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2" r:id="rId4"/>
  </p:sldMasterIdLst>
  <p:notesMasterIdLst>
    <p:notesMasterId r:id="rId23"/>
  </p:notesMasterIdLst>
  <p:sldIdLst>
    <p:sldId id="262" r:id="rId5"/>
    <p:sldId id="294" r:id="rId6"/>
    <p:sldId id="295" r:id="rId7"/>
    <p:sldId id="296" r:id="rId8"/>
    <p:sldId id="297" r:id="rId9"/>
    <p:sldId id="298" r:id="rId10"/>
    <p:sldId id="257" r:id="rId11"/>
    <p:sldId id="259" r:id="rId12"/>
    <p:sldId id="264" r:id="rId13"/>
    <p:sldId id="299" r:id="rId14"/>
    <p:sldId id="266" r:id="rId15"/>
    <p:sldId id="300" r:id="rId16"/>
    <p:sldId id="301" r:id="rId17"/>
    <p:sldId id="303" r:id="rId18"/>
    <p:sldId id="304" r:id="rId19"/>
    <p:sldId id="305" r:id="rId20"/>
    <p:sldId id="3222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9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2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1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0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9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8.jp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36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gif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3.jpe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19.gif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11" Type="http://schemas.openxmlformats.org/officeDocument/2006/relationships/image" Target="../media/image23.jpeg"/><Relationship Id="rId5" Type="http://schemas.openxmlformats.org/officeDocument/2006/relationships/image" Target="../media/image25.gif"/><Relationship Id="rId10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43932A6-417A-4103-ADA6-13C8B728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08" y="1295625"/>
            <a:ext cx="5116739" cy="233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7D9C8-1ABB-43AD-850A-F92ECB62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74" y="2922127"/>
            <a:ext cx="1593140" cy="177983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5AABE64-E367-4C48-B25A-14F9DA3643B9}"/>
              </a:ext>
            </a:extLst>
          </p:cNvPr>
          <p:cNvSpPr/>
          <p:nvPr/>
        </p:nvSpPr>
        <p:spPr>
          <a:xfrm>
            <a:off x="7874000" y="1458535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FC926C-5280-4964-97A6-7D723E39FC65}"/>
              </a:ext>
            </a:extLst>
          </p:cNvPr>
          <p:cNvSpPr/>
          <p:nvPr/>
        </p:nvSpPr>
        <p:spPr>
          <a:xfrm>
            <a:off x="3180080" y="3881120"/>
            <a:ext cx="5374640" cy="8208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A8F136-DD8F-4489-87D4-968BA4463DEE}"/>
              </a:ext>
            </a:extLst>
          </p:cNvPr>
          <p:cNvSpPr txBox="1"/>
          <p:nvPr/>
        </p:nvSpPr>
        <p:spPr>
          <a:xfrm>
            <a:off x="3180080" y="4033520"/>
            <a:ext cx="537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= 1 000g, 1 000g = 1 kg</a:t>
            </a:r>
          </a:p>
        </p:txBody>
      </p:sp>
    </p:spTree>
    <p:extLst>
      <p:ext uri="{BB962C8B-B14F-4D97-AF65-F5344CB8AC3E}">
        <p14:creationId xmlns:p14="http://schemas.microsoft.com/office/powerpoint/2010/main" val="1353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04639-7928-4303-A12C-6A69437B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74" y="1953577"/>
            <a:ext cx="3362103" cy="178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738AC-AD54-43EF-8353-BDFC8CA7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982" y="1754822"/>
            <a:ext cx="3876140" cy="19840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00A31E-BACB-40FF-AA73-ED7F8503A328}"/>
              </a:ext>
            </a:extLst>
          </p:cNvPr>
          <p:cNvGrpSpPr/>
          <p:nvPr/>
        </p:nvGrpSpPr>
        <p:grpSpPr>
          <a:xfrm>
            <a:off x="790538" y="4063886"/>
            <a:ext cx="5641083" cy="584775"/>
            <a:chOff x="965199" y="4074160"/>
            <a:chExt cx="56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00E561-29B5-4C25-9B6C-61F0D49AAB8A}"/>
                </a:ext>
              </a:extLst>
            </p:cNvPr>
            <p:cNvSpPr txBox="1"/>
            <p:nvPr/>
          </p:nvSpPr>
          <p:spPr>
            <a:xfrm>
              <a:off x="965199" y="4074160"/>
              <a:ext cx="5641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ABE6379-7FA0-4EEC-82C7-4B4873189AAE}"/>
                </a:ext>
              </a:extLst>
            </p:cNvPr>
            <p:cNvSpPr/>
            <p:nvPr/>
          </p:nvSpPr>
          <p:spPr>
            <a:xfrm>
              <a:off x="4560757" y="4079081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DCD719-BEED-4445-93E9-F7312BA45DD0}"/>
              </a:ext>
            </a:extLst>
          </p:cNvPr>
          <p:cNvGrpSpPr/>
          <p:nvPr/>
        </p:nvGrpSpPr>
        <p:grpSpPr>
          <a:xfrm>
            <a:off x="6226139" y="3992880"/>
            <a:ext cx="5295301" cy="1117858"/>
            <a:chOff x="965200" y="4033520"/>
            <a:chExt cx="4785360" cy="11178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BB6966-71C6-4B57-9E3E-3E81A2A2CBCA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g?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09C2F5C-0661-45C2-9A1B-66C29DDE3F2B}"/>
                </a:ext>
              </a:extLst>
            </p:cNvPr>
            <p:cNvSpPr/>
            <p:nvPr/>
          </p:nvSpPr>
          <p:spPr>
            <a:xfrm>
              <a:off x="4401602" y="4033520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04BE0B76-ED3F-49D7-A3A1-4028FD0AD6A0}"/>
              </a:ext>
            </a:extLst>
          </p:cNvPr>
          <p:cNvSpPr/>
          <p:nvPr/>
        </p:nvSpPr>
        <p:spPr>
          <a:xfrm rot="2084155">
            <a:off x="3237759" y="1695122"/>
            <a:ext cx="613063" cy="51691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DD3B4E-2626-44E5-BF45-87EB92427D57}"/>
              </a:ext>
            </a:extLst>
          </p:cNvPr>
          <p:cNvSpPr/>
          <p:nvPr/>
        </p:nvSpPr>
        <p:spPr>
          <a:xfrm>
            <a:off x="4306990" y="4048018"/>
            <a:ext cx="922556" cy="53917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id="{076EF498-AEF8-4813-8F28-1E136A07A57D}"/>
              </a:ext>
            </a:extLst>
          </p:cNvPr>
          <p:cNvSpPr/>
          <p:nvPr/>
        </p:nvSpPr>
        <p:spPr>
          <a:xfrm rot="5400000">
            <a:off x="8137242" y="1774517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9A301-E93C-42F5-856E-A23C12247747}"/>
              </a:ext>
            </a:extLst>
          </p:cNvPr>
          <p:cNvSpPr txBox="1"/>
          <p:nvPr/>
        </p:nvSpPr>
        <p:spPr>
          <a:xfrm>
            <a:off x="7752080" y="1385730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1D68FA-ED31-4D47-98FD-E249493BC973}"/>
              </a:ext>
            </a:extLst>
          </p:cNvPr>
          <p:cNvSpPr/>
          <p:nvPr/>
        </p:nvSpPr>
        <p:spPr>
          <a:xfrm>
            <a:off x="10018368" y="3988416"/>
            <a:ext cx="872237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" grpId="0" animBg="1"/>
      <p:bldP spid="15" grpId="0" animBg="1"/>
      <p:bldP spid="3" grpId="0" animBg="1"/>
      <p:bldP spid="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742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897D8-FB87-4E38-8A0E-781E2B21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5" y="1802764"/>
            <a:ext cx="4521769" cy="2027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DC2EA9-AFDB-4BC0-B5C1-663355D4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80" y="1925664"/>
            <a:ext cx="4371340" cy="19046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5BC5708-3F6D-40DA-91BB-E2B1495684D6}"/>
              </a:ext>
            </a:extLst>
          </p:cNvPr>
          <p:cNvGrpSpPr/>
          <p:nvPr/>
        </p:nvGrpSpPr>
        <p:grpSpPr>
          <a:xfrm>
            <a:off x="965200" y="4056072"/>
            <a:ext cx="4785360" cy="497840"/>
            <a:chOff x="965200" y="4056072"/>
            <a:chExt cx="4785360" cy="49784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7E8036-42B9-4741-BF50-C899AA5A2145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hạt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tiêu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36A4AE-CAF9-4915-84AE-999735023484}"/>
                </a:ext>
              </a:extLst>
            </p:cNvPr>
            <p:cNvSpPr/>
            <p:nvPr/>
          </p:nvSpPr>
          <p:spPr>
            <a:xfrm>
              <a:off x="4320665" y="405607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FCDC80-FA91-454E-AB77-EBB5156B70A7}"/>
              </a:ext>
            </a:extLst>
          </p:cNvPr>
          <p:cNvGrpSpPr/>
          <p:nvPr/>
        </p:nvGrpSpPr>
        <p:grpSpPr>
          <a:xfrm>
            <a:off x="6736080" y="3997345"/>
            <a:ext cx="4785360" cy="497840"/>
            <a:chOff x="965200" y="4037985"/>
            <a:chExt cx="4785360" cy="497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9DF25-3850-4F1E-81C4-E586579B4491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muối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DEE931C-DAFC-4AEA-8545-5123E33F81AA}"/>
                </a:ext>
              </a:extLst>
            </p:cNvPr>
            <p:cNvSpPr/>
            <p:nvPr/>
          </p:nvSpPr>
          <p:spPr>
            <a:xfrm>
              <a:off x="3863122" y="403798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DB9254DA-777A-4F60-8DA5-1A438B3C0B3B}"/>
              </a:ext>
            </a:extLst>
          </p:cNvPr>
          <p:cNvSpPr/>
          <p:nvPr/>
        </p:nvSpPr>
        <p:spPr>
          <a:xfrm rot="5400000">
            <a:off x="2701642" y="1788159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170B6-6F62-4917-8FD7-B3E42D17CF38}"/>
              </a:ext>
            </a:extLst>
          </p:cNvPr>
          <p:cNvSpPr txBox="1"/>
          <p:nvPr/>
        </p:nvSpPr>
        <p:spPr>
          <a:xfrm>
            <a:off x="2444097" y="1399372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A7D7BA-FEB7-4F72-8111-98EF7203313D}"/>
              </a:ext>
            </a:extLst>
          </p:cNvPr>
          <p:cNvSpPr/>
          <p:nvPr/>
        </p:nvSpPr>
        <p:spPr>
          <a:xfrm>
            <a:off x="4292929" y="4056072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21C1C5A9-F3FA-413C-BC42-B438BDACFCA9}"/>
              </a:ext>
            </a:extLst>
          </p:cNvPr>
          <p:cNvSpPr/>
          <p:nvPr/>
        </p:nvSpPr>
        <p:spPr>
          <a:xfrm rot="5400000">
            <a:off x="8134059" y="1658648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F82EEA-484F-42CB-9F24-F6EAF9FF07A6}"/>
              </a:ext>
            </a:extLst>
          </p:cNvPr>
          <p:cNvSpPr txBox="1"/>
          <p:nvPr/>
        </p:nvSpPr>
        <p:spPr>
          <a:xfrm>
            <a:off x="7876514" y="126986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FB1DC2-13F8-4330-973C-20E9ED6E3527}"/>
              </a:ext>
            </a:extLst>
          </p:cNvPr>
          <p:cNvSpPr/>
          <p:nvPr/>
        </p:nvSpPr>
        <p:spPr>
          <a:xfrm>
            <a:off x="9620134" y="3997345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5" grpId="0" animBg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372676"/>
            <a:ext cx="1914385" cy="95719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4167627" y="538932"/>
            <a:ext cx="106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3544290" y="586299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18951-0387-424D-9B18-86EED958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5" y="1507407"/>
            <a:ext cx="1541986" cy="2283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9E212-E57E-418A-BA0A-C64421BCB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061" y="1546799"/>
            <a:ext cx="1830619" cy="19732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273F77-FD76-44FF-8272-8325B01C190D}"/>
              </a:ext>
            </a:extLst>
          </p:cNvPr>
          <p:cNvGrpSpPr/>
          <p:nvPr/>
        </p:nvGrpSpPr>
        <p:grpSpPr>
          <a:xfrm>
            <a:off x="777787" y="4010634"/>
            <a:ext cx="4962385" cy="590217"/>
            <a:chOff x="788175" y="3986843"/>
            <a:chExt cx="4962385" cy="5902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8F9E85-D813-46CA-B56D-51F5AEC7BA64}"/>
                </a:ext>
              </a:extLst>
            </p:cNvPr>
            <p:cNvSpPr txBox="1"/>
            <p:nvPr/>
          </p:nvSpPr>
          <p:spPr>
            <a:xfrm>
              <a:off x="788175" y="4053840"/>
              <a:ext cx="49623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82BF009-89D8-4E59-B235-136E81948E55}"/>
                </a:ext>
              </a:extLst>
            </p:cNvPr>
            <p:cNvSpPr/>
            <p:nvPr/>
          </p:nvSpPr>
          <p:spPr>
            <a:xfrm>
              <a:off x="3347237" y="3986843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B390B3-B5E2-4922-BAC9-99B8C9FD89DD}"/>
              </a:ext>
            </a:extLst>
          </p:cNvPr>
          <p:cNvGrpSpPr/>
          <p:nvPr/>
        </p:nvGrpSpPr>
        <p:grpSpPr>
          <a:xfrm>
            <a:off x="6443215" y="3978377"/>
            <a:ext cx="4785360" cy="541308"/>
            <a:chOff x="965200" y="4056072"/>
            <a:chExt cx="4785360" cy="5413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47EC08-8782-4250-8CEA-EEDD0C8EC068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986533-A4AE-4ABB-898C-1EDB85DC6331}"/>
                </a:ext>
              </a:extLst>
            </p:cNvPr>
            <p:cNvSpPr/>
            <p:nvPr/>
          </p:nvSpPr>
          <p:spPr>
            <a:xfrm>
              <a:off x="4076951" y="4056072"/>
              <a:ext cx="730502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8EABD6-7920-4EB2-BA83-162847FC1FAF}"/>
              </a:ext>
            </a:extLst>
          </p:cNvPr>
          <p:cNvSpPr/>
          <p:nvPr/>
        </p:nvSpPr>
        <p:spPr>
          <a:xfrm>
            <a:off x="3292159" y="3976099"/>
            <a:ext cx="827778" cy="57347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825EF87-EBF1-4805-8568-8C9F9EE0A11B}"/>
              </a:ext>
            </a:extLst>
          </p:cNvPr>
          <p:cNvSpPr/>
          <p:nvPr/>
        </p:nvSpPr>
        <p:spPr>
          <a:xfrm>
            <a:off x="9517490" y="3978377"/>
            <a:ext cx="797764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4FC81E-BDCF-492F-A92B-5CAC996B722E}"/>
              </a:ext>
            </a:extLst>
          </p:cNvPr>
          <p:cNvGrpSpPr/>
          <p:nvPr/>
        </p:nvGrpSpPr>
        <p:grpSpPr>
          <a:xfrm>
            <a:off x="837065" y="4870226"/>
            <a:ext cx="7186823" cy="553015"/>
            <a:chOff x="788175" y="4024045"/>
            <a:chExt cx="7186823" cy="5530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7D7BE7-C49A-400B-ADD3-25BAF814AB78}"/>
                </a:ext>
              </a:extLst>
            </p:cNvPr>
            <p:cNvSpPr txBox="1"/>
            <p:nvPr/>
          </p:nvSpPr>
          <p:spPr>
            <a:xfrm>
              <a:off x="788175" y="4053840"/>
              <a:ext cx="7186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A923897-25F2-446B-AA74-648CCFC1444B}"/>
                </a:ext>
              </a:extLst>
            </p:cNvPr>
            <p:cNvSpPr/>
            <p:nvPr/>
          </p:nvSpPr>
          <p:spPr>
            <a:xfrm>
              <a:off x="6238732" y="402404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D16D286-81F6-4E22-B4F0-CF086CE702E8}"/>
              </a:ext>
            </a:extLst>
          </p:cNvPr>
          <p:cNvSpPr txBox="1"/>
          <p:nvPr/>
        </p:nvSpPr>
        <p:spPr>
          <a:xfrm>
            <a:off x="8219892" y="4870225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250 = 250 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EF0CB9-0660-4458-BFD8-41853C2F367C}"/>
              </a:ext>
            </a:extLst>
          </p:cNvPr>
          <p:cNvSpPr/>
          <p:nvPr/>
        </p:nvSpPr>
        <p:spPr>
          <a:xfrm>
            <a:off x="6215703" y="4870226"/>
            <a:ext cx="832369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B8E874-8507-4992-B13E-0915929CF331}"/>
              </a:ext>
            </a:extLst>
          </p:cNvPr>
          <p:cNvGrpSpPr/>
          <p:nvPr/>
        </p:nvGrpSpPr>
        <p:grpSpPr>
          <a:xfrm>
            <a:off x="1191802" y="5510875"/>
            <a:ext cx="9148909" cy="573678"/>
            <a:chOff x="1142117" y="4003382"/>
            <a:chExt cx="9148909" cy="5736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545BE3-9C8A-4AA5-B3E5-E2FBFAC90C36}"/>
                </a:ext>
              </a:extLst>
            </p:cNvPr>
            <p:cNvSpPr txBox="1"/>
            <p:nvPr/>
          </p:nvSpPr>
          <p:spPr>
            <a:xfrm>
              <a:off x="1142117" y="4053840"/>
              <a:ext cx="9148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BFF5593-B754-460B-9372-978C105210B8}"/>
                </a:ext>
              </a:extLst>
            </p:cNvPr>
            <p:cNvSpPr/>
            <p:nvPr/>
          </p:nvSpPr>
          <p:spPr>
            <a:xfrm>
              <a:off x="6849871" y="400338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FBCA9B9-ADCF-4D1C-BAD5-DECF4DA1A24D}"/>
              </a:ext>
            </a:extLst>
          </p:cNvPr>
          <p:cNvSpPr txBox="1"/>
          <p:nvPr/>
        </p:nvSpPr>
        <p:spPr>
          <a:xfrm>
            <a:off x="8324485" y="5571608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+ 250 = 750 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ED8AD35-AC21-4CCE-AFD4-8C385DA5995C}"/>
              </a:ext>
            </a:extLst>
          </p:cNvPr>
          <p:cNvSpPr/>
          <p:nvPr/>
        </p:nvSpPr>
        <p:spPr>
          <a:xfrm>
            <a:off x="6865140" y="5510876"/>
            <a:ext cx="809655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8" grpId="0" animBg="1"/>
      <p:bldP spid="29" grpId="0" animBg="1"/>
      <p:bldP spid="34" grpId="0"/>
      <p:bldP spid="35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E0152D5-7699-43A9-9D7B-30B962C8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57" y="550605"/>
            <a:ext cx="2237784" cy="863493"/>
          </a:xfrm>
          <a:prstGeom prst="rect">
            <a:avLst/>
          </a:prstGeom>
          <a:noFill/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4157353" y="621125"/>
            <a:ext cx="403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3544290" y="637670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FED8F-F7A0-48D8-AB5D-03F81DBDD50A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18A64-DCCE-48B4-8668-015C2DF9D32D}"/>
              </a:ext>
            </a:extLst>
          </p:cNvPr>
          <p:cNvSpPr txBox="1"/>
          <p:nvPr/>
        </p:nvSpPr>
        <p:spPr>
          <a:xfrm>
            <a:off x="3653248" y="196088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250 g + 300 g = 550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992B6-E7E7-45AB-9BBC-4B096A99FBB1}"/>
              </a:ext>
            </a:extLst>
          </p:cNvPr>
          <p:cNvSpPr txBox="1"/>
          <p:nvPr/>
        </p:nvSpPr>
        <p:spPr>
          <a:xfrm>
            <a:off x="2799808" y="2535592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g : 5 =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CB7E-3B56-4848-894D-286EC96F9FE4}"/>
              </a:ext>
            </a:extLst>
          </p:cNvPr>
          <p:cNvSpPr txBox="1"/>
          <p:nvPr/>
        </p:nvSpPr>
        <p:spPr>
          <a:xfrm>
            <a:off x="3653248" y="3627122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740 g – 360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79F32-5148-4732-BB5D-0C2DDC4CC498}"/>
              </a:ext>
            </a:extLst>
          </p:cNvPr>
          <p:cNvSpPr txBox="1"/>
          <p:nvPr/>
        </p:nvSpPr>
        <p:spPr>
          <a:xfrm>
            <a:off x="3653248" y="4332056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15 g x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629C8-8432-44E6-BA88-26C8EDCA5797}"/>
              </a:ext>
            </a:extLst>
          </p:cNvPr>
          <p:cNvSpPr txBox="1"/>
          <p:nvPr/>
        </p:nvSpPr>
        <p:spPr>
          <a:xfrm>
            <a:off x="6800807" y="364767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380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1599F-8F55-4D19-874E-2A921A314F03}"/>
              </a:ext>
            </a:extLst>
          </p:cNvPr>
          <p:cNvSpPr txBox="1"/>
          <p:nvPr/>
        </p:nvSpPr>
        <p:spPr>
          <a:xfrm>
            <a:off x="5812418" y="432319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 g</a:t>
            </a:r>
          </a:p>
        </p:txBody>
      </p:sp>
    </p:spTree>
    <p:extLst>
      <p:ext uri="{BB962C8B-B14F-4D97-AF65-F5344CB8AC3E}">
        <p14:creationId xmlns:p14="http://schemas.microsoft.com/office/powerpoint/2010/main" val="4172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  <p:bldP spid="3" grpId="0"/>
      <p:bldP spid="7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1854928" y="621125"/>
            <a:ext cx="970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B0CA30-16F5-430F-81E1-2C180EA7A134}"/>
              </a:ext>
            </a:extLst>
          </p:cNvPr>
          <p:cNvSpPr/>
          <p:nvPr/>
        </p:nvSpPr>
        <p:spPr>
          <a:xfrm>
            <a:off x="1241865" y="62112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4001D-61C1-41A6-9C5A-42141642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65" y="1267837"/>
            <a:ext cx="9430685" cy="286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F7CBD-D2ED-466B-B7A2-E12884F6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4129465"/>
            <a:ext cx="3129131" cy="254080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08B99-971A-4A62-9907-4ADE6B2AF043}"/>
              </a:ext>
            </a:extLst>
          </p:cNvPr>
          <p:cNvCxnSpPr/>
          <p:nvPr/>
        </p:nvCxnSpPr>
        <p:spPr>
          <a:xfrm>
            <a:off x="2367280" y="3332480"/>
            <a:ext cx="2153920" cy="18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E66C90-36B0-4A4C-ACAA-B2AEFB71E542}"/>
              </a:ext>
            </a:extLst>
          </p:cNvPr>
          <p:cNvCxnSpPr>
            <a:cxnSpLocks/>
          </p:cNvCxnSpPr>
          <p:nvPr/>
        </p:nvCxnSpPr>
        <p:spPr>
          <a:xfrm flipH="1">
            <a:off x="3139440" y="3352800"/>
            <a:ext cx="1503680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8401D5-E364-4E07-A486-C2CD1F7BF4E5}"/>
              </a:ext>
            </a:extLst>
          </p:cNvPr>
          <p:cNvCxnSpPr>
            <a:cxnSpLocks/>
          </p:cNvCxnSpPr>
          <p:nvPr/>
        </p:nvCxnSpPr>
        <p:spPr>
          <a:xfrm>
            <a:off x="6709047" y="3332480"/>
            <a:ext cx="2455273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8FD2E7-4723-469A-8876-9CBFD76A5BC5}"/>
              </a:ext>
            </a:extLst>
          </p:cNvPr>
          <p:cNvCxnSpPr>
            <a:cxnSpLocks/>
          </p:cNvCxnSpPr>
          <p:nvPr/>
        </p:nvCxnSpPr>
        <p:spPr>
          <a:xfrm flipH="1">
            <a:off x="7936683" y="3301511"/>
            <a:ext cx="1034709" cy="30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159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 cân nặng của một số đồ vật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0"/>
                <a:solidFill>
                  <a:srgbClr val="FFBF5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B. 350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250mm + 100mm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</a:rPr>
              <a:t>520mm - 150mm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35mm + 3mm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C9AB8-E640-49EA-9213-D48A6EB6F2E1}"/>
              </a:ext>
            </a:extLst>
          </p:cNvPr>
          <p:cNvSpPr txBox="1"/>
          <p:nvPr/>
        </p:nvSpPr>
        <p:spPr>
          <a:xfrm>
            <a:off x="3578339" y="106558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728" y="1696527"/>
            <a:ext cx="2028544" cy="754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CAC95-43A3-4062-B33A-92380CD7B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440" y="2073930"/>
            <a:ext cx="829127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E7A18CE-F296-473D-B0BC-5C5E8CE5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0" y="357900"/>
            <a:ext cx="4178935" cy="1846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9B9DB4-04C3-43F8-89EE-165FED26676D}"/>
              </a:ext>
            </a:extLst>
          </p:cNvPr>
          <p:cNvSpPr txBox="1"/>
          <p:nvPr/>
        </p:nvSpPr>
        <p:spPr>
          <a:xfrm>
            <a:off x="1371600" y="2377440"/>
            <a:ext cx="592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100 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0176496-9424-4C9A-9A5E-4502917FF4D9}"/>
              </a:ext>
            </a:extLst>
          </p:cNvPr>
          <p:cNvSpPr/>
          <p:nvPr/>
        </p:nvSpPr>
        <p:spPr>
          <a:xfrm>
            <a:off x="1564640" y="3241040"/>
            <a:ext cx="5374640" cy="1402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4EAABF-B9A4-4338-91FC-757EE34E8C60}"/>
              </a:ext>
            </a:extLst>
          </p:cNvPr>
          <p:cNvSpPr txBox="1"/>
          <p:nvPr/>
        </p:nvSpPr>
        <p:spPr>
          <a:xfrm>
            <a:off x="1564640" y="339344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49D08-66F7-4A04-9112-2CAF0C323320}"/>
              </a:ext>
            </a:extLst>
          </p:cNvPr>
          <p:cNvSpPr txBox="1"/>
          <p:nvPr/>
        </p:nvSpPr>
        <p:spPr>
          <a:xfrm>
            <a:off x="1564640" y="394208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</a:p>
        </p:txBody>
      </p:sp>
      <p:pic>
        <p:nvPicPr>
          <p:cNvPr id="30" name="Picture 2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C9809638-B5D1-4C7C-95A7-71650A5E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33" y="1854397"/>
            <a:ext cx="1941221" cy="2448165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9965082-4B01-4FBF-87ED-F79DDFFECEBA}"/>
              </a:ext>
            </a:extLst>
          </p:cNvPr>
          <p:cNvSpPr/>
          <p:nvPr/>
        </p:nvSpPr>
        <p:spPr>
          <a:xfrm>
            <a:off x="7437120" y="680720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3C9742-CD26-41E9-97FB-F680597FDD0C}"/>
              </a:ext>
            </a:extLst>
          </p:cNvPr>
          <p:cNvSpPr txBox="1"/>
          <p:nvPr/>
        </p:nvSpPr>
        <p:spPr>
          <a:xfrm>
            <a:off x="1056640" y="4730095"/>
            <a:ext cx="672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kg, 2 kg, 5 kg,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g, 2 g, 5 g, 10 g, 20 g, 50 g, 100 g, 200 g, 500 g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8AE0BAF-874B-49E5-A391-8B1883298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9" y="4841480"/>
            <a:ext cx="4004371" cy="1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31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405</Words>
  <Application>Microsoft Office PowerPoint</Application>
  <PresentationFormat>Widescreen</PresentationFormat>
  <Paragraphs>95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#9Slide03 AmpleSoft Bold</vt:lpstr>
      <vt:lpstr>等线</vt:lpstr>
      <vt:lpstr>ITC Avant Garde Std Bk</vt:lpstr>
      <vt:lpstr>SVN-Shintia Scriptca</vt:lpstr>
      <vt:lpstr>字魂70号-灵悦黑体</vt:lpstr>
      <vt:lpstr>Arial</vt:lpstr>
      <vt:lpstr>Calibri</vt:lpstr>
      <vt:lpstr>Calibri Light</vt:lpstr>
      <vt:lpstr>Nunito Black</vt:lpstr>
      <vt:lpstr>Wingdings</vt:lpstr>
      <vt:lpstr>千图网海量PPT模板www.58pic.com​​</vt:lpstr>
      <vt:lpstr>2_Office Theme</vt:lpstr>
      <vt:lpstr>1_千图网海量PPT模板www.58pic.com​​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2022-08-28T02:35:28Z</dcterms:created>
  <dcterms:modified xsi:type="dcterms:W3CDTF">2022-10-23T08:13:33Z</dcterms:modified>
</cp:coreProperties>
</file>