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0" r:id="rId3"/>
    <p:sldMasterId id="2147483708" r:id="rId4"/>
  </p:sldMasterIdLst>
  <p:notesMasterIdLst>
    <p:notesMasterId r:id="rId29"/>
  </p:notesMasterIdLst>
  <p:handoutMasterIdLst>
    <p:handoutMasterId r:id="rId30"/>
  </p:handoutMasterIdLst>
  <p:sldIdLst>
    <p:sldId id="301" r:id="rId5"/>
    <p:sldId id="261" r:id="rId6"/>
    <p:sldId id="256" r:id="rId7"/>
    <p:sldId id="299" r:id="rId8"/>
    <p:sldId id="264" r:id="rId9"/>
    <p:sldId id="265" r:id="rId10"/>
    <p:sldId id="300" r:id="rId11"/>
    <p:sldId id="303" r:id="rId12"/>
    <p:sldId id="302" r:id="rId13"/>
    <p:sldId id="2649" r:id="rId14"/>
    <p:sldId id="2650" r:id="rId15"/>
    <p:sldId id="304" r:id="rId16"/>
    <p:sldId id="305" r:id="rId17"/>
    <p:sldId id="306" r:id="rId18"/>
    <p:sldId id="307" r:id="rId19"/>
    <p:sldId id="2648" r:id="rId20"/>
    <p:sldId id="308" r:id="rId21"/>
    <p:sldId id="310" r:id="rId22"/>
    <p:sldId id="2618" r:id="rId23"/>
    <p:sldId id="287" r:id="rId24"/>
    <p:sldId id="2646" r:id="rId25"/>
    <p:sldId id="2647" r:id="rId26"/>
    <p:sldId id="291" r:id="rId27"/>
    <p:sldId id="30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2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7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91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5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6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7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8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21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93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7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4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0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7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3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9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6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6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B01855-7824-4B8D-828F-CDF97DCE75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AF9071-435E-488F-8357-98EB40E1F8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61CE52-2553-4C13-8944-468BE88D62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87D38-45D0-433C-A886-676E6B1A55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0.xml"/><Relationship Id="rId11" Type="http://schemas.openxmlformats.org/officeDocument/2006/relationships/slide" Target="slide22.xml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slide" Target="slide21.xml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85.jpg"/><Relationship Id="rId7" Type="http://schemas.openxmlformats.org/officeDocument/2006/relationships/image" Target="../media/image92.png"/><Relationship Id="rId12" Type="http://schemas.openxmlformats.org/officeDocument/2006/relationships/image" Target="../media/image93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1.png"/><Relationship Id="rId11" Type="http://schemas.openxmlformats.org/officeDocument/2006/relationships/image" Target="../media/image83.png"/><Relationship Id="rId5" Type="http://schemas.openxmlformats.org/officeDocument/2006/relationships/image" Target="../media/image90.png"/><Relationship Id="rId1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slide" Target="slide23.xml"/><Relationship Id="rId9" Type="http://schemas.openxmlformats.org/officeDocument/2006/relationships/slide" Target="slide22.xml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5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1.gif"/><Relationship Id="rId24" Type="http://schemas.openxmlformats.org/officeDocument/2006/relationships/slide" Target="slide4.xml"/><Relationship Id="rId5" Type="http://schemas.openxmlformats.org/officeDocument/2006/relationships/image" Target="../media/image39.png"/><Relationship Id="rId15" Type="http://schemas.openxmlformats.org/officeDocument/2006/relationships/image" Target="../media/image37.gif"/><Relationship Id="rId23" Type="http://schemas.openxmlformats.org/officeDocument/2006/relationships/image" Target="../media/image48.png"/><Relationship Id="rId10" Type="http://schemas.openxmlformats.org/officeDocument/2006/relationships/image" Target="../media/image40.gif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33.gif"/><Relationship Id="rId14" Type="http://schemas.openxmlformats.org/officeDocument/2006/relationships/image" Target="../media/image36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C3AB9-CD3F-4A2C-B7D3-94CB11561B31}"/>
              </a:ext>
            </a:extLst>
          </p:cNvPr>
          <p:cNvGrpSpPr/>
          <p:nvPr/>
        </p:nvGrpSpPr>
        <p:grpSpPr>
          <a:xfrm>
            <a:off x="5459743" y="2525532"/>
            <a:ext cx="1959223" cy="1376518"/>
            <a:chOff x="5459743" y="2525532"/>
            <a:chExt cx="1959223" cy="1376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F7C44-AB6E-4576-B3D7-7B15D6EDEF1D}"/>
                </a:ext>
              </a:extLst>
            </p:cNvPr>
            <p:cNvGrpSpPr/>
            <p:nvPr/>
          </p:nvGrpSpPr>
          <p:grpSpPr>
            <a:xfrm>
              <a:off x="5459743" y="2525532"/>
              <a:ext cx="1959223" cy="1376518"/>
              <a:chOff x="2214922" y="2032000"/>
              <a:chExt cx="4135078" cy="25950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7D13E6-A24D-4DEF-8D1E-9B35FE74BF96}"/>
                  </a:ext>
                </a:extLst>
              </p:cNvPr>
              <p:cNvGrpSpPr/>
              <p:nvPr/>
            </p:nvGrpSpPr>
            <p:grpSpPr>
              <a:xfrm>
                <a:off x="2214922" y="2032000"/>
                <a:ext cx="4135078" cy="2595048"/>
                <a:chOff x="2214922" y="2032000"/>
                <a:chExt cx="4135078" cy="25950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26EE5F-38BF-4BB7-B9C0-6DA2C468C96A}"/>
                    </a:ext>
                  </a:extLst>
                </p:cNvPr>
                <p:cNvGrpSpPr/>
                <p:nvPr/>
              </p:nvGrpSpPr>
              <p:grpSpPr>
                <a:xfrm flipH="1">
                  <a:off x="2214922" y="2032000"/>
                  <a:ext cx="4135078" cy="2595048"/>
                  <a:chOff x="4507811" y="2944504"/>
                  <a:chExt cx="3007881" cy="2553019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8C089F0-AF20-4A38-B44C-BF18D46D6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07811" y="2944504"/>
                    <a:ext cx="3007881" cy="2553019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66CB670-C492-40A2-8A93-66025FA1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512" y="2952954"/>
                    <a:ext cx="100" cy="513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38C3B53-149A-4A57-A05B-5B382762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2416" y="2042158"/>
                  <a:ext cx="791824" cy="233680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C1EC0-D91E-4958-8B64-0BED55EA5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2207584"/>
                <a:ext cx="0" cy="2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299AE2-E9CD-49F2-972A-C7C8C9DA3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3359911"/>
                <a:ext cx="8426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FA1C1B2-BC01-4331-A167-CA27FFBDCD98}"/>
                  </a:ext>
                </a:extLst>
              </p:cNvPr>
              <p:cNvCxnSpPr/>
              <p:nvPr/>
            </p:nvCxnSpPr>
            <p:spPr>
              <a:xfrm>
                <a:off x="3871616" y="2207584"/>
                <a:ext cx="7918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4396E7-54C2-42F4-84A6-D5E51A0E2E79}"/>
                </a:ext>
              </a:extLst>
            </p:cNvPr>
            <p:cNvSpPr txBox="1"/>
            <p:nvPr/>
          </p:nvSpPr>
          <p:spPr>
            <a:xfrm>
              <a:off x="6596009" y="2527443"/>
              <a:ext cx="49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B653C7-C280-4E71-BB5F-CF41ADB87314}"/>
                </a:ext>
              </a:extLst>
            </p:cNvPr>
            <p:cNvSpPr txBox="1"/>
            <p:nvPr/>
          </p:nvSpPr>
          <p:spPr>
            <a:xfrm>
              <a:off x="6339155" y="3246634"/>
              <a:ext cx="780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500 l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EAF5A1F-CEE0-4D24-A9F6-5D1C00234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471" flipH="1">
            <a:off x="3294583" y="959774"/>
            <a:ext cx="3095943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2E5259-74BD-4AB7-9450-6A3738E87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24" y="2332233"/>
            <a:ext cx="1768779" cy="1610163"/>
          </a:xfrm>
          <a:prstGeom prst="rect">
            <a:avLst/>
          </a:prstGeom>
        </p:spPr>
      </p:pic>
      <p:pic>
        <p:nvPicPr>
          <p:cNvPr id="32" name="Picture 3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DB18E870-8848-4667-943C-347ADC46F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" y="2321960"/>
            <a:ext cx="1866781" cy="255341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446CD85-4AC1-445B-803F-8F9C7D81DC86}"/>
              </a:ext>
            </a:extLst>
          </p:cNvPr>
          <p:cNvSpPr/>
          <p:nvPr/>
        </p:nvSpPr>
        <p:spPr>
          <a:xfrm>
            <a:off x="904126" y="821933"/>
            <a:ext cx="3462391" cy="1397284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A6EB3C-1D31-4780-823F-4D4C04727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65" y="2608076"/>
            <a:ext cx="2679260" cy="2220778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572DE8D-20F0-4AD9-A59B-CD18CEE8215B}"/>
              </a:ext>
            </a:extLst>
          </p:cNvPr>
          <p:cNvSpPr/>
          <p:nvPr/>
        </p:nvSpPr>
        <p:spPr>
          <a:xfrm>
            <a:off x="7500135" y="883578"/>
            <a:ext cx="4335694" cy="1520574"/>
          </a:xfrm>
          <a:prstGeom prst="wedgeRoundRectCallout">
            <a:avLst>
              <a:gd name="adj1" fmla="val -5106"/>
              <a:gd name="adj2" fmla="val 6911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 1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1 000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0C0D1D-49BF-4D4D-9D49-E2B7B0DCDFE9}"/>
              </a:ext>
            </a:extLst>
          </p:cNvPr>
          <p:cNvSpPr txBox="1"/>
          <p:nvPr/>
        </p:nvSpPr>
        <p:spPr>
          <a:xfrm>
            <a:off x="2280864" y="4130211"/>
            <a:ext cx="685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500 ml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476072" y="5003514"/>
            <a:ext cx="6852863" cy="15513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2856216" y="501378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2845942" y="5496674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2917861" y="605147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ml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4246880" y="663785"/>
            <a:ext cx="3169920" cy="3144128"/>
            <a:chOff x="4246880" y="663785"/>
            <a:chExt cx="3169920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4246880" y="2621280"/>
              <a:ext cx="3169920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333134" cy="3144128"/>
            <a:chOff x="3586480" y="663785"/>
            <a:chExt cx="4333134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333134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DECBDE-86AE-41ED-B21E-C13575D3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69B41D-2DE1-4367-901D-DB4C02CBBEFE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D7278179-2D09-4051-BDB3-E2C03DE18435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Ly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đựng được nhiều hơn </a:t>
            </a:r>
            <a:r>
              <a:rPr lang="en-US" sz="3200" b="1" dirty="0" err="1">
                <a:solidFill>
                  <a:schemeClr val="accent2"/>
                </a:solidFill>
              </a:rPr>
              <a:t>ly</a:t>
            </a:r>
            <a:r>
              <a:rPr lang="vi-VN" sz="3200" b="1" dirty="0">
                <a:solidFill>
                  <a:schemeClr val="accent2"/>
                </a:solidFill>
              </a:rPr>
              <a:t> màu cam </a:t>
            </a:r>
            <a:r>
              <a:rPr lang="vi-VN" sz="3200" b="1" dirty="0">
                <a:solidFill>
                  <a:srgbClr val="002060"/>
                </a:solidFill>
              </a:rPr>
              <a:t>bao nhiêu?</a:t>
            </a:r>
          </a:p>
        </p:txBody>
      </p:sp>
      <p:pic>
        <p:nvPicPr>
          <p:cNvPr id="3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693E2F2C-6BEE-496C-976F-9FFB60EB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6288F6-667C-42DB-8663-2A702A572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8548DF-CD22-49D3-81D9-9025967D9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958A3F-1677-47EE-A2C3-CCC4187E3E30}"/>
              </a:ext>
            </a:extLst>
          </p:cNvPr>
          <p:cNvGrpSpPr/>
          <p:nvPr/>
        </p:nvGrpSpPr>
        <p:grpSpPr>
          <a:xfrm>
            <a:off x="922380" y="3905660"/>
            <a:ext cx="3380960" cy="2997199"/>
            <a:chOff x="922380" y="3905660"/>
            <a:chExt cx="3380960" cy="29971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ABA8-DEF0-446A-9974-3A55B7A2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80" y="4124036"/>
              <a:ext cx="2778823" cy="2778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896FB9-3C8D-41B5-9F49-2DDE7557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1390" y="3905660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13A59-05E2-4D5C-9D7A-124C907C5644}"/>
              </a:ext>
            </a:extLst>
          </p:cNvPr>
          <p:cNvSpPr txBox="1"/>
          <p:nvPr/>
        </p:nvSpPr>
        <p:spPr>
          <a:xfrm>
            <a:off x="2261617" y="304800"/>
            <a:ext cx="766876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........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.....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......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42EF3-B9CB-4D8F-9798-C90BFEB5EF9B}"/>
              </a:ext>
            </a:extLst>
          </p:cNvPr>
          <p:cNvSpPr txBox="1"/>
          <p:nvPr/>
        </p:nvSpPr>
        <p:spPr>
          <a:xfrm>
            <a:off x="3946073" y="5847138"/>
            <a:ext cx="6955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Nunito Black" pitchFamily="2" charset="0"/>
              </a:rPr>
              <a:t>Thiết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kế</a:t>
            </a:r>
            <a:r>
              <a:rPr lang="en-US" sz="1400" dirty="0">
                <a:latin typeface="Nunito Black" pitchFamily="2" charset="0"/>
              </a:rPr>
              <a:t> - </a:t>
            </a:r>
            <a:r>
              <a:rPr lang="en-US" sz="1400" dirty="0" err="1">
                <a:latin typeface="Nunito Black" pitchFamily="2" charset="0"/>
              </a:rPr>
              <a:t>Hương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Thảo</a:t>
            </a:r>
            <a:r>
              <a:rPr lang="en-US" sz="1400" dirty="0">
                <a:latin typeface="Nunito Black" pitchFamily="2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595</Words>
  <Application>Microsoft Office PowerPoint</Application>
  <PresentationFormat>Widescreen</PresentationFormat>
  <Paragraphs>94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Calibri Light</vt:lpstr>
      <vt:lpstr>Nunito</vt:lpstr>
      <vt:lpstr>Nunito Black</vt:lpstr>
      <vt:lpstr>Nunito Black</vt:lpstr>
      <vt:lpstr>Office Theme</vt:lpstr>
      <vt:lpstr>2_Office Theme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66</cp:revision>
  <dcterms:created xsi:type="dcterms:W3CDTF">2022-08-29T07:43:14Z</dcterms:created>
  <dcterms:modified xsi:type="dcterms:W3CDTF">2022-09-30T23:48:59Z</dcterms:modified>
</cp:coreProperties>
</file>