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5"/>
  </p:notesMasterIdLst>
  <p:sldIdLst>
    <p:sldId id="3216" r:id="rId3"/>
    <p:sldId id="3203" r:id="rId4"/>
    <p:sldId id="256" r:id="rId5"/>
    <p:sldId id="261" r:id="rId6"/>
    <p:sldId id="262" r:id="rId7"/>
    <p:sldId id="260" r:id="rId8"/>
    <p:sldId id="3204" r:id="rId9"/>
    <p:sldId id="3223" r:id="rId10"/>
    <p:sldId id="3211" r:id="rId11"/>
    <p:sldId id="3224" r:id="rId12"/>
    <p:sldId id="3214" r:id="rId13"/>
    <p:sldId id="321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A9434-B23E-4E67-BE5A-F54D5E8643A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DC7B-4425-4DCA-A623-F1787303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379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291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6566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6414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479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6248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0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4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9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125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02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6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8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D81BF7-DCB9-4C08-96EC-F51B9C1294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1" y="590549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5.emf"/><Relationship Id="rId10" Type="http://schemas.openxmlformats.org/officeDocument/2006/relationships/image" Target="../media/image20.pn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25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9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5.emf"/><Relationship Id="rId10" Type="http://schemas.openxmlformats.org/officeDocument/2006/relationships/image" Target="../media/image20.pn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0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>
            <a:extLst>
              <a:ext uri="{FF2B5EF4-FFF2-40B4-BE49-F238E27FC236}">
                <a16:creationId xmlns:a16="http://schemas.microsoft.com/office/drawing/2014/main" id="{044E0B51-46F0-4A6B-9A55-F82DC8386A16}"/>
              </a:ext>
            </a:extLst>
          </p:cNvPr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15">
            <a:extLst>
              <a:ext uri="{FF2B5EF4-FFF2-40B4-BE49-F238E27FC236}">
                <a16:creationId xmlns:a16="http://schemas.microsoft.com/office/drawing/2014/main" id="{74402623-E626-4392-9BF7-1F10D164C76B}"/>
              </a:ext>
            </a:extLst>
          </p:cNvPr>
          <p:cNvGrpSpPr/>
          <p:nvPr/>
        </p:nvGrpSpPr>
        <p:grpSpPr>
          <a:xfrm>
            <a:off x="1933562" y="884555"/>
            <a:ext cx="9353563" cy="4955540"/>
            <a:chOff x="937" y="2328"/>
            <a:chExt cx="11454" cy="7804"/>
          </a:xfrm>
        </p:grpSpPr>
        <p:sp>
          <p:nvSpPr>
            <p:cNvPr id="6" name="云形 14">
              <a:extLst>
                <a:ext uri="{FF2B5EF4-FFF2-40B4-BE49-F238E27FC236}">
                  <a16:creationId xmlns:a16="http://schemas.microsoft.com/office/drawing/2014/main" id="{715678F1-A903-4DD4-A3F2-95807A520F97}"/>
                </a:ext>
              </a:extLst>
            </p:cNvPr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7" name="组合 11">
              <a:extLst>
                <a:ext uri="{FF2B5EF4-FFF2-40B4-BE49-F238E27FC236}">
                  <a16:creationId xmlns:a16="http://schemas.microsoft.com/office/drawing/2014/main" id="{1DCACD89-F5DA-4199-B639-03BFA6442B21}"/>
                </a:ext>
              </a:extLst>
            </p:cNvPr>
            <p:cNvGrpSpPr/>
            <p:nvPr/>
          </p:nvGrpSpPr>
          <p:grpSpPr>
            <a:xfrm>
              <a:off x="937" y="2328"/>
              <a:ext cx="11454" cy="7604"/>
              <a:chOff x="937" y="2328"/>
              <a:chExt cx="11454" cy="7604"/>
            </a:xfrm>
          </p:grpSpPr>
          <p:sp>
            <p:nvSpPr>
              <p:cNvPr id="8" name="云形 10">
                <a:extLst>
                  <a:ext uri="{FF2B5EF4-FFF2-40B4-BE49-F238E27FC236}">
                    <a16:creationId xmlns:a16="http://schemas.microsoft.com/office/drawing/2014/main" id="{A3A610D9-B5C9-4AF9-ADB8-C83C9A99733B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604"/>
              </a:xfrm>
              <a:prstGeom prst="cloud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文本框 9">
                <a:extLst>
                  <a:ext uri="{FF2B5EF4-FFF2-40B4-BE49-F238E27FC236}">
                    <a16:creationId xmlns:a16="http://schemas.microsoft.com/office/drawing/2014/main" id="{AFD74EAC-3F35-4581-83A7-8F3F0F8D20CF}"/>
                  </a:ext>
                </a:extLst>
              </p:cNvPr>
              <p:cNvSpPr txBox="1"/>
              <p:nvPr/>
            </p:nvSpPr>
            <p:spPr>
              <a:xfrm>
                <a:off x="937" y="3724"/>
                <a:ext cx="11454" cy="1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Thứ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 …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ngày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 …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tháng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 …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năm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 2022</a:t>
                </a:r>
              </a:p>
            </p:txBody>
          </p:sp>
        </p:grpSp>
      </p:grpSp>
      <p:pic>
        <p:nvPicPr>
          <p:cNvPr id="10" name="图片 1" descr="微信截图_20211009112938">
            <a:extLst>
              <a:ext uri="{FF2B5EF4-FFF2-40B4-BE49-F238E27FC236}">
                <a16:creationId xmlns:a16="http://schemas.microsoft.com/office/drawing/2014/main" id="{75C914DD-4CEC-45B2-8872-C49488804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5615" y="2974340"/>
            <a:ext cx="3195955" cy="3383280"/>
          </a:xfrm>
          <a:prstGeom prst="rect">
            <a:avLst/>
          </a:prstGeom>
        </p:spPr>
      </p:pic>
      <p:pic>
        <p:nvPicPr>
          <p:cNvPr id="11" name="图片 2" descr="微信截图_20211009113133">
            <a:extLst>
              <a:ext uri="{FF2B5EF4-FFF2-40B4-BE49-F238E27FC236}">
                <a16:creationId xmlns:a16="http://schemas.microsoft.com/office/drawing/2014/main" id="{D9CE7259-D132-4D33-927F-FC6DEABAD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4137" y="3176943"/>
            <a:ext cx="2355910" cy="3486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A337E-7CAE-4242-814C-74BD347E7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341" y="2376241"/>
            <a:ext cx="2603218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7DAFEB-6C9D-44E4-BC7C-91F7BCD6E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5574" y="3355145"/>
            <a:ext cx="7437593" cy="11207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577E4D-5CF9-48CB-B40B-7FA5FC580F4D}"/>
              </a:ext>
            </a:extLst>
          </p:cNvPr>
          <p:cNvSpPr txBox="1"/>
          <p:nvPr/>
        </p:nvSpPr>
        <p:spPr>
          <a:xfrm>
            <a:off x="5629275" y="4533900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457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909959" y="492029"/>
            <a:ext cx="8295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1, 2, 3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517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0BCFA-08B4-4610-ACA3-FBDCE4E0F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38362"/>
            <a:ext cx="9262535" cy="2605088"/>
          </a:xfrm>
          <a:prstGeom prst="rect">
            <a:avLst/>
          </a:prstGeom>
        </p:spPr>
      </p:pic>
      <p:sp>
        <p:nvSpPr>
          <p:cNvPr id="18" name="圆角矩形 13">
            <a:extLst>
              <a:ext uri="{FF2B5EF4-FFF2-40B4-BE49-F238E27FC236}">
                <a16:creationId xmlns:a16="http://schemas.microsoft.com/office/drawing/2014/main" id="{F797BAB8-43BB-4CE7-855B-8BD95B6BE034}"/>
              </a:ext>
            </a:extLst>
          </p:cNvPr>
          <p:cNvSpPr/>
          <p:nvPr/>
        </p:nvSpPr>
        <p:spPr>
          <a:xfrm>
            <a:off x="2929040" y="5020551"/>
            <a:ext cx="5519635" cy="1300575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5F77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dirty="0"/>
              <a:t>Ta có 21 x 3 = 63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F77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AF5A0-5628-4725-B4DB-A1316471687C}"/>
              </a:ext>
            </a:extLst>
          </p:cNvPr>
          <p:cNvSpPr txBox="1"/>
          <p:nvPr/>
        </p:nvSpPr>
        <p:spPr>
          <a:xfrm>
            <a:off x="3343275" y="5114925"/>
            <a:ext cx="390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 21 x 3 = 63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2218BC-FB8B-48CE-AA4A-7F65F08C6947}"/>
              </a:ext>
            </a:extLst>
          </p:cNvPr>
          <p:cNvSpPr txBox="1"/>
          <p:nvPr/>
        </p:nvSpPr>
        <p:spPr>
          <a:xfrm>
            <a:off x="3400424" y="5648325"/>
            <a:ext cx="498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ta điền như sau: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BFEC57-EBB5-4EA3-86E2-DA5CB1F937A0}"/>
              </a:ext>
            </a:extLst>
          </p:cNvPr>
          <p:cNvSpPr/>
          <p:nvPr/>
        </p:nvSpPr>
        <p:spPr>
          <a:xfrm>
            <a:off x="1924051" y="251460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13607D-0888-4F4C-B0BF-A536853A03DE}"/>
              </a:ext>
            </a:extLst>
          </p:cNvPr>
          <p:cNvSpPr/>
          <p:nvPr/>
        </p:nvSpPr>
        <p:spPr>
          <a:xfrm>
            <a:off x="2676526" y="249555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B8B9089-AA27-4E28-A1FC-9429BE75C177}"/>
              </a:ext>
            </a:extLst>
          </p:cNvPr>
          <p:cNvSpPr/>
          <p:nvPr/>
        </p:nvSpPr>
        <p:spPr>
          <a:xfrm>
            <a:off x="2667001" y="3286125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26007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64885" y="381000"/>
            <a:ext cx="1166223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398099" y="776657"/>
            <a:ext cx="7842166" cy="1199522"/>
          </a:xfrm>
          <a:prstGeom prst="roundRect">
            <a:avLst>
              <a:gd name="adj" fmla="val 50000"/>
            </a:avLst>
          </a:prstGeom>
          <a:noFill/>
          <a:ln w="25400" cmpd="sng">
            <a:solidFill>
              <a:srgbClr val="75950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A0CC3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30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rPr>
              <a:t>开头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329519" y="708077"/>
            <a:ext cx="7842166" cy="1199522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spc="-300" dirty="0" err="1">
                <a:solidFill>
                  <a:prstClr val="white"/>
                </a:solidFill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8000" spc="-300" dirty="0">
                <a:solidFill>
                  <a:prstClr val="white"/>
                </a:solidFill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8000" spc="-300" dirty="0" err="1">
                <a:solidFill>
                  <a:prstClr val="white"/>
                </a:solidFill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nhà</a:t>
            </a:r>
            <a:endParaRPr kumimoji="0" lang="en-US" altLang="zh-CN" sz="8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D45A9C5-8BCD-4EB7-9407-245023499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1285" y="3037248"/>
            <a:ext cx="2729651" cy="3448794"/>
          </a:xfrm>
          <a:prstGeom prst="rect">
            <a:avLst/>
          </a:prstGeom>
        </p:spPr>
      </p:pic>
      <p:grpSp>
        <p:nvGrpSpPr>
          <p:cNvPr id="510" name="Group 509">
            <a:extLst>
              <a:ext uri="{FF2B5EF4-FFF2-40B4-BE49-F238E27FC236}">
                <a16:creationId xmlns:a16="http://schemas.microsoft.com/office/drawing/2014/main" id="{54266931-CA11-4FE5-B6E8-BD794BB53BB3}"/>
              </a:ext>
            </a:extLst>
          </p:cNvPr>
          <p:cNvGrpSpPr/>
          <p:nvPr/>
        </p:nvGrpSpPr>
        <p:grpSpPr>
          <a:xfrm>
            <a:off x="5508242" y="2091660"/>
            <a:ext cx="5912233" cy="2134929"/>
            <a:chOff x="2110954" y="2244673"/>
            <a:chExt cx="3131606" cy="1801191"/>
          </a:xfrm>
        </p:grpSpPr>
        <p:grpSp>
          <p:nvGrpSpPr>
            <p:cNvPr id="511" name="Graphic 26">
              <a:extLst>
                <a:ext uri="{FF2B5EF4-FFF2-40B4-BE49-F238E27FC236}">
                  <a16:creationId xmlns:a16="http://schemas.microsoft.com/office/drawing/2014/main" id="{F249F852-269E-481A-92BA-083849B9A1D6}"/>
                </a:ext>
              </a:extLst>
            </p:cNvPr>
            <p:cNvGrpSpPr/>
            <p:nvPr/>
          </p:nvGrpSpPr>
          <p:grpSpPr>
            <a:xfrm>
              <a:off x="2110954" y="2244673"/>
              <a:ext cx="3131606" cy="1801191"/>
              <a:chOff x="1842402" y="2204911"/>
              <a:chExt cx="2511585" cy="1913847"/>
            </a:xfrm>
          </p:grpSpPr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CC4FA7E8-A8A4-4D8B-A9BD-0D883778E594}"/>
                  </a:ext>
                </a:extLst>
              </p:cNvPr>
              <p:cNvSpPr/>
              <p:nvPr/>
            </p:nvSpPr>
            <p:spPr>
              <a:xfrm>
                <a:off x="2066285" y="2235776"/>
                <a:ext cx="2287702" cy="1882982"/>
              </a:xfrm>
              <a:custGeom>
                <a:avLst/>
                <a:gdLst>
                  <a:gd name="connsiteX0" fmla="*/ 2278962 w 2287702"/>
                  <a:gd name="connsiteY0" fmla="*/ 899435 h 1882982"/>
                  <a:gd name="connsiteX1" fmla="*/ 2155137 w 2287702"/>
                  <a:gd name="connsiteY1" fmla="*/ 630830 h 1882982"/>
                  <a:gd name="connsiteX2" fmla="*/ 1967494 w 2287702"/>
                  <a:gd name="connsiteY2" fmla="*/ 362225 h 1882982"/>
                  <a:gd name="connsiteX3" fmla="*/ 1000707 w 2287702"/>
                  <a:gd name="connsiteY3" fmla="*/ 6943 h 1882982"/>
                  <a:gd name="connsiteX4" fmla="*/ 473974 w 2287702"/>
                  <a:gd name="connsiteY4" fmla="*/ 215540 h 1882982"/>
                  <a:gd name="connsiteX5" fmla="*/ 220609 w 2287702"/>
                  <a:gd name="connsiteY5" fmla="*/ 511768 h 1882982"/>
                  <a:gd name="connsiteX6" fmla="*/ 1534 w 2287702"/>
                  <a:gd name="connsiteY6" fmla="*/ 1031833 h 1882982"/>
                  <a:gd name="connsiteX7" fmla="*/ 29157 w 2287702"/>
                  <a:gd name="connsiteY7" fmla="*/ 1269005 h 1882982"/>
                  <a:gd name="connsiteX8" fmla="*/ 373962 w 2287702"/>
                  <a:gd name="connsiteY8" fmla="*/ 1689058 h 1882982"/>
                  <a:gd name="connsiteX9" fmla="*/ 925459 w 2287702"/>
                  <a:gd name="connsiteY9" fmla="*/ 1811930 h 1882982"/>
                  <a:gd name="connsiteX10" fmla="*/ 1594114 w 2287702"/>
                  <a:gd name="connsiteY10" fmla="*/ 1856698 h 1882982"/>
                  <a:gd name="connsiteX11" fmla="*/ 1800807 w 2287702"/>
                  <a:gd name="connsiteY11" fmla="*/ 1747160 h 1882982"/>
                  <a:gd name="connsiteX12" fmla="*/ 2089414 w 2287702"/>
                  <a:gd name="connsiteY12" fmla="*/ 1510940 h 1882982"/>
                  <a:gd name="connsiteX13" fmla="*/ 2215144 w 2287702"/>
                  <a:gd name="connsiteY13" fmla="*/ 1292818 h 1882982"/>
                  <a:gd name="connsiteX14" fmla="*/ 2278962 w 2287702"/>
                  <a:gd name="connsiteY14" fmla="*/ 899435 h 18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7702" h="1882982">
                    <a:moveTo>
                      <a:pt x="2278962" y="899435"/>
                    </a:moveTo>
                    <a:cubicBezTo>
                      <a:pt x="2259912" y="802280"/>
                      <a:pt x="2207525" y="715603"/>
                      <a:pt x="2155137" y="630830"/>
                    </a:cubicBezTo>
                    <a:cubicBezTo>
                      <a:pt x="2097987" y="537485"/>
                      <a:pt x="2039884" y="444140"/>
                      <a:pt x="1967494" y="362225"/>
                    </a:cubicBezTo>
                    <a:cubicBezTo>
                      <a:pt x="1732227" y="94573"/>
                      <a:pt x="1355989" y="-32110"/>
                      <a:pt x="1000707" y="6943"/>
                    </a:cubicBezTo>
                    <a:cubicBezTo>
                      <a:pt x="810207" y="27898"/>
                      <a:pt x="621612" y="94573"/>
                      <a:pt x="473974" y="215540"/>
                    </a:cubicBezTo>
                    <a:cubicBezTo>
                      <a:pt x="373009" y="298408"/>
                      <a:pt x="293952" y="404135"/>
                      <a:pt x="220609" y="511768"/>
                    </a:cubicBezTo>
                    <a:cubicBezTo>
                      <a:pt x="113929" y="669883"/>
                      <a:pt x="13917" y="841333"/>
                      <a:pt x="1534" y="1031833"/>
                    </a:cubicBezTo>
                    <a:cubicBezTo>
                      <a:pt x="-4181" y="1111843"/>
                      <a:pt x="6297" y="1191853"/>
                      <a:pt x="29157" y="1269005"/>
                    </a:cubicBezTo>
                    <a:cubicBezTo>
                      <a:pt x="83449" y="1447123"/>
                      <a:pt x="210132" y="1601428"/>
                      <a:pt x="373962" y="1689058"/>
                    </a:cubicBezTo>
                    <a:cubicBezTo>
                      <a:pt x="404442" y="1705250"/>
                      <a:pt x="835924" y="1790975"/>
                      <a:pt x="925459" y="1811930"/>
                    </a:cubicBezTo>
                    <a:cubicBezTo>
                      <a:pt x="1172157" y="1870033"/>
                      <a:pt x="1411234" y="1912895"/>
                      <a:pt x="1594114" y="1856698"/>
                    </a:cubicBezTo>
                    <a:cubicBezTo>
                      <a:pt x="1669362" y="1833838"/>
                      <a:pt x="1736037" y="1790023"/>
                      <a:pt x="1800807" y="1747160"/>
                    </a:cubicBezTo>
                    <a:cubicBezTo>
                      <a:pt x="1904630" y="1678580"/>
                      <a:pt x="2010357" y="1608095"/>
                      <a:pt x="2089414" y="1510940"/>
                    </a:cubicBezTo>
                    <a:cubicBezTo>
                      <a:pt x="2142755" y="1445218"/>
                      <a:pt x="2182760" y="1369970"/>
                      <a:pt x="2215144" y="1292818"/>
                    </a:cubicBezTo>
                    <a:cubicBezTo>
                      <a:pt x="2267532" y="1168040"/>
                      <a:pt x="2305632" y="1031833"/>
                      <a:pt x="2278962" y="899435"/>
                    </a:cubicBezTo>
                    <a:close/>
                  </a:path>
                </a:pathLst>
              </a:custGeom>
              <a:solidFill>
                <a:srgbClr val="F9F49E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08FE7240-DEC0-4604-B7BC-13C17817853F}"/>
                  </a:ext>
                </a:extLst>
              </p:cNvPr>
              <p:cNvSpPr/>
              <p:nvPr/>
            </p:nvSpPr>
            <p:spPr>
              <a:xfrm>
                <a:off x="1842402" y="2204911"/>
                <a:ext cx="2288258" cy="1913847"/>
              </a:xfrm>
              <a:custGeom>
                <a:avLst/>
                <a:gdLst>
                  <a:gd name="connsiteX0" fmla="*/ 2279915 w 2288258"/>
                  <a:gd name="connsiteY0" fmla="*/ 899435 h 1913847"/>
                  <a:gd name="connsiteX1" fmla="*/ 2156090 w 2288258"/>
                  <a:gd name="connsiteY1" fmla="*/ 630830 h 1913847"/>
                  <a:gd name="connsiteX2" fmla="*/ 1968447 w 2288258"/>
                  <a:gd name="connsiteY2" fmla="*/ 362225 h 1913847"/>
                  <a:gd name="connsiteX3" fmla="*/ 1001659 w 2288258"/>
                  <a:gd name="connsiteY3" fmla="*/ 6943 h 1913847"/>
                  <a:gd name="connsiteX4" fmla="*/ 474927 w 2288258"/>
                  <a:gd name="connsiteY4" fmla="*/ 215540 h 1913847"/>
                  <a:gd name="connsiteX5" fmla="*/ 221562 w 2288258"/>
                  <a:gd name="connsiteY5" fmla="*/ 511768 h 1913847"/>
                  <a:gd name="connsiteX6" fmla="*/ 1534 w 2288258"/>
                  <a:gd name="connsiteY6" fmla="*/ 1031833 h 1913847"/>
                  <a:gd name="connsiteX7" fmla="*/ 29157 w 2288258"/>
                  <a:gd name="connsiteY7" fmla="*/ 1269005 h 1913847"/>
                  <a:gd name="connsiteX8" fmla="*/ 373962 w 2288258"/>
                  <a:gd name="connsiteY8" fmla="*/ 1689058 h 1913847"/>
                  <a:gd name="connsiteX9" fmla="*/ 467307 w 2288258"/>
                  <a:gd name="connsiteY9" fmla="*/ 1728110 h 1913847"/>
                  <a:gd name="connsiteX10" fmla="*/ 422539 w 2288258"/>
                  <a:gd name="connsiteY10" fmla="*/ 1913848 h 1913847"/>
                  <a:gd name="connsiteX11" fmla="*/ 653997 w 2288258"/>
                  <a:gd name="connsiteY11" fmla="*/ 1769068 h 1913847"/>
                  <a:gd name="connsiteX12" fmla="*/ 925459 w 2288258"/>
                  <a:gd name="connsiteY12" fmla="*/ 1811930 h 1913847"/>
                  <a:gd name="connsiteX13" fmla="*/ 1594114 w 2288258"/>
                  <a:gd name="connsiteY13" fmla="*/ 1856698 h 1913847"/>
                  <a:gd name="connsiteX14" fmla="*/ 1800807 w 2288258"/>
                  <a:gd name="connsiteY14" fmla="*/ 1747160 h 1913847"/>
                  <a:gd name="connsiteX15" fmla="*/ 2089414 w 2288258"/>
                  <a:gd name="connsiteY15" fmla="*/ 1510940 h 1913847"/>
                  <a:gd name="connsiteX16" fmla="*/ 2215144 w 2288258"/>
                  <a:gd name="connsiteY16" fmla="*/ 1292818 h 1913847"/>
                  <a:gd name="connsiteX17" fmla="*/ 2279915 w 2288258"/>
                  <a:gd name="connsiteY17" fmla="*/ 899435 h 19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8258" h="1913847">
                    <a:moveTo>
                      <a:pt x="2279915" y="899435"/>
                    </a:moveTo>
                    <a:cubicBezTo>
                      <a:pt x="2260865" y="802280"/>
                      <a:pt x="2208477" y="715603"/>
                      <a:pt x="2156090" y="630830"/>
                    </a:cubicBezTo>
                    <a:cubicBezTo>
                      <a:pt x="2098940" y="537485"/>
                      <a:pt x="2040837" y="444140"/>
                      <a:pt x="1968447" y="362225"/>
                    </a:cubicBezTo>
                    <a:cubicBezTo>
                      <a:pt x="1733179" y="94573"/>
                      <a:pt x="1356942" y="-32110"/>
                      <a:pt x="1001659" y="6943"/>
                    </a:cubicBezTo>
                    <a:cubicBezTo>
                      <a:pt x="811159" y="27898"/>
                      <a:pt x="622564" y="94573"/>
                      <a:pt x="474927" y="215540"/>
                    </a:cubicBezTo>
                    <a:cubicBezTo>
                      <a:pt x="374914" y="298408"/>
                      <a:pt x="294904" y="404135"/>
                      <a:pt x="221562" y="511768"/>
                    </a:cubicBezTo>
                    <a:cubicBezTo>
                      <a:pt x="114882" y="668930"/>
                      <a:pt x="14869" y="841333"/>
                      <a:pt x="1534" y="1031833"/>
                    </a:cubicBezTo>
                    <a:cubicBezTo>
                      <a:pt x="-4181" y="1111843"/>
                      <a:pt x="6297" y="1191853"/>
                      <a:pt x="29157" y="1269005"/>
                    </a:cubicBezTo>
                    <a:cubicBezTo>
                      <a:pt x="83449" y="1447123"/>
                      <a:pt x="210132" y="1601428"/>
                      <a:pt x="373962" y="1689058"/>
                    </a:cubicBezTo>
                    <a:cubicBezTo>
                      <a:pt x="404442" y="1705250"/>
                      <a:pt x="434922" y="1717633"/>
                      <a:pt x="467307" y="1728110"/>
                    </a:cubicBezTo>
                    <a:cubicBezTo>
                      <a:pt x="452067" y="1790023"/>
                      <a:pt x="436827" y="1851935"/>
                      <a:pt x="422539" y="1913848"/>
                    </a:cubicBezTo>
                    <a:cubicBezTo>
                      <a:pt x="499692" y="1865270"/>
                      <a:pt x="576844" y="1817645"/>
                      <a:pt x="653997" y="1769068"/>
                    </a:cubicBezTo>
                    <a:cubicBezTo>
                      <a:pt x="744484" y="1782403"/>
                      <a:pt x="836877" y="1790975"/>
                      <a:pt x="925459" y="1811930"/>
                    </a:cubicBezTo>
                    <a:cubicBezTo>
                      <a:pt x="1172157" y="1870033"/>
                      <a:pt x="1411234" y="1912895"/>
                      <a:pt x="1594114" y="1856698"/>
                    </a:cubicBezTo>
                    <a:cubicBezTo>
                      <a:pt x="1669362" y="1833838"/>
                      <a:pt x="1736037" y="1790023"/>
                      <a:pt x="1800807" y="1747160"/>
                    </a:cubicBezTo>
                    <a:cubicBezTo>
                      <a:pt x="1904629" y="1678580"/>
                      <a:pt x="2010357" y="1608095"/>
                      <a:pt x="2089414" y="1510940"/>
                    </a:cubicBezTo>
                    <a:cubicBezTo>
                      <a:pt x="2142754" y="1445218"/>
                      <a:pt x="2182760" y="1369970"/>
                      <a:pt x="2215144" y="1292818"/>
                    </a:cubicBezTo>
                    <a:cubicBezTo>
                      <a:pt x="2268485" y="1168040"/>
                      <a:pt x="2305632" y="1031833"/>
                      <a:pt x="2279915" y="899435"/>
                    </a:cubicBezTo>
                    <a:close/>
                  </a:path>
                </a:pathLst>
              </a:custGeom>
              <a:solidFill>
                <a:srgbClr val="73EEFE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id="{2C18050F-A7B8-42B0-8817-D7A4C3B50341}"/>
                </a:ext>
              </a:extLst>
            </p:cNvPr>
            <p:cNvSpPr txBox="1"/>
            <p:nvPr/>
          </p:nvSpPr>
          <p:spPr>
            <a:xfrm>
              <a:off x="2407257" y="2395813"/>
              <a:ext cx="2532590" cy="1480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Ôn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cũ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42: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biểu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36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DE448C-38A0-4936-90E4-48ECFAD55B35}"/>
              </a:ext>
            </a:extLst>
          </p:cNvPr>
          <p:cNvSpPr txBox="1"/>
          <p:nvPr/>
        </p:nvSpPr>
        <p:spPr>
          <a:xfrm>
            <a:off x="1103970" y="680492"/>
            <a:ext cx="6175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9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210BC-E2E4-414B-B5B9-DD36CD6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20" y="447557"/>
            <a:ext cx="5907536" cy="5182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4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768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786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468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867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nhân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192 x 4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302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203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chia 906 : 3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i="0" dirty="0">
                    <a:solidFill>
                      <a:schemeClr val="bg1"/>
                    </a:solidFill>
                    <a:effectLst/>
                  </a:rPr>
                  <a:t>Số dư của phép chia 628 : 8 là: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953018" y="603431"/>
            <a:ext cx="982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thành phần chưa biết trong phép tính.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1011745" y="492522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1271156" y="722860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1D2BD0-0FF1-4C5E-B62F-895D8A248B13}"/>
              </a:ext>
            </a:extLst>
          </p:cNvPr>
          <p:cNvGrpSpPr/>
          <p:nvPr/>
        </p:nvGrpSpPr>
        <p:grpSpPr>
          <a:xfrm>
            <a:off x="1162050" y="1571625"/>
            <a:ext cx="4800600" cy="707886"/>
            <a:chOff x="1162050" y="1571625"/>
            <a:chExt cx="4800600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E422F4-9066-49B6-ABDB-63D01AB17E5F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a)        x 6 = 186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11C87A-557F-4F9A-89F5-5D2D58FBC2E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90F2C5-39B1-4BAD-A583-11E1935CFA1B}"/>
              </a:ext>
            </a:extLst>
          </p:cNvPr>
          <p:cNvGrpSpPr/>
          <p:nvPr/>
        </p:nvGrpSpPr>
        <p:grpSpPr>
          <a:xfrm>
            <a:off x="6362700" y="1533525"/>
            <a:ext cx="5067300" cy="707886"/>
            <a:chOff x="895350" y="1571625"/>
            <a:chExt cx="5067300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2151B8-31D7-4776-953F-1DB531A296CC}"/>
                </a:ext>
              </a:extLst>
            </p:cNvPr>
            <p:cNvSpPr txBox="1"/>
            <p:nvPr/>
          </p:nvSpPr>
          <p:spPr>
            <a:xfrm>
              <a:off x="895350" y="1571625"/>
              <a:ext cx="5067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b)          : 7 = 105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686BC1E-E1D3-4B5A-AEBB-FD0B04223D9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98CE25-8811-4F7E-9530-4DD32E991E79}"/>
              </a:ext>
            </a:extLst>
          </p:cNvPr>
          <p:cNvGrpSpPr/>
          <p:nvPr/>
        </p:nvGrpSpPr>
        <p:grpSpPr>
          <a:xfrm>
            <a:off x="4133850" y="2581275"/>
            <a:ext cx="4800600" cy="707886"/>
            <a:chOff x="1162050" y="1571625"/>
            <a:chExt cx="4800600" cy="7078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5BEE59-7D5F-4FD9-A12F-B0E757847E53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c) 72 :       = 8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A486F41-AAC8-4ADA-A9D5-5FF2909E64F7}"/>
                </a:ext>
              </a:extLst>
            </p:cNvPr>
            <p:cNvSpPr/>
            <p:nvPr/>
          </p:nvSpPr>
          <p:spPr>
            <a:xfrm>
              <a:off x="2562225" y="1638300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09238C-36F0-4885-ABAC-6A102500AFEA}"/>
              </a:ext>
            </a:extLst>
          </p:cNvPr>
          <p:cNvGrpSpPr/>
          <p:nvPr/>
        </p:nvGrpSpPr>
        <p:grpSpPr>
          <a:xfrm>
            <a:off x="895349" y="3672980"/>
            <a:ext cx="10848975" cy="2480170"/>
            <a:chOff x="1206865" y="2494829"/>
            <a:chExt cx="4889134" cy="1945979"/>
          </a:xfrm>
        </p:grpSpPr>
        <p:pic>
          <p:nvPicPr>
            <p:cNvPr id="30" name="Graphic 7">
              <a:extLst>
                <a:ext uri="{FF2B5EF4-FFF2-40B4-BE49-F238E27FC236}">
                  <a16:creationId xmlns:a16="http://schemas.microsoft.com/office/drawing/2014/main" id="{8DBA1F15-3E06-4153-AE08-302E1CD9B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6865" y="2494829"/>
              <a:ext cx="4889134" cy="194597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A9C4D7-82D0-4099-935D-E7674A6B688F}"/>
                </a:ext>
              </a:extLst>
            </p:cNvPr>
            <p:cNvSpPr txBox="1"/>
            <p:nvPr/>
          </p:nvSpPr>
          <p:spPr>
            <a:xfrm>
              <a:off x="1828971" y="2760081"/>
              <a:ext cx="3996602" cy="142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thừa số chưa biết ta lấy tích chia cho thừa số đã biết.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số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chia ta lấy thương nhân với số chia.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số chia ta lấy số bị chia chia cho thương.    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AC1141-3BA3-4B4B-8C1D-95F9C20C5717}"/>
              </a:ext>
            </a:extLst>
          </p:cNvPr>
          <p:cNvSpPr/>
          <p:nvPr/>
        </p:nvSpPr>
        <p:spPr>
          <a:xfrm>
            <a:off x="1762126" y="1676400"/>
            <a:ext cx="762000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C78D6B-9054-4939-9225-B2AB7C20F13D}"/>
              </a:ext>
            </a:extLst>
          </p:cNvPr>
          <p:cNvSpPr/>
          <p:nvPr/>
        </p:nvSpPr>
        <p:spPr>
          <a:xfrm>
            <a:off x="7048500" y="1647825"/>
            <a:ext cx="942976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2008150-A061-4D32-B0FB-4DBCAA55E43D}"/>
              </a:ext>
            </a:extLst>
          </p:cNvPr>
          <p:cNvSpPr/>
          <p:nvPr/>
        </p:nvSpPr>
        <p:spPr>
          <a:xfrm>
            <a:off x="5505451" y="2657475"/>
            <a:ext cx="69532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97851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581150" y="479606"/>
            <a:ext cx="1013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 hái được 25 bông hoa, Mai hái được số bông hoa gấp 3 lần của Mi. Hỏi cả hai chị em hái được bao nhiêu bông hoa?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587973" y="641531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910960" y="819115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5B74AE-8A9B-441B-B990-B3FF3E8F8C2F}"/>
              </a:ext>
            </a:extLst>
          </p:cNvPr>
          <p:cNvSpPr txBox="1"/>
          <p:nvPr/>
        </p:nvSpPr>
        <p:spPr>
          <a:xfrm>
            <a:off x="723900" y="258127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2C423-2D07-4952-A2BC-ADBB28CFBCFA}"/>
              </a:ext>
            </a:extLst>
          </p:cNvPr>
          <p:cNvSpPr txBox="1"/>
          <p:nvPr/>
        </p:nvSpPr>
        <p:spPr>
          <a:xfrm>
            <a:off x="3571875" y="1962150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6D10C-973A-4899-BC76-169C5827FB97}"/>
              </a:ext>
            </a:extLst>
          </p:cNvPr>
          <p:cNvSpPr txBox="1"/>
          <p:nvPr/>
        </p:nvSpPr>
        <p:spPr>
          <a:xfrm>
            <a:off x="723900" y="33623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Mai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8AE035-F876-4E99-8EC8-2FD92E3705D7}"/>
              </a:ext>
            </a:extLst>
          </p:cNvPr>
          <p:cNvGrpSpPr/>
          <p:nvPr/>
        </p:nvGrpSpPr>
        <p:grpSpPr>
          <a:xfrm>
            <a:off x="2171700" y="2730788"/>
            <a:ext cx="1885950" cy="435263"/>
            <a:chOff x="2457450" y="2571750"/>
            <a:chExt cx="1885950" cy="43526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659D57-EA61-43A1-B9A7-7FC6059F9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2250" y="2686050"/>
              <a:ext cx="1562100" cy="663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8CD379E-106F-4908-BB2E-3996C3D9C5A1}"/>
                </a:ext>
              </a:extLst>
            </p:cNvPr>
            <p:cNvCxnSpPr>
              <a:stCxn id="10" idx="3"/>
              <a:endCxn id="10" idx="3"/>
            </p:cNvCxnSpPr>
            <p:nvPr/>
          </p:nvCxnSpPr>
          <p:spPr>
            <a:xfrm>
              <a:off x="2457450" y="3007013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011030F-AE05-4EC4-9C5F-C34D1F43F3D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844403-266B-4E84-A49E-6F759F8514DA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2DCEBD-6212-4253-98D8-86401507E573}"/>
              </a:ext>
            </a:extLst>
          </p:cNvPr>
          <p:cNvGrpSpPr/>
          <p:nvPr/>
        </p:nvGrpSpPr>
        <p:grpSpPr>
          <a:xfrm>
            <a:off x="2486025" y="3590925"/>
            <a:ext cx="4286250" cy="263813"/>
            <a:chOff x="2771775" y="2571750"/>
            <a:chExt cx="4286250" cy="263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37A5DEB-54D8-4F8A-9836-C48F7F2321A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711738"/>
              <a:ext cx="428625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9CA393D-D9C3-403A-B090-A6CAEF7AD1EE}"/>
                </a:ext>
              </a:extLst>
            </p:cNvPr>
            <p:cNvCxnSpPr/>
            <p:nvPr/>
          </p:nvCxnSpPr>
          <p:spPr>
            <a:xfrm>
              <a:off x="2771775" y="2711738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A55F58-BC09-499C-94EE-923139134B6B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82E4F2-5E82-499B-AF8A-2BA80F2C8D02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AF63F0-4810-4A2F-9001-EDBB15C9FC3D}"/>
                </a:ext>
              </a:extLst>
            </p:cNvPr>
            <p:cNvCxnSpPr>
              <a:cxnSpLocks/>
            </p:cNvCxnSpPr>
            <p:nvPr/>
          </p:nvCxnSpPr>
          <p:spPr>
            <a:xfrm>
              <a:off x="57054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4181A2-84B9-4019-8D34-CB7FB74C2EB0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E861B4-90AE-4CC2-B98B-042FCA8E756A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2486025" y="2933700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F37D3B8-6C5E-4ECE-867D-A6DC4F93B92D}"/>
              </a:ext>
            </a:extLst>
          </p:cNvPr>
          <p:cNvCxnSpPr>
            <a:cxnSpLocks/>
          </p:cNvCxnSpPr>
          <p:nvPr/>
        </p:nvCxnSpPr>
        <p:spPr>
          <a:xfrm>
            <a:off x="4048125" y="2981325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ight Brace 30">
            <a:extLst>
              <a:ext uri="{FF2B5EF4-FFF2-40B4-BE49-F238E27FC236}">
                <a16:creationId xmlns:a16="http://schemas.microsoft.com/office/drawing/2014/main" id="{D135C3F6-D9F7-477B-8F88-CB0BD1EFBF8D}"/>
              </a:ext>
            </a:extLst>
          </p:cNvPr>
          <p:cNvSpPr/>
          <p:nvPr/>
        </p:nvSpPr>
        <p:spPr>
          <a:xfrm>
            <a:off x="6934200" y="2324100"/>
            <a:ext cx="333375" cy="1552575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02BC1F-0A38-44C4-AFDC-DF165FE1BE3B}"/>
              </a:ext>
            </a:extLst>
          </p:cNvPr>
          <p:cNvSpPr txBox="1"/>
          <p:nvPr/>
        </p:nvSpPr>
        <p:spPr>
          <a:xfrm>
            <a:off x="7410450" y="2800350"/>
            <a:ext cx="229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03089-81F7-469E-A045-1E559FCE1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802" y="1438275"/>
            <a:ext cx="3748847" cy="12620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E41CD0-5464-47DE-AFAE-61CC68C12AD6}"/>
              </a:ext>
            </a:extLst>
          </p:cNvPr>
          <p:cNvSpPr txBox="1"/>
          <p:nvPr/>
        </p:nvSpPr>
        <p:spPr>
          <a:xfrm>
            <a:off x="2238375" y="40481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69C107-6AB4-40DB-9D3F-F989B2538F1D}"/>
              </a:ext>
            </a:extLst>
          </p:cNvPr>
          <p:cNvSpPr txBox="1"/>
          <p:nvPr/>
        </p:nvSpPr>
        <p:spPr>
          <a:xfrm>
            <a:off x="-819150" y="469582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bông hoa Mai hái được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2CA77C-AD09-4C48-81D7-5F7DE7F8926C}"/>
              </a:ext>
            </a:extLst>
          </p:cNvPr>
          <p:cNvSpPr txBox="1"/>
          <p:nvPr/>
        </p:nvSpPr>
        <p:spPr>
          <a:xfrm>
            <a:off x="-571500" y="5257800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x 3 = 75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0368F3-0FC1-4DB0-BF87-6A7082F2C728}"/>
              </a:ext>
            </a:extLst>
          </p:cNvPr>
          <p:cNvSpPr txBox="1"/>
          <p:nvPr/>
        </p:nvSpPr>
        <p:spPr>
          <a:xfrm>
            <a:off x="6400800" y="4048125"/>
            <a:ext cx="537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chị em hái được số bông hoa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A9B1A6-0D4B-4340-A3FD-8F2C9A4B5253}"/>
              </a:ext>
            </a:extLst>
          </p:cNvPr>
          <p:cNvSpPr txBox="1"/>
          <p:nvPr/>
        </p:nvSpPr>
        <p:spPr>
          <a:xfrm>
            <a:off x="6467475" y="5067300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+ 75 = 100 (bông hoa)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9D6B30-DF60-4257-9636-3433ED9ADF2E}"/>
              </a:ext>
            </a:extLst>
          </p:cNvPr>
          <p:cNvSpPr txBox="1"/>
          <p:nvPr/>
        </p:nvSpPr>
        <p:spPr>
          <a:xfrm>
            <a:off x="6705600" y="5638800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58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8" grpId="0"/>
      <p:bldP spid="10" grpId="0"/>
      <p:bldP spid="11" grpId="0"/>
      <p:bldP spid="12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852809" y="739679"/>
            <a:ext cx="829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3E094-14C1-4265-87BF-A50D5B084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37" y="1252537"/>
            <a:ext cx="5714551" cy="2652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67F7E-9A47-4B35-92E0-76AD9F33F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9" y="1981199"/>
            <a:ext cx="5233035" cy="19145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5D22B4-8E47-4B62-9A09-A6F9B6E0AF37}"/>
              </a:ext>
            </a:extLst>
          </p:cNvPr>
          <p:cNvSpPr/>
          <p:nvPr/>
        </p:nvSpPr>
        <p:spPr>
          <a:xfrm>
            <a:off x="6276975" y="1571625"/>
            <a:ext cx="4924425" cy="7810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51B7757-DD3F-414F-B3CD-29D34F89730A}"/>
              </a:ext>
            </a:extLst>
          </p:cNvPr>
          <p:cNvSpPr/>
          <p:nvPr/>
        </p:nvSpPr>
        <p:spPr>
          <a:xfrm>
            <a:off x="3686176" y="2066925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71FB9D-2D2A-438C-867C-18B6ACF8F743}"/>
                  </a:ext>
                </a:extLst>
              </p:cNvPr>
              <p:cNvSpPr txBox="1"/>
              <p:nvPr/>
            </p:nvSpPr>
            <p:spPr>
              <a:xfrm>
                <a:off x="847724" y="4181475"/>
                <a:ext cx="6753225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15 : 3 = 5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71FB9D-2D2A-438C-867C-18B6ACF8F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4181475"/>
                <a:ext cx="6753225" cy="803682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1F0DBE-14A0-4D9B-ABA3-30788E7B337E}"/>
              </a:ext>
            </a:extLst>
          </p:cNvPr>
          <p:cNvSpPr/>
          <p:nvPr/>
        </p:nvSpPr>
        <p:spPr>
          <a:xfrm>
            <a:off x="6248401" y="1581150"/>
            <a:ext cx="685800" cy="21526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59986B-4CD2-4C6B-92C1-45C25CD8D471}"/>
                  </a:ext>
                </a:extLst>
              </p:cNvPr>
              <p:cNvSpPr txBox="1"/>
              <p:nvPr/>
            </p:nvSpPr>
            <p:spPr>
              <a:xfrm>
                <a:off x="847724" y="5143500"/>
                <a:ext cx="6753225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15 : 5 = 3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59986B-4CD2-4C6B-92C1-45C25CD8D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5143500"/>
                <a:ext cx="6753225" cy="803682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4469767-2535-4BCE-B7E5-D755A408D6C1}"/>
              </a:ext>
            </a:extLst>
          </p:cNvPr>
          <p:cNvSpPr/>
          <p:nvPr/>
        </p:nvSpPr>
        <p:spPr>
          <a:xfrm>
            <a:off x="3676651" y="3086100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6346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6" grpId="0" animBg="1"/>
      <p:bldP spid="39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370</Words>
  <Application>Microsoft Office PowerPoint</Application>
  <PresentationFormat>Widescreen</PresentationFormat>
  <Paragraphs>84</Paragraphs>
  <Slides>12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字魂189号-星岩乐黑体</vt:lpstr>
      <vt:lpstr>Arial</vt:lpstr>
      <vt:lpstr>Calibri</vt:lpstr>
      <vt:lpstr>Calibri Light</vt:lpstr>
      <vt:lpstr>Cambria Math</vt:lpstr>
      <vt:lpstr>Tahoma</vt:lpstr>
      <vt:lpstr>Wingdings</vt:lpstr>
      <vt:lpstr>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2022-09-24T11:33:19Z</dcterms:created>
  <dcterms:modified xsi:type="dcterms:W3CDTF">2022-09-28T10:34:39Z</dcterms:modified>
</cp:coreProperties>
</file>