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8" r:id="rId5"/>
    <p:sldId id="270" r:id="rId6"/>
    <p:sldId id="269" r:id="rId7"/>
    <p:sldId id="280" r:id="rId8"/>
    <p:sldId id="28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53" d="100"/>
          <a:sy n="53" d="100"/>
        </p:scale>
        <p:origin x="8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610514" y="837202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545132" y="3502307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853039" y="3432282"/>
            <a:ext cx="4989460" cy="529828"/>
            <a:chOff x="2805573" y="3393592"/>
            <a:chExt cx="4989460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6069891" y="2932611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3" y="6042307"/>
            <a:ext cx="4059206" cy="715326"/>
            <a:chOff x="1783293" y="6021131"/>
            <a:chExt cx="4059206" cy="7153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514137" y="5557750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8B6CE4B1-BA44-40FA-B092-5C47D8DB4EA6}"/>
              </a:ext>
            </a:extLst>
          </p:cNvPr>
          <p:cNvSpPr txBox="1"/>
          <p:nvPr/>
        </p:nvSpPr>
        <p:spPr>
          <a:xfrm>
            <a:off x="6133891" y="3771603"/>
            <a:ext cx="1497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3744824" y="-18871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529828"/>
            <a:chOff x="2805573" y="3393592"/>
            <a:chExt cx="4989460" cy="529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299640" y="5984032"/>
            <a:ext cx="4059206" cy="715326"/>
            <a:chOff x="1783293" y="6021131"/>
            <a:chExt cx="4059206" cy="7153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id="{8CC73C6F-CC12-4D10-A5D0-33C701F3BA53}"/>
              </a:ext>
            </a:extLst>
          </p:cNvPr>
          <p:cNvSpPr txBox="1"/>
          <p:nvPr/>
        </p:nvSpPr>
        <p:spPr>
          <a:xfrm>
            <a:off x="957131" y="-95755"/>
            <a:ext cx="16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46221" y="4518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575474" y="464882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813826" y="2496607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20290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071573"/>
            <a:ext cx="6269707" cy="3030600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478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144</cp:revision>
  <dcterms:created xsi:type="dcterms:W3CDTF">2021-06-15T15:52:51Z</dcterms:created>
  <dcterms:modified xsi:type="dcterms:W3CDTF">2021-07-01T05:48:38Z</dcterms:modified>
</cp:coreProperties>
</file>