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0"/>
  </p:notesMasterIdLst>
  <p:sldIdLst>
    <p:sldId id="256" r:id="rId3"/>
    <p:sldId id="304" r:id="rId4"/>
    <p:sldId id="257" r:id="rId5"/>
    <p:sldId id="389" r:id="rId6"/>
    <p:sldId id="398" r:id="rId7"/>
    <p:sldId id="400" r:id="rId8"/>
    <p:sldId id="401" r:id="rId9"/>
    <p:sldId id="399" r:id="rId10"/>
    <p:sldId id="395" r:id="rId11"/>
    <p:sldId id="402" r:id="rId12"/>
    <p:sldId id="570" r:id="rId13"/>
    <p:sldId id="258" r:id="rId14"/>
    <p:sldId id="259" r:id="rId15"/>
    <p:sldId id="260" r:id="rId16"/>
    <p:sldId id="571" r:id="rId17"/>
    <p:sldId id="281" r:id="rId18"/>
    <p:sldId id="385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0000FF"/>
    <a:srgbClr val="FCD5B5"/>
    <a:srgbClr val="F8CBAD"/>
    <a:srgbClr val="00FF00"/>
    <a:srgbClr val="006600"/>
    <a:srgbClr val="FFFFCC"/>
    <a:srgbClr val="51B416"/>
    <a:srgbClr val="E6B9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69" d="100"/>
          <a:sy n="69" d="100"/>
        </p:scale>
        <p:origin x="6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4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511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6530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435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01834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9032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92873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98489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0E95-FF94-4E61-A96A-52D49F4AB569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541B-21F7-484C-BBCE-31F3E9E1D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330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0E95-FF94-4E61-A96A-52D49F4AB569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541B-21F7-484C-BBCE-31F3E9E1D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434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0E95-FF94-4E61-A96A-52D49F4AB569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541B-21F7-484C-BBCE-31F3E9E1D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8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0E95-FF94-4E61-A96A-52D49F4AB569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541B-21F7-484C-BBCE-31F3E9E1D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363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0E95-FF94-4E61-A96A-52D49F4AB569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541B-21F7-484C-BBCE-31F3E9E1D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316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0E95-FF94-4E61-A96A-52D49F4AB569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541B-21F7-484C-BBCE-31F3E9E1D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59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47" Type="http://schemas.openxmlformats.org/officeDocument/2006/relationships/slideLayout" Target="../slideLayouts/slideLayout69.xml"/><Relationship Id="rId50" Type="http://schemas.openxmlformats.org/officeDocument/2006/relationships/slideLayout" Target="../slideLayouts/slideLayout72.xml"/><Relationship Id="rId55" Type="http://schemas.openxmlformats.org/officeDocument/2006/relationships/slideLayout" Target="../slideLayouts/slideLayout77.xml"/><Relationship Id="rId63" Type="http://schemas.openxmlformats.org/officeDocument/2006/relationships/slideLayout" Target="../slideLayouts/slideLayout85.xml"/><Relationship Id="rId68" Type="http://schemas.openxmlformats.org/officeDocument/2006/relationships/slideLayout" Target="../slideLayouts/slideLayout90.xml"/><Relationship Id="rId7" Type="http://schemas.openxmlformats.org/officeDocument/2006/relationships/slideLayout" Target="../slideLayouts/slideLayout29.xml"/><Relationship Id="rId71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3" Type="http://schemas.openxmlformats.org/officeDocument/2006/relationships/slideLayout" Target="../slideLayouts/slideLayout75.xml"/><Relationship Id="rId58" Type="http://schemas.openxmlformats.org/officeDocument/2006/relationships/slideLayout" Target="../slideLayouts/slideLayout80.xml"/><Relationship Id="rId66" Type="http://schemas.openxmlformats.org/officeDocument/2006/relationships/slideLayout" Target="../slideLayouts/slideLayout88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71.xml"/><Relationship Id="rId57" Type="http://schemas.openxmlformats.org/officeDocument/2006/relationships/slideLayout" Target="../slideLayouts/slideLayout79.xml"/><Relationship Id="rId61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52" Type="http://schemas.openxmlformats.org/officeDocument/2006/relationships/slideLayout" Target="../slideLayouts/slideLayout74.xml"/><Relationship Id="rId60" Type="http://schemas.openxmlformats.org/officeDocument/2006/relationships/slideLayout" Target="../slideLayouts/slideLayout82.xml"/><Relationship Id="rId65" Type="http://schemas.openxmlformats.org/officeDocument/2006/relationships/slideLayout" Target="../slideLayouts/slideLayout87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48" Type="http://schemas.openxmlformats.org/officeDocument/2006/relationships/slideLayout" Target="../slideLayouts/slideLayout70.xml"/><Relationship Id="rId56" Type="http://schemas.openxmlformats.org/officeDocument/2006/relationships/slideLayout" Target="../slideLayouts/slideLayout78.xml"/><Relationship Id="rId64" Type="http://schemas.openxmlformats.org/officeDocument/2006/relationships/slideLayout" Target="../slideLayouts/slideLayout86.xml"/><Relationship Id="rId69" Type="http://schemas.openxmlformats.org/officeDocument/2006/relationships/slideLayout" Target="../slideLayouts/slideLayout91.xml"/><Relationship Id="rId8" Type="http://schemas.openxmlformats.org/officeDocument/2006/relationships/slideLayout" Target="../slideLayouts/slideLayout30.xml"/><Relationship Id="rId51" Type="http://schemas.openxmlformats.org/officeDocument/2006/relationships/slideLayout" Target="../slideLayouts/slideLayout73.xml"/><Relationship Id="rId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59" Type="http://schemas.openxmlformats.org/officeDocument/2006/relationships/slideLayout" Target="../slideLayouts/slideLayout81.xml"/><Relationship Id="rId67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63.xml"/><Relationship Id="rId54" Type="http://schemas.openxmlformats.org/officeDocument/2006/relationships/slideLayout" Target="../slideLayouts/slideLayout76.xml"/><Relationship Id="rId62" Type="http://schemas.openxmlformats.org/officeDocument/2006/relationships/slideLayout" Target="../slideLayouts/slideLayout84.xml"/><Relationship Id="rId70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6" r:id="rId2"/>
    <p:sldLayoutId id="2147483753" r:id="rId3"/>
    <p:sldLayoutId id="2147483752" r:id="rId4"/>
    <p:sldLayoutId id="2147483751" r:id="rId5"/>
    <p:sldLayoutId id="2147483750" r:id="rId6"/>
    <p:sldLayoutId id="2147483749" r:id="rId7"/>
    <p:sldLayoutId id="2147483748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766" r:id="rId14"/>
    <p:sldLayoutId id="2147483754" r:id="rId15"/>
    <p:sldLayoutId id="2147483737" r:id="rId16"/>
    <p:sldLayoutId id="2147483733" r:id="rId17"/>
    <p:sldLayoutId id="2147483657" r:id="rId18"/>
    <p:sldLayoutId id="2147483658" r:id="rId19"/>
    <p:sldLayoutId id="2147483659" r:id="rId20"/>
    <p:sldLayoutId id="2147483660" r:id="rId21"/>
    <p:sldLayoutId id="2147483661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60" r:id="rId2"/>
    <p:sldLayoutId id="2147483759" r:id="rId3"/>
    <p:sldLayoutId id="2147483758" r:id="rId4"/>
    <p:sldLayoutId id="2147483757" r:id="rId5"/>
    <p:sldLayoutId id="2147483747" r:id="rId6"/>
    <p:sldLayoutId id="2147483746" r:id="rId7"/>
    <p:sldLayoutId id="2147483745" r:id="rId8"/>
    <p:sldLayoutId id="2147483744" r:id="rId9"/>
    <p:sldLayoutId id="2147483743" r:id="rId10"/>
    <p:sldLayoutId id="2147483742" r:id="rId11"/>
    <p:sldLayoutId id="2147483741" r:id="rId12"/>
    <p:sldLayoutId id="2147483740" r:id="rId13"/>
    <p:sldLayoutId id="2147483739" r:id="rId14"/>
    <p:sldLayoutId id="2147483738" r:id="rId15"/>
    <p:sldLayoutId id="2147483736" r:id="rId16"/>
    <p:sldLayoutId id="2147483735" r:id="rId17"/>
    <p:sldLayoutId id="2147483734" r:id="rId18"/>
    <p:sldLayoutId id="2147483732" r:id="rId19"/>
    <p:sldLayoutId id="2147483731" r:id="rId20"/>
    <p:sldLayoutId id="2147483730" r:id="rId21"/>
    <p:sldLayoutId id="2147483729" r:id="rId22"/>
    <p:sldLayoutId id="2147483728" r:id="rId23"/>
    <p:sldLayoutId id="2147483727" r:id="rId24"/>
    <p:sldLayoutId id="2147483726" r:id="rId25"/>
    <p:sldLayoutId id="2147483725" r:id="rId26"/>
    <p:sldLayoutId id="2147483724" r:id="rId27"/>
    <p:sldLayoutId id="2147483723" r:id="rId28"/>
    <p:sldLayoutId id="2147483722" r:id="rId29"/>
    <p:sldLayoutId id="2147483721" r:id="rId30"/>
    <p:sldLayoutId id="2147483720" r:id="rId31"/>
    <p:sldLayoutId id="2147483719" r:id="rId32"/>
    <p:sldLayoutId id="2147483718" r:id="rId33"/>
    <p:sldLayoutId id="2147483717" r:id="rId34"/>
    <p:sldLayoutId id="2147483716" r:id="rId35"/>
    <p:sldLayoutId id="2147483715" r:id="rId36"/>
    <p:sldLayoutId id="2147483714" r:id="rId37"/>
    <p:sldLayoutId id="2147483713" r:id="rId38"/>
    <p:sldLayoutId id="2147483712" r:id="rId39"/>
    <p:sldLayoutId id="2147483711" r:id="rId40"/>
    <p:sldLayoutId id="2147483710" r:id="rId41"/>
    <p:sldLayoutId id="2147483709" r:id="rId42"/>
    <p:sldLayoutId id="2147483708" r:id="rId43"/>
    <p:sldLayoutId id="2147483707" r:id="rId44"/>
    <p:sldLayoutId id="2147483706" r:id="rId45"/>
    <p:sldLayoutId id="2147483705" r:id="rId46"/>
    <p:sldLayoutId id="2147483704" r:id="rId47"/>
    <p:sldLayoutId id="2147483703" r:id="rId48"/>
    <p:sldLayoutId id="2147483702" r:id="rId49"/>
    <p:sldLayoutId id="2147483701" r:id="rId50"/>
    <p:sldLayoutId id="2147483700" r:id="rId51"/>
    <p:sldLayoutId id="2147483699" r:id="rId52"/>
    <p:sldLayoutId id="2147483698" r:id="rId53"/>
    <p:sldLayoutId id="2147483697" r:id="rId54"/>
    <p:sldLayoutId id="2147483696" r:id="rId55"/>
    <p:sldLayoutId id="2147483695" r:id="rId56"/>
    <p:sldLayoutId id="2147483667" r:id="rId57"/>
    <p:sldLayoutId id="2147483668" r:id="rId58"/>
    <p:sldLayoutId id="2147483669" r:id="rId59"/>
    <p:sldLayoutId id="2147483670" r:id="rId60"/>
    <p:sldLayoutId id="2147483671" r:id="rId61"/>
    <p:sldLayoutId id="2147483672" r:id="rId62"/>
    <p:sldLayoutId id="2147483673" r:id="rId63"/>
    <p:sldLayoutId id="2147483674" r:id="rId64"/>
    <p:sldLayoutId id="2147483755" r:id="rId65"/>
    <p:sldLayoutId id="2147483765" r:id="rId66"/>
    <p:sldLayoutId id="2147483764" r:id="rId67"/>
    <p:sldLayoutId id="2147483763" r:id="rId68"/>
    <p:sldLayoutId id="2147483762" r:id="rId69"/>
    <p:sldLayoutId id="2147483761" r:id="rId7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18" Type="http://schemas.microsoft.com/office/2007/relationships/hdphoto" Target="../media/hdphoto8.wdp"/><Relationship Id="rId3" Type="http://schemas.openxmlformats.org/officeDocument/2006/relationships/slideLayout" Target="../slideLayouts/slideLayout87.xml"/><Relationship Id="rId21" Type="http://schemas.microsoft.com/office/2007/relationships/hdphoto" Target="../media/hdphoto9.wdp"/><Relationship Id="rId7" Type="http://schemas.openxmlformats.org/officeDocument/2006/relationships/image" Target="../media/image19.png"/><Relationship Id="rId12" Type="http://schemas.openxmlformats.org/officeDocument/2006/relationships/slide" Target="slide15.xml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microsoft.com/office/2007/relationships/hdphoto" Target="../media/hdphoto7.wdp"/><Relationship Id="rId20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slide" Target="slide12.xml"/><Relationship Id="rId11" Type="http://schemas.microsoft.com/office/2007/relationships/hdphoto" Target="../media/hdphoto5.wdp"/><Relationship Id="rId5" Type="http://schemas.openxmlformats.org/officeDocument/2006/relationships/image" Target="../media/image18.jpg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19" Type="http://schemas.openxmlformats.org/officeDocument/2006/relationships/image" Target="../media/image25.png"/><Relationship Id="rId4" Type="http://schemas.openxmlformats.org/officeDocument/2006/relationships/notesSlide" Target="../notesSlides/notesSlide5.xml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microsoft.com/office/2007/relationships/hdphoto" Target="../media/hdphoto11.wdp"/><Relationship Id="rId18" Type="http://schemas.openxmlformats.org/officeDocument/2006/relationships/image" Target="../media/image26.png"/><Relationship Id="rId3" Type="http://schemas.openxmlformats.org/officeDocument/2006/relationships/slide" Target="slide10.xml"/><Relationship Id="rId7" Type="http://schemas.microsoft.com/office/2007/relationships/hdphoto" Target="../media/hdphoto5.wdp"/><Relationship Id="rId12" Type="http://schemas.openxmlformats.org/officeDocument/2006/relationships/image" Target="../media/image29.png"/><Relationship Id="rId17" Type="http://schemas.openxmlformats.org/officeDocument/2006/relationships/image" Target="../media/image31.gif"/><Relationship Id="rId2" Type="http://schemas.openxmlformats.org/officeDocument/2006/relationships/image" Target="../media/image27.jpg"/><Relationship Id="rId16" Type="http://schemas.microsoft.com/office/2007/relationships/hdphoto" Target="../media/hdphoto12.wdp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1.png"/><Relationship Id="rId11" Type="http://schemas.openxmlformats.org/officeDocument/2006/relationships/slide" Target="slide15.xml"/><Relationship Id="rId5" Type="http://schemas.microsoft.com/office/2007/relationships/hdphoto" Target="../media/hdphoto10.wdp"/><Relationship Id="rId15" Type="http://schemas.openxmlformats.org/officeDocument/2006/relationships/image" Target="../media/image30.png"/><Relationship Id="rId10" Type="http://schemas.microsoft.com/office/2007/relationships/hdphoto" Target="../media/hdphoto7.wdp"/><Relationship Id="rId19" Type="http://schemas.microsoft.com/office/2007/relationships/hdphoto" Target="../media/hdphoto9.wdp"/><Relationship Id="rId4" Type="http://schemas.openxmlformats.org/officeDocument/2006/relationships/image" Target="../media/image28.png"/><Relationship Id="rId9" Type="http://schemas.openxmlformats.org/officeDocument/2006/relationships/image" Target="../media/image23.png"/><Relationship Id="rId1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9.wdp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6.png"/><Relationship Id="rId5" Type="http://schemas.openxmlformats.org/officeDocument/2006/relationships/slide" Target="slide12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9.wdp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6.png"/><Relationship Id="rId5" Type="http://schemas.openxmlformats.org/officeDocument/2006/relationships/slide" Target="slide12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9.wdp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6.png"/><Relationship Id="rId5" Type="http://schemas.openxmlformats.org/officeDocument/2006/relationships/slide" Target="slide12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control" Target="../activeX/activeX2.xml"/><Relationship Id="rId7" Type="http://schemas.openxmlformats.org/officeDocument/2006/relationships/image" Target="../media/image16.jpg"/><Relationship Id="rId12" Type="http://schemas.openxmlformats.org/officeDocument/2006/relationships/image" Target="../media/image15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14.wmf"/><Relationship Id="rId5" Type="http://schemas.openxmlformats.org/officeDocument/2006/relationships/control" Target="../activeX/activeX4.xml"/><Relationship Id="rId10" Type="http://schemas.openxmlformats.org/officeDocument/2006/relationships/image" Target="../media/image13.wmf"/><Relationship Id="rId4" Type="http://schemas.openxmlformats.org/officeDocument/2006/relationships/control" Target="../activeX/activeX3.xml"/><Relationship Id="rId9" Type="http://schemas.openxmlformats.org/officeDocument/2006/relationships/image" Target="../media/image1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4146182" y="1330217"/>
            <a:ext cx="501459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46</a:t>
            </a:r>
            <a:endParaRPr lang="en-US" sz="32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/>
            </a:pP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(CÓ NHỚ)</a:t>
            </a:r>
          </a:p>
          <a:p>
            <a:pPr lvl="0" algn="ctr">
              <a:defRPr/>
            </a:pP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PHẠM VI 100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94472" y="287663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4127830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629465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9131100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100030" y="371213"/>
            <a:ext cx="4068342" cy="860961"/>
            <a:chOff x="-3365820" y="200117"/>
            <a:chExt cx="3996328" cy="105020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5820" y="200117"/>
              <a:ext cx="3996328" cy="1050204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079544" y="303279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19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852523" y="411901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825889" y="32944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2762478" y="4471015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7844772" y="4471015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62" t="47022" r="2690" b="18212"/>
          <a:stretch/>
        </p:blipFill>
        <p:spPr>
          <a:xfrm>
            <a:off x="10358512" y="4538649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5349975" y="4401923"/>
            <a:ext cx="626178" cy="112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439168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19 + 43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886277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58 + 26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449718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47 + 14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8B111B-7450-4632-8631-D03C4C4D6CDB}"/>
              </a:ext>
            </a:extLst>
          </p:cNvPr>
          <p:cNvSpPr txBox="1"/>
          <p:nvPr/>
        </p:nvSpPr>
        <p:spPr>
          <a:xfrm>
            <a:off x="8825787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66 + 25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2086499" y="3543249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43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2079544" y="4131312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605909" y="3011015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58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/>
          <p:nvPr/>
        </p:nvCxnSpPr>
        <p:spPr>
          <a:xfrm>
            <a:off x="4378888" y="409724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4352254" y="327262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4612864" y="352147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26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605909" y="4109535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84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7058773" y="3007727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47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/>
          <p:nvPr/>
        </p:nvCxnSpPr>
        <p:spPr>
          <a:xfrm>
            <a:off x="6831752" y="409395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6805118" y="326933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7065728" y="3518184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14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7096873" y="4106247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03E8CBF-9A94-4AD3-846F-D6CDC4139A16}"/>
              </a:ext>
            </a:extLst>
          </p:cNvPr>
          <p:cNvSpPr txBox="1"/>
          <p:nvPr/>
        </p:nvSpPr>
        <p:spPr>
          <a:xfrm>
            <a:off x="9547038" y="3049035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66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44EC921-1590-4C56-8EFE-38200FA313A5}"/>
              </a:ext>
            </a:extLst>
          </p:cNvPr>
          <p:cNvCxnSpPr/>
          <p:nvPr/>
        </p:nvCxnSpPr>
        <p:spPr>
          <a:xfrm>
            <a:off x="9320017" y="413526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4CE356CB-CBBC-4653-86D6-FA6C31DA5FC5}"/>
              </a:ext>
            </a:extLst>
          </p:cNvPr>
          <p:cNvSpPr txBox="1"/>
          <p:nvPr/>
        </p:nvSpPr>
        <p:spPr>
          <a:xfrm>
            <a:off x="9293383" y="331064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8011DBE-0315-4B76-A79C-6C76EC5C9CCA}"/>
              </a:ext>
            </a:extLst>
          </p:cNvPr>
          <p:cNvSpPr txBox="1"/>
          <p:nvPr/>
        </p:nvSpPr>
        <p:spPr>
          <a:xfrm>
            <a:off x="9553993" y="355949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25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F4981D3-4F1E-4687-829B-8E1354536FBE}"/>
              </a:ext>
            </a:extLst>
          </p:cNvPr>
          <p:cNvSpPr txBox="1"/>
          <p:nvPr/>
        </p:nvSpPr>
        <p:spPr>
          <a:xfrm>
            <a:off x="9566088" y="4147555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41" grpId="0" animBg="1"/>
      <p:bldP spid="5" grpId="0"/>
      <p:bldP spid="24" grpId="0"/>
      <p:bldP spid="4" grpId="0" animBg="1"/>
      <p:bldP spid="39" grpId="0" animBg="1"/>
      <p:bldP spid="40" grpId="0" animBg="1"/>
      <p:bldP spid="42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60" grpId="0"/>
      <p:bldP spid="61" grpId="0"/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0732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6761098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32</a:t>
                  </a:r>
                </a:p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29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solidFill>
                        <a:schemeClr val="bg1"/>
                      </a:solidFill>
                      <a:latin typeface="+mn-lt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45</a:t>
                  </a:r>
                </a:p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27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solidFill>
                        <a:schemeClr val="bg1"/>
                      </a:solidFill>
                      <a:latin typeface="+mn-lt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E2FAF0C-53FF-4C6B-88D9-6D3483BC7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+ 17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3219450" cy="1619250"/>
          </a:xfrm>
          <a:prstGeom prst="cloudCallout">
            <a:avLst>
              <a:gd name="adj1" fmla="val -63957"/>
              <a:gd name="adj2" fmla="val -1516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43</a:t>
            </a: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193491" y="1547758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hai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8 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11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1970" y="1315053"/>
            <a:ext cx="62387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Phép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cộng</a:t>
            </a:r>
            <a:r>
              <a:rPr lang="en-US" sz="2800" b="1" dirty="0">
                <a:latin typeface="HP001 4 hàng" panose="020B0603050302020204" pitchFamily="34" charset="0"/>
              </a:rPr>
              <a:t> (</a:t>
            </a:r>
            <a:r>
              <a:rPr lang="en-US" sz="2800" b="1" dirty="0" err="1"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nhớ</a:t>
            </a:r>
            <a:r>
              <a:rPr lang="en-US" sz="2800" b="1" dirty="0">
                <a:latin typeface="HP001 4 hàng" panose="020B0603050302020204" pitchFamily="34" charset="0"/>
              </a:rPr>
              <a:t>) </a:t>
            </a:r>
            <a:r>
              <a:rPr lang="en-US" sz="2800" b="1" dirty="0" err="1">
                <a:latin typeface="HP001 4 hàng" panose="020B0603050302020204" pitchFamily="34" charset="0"/>
              </a:rPr>
              <a:t>trong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phạm</a:t>
            </a:r>
            <a:r>
              <a:rPr lang="en-US" sz="2800" b="1" dirty="0">
                <a:latin typeface="HP001 4 hàng" panose="020B0603050302020204" pitchFamily="34" charset="0"/>
              </a:rPr>
              <a:t> vi 100</a:t>
            </a: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79214" y="27141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89;p2">
            <a:extLst>
              <a:ext uri="{FF2B5EF4-FFF2-40B4-BE49-F238E27FC236}">
                <a16:creationId xmlns:a16="http://schemas.microsoft.com/office/drawing/2014/main" id="{20E36917-AAC6-4FAF-AFD9-CAB055730171}"/>
              </a:ext>
            </a:extLst>
          </p:cNvPr>
          <p:cNvSpPr txBox="1"/>
          <p:nvPr/>
        </p:nvSpPr>
        <p:spPr>
          <a:xfrm>
            <a:off x="2419927" y="3596190"/>
            <a:ext cx="735214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TRÒ CHƠI TRUYỀN ĐIỆN</a:t>
            </a:r>
            <a:endParaRPr sz="44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 PHÁ 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4523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99B08DFA-FF16-45D2-A1DA-7C9489426A6A}"/>
              </a:ext>
            </a:extLst>
          </p:cNvPr>
          <p:cNvGrpSpPr/>
          <p:nvPr/>
        </p:nvGrpSpPr>
        <p:grpSpPr>
          <a:xfrm>
            <a:off x="7193301" y="3558118"/>
            <a:ext cx="4104419" cy="1144082"/>
            <a:chOff x="168284" y="3638943"/>
            <a:chExt cx="4104419" cy="1144082"/>
          </a:xfrm>
          <a:solidFill>
            <a:srgbClr val="FFFF00"/>
          </a:solidFill>
        </p:grpSpPr>
        <p:sp>
          <p:nvSpPr>
            <p:cNvPr id="76" name="Speech Bubble: Oval 75">
              <a:extLst>
                <a:ext uri="{FF2B5EF4-FFF2-40B4-BE49-F238E27FC236}">
                  <a16:creationId xmlns:a16="http://schemas.microsoft.com/office/drawing/2014/main" id="{4C5966FB-89F9-4DE1-A24A-84585E96283C}"/>
                </a:ext>
              </a:extLst>
            </p:cNvPr>
            <p:cNvSpPr/>
            <p:nvPr/>
          </p:nvSpPr>
          <p:spPr>
            <a:xfrm>
              <a:off x="168284" y="3638943"/>
              <a:ext cx="4104419" cy="1144082"/>
            </a:xfrm>
            <a:prstGeom prst="wedgeEllipseCallout">
              <a:avLst>
                <a:gd name="adj1" fmla="val -58901"/>
                <a:gd name="adj2" fmla="val 46205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BA751E7-2B92-4DF2-871D-96196A4F97A3}"/>
                </a:ext>
              </a:extLst>
            </p:cNvPr>
            <p:cNvSpPr txBox="1"/>
            <p:nvPr/>
          </p:nvSpPr>
          <p:spPr>
            <a:xfrm>
              <a:off x="1214288" y="3918596"/>
              <a:ext cx="2278376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37 + 25 = ?</a:t>
              </a:r>
            </a:p>
          </p:txBody>
        </p:sp>
      </p:grp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F04DA489-E8D2-4AC2-8583-8DDB96DCDF5A}"/>
              </a:ext>
            </a:extLst>
          </p:cNvPr>
          <p:cNvSpPr/>
          <p:nvPr/>
        </p:nvSpPr>
        <p:spPr>
          <a:xfrm>
            <a:off x="6386493" y="1123665"/>
            <a:ext cx="5361321" cy="1804267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00ACEB46-163C-4685-AF37-3BA271965719}"/>
              </a:ext>
            </a:extLst>
          </p:cNvPr>
          <p:cNvSpPr/>
          <p:nvPr/>
        </p:nvSpPr>
        <p:spPr>
          <a:xfrm>
            <a:off x="284085" y="1181931"/>
            <a:ext cx="5438770" cy="1804267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651EEC-DB93-457E-A032-AF4260B33E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7422" r="-1353" b="14049"/>
          <a:stretch/>
        </p:blipFill>
        <p:spPr>
          <a:xfrm>
            <a:off x="4828654" y="4044414"/>
            <a:ext cx="2127068" cy="2930769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85C9F4F0-25FB-43CE-895B-372060A52CBC}"/>
              </a:ext>
            </a:extLst>
          </p:cNvPr>
          <p:cNvGrpSpPr/>
          <p:nvPr/>
        </p:nvGrpSpPr>
        <p:grpSpPr>
          <a:xfrm>
            <a:off x="444186" y="1249715"/>
            <a:ext cx="5118567" cy="1615368"/>
            <a:chOff x="1480748" y="976516"/>
            <a:chExt cx="5118567" cy="1615368"/>
          </a:xfrm>
        </p:grpSpPr>
        <p:sp>
          <p:nvSpPr>
            <p:cNvPr id="6" name="Star: 5 Points 5">
              <a:extLst>
                <a:ext uri="{FF2B5EF4-FFF2-40B4-BE49-F238E27FC236}">
                  <a16:creationId xmlns:a16="http://schemas.microsoft.com/office/drawing/2014/main" id="{80C857E1-207E-418E-9D35-34B68E1397CE}"/>
                </a:ext>
              </a:extLst>
            </p:cNvPr>
            <p:cNvSpPr/>
            <p:nvPr/>
          </p:nvSpPr>
          <p:spPr>
            <a:xfrm>
              <a:off x="1989168" y="105510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tar: 5 Points 6">
              <a:extLst>
                <a:ext uri="{FF2B5EF4-FFF2-40B4-BE49-F238E27FC236}">
                  <a16:creationId xmlns:a16="http://schemas.microsoft.com/office/drawing/2014/main" id="{605AAA1B-D0C7-4022-A6D0-C1BE95478C7D}"/>
                </a:ext>
              </a:extLst>
            </p:cNvPr>
            <p:cNvSpPr/>
            <p:nvPr/>
          </p:nvSpPr>
          <p:spPr>
            <a:xfrm>
              <a:off x="2503161" y="103752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tar: 5 Points 7">
              <a:extLst>
                <a:ext uri="{FF2B5EF4-FFF2-40B4-BE49-F238E27FC236}">
                  <a16:creationId xmlns:a16="http://schemas.microsoft.com/office/drawing/2014/main" id="{77C0FCB0-90DF-4F35-9702-9F1291C2B686}"/>
                </a:ext>
              </a:extLst>
            </p:cNvPr>
            <p:cNvSpPr/>
            <p:nvPr/>
          </p:nvSpPr>
          <p:spPr>
            <a:xfrm>
              <a:off x="3049364" y="103752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tar: 5 Points 9">
              <a:extLst>
                <a:ext uri="{FF2B5EF4-FFF2-40B4-BE49-F238E27FC236}">
                  <a16:creationId xmlns:a16="http://schemas.microsoft.com/office/drawing/2014/main" id="{FE3A4692-E3AE-437B-AA2F-73CFCBCA7EA6}"/>
                </a:ext>
              </a:extLst>
            </p:cNvPr>
            <p:cNvSpPr/>
            <p:nvPr/>
          </p:nvSpPr>
          <p:spPr>
            <a:xfrm>
              <a:off x="1989168" y="141263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tar: 5 Points 10">
              <a:extLst>
                <a:ext uri="{FF2B5EF4-FFF2-40B4-BE49-F238E27FC236}">
                  <a16:creationId xmlns:a16="http://schemas.microsoft.com/office/drawing/2014/main" id="{C7A40D70-43BA-413D-8B67-AD37D3158999}"/>
                </a:ext>
              </a:extLst>
            </p:cNvPr>
            <p:cNvSpPr/>
            <p:nvPr/>
          </p:nvSpPr>
          <p:spPr>
            <a:xfrm>
              <a:off x="2503161" y="139504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tar: 5 Points 11">
              <a:extLst>
                <a:ext uri="{FF2B5EF4-FFF2-40B4-BE49-F238E27FC236}">
                  <a16:creationId xmlns:a16="http://schemas.microsoft.com/office/drawing/2014/main" id="{56B8D156-753E-44C6-8A46-0A663435B9C2}"/>
                </a:ext>
              </a:extLst>
            </p:cNvPr>
            <p:cNvSpPr/>
            <p:nvPr/>
          </p:nvSpPr>
          <p:spPr>
            <a:xfrm>
              <a:off x="3049364" y="139504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tar: 5 Points 12">
              <a:extLst>
                <a:ext uri="{FF2B5EF4-FFF2-40B4-BE49-F238E27FC236}">
                  <a16:creationId xmlns:a16="http://schemas.microsoft.com/office/drawing/2014/main" id="{99B83141-B906-404B-9664-F07598D39E11}"/>
                </a:ext>
              </a:extLst>
            </p:cNvPr>
            <p:cNvSpPr/>
            <p:nvPr/>
          </p:nvSpPr>
          <p:spPr>
            <a:xfrm>
              <a:off x="1992581" y="181360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079FB0D2-7BBF-482B-B46B-3B835369DA8E}"/>
                </a:ext>
              </a:extLst>
            </p:cNvPr>
            <p:cNvSpPr/>
            <p:nvPr/>
          </p:nvSpPr>
          <p:spPr>
            <a:xfrm>
              <a:off x="2506574" y="17960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6591721C-7549-4103-983C-68BF60D9BCB3}"/>
                </a:ext>
              </a:extLst>
            </p:cNvPr>
            <p:cNvSpPr/>
            <p:nvPr/>
          </p:nvSpPr>
          <p:spPr>
            <a:xfrm>
              <a:off x="3052777" y="17960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tar: 5 Points 15">
              <a:extLst>
                <a:ext uri="{FF2B5EF4-FFF2-40B4-BE49-F238E27FC236}">
                  <a16:creationId xmlns:a16="http://schemas.microsoft.com/office/drawing/2014/main" id="{B6DC9DF5-5954-4FCE-9948-78CEA61433C9}"/>
                </a:ext>
              </a:extLst>
            </p:cNvPr>
            <p:cNvSpPr/>
            <p:nvPr/>
          </p:nvSpPr>
          <p:spPr>
            <a:xfrm>
              <a:off x="1480748" y="2231078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tar: 5 Points 16">
              <a:extLst>
                <a:ext uri="{FF2B5EF4-FFF2-40B4-BE49-F238E27FC236}">
                  <a16:creationId xmlns:a16="http://schemas.microsoft.com/office/drawing/2014/main" id="{95BCB483-18DA-489A-AE4A-73B27E9A4D51}"/>
                </a:ext>
              </a:extLst>
            </p:cNvPr>
            <p:cNvSpPr/>
            <p:nvPr/>
          </p:nvSpPr>
          <p:spPr>
            <a:xfrm>
              <a:off x="1994741" y="221349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tar: 5 Points 17">
              <a:extLst>
                <a:ext uri="{FF2B5EF4-FFF2-40B4-BE49-F238E27FC236}">
                  <a16:creationId xmlns:a16="http://schemas.microsoft.com/office/drawing/2014/main" id="{059AD5F7-E85E-4D62-AC79-5C1D30DBAE3D}"/>
                </a:ext>
              </a:extLst>
            </p:cNvPr>
            <p:cNvSpPr/>
            <p:nvPr/>
          </p:nvSpPr>
          <p:spPr>
            <a:xfrm>
              <a:off x="2514310" y="221349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tar: 5 Points 18">
              <a:extLst>
                <a:ext uri="{FF2B5EF4-FFF2-40B4-BE49-F238E27FC236}">
                  <a16:creationId xmlns:a16="http://schemas.microsoft.com/office/drawing/2014/main" id="{512A7EBD-4A94-462E-9799-3085C1B02E9D}"/>
                </a:ext>
              </a:extLst>
            </p:cNvPr>
            <p:cNvSpPr/>
            <p:nvPr/>
          </p:nvSpPr>
          <p:spPr>
            <a:xfrm>
              <a:off x="3588860" y="22063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tar: 5 Points 19">
              <a:extLst>
                <a:ext uri="{FF2B5EF4-FFF2-40B4-BE49-F238E27FC236}">
                  <a16:creationId xmlns:a16="http://schemas.microsoft.com/office/drawing/2014/main" id="{87D4ADC0-6FEA-4A26-9520-9240CC0613AF}"/>
                </a:ext>
              </a:extLst>
            </p:cNvPr>
            <p:cNvSpPr/>
            <p:nvPr/>
          </p:nvSpPr>
          <p:spPr>
            <a:xfrm>
              <a:off x="4102853" y="21887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tar: 5 Points 20">
              <a:extLst>
                <a:ext uri="{FF2B5EF4-FFF2-40B4-BE49-F238E27FC236}">
                  <a16:creationId xmlns:a16="http://schemas.microsoft.com/office/drawing/2014/main" id="{1D805D9C-D63E-4241-89B7-05A86A8F279E}"/>
                </a:ext>
              </a:extLst>
            </p:cNvPr>
            <p:cNvSpPr/>
            <p:nvPr/>
          </p:nvSpPr>
          <p:spPr>
            <a:xfrm>
              <a:off x="4649056" y="21887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tar: 5 Points 36">
              <a:extLst>
                <a:ext uri="{FF2B5EF4-FFF2-40B4-BE49-F238E27FC236}">
                  <a16:creationId xmlns:a16="http://schemas.microsoft.com/office/drawing/2014/main" id="{C33FBED7-743F-4F33-B611-B1249953C0AE}"/>
                </a:ext>
              </a:extLst>
            </p:cNvPr>
            <p:cNvSpPr/>
            <p:nvPr/>
          </p:nvSpPr>
          <p:spPr>
            <a:xfrm>
              <a:off x="3593130" y="103752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tar: 5 Points 37">
              <a:extLst>
                <a:ext uri="{FF2B5EF4-FFF2-40B4-BE49-F238E27FC236}">
                  <a16:creationId xmlns:a16="http://schemas.microsoft.com/office/drawing/2014/main" id="{D6B2CFCB-960D-4478-8936-EEF16613B42A}"/>
                </a:ext>
              </a:extLst>
            </p:cNvPr>
            <p:cNvSpPr/>
            <p:nvPr/>
          </p:nvSpPr>
          <p:spPr>
            <a:xfrm>
              <a:off x="3593130" y="139504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tar: 5 Points 38">
              <a:extLst>
                <a:ext uri="{FF2B5EF4-FFF2-40B4-BE49-F238E27FC236}">
                  <a16:creationId xmlns:a16="http://schemas.microsoft.com/office/drawing/2014/main" id="{8EF64031-6D24-4E6A-8B5E-ACCB6C6B42FC}"/>
                </a:ext>
              </a:extLst>
            </p:cNvPr>
            <p:cNvSpPr/>
            <p:nvPr/>
          </p:nvSpPr>
          <p:spPr>
            <a:xfrm>
              <a:off x="3557619" y="17960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tar: 5 Points 39">
              <a:extLst>
                <a:ext uri="{FF2B5EF4-FFF2-40B4-BE49-F238E27FC236}">
                  <a16:creationId xmlns:a16="http://schemas.microsoft.com/office/drawing/2014/main" id="{EB3C9DC0-6D78-46C0-93AA-5A20A3A98A0A}"/>
                </a:ext>
              </a:extLst>
            </p:cNvPr>
            <p:cNvSpPr/>
            <p:nvPr/>
          </p:nvSpPr>
          <p:spPr>
            <a:xfrm>
              <a:off x="3064902" y="22519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Star: 5 Points 80">
              <a:extLst>
                <a:ext uri="{FF2B5EF4-FFF2-40B4-BE49-F238E27FC236}">
                  <a16:creationId xmlns:a16="http://schemas.microsoft.com/office/drawing/2014/main" id="{4E7BF9D8-8275-4A02-837C-D85350BF25DC}"/>
                </a:ext>
              </a:extLst>
            </p:cNvPr>
            <p:cNvSpPr/>
            <p:nvPr/>
          </p:nvSpPr>
          <p:spPr>
            <a:xfrm>
              <a:off x="4114873" y="101168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Star: 5 Points 81">
              <a:extLst>
                <a:ext uri="{FF2B5EF4-FFF2-40B4-BE49-F238E27FC236}">
                  <a16:creationId xmlns:a16="http://schemas.microsoft.com/office/drawing/2014/main" id="{D6BC6B53-7794-4737-907F-11E9150CC577}"/>
                </a:ext>
              </a:extLst>
            </p:cNvPr>
            <p:cNvSpPr/>
            <p:nvPr/>
          </p:nvSpPr>
          <p:spPr>
            <a:xfrm>
              <a:off x="4628866" y="99410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Star: 5 Points 82">
              <a:extLst>
                <a:ext uri="{FF2B5EF4-FFF2-40B4-BE49-F238E27FC236}">
                  <a16:creationId xmlns:a16="http://schemas.microsoft.com/office/drawing/2014/main" id="{5C33A0CF-43FC-444F-891D-9AECAFD15A97}"/>
                </a:ext>
              </a:extLst>
            </p:cNvPr>
            <p:cNvSpPr/>
            <p:nvPr/>
          </p:nvSpPr>
          <p:spPr>
            <a:xfrm>
              <a:off x="5175069" y="99410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Star: 5 Points 83">
              <a:extLst>
                <a:ext uri="{FF2B5EF4-FFF2-40B4-BE49-F238E27FC236}">
                  <a16:creationId xmlns:a16="http://schemas.microsoft.com/office/drawing/2014/main" id="{4D0A69A2-BC64-40AF-9E1B-BA0F5836EB65}"/>
                </a:ext>
              </a:extLst>
            </p:cNvPr>
            <p:cNvSpPr/>
            <p:nvPr/>
          </p:nvSpPr>
          <p:spPr>
            <a:xfrm>
              <a:off x="4114873" y="1369212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Star: 5 Points 84">
              <a:extLst>
                <a:ext uri="{FF2B5EF4-FFF2-40B4-BE49-F238E27FC236}">
                  <a16:creationId xmlns:a16="http://schemas.microsoft.com/office/drawing/2014/main" id="{12D32492-3748-460F-8DE0-C13F5BD74141}"/>
                </a:ext>
              </a:extLst>
            </p:cNvPr>
            <p:cNvSpPr/>
            <p:nvPr/>
          </p:nvSpPr>
          <p:spPr>
            <a:xfrm>
              <a:off x="4628866" y="135162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Star: 5 Points 85">
              <a:extLst>
                <a:ext uri="{FF2B5EF4-FFF2-40B4-BE49-F238E27FC236}">
                  <a16:creationId xmlns:a16="http://schemas.microsoft.com/office/drawing/2014/main" id="{9126C7A0-EBFF-4DB3-AF15-FE41425297D6}"/>
                </a:ext>
              </a:extLst>
            </p:cNvPr>
            <p:cNvSpPr/>
            <p:nvPr/>
          </p:nvSpPr>
          <p:spPr>
            <a:xfrm>
              <a:off x="5175069" y="135162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Star: 5 Points 86">
              <a:extLst>
                <a:ext uri="{FF2B5EF4-FFF2-40B4-BE49-F238E27FC236}">
                  <a16:creationId xmlns:a16="http://schemas.microsoft.com/office/drawing/2014/main" id="{F765B01E-E05A-4BD6-B971-9196DC708756}"/>
                </a:ext>
              </a:extLst>
            </p:cNvPr>
            <p:cNvSpPr/>
            <p:nvPr/>
          </p:nvSpPr>
          <p:spPr>
            <a:xfrm>
              <a:off x="4118286" y="177018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Star: 5 Points 87">
              <a:extLst>
                <a:ext uri="{FF2B5EF4-FFF2-40B4-BE49-F238E27FC236}">
                  <a16:creationId xmlns:a16="http://schemas.microsoft.com/office/drawing/2014/main" id="{47AC7A1A-39A1-4525-AB3C-DBE2535309EC}"/>
                </a:ext>
              </a:extLst>
            </p:cNvPr>
            <p:cNvSpPr/>
            <p:nvPr/>
          </p:nvSpPr>
          <p:spPr>
            <a:xfrm>
              <a:off x="4632279" y="17526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Star: 5 Points 88">
              <a:extLst>
                <a:ext uri="{FF2B5EF4-FFF2-40B4-BE49-F238E27FC236}">
                  <a16:creationId xmlns:a16="http://schemas.microsoft.com/office/drawing/2014/main" id="{7FB4CDB6-1A53-4E19-86A8-C8CF9784BA39}"/>
                </a:ext>
              </a:extLst>
            </p:cNvPr>
            <p:cNvSpPr/>
            <p:nvPr/>
          </p:nvSpPr>
          <p:spPr>
            <a:xfrm>
              <a:off x="5178482" y="17526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Star: 5 Points 89">
              <a:extLst>
                <a:ext uri="{FF2B5EF4-FFF2-40B4-BE49-F238E27FC236}">
                  <a16:creationId xmlns:a16="http://schemas.microsoft.com/office/drawing/2014/main" id="{01D14CC3-011E-4A63-A42A-9BB96F887180}"/>
                </a:ext>
              </a:extLst>
            </p:cNvPr>
            <p:cNvSpPr/>
            <p:nvPr/>
          </p:nvSpPr>
          <p:spPr>
            <a:xfrm>
              <a:off x="5718835" y="99410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Star: 5 Points 90">
              <a:extLst>
                <a:ext uri="{FF2B5EF4-FFF2-40B4-BE49-F238E27FC236}">
                  <a16:creationId xmlns:a16="http://schemas.microsoft.com/office/drawing/2014/main" id="{77288157-02B9-4184-8C97-BCEF21121202}"/>
                </a:ext>
              </a:extLst>
            </p:cNvPr>
            <p:cNvSpPr/>
            <p:nvPr/>
          </p:nvSpPr>
          <p:spPr>
            <a:xfrm>
              <a:off x="5718835" y="135162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Star: 5 Points 91">
              <a:extLst>
                <a:ext uri="{FF2B5EF4-FFF2-40B4-BE49-F238E27FC236}">
                  <a16:creationId xmlns:a16="http://schemas.microsoft.com/office/drawing/2014/main" id="{6FB5FDCE-E92B-42A0-A13F-86A5FF5B8AE9}"/>
                </a:ext>
              </a:extLst>
            </p:cNvPr>
            <p:cNvSpPr/>
            <p:nvPr/>
          </p:nvSpPr>
          <p:spPr>
            <a:xfrm>
              <a:off x="5718836" y="17526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Star: 5 Points 92">
              <a:extLst>
                <a:ext uri="{FF2B5EF4-FFF2-40B4-BE49-F238E27FC236}">
                  <a16:creationId xmlns:a16="http://schemas.microsoft.com/office/drawing/2014/main" id="{FA8B8C2A-3AF7-4A26-9F34-B198F0F87722}"/>
                </a:ext>
              </a:extLst>
            </p:cNvPr>
            <p:cNvSpPr/>
            <p:nvPr/>
          </p:nvSpPr>
          <p:spPr>
            <a:xfrm>
              <a:off x="1505488" y="105510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Star: 5 Points 93">
              <a:extLst>
                <a:ext uri="{FF2B5EF4-FFF2-40B4-BE49-F238E27FC236}">
                  <a16:creationId xmlns:a16="http://schemas.microsoft.com/office/drawing/2014/main" id="{D3D3537C-84AB-4FC9-96F7-B1B77EBBFC07}"/>
                </a:ext>
              </a:extLst>
            </p:cNvPr>
            <p:cNvSpPr/>
            <p:nvPr/>
          </p:nvSpPr>
          <p:spPr>
            <a:xfrm>
              <a:off x="1505488" y="141263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Star: 5 Points 94">
              <a:extLst>
                <a:ext uri="{FF2B5EF4-FFF2-40B4-BE49-F238E27FC236}">
                  <a16:creationId xmlns:a16="http://schemas.microsoft.com/office/drawing/2014/main" id="{23BF96C6-8858-455B-8231-62CFCA886E3F}"/>
                </a:ext>
              </a:extLst>
            </p:cNvPr>
            <p:cNvSpPr/>
            <p:nvPr/>
          </p:nvSpPr>
          <p:spPr>
            <a:xfrm>
              <a:off x="1505489" y="181360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Star: 5 Points 95">
              <a:extLst>
                <a:ext uri="{FF2B5EF4-FFF2-40B4-BE49-F238E27FC236}">
                  <a16:creationId xmlns:a16="http://schemas.microsoft.com/office/drawing/2014/main" id="{A1176250-4692-4365-9047-73D70D3A02B9}"/>
                </a:ext>
              </a:extLst>
            </p:cNvPr>
            <p:cNvSpPr/>
            <p:nvPr/>
          </p:nvSpPr>
          <p:spPr>
            <a:xfrm>
              <a:off x="6200729" y="97651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Star: 5 Points 96">
              <a:extLst>
                <a:ext uri="{FF2B5EF4-FFF2-40B4-BE49-F238E27FC236}">
                  <a16:creationId xmlns:a16="http://schemas.microsoft.com/office/drawing/2014/main" id="{EBD9E635-95D1-4F16-ADC5-BFCF189C6BD5}"/>
                </a:ext>
              </a:extLst>
            </p:cNvPr>
            <p:cNvSpPr/>
            <p:nvPr/>
          </p:nvSpPr>
          <p:spPr>
            <a:xfrm>
              <a:off x="6200729" y="1334042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Star: 5 Points 97">
              <a:extLst>
                <a:ext uri="{FF2B5EF4-FFF2-40B4-BE49-F238E27FC236}">
                  <a16:creationId xmlns:a16="http://schemas.microsoft.com/office/drawing/2014/main" id="{01A58F63-8832-445D-A7D4-21115ACAE182}"/>
                </a:ext>
              </a:extLst>
            </p:cNvPr>
            <p:cNvSpPr/>
            <p:nvPr/>
          </p:nvSpPr>
          <p:spPr>
            <a:xfrm>
              <a:off x="6200730" y="17350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44EBF66A-BB71-4341-A1DA-6C7D8E0D68E4}"/>
              </a:ext>
            </a:extLst>
          </p:cNvPr>
          <p:cNvGrpSpPr/>
          <p:nvPr/>
        </p:nvGrpSpPr>
        <p:grpSpPr>
          <a:xfrm>
            <a:off x="6454255" y="1208565"/>
            <a:ext cx="5056159" cy="1165251"/>
            <a:chOff x="6454255" y="1208565"/>
            <a:chExt cx="5056159" cy="1165251"/>
          </a:xfrm>
        </p:grpSpPr>
        <p:sp>
          <p:nvSpPr>
            <p:cNvPr id="44" name="Star: 5 Points 43">
              <a:extLst>
                <a:ext uri="{FF2B5EF4-FFF2-40B4-BE49-F238E27FC236}">
                  <a16:creationId xmlns:a16="http://schemas.microsoft.com/office/drawing/2014/main" id="{F9C5401E-DCB0-4578-A2F9-D11261BE5D92}"/>
                </a:ext>
              </a:extLst>
            </p:cNvPr>
            <p:cNvSpPr/>
            <p:nvPr/>
          </p:nvSpPr>
          <p:spPr>
            <a:xfrm>
              <a:off x="6881173" y="1284438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tar: 5 Points 44">
              <a:extLst>
                <a:ext uri="{FF2B5EF4-FFF2-40B4-BE49-F238E27FC236}">
                  <a16:creationId xmlns:a16="http://schemas.microsoft.com/office/drawing/2014/main" id="{C707C39E-695A-4711-A683-9477D68A44C6}"/>
                </a:ext>
              </a:extLst>
            </p:cNvPr>
            <p:cNvSpPr/>
            <p:nvPr/>
          </p:nvSpPr>
          <p:spPr>
            <a:xfrm>
              <a:off x="7395166" y="126685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tar: 5 Points 45">
              <a:extLst>
                <a:ext uri="{FF2B5EF4-FFF2-40B4-BE49-F238E27FC236}">
                  <a16:creationId xmlns:a16="http://schemas.microsoft.com/office/drawing/2014/main" id="{F38C2F85-9711-4F1B-BD84-47E78D83DF60}"/>
                </a:ext>
              </a:extLst>
            </p:cNvPr>
            <p:cNvSpPr/>
            <p:nvPr/>
          </p:nvSpPr>
          <p:spPr>
            <a:xfrm>
              <a:off x="7941369" y="126685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tar: 5 Points 46">
              <a:extLst>
                <a:ext uri="{FF2B5EF4-FFF2-40B4-BE49-F238E27FC236}">
                  <a16:creationId xmlns:a16="http://schemas.microsoft.com/office/drawing/2014/main" id="{6FCCF07A-AF78-4C23-856A-AF1DB6C1059C}"/>
                </a:ext>
              </a:extLst>
            </p:cNvPr>
            <p:cNvSpPr/>
            <p:nvPr/>
          </p:nvSpPr>
          <p:spPr>
            <a:xfrm>
              <a:off x="6880197" y="164241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tar: 5 Points 47">
              <a:extLst>
                <a:ext uri="{FF2B5EF4-FFF2-40B4-BE49-F238E27FC236}">
                  <a16:creationId xmlns:a16="http://schemas.microsoft.com/office/drawing/2014/main" id="{B7A37BAD-3B56-4AD8-93A2-97F33A649E25}"/>
                </a:ext>
              </a:extLst>
            </p:cNvPr>
            <p:cNvSpPr/>
            <p:nvPr/>
          </p:nvSpPr>
          <p:spPr>
            <a:xfrm>
              <a:off x="7395166" y="162440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tar: 5 Points 48">
              <a:extLst>
                <a:ext uri="{FF2B5EF4-FFF2-40B4-BE49-F238E27FC236}">
                  <a16:creationId xmlns:a16="http://schemas.microsoft.com/office/drawing/2014/main" id="{83E03D02-B453-423F-9136-2420EF76712D}"/>
                </a:ext>
              </a:extLst>
            </p:cNvPr>
            <p:cNvSpPr/>
            <p:nvPr/>
          </p:nvSpPr>
          <p:spPr>
            <a:xfrm>
              <a:off x="7941369" y="162440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Star: 5 Points 99">
              <a:extLst>
                <a:ext uri="{FF2B5EF4-FFF2-40B4-BE49-F238E27FC236}">
                  <a16:creationId xmlns:a16="http://schemas.microsoft.com/office/drawing/2014/main" id="{C9AC5101-62E5-4E88-A635-5C3042C01ACF}"/>
                </a:ext>
              </a:extLst>
            </p:cNvPr>
            <p:cNvSpPr/>
            <p:nvPr/>
          </p:nvSpPr>
          <p:spPr>
            <a:xfrm>
              <a:off x="8465915" y="12497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Star: 5 Points 100">
              <a:extLst>
                <a:ext uri="{FF2B5EF4-FFF2-40B4-BE49-F238E27FC236}">
                  <a16:creationId xmlns:a16="http://schemas.microsoft.com/office/drawing/2014/main" id="{2D4C79ED-5272-43CF-A7B6-6442D36B90BE}"/>
                </a:ext>
              </a:extLst>
            </p:cNvPr>
            <p:cNvSpPr/>
            <p:nvPr/>
          </p:nvSpPr>
          <p:spPr>
            <a:xfrm>
              <a:off x="8979908" y="123213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Star: 5 Points 101">
              <a:extLst>
                <a:ext uri="{FF2B5EF4-FFF2-40B4-BE49-F238E27FC236}">
                  <a16:creationId xmlns:a16="http://schemas.microsoft.com/office/drawing/2014/main" id="{6341040E-9A6D-489C-8B10-FF8BCC8670B8}"/>
                </a:ext>
              </a:extLst>
            </p:cNvPr>
            <p:cNvSpPr/>
            <p:nvPr/>
          </p:nvSpPr>
          <p:spPr>
            <a:xfrm>
              <a:off x="9526111" y="123213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Star: 5 Points 102">
              <a:extLst>
                <a:ext uri="{FF2B5EF4-FFF2-40B4-BE49-F238E27FC236}">
                  <a16:creationId xmlns:a16="http://schemas.microsoft.com/office/drawing/2014/main" id="{4C0D48F5-DA6E-431B-8797-A567706A7E22}"/>
                </a:ext>
              </a:extLst>
            </p:cNvPr>
            <p:cNvSpPr/>
            <p:nvPr/>
          </p:nvSpPr>
          <p:spPr>
            <a:xfrm>
              <a:off x="8465915" y="160726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Star: 5 Points 103">
              <a:extLst>
                <a:ext uri="{FF2B5EF4-FFF2-40B4-BE49-F238E27FC236}">
                  <a16:creationId xmlns:a16="http://schemas.microsoft.com/office/drawing/2014/main" id="{29B623F4-8FA4-4F8C-A746-6BA1A13FFD97}"/>
                </a:ext>
              </a:extLst>
            </p:cNvPr>
            <p:cNvSpPr/>
            <p:nvPr/>
          </p:nvSpPr>
          <p:spPr>
            <a:xfrm>
              <a:off x="8979908" y="158968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Star: 5 Points 104">
              <a:extLst>
                <a:ext uri="{FF2B5EF4-FFF2-40B4-BE49-F238E27FC236}">
                  <a16:creationId xmlns:a16="http://schemas.microsoft.com/office/drawing/2014/main" id="{50D4D8CB-1FEF-4861-8757-0591CAA50AAE}"/>
                </a:ext>
              </a:extLst>
            </p:cNvPr>
            <p:cNvSpPr/>
            <p:nvPr/>
          </p:nvSpPr>
          <p:spPr>
            <a:xfrm>
              <a:off x="9526111" y="158968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Star: 5 Points 105">
              <a:extLst>
                <a:ext uri="{FF2B5EF4-FFF2-40B4-BE49-F238E27FC236}">
                  <a16:creationId xmlns:a16="http://schemas.microsoft.com/office/drawing/2014/main" id="{46496191-2118-4015-96E5-9807F66B4DF3}"/>
                </a:ext>
              </a:extLst>
            </p:cNvPr>
            <p:cNvSpPr/>
            <p:nvPr/>
          </p:nvSpPr>
          <p:spPr>
            <a:xfrm>
              <a:off x="10051633" y="122615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Star: 5 Points 106">
              <a:extLst>
                <a:ext uri="{FF2B5EF4-FFF2-40B4-BE49-F238E27FC236}">
                  <a16:creationId xmlns:a16="http://schemas.microsoft.com/office/drawing/2014/main" id="{C66098C1-F9FF-4D61-8D3D-5BF1B09C8C08}"/>
                </a:ext>
              </a:extLst>
            </p:cNvPr>
            <p:cNvSpPr/>
            <p:nvPr/>
          </p:nvSpPr>
          <p:spPr>
            <a:xfrm>
              <a:off x="10565626" y="120856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Star: 5 Points 107">
              <a:extLst>
                <a:ext uri="{FF2B5EF4-FFF2-40B4-BE49-F238E27FC236}">
                  <a16:creationId xmlns:a16="http://schemas.microsoft.com/office/drawing/2014/main" id="{14111888-6936-4F63-B7B5-30AF3570CDAE}"/>
                </a:ext>
              </a:extLst>
            </p:cNvPr>
            <p:cNvSpPr/>
            <p:nvPr/>
          </p:nvSpPr>
          <p:spPr>
            <a:xfrm>
              <a:off x="11111829" y="120856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Star: 5 Points 108">
              <a:extLst>
                <a:ext uri="{FF2B5EF4-FFF2-40B4-BE49-F238E27FC236}">
                  <a16:creationId xmlns:a16="http://schemas.microsoft.com/office/drawing/2014/main" id="{0510D8DC-A62F-4937-8738-83C5F64A2952}"/>
                </a:ext>
              </a:extLst>
            </p:cNvPr>
            <p:cNvSpPr/>
            <p:nvPr/>
          </p:nvSpPr>
          <p:spPr>
            <a:xfrm>
              <a:off x="10051633" y="158370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Star: 5 Points 109">
              <a:extLst>
                <a:ext uri="{FF2B5EF4-FFF2-40B4-BE49-F238E27FC236}">
                  <a16:creationId xmlns:a16="http://schemas.microsoft.com/office/drawing/2014/main" id="{0593040F-B481-4F66-A94F-74DEDC7481A5}"/>
                </a:ext>
              </a:extLst>
            </p:cNvPr>
            <p:cNvSpPr/>
            <p:nvPr/>
          </p:nvSpPr>
          <p:spPr>
            <a:xfrm>
              <a:off x="10565626" y="15661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Star: 5 Points 110">
              <a:extLst>
                <a:ext uri="{FF2B5EF4-FFF2-40B4-BE49-F238E27FC236}">
                  <a16:creationId xmlns:a16="http://schemas.microsoft.com/office/drawing/2014/main" id="{8C16E710-2BB3-41A2-8E5C-1C7083E10437}"/>
                </a:ext>
              </a:extLst>
            </p:cNvPr>
            <p:cNvSpPr/>
            <p:nvPr/>
          </p:nvSpPr>
          <p:spPr>
            <a:xfrm>
              <a:off x="11111829" y="15661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Star: 5 Points 111">
              <a:extLst>
                <a:ext uri="{FF2B5EF4-FFF2-40B4-BE49-F238E27FC236}">
                  <a16:creationId xmlns:a16="http://schemas.microsoft.com/office/drawing/2014/main" id="{B827470D-4A4E-4565-8BB9-801F33CC0863}"/>
                </a:ext>
              </a:extLst>
            </p:cNvPr>
            <p:cNvSpPr/>
            <p:nvPr/>
          </p:nvSpPr>
          <p:spPr>
            <a:xfrm>
              <a:off x="6461207" y="1284438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Star: 5 Points 112">
              <a:extLst>
                <a:ext uri="{FF2B5EF4-FFF2-40B4-BE49-F238E27FC236}">
                  <a16:creationId xmlns:a16="http://schemas.microsoft.com/office/drawing/2014/main" id="{DC008C9D-EAD7-46DB-9FB9-FFB385C80979}"/>
                </a:ext>
              </a:extLst>
            </p:cNvPr>
            <p:cNvSpPr/>
            <p:nvPr/>
          </p:nvSpPr>
          <p:spPr>
            <a:xfrm>
              <a:off x="6460231" y="164241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Star: 5 Points 113">
              <a:extLst>
                <a:ext uri="{FF2B5EF4-FFF2-40B4-BE49-F238E27FC236}">
                  <a16:creationId xmlns:a16="http://schemas.microsoft.com/office/drawing/2014/main" id="{EA25E096-FD81-43EF-8636-6CDC324D6E3C}"/>
                </a:ext>
              </a:extLst>
            </p:cNvPr>
            <p:cNvSpPr/>
            <p:nvPr/>
          </p:nvSpPr>
          <p:spPr>
            <a:xfrm>
              <a:off x="6874221" y="203384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Star: 5 Points 114">
              <a:extLst>
                <a:ext uri="{FF2B5EF4-FFF2-40B4-BE49-F238E27FC236}">
                  <a16:creationId xmlns:a16="http://schemas.microsoft.com/office/drawing/2014/main" id="{469C3423-4CE4-4523-880F-F08987A30643}"/>
                </a:ext>
              </a:extLst>
            </p:cNvPr>
            <p:cNvSpPr/>
            <p:nvPr/>
          </p:nvSpPr>
          <p:spPr>
            <a:xfrm>
              <a:off x="7389190" y="201584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Star: 5 Points 115">
              <a:extLst>
                <a:ext uri="{FF2B5EF4-FFF2-40B4-BE49-F238E27FC236}">
                  <a16:creationId xmlns:a16="http://schemas.microsoft.com/office/drawing/2014/main" id="{43E1E4C1-CB6A-434C-AB8E-8D417E4CFD69}"/>
                </a:ext>
              </a:extLst>
            </p:cNvPr>
            <p:cNvSpPr/>
            <p:nvPr/>
          </p:nvSpPr>
          <p:spPr>
            <a:xfrm>
              <a:off x="7935393" y="201584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Star: 5 Points 116">
              <a:extLst>
                <a:ext uri="{FF2B5EF4-FFF2-40B4-BE49-F238E27FC236}">
                  <a16:creationId xmlns:a16="http://schemas.microsoft.com/office/drawing/2014/main" id="{EE4E2C62-A1C2-4E6B-A2AE-4B553B3EE2F2}"/>
                </a:ext>
              </a:extLst>
            </p:cNvPr>
            <p:cNvSpPr/>
            <p:nvPr/>
          </p:nvSpPr>
          <p:spPr>
            <a:xfrm>
              <a:off x="8459939" y="199870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Star: 5 Points 117">
              <a:extLst>
                <a:ext uri="{FF2B5EF4-FFF2-40B4-BE49-F238E27FC236}">
                  <a16:creationId xmlns:a16="http://schemas.microsoft.com/office/drawing/2014/main" id="{39F261FF-6E0D-4CF7-9F69-DCF010777732}"/>
                </a:ext>
              </a:extLst>
            </p:cNvPr>
            <p:cNvSpPr/>
            <p:nvPr/>
          </p:nvSpPr>
          <p:spPr>
            <a:xfrm>
              <a:off x="6454255" y="203384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D321AA47-99C2-43AF-B7A2-F171A5FCD777}"/>
              </a:ext>
            </a:extLst>
          </p:cNvPr>
          <p:cNvSpPr txBox="1"/>
          <p:nvPr/>
        </p:nvSpPr>
        <p:spPr>
          <a:xfrm>
            <a:off x="2026307" y="622756"/>
            <a:ext cx="216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37 </a:t>
            </a:r>
            <a:r>
              <a:rPr lang="en-US" sz="2800" b="1" dirty="0" err="1">
                <a:solidFill>
                  <a:srgbClr val="0000FF"/>
                </a:solidFill>
              </a:rPr>
              <a:t>ngôi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sao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F2936AB-378E-4DAC-A194-F6ED81CF1C35}"/>
              </a:ext>
            </a:extLst>
          </p:cNvPr>
          <p:cNvSpPr txBox="1"/>
          <p:nvPr/>
        </p:nvSpPr>
        <p:spPr>
          <a:xfrm>
            <a:off x="8082058" y="616591"/>
            <a:ext cx="216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25 </a:t>
            </a:r>
            <a:r>
              <a:rPr lang="en-US" sz="2800" b="1" dirty="0" err="1">
                <a:solidFill>
                  <a:srgbClr val="0000FF"/>
                </a:solidFill>
              </a:rPr>
              <a:t>ngôi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sao</a:t>
            </a:r>
            <a:endParaRPr lang="en-US" sz="2800" b="1" dirty="0">
              <a:solidFill>
                <a:srgbClr val="0000FF"/>
              </a:solidFill>
            </a:endParaRP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A44B13E-409B-47B3-A2E5-7FB56B413D8A}"/>
              </a:ext>
            </a:extLst>
          </p:cNvPr>
          <p:cNvGrpSpPr/>
          <p:nvPr/>
        </p:nvGrpSpPr>
        <p:grpSpPr>
          <a:xfrm>
            <a:off x="1865184" y="3098862"/>
            <a:ext cx="4104419" cy="1144082"/>
            <a:chOff x="974406" y="3509825"/>
            <a:chExt cx="4104419" cy="1144082"/>
          </a:xfrm>
          <a:solidFill>
            <a:srgbClr val="002060"/>
          </a:solidFill>
        </p:grpSpPr>
        <p:sp>
          <p:nvSpPr>
            <p:cNvPr id="123" name="Speech Bubble: Oval 122">
              <a:extLst>
                <a:ext uri="{FF2B5EF4-FFF2-40B4-BE49-F238E27FC236}">
                  <a16:creationId xmlns:a16="http://schemas.microsoft.com/office/drawing/2014/main" id="{32D50D07-5A72-490E-AF69-5E3392CFDB8F}"/>
                </a:ext>
              </a:extLst>
            </p:cNvPr>
            <p:cNvSpPr/>
            <p:nvPr/>
          </p:nvSpPr>
          <p:spPr>
            <a:xfrm>
              <a:off x="974406" y="3509825"/>
              <a:ext cx="4104419" cy="1144082"/>
            </a:xfrm>
            <a:prstGeom prst="wedgeEllipseCallout">
              <a:avLst>
                <a:gd name="adj1" fmla="val 40162"/>
                <a:gd name="adj2" fmla="val 40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401DA796-E6AE-4069-9EF3-5A2B66B8BA98}"/>
                </a:ext>
              </a:extLst>
            </p:cNvPr>
            <p:cNvSpPr txBox="1"/>
            <p:nvPr/>
          </p:nvSpPr>
          <p:spPr>
            <a:xfrm>
              <a:off x="1390903" y="3638943"/>
              <a:ext cx="35006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Cả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hai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tháng</a:t>
              </a:r>
              <a:r>
                <a:rPr lang="en-US" sz="2400" dirty="0">
                  <a:solidFill>
                    <a:schemeClr val="bg1"/>
                  </a:solidFill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</a:rPr>
                <a:t>tớ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có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tất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cả</a:t>
              </a:r>
              <a:r>
                <a:rPr lang="en-US" sz="2400" dirty="0">
                  <a:solidFill>
                    <a:schemeClr val="bg1"/>
                  </a:solidFill>
                </a:rPr>
                <a:t> bao </a:t>
              </a:r>
              <a:r>
                <a:rPr lang="en-US" sz="2400" dirty="0" err="1">
                  <a:solidFill>
                    <a:schemeClr val="bg1"/>
                  </a:solidFill>
                </a:rPr>
                <a:t>nhiêu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ngôi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sao</a:t>
              </a:r>
              <a:r>
                <a:rPr lang="en-US" sz="2400" dirty="0">
                  <a:solidFill>
                    <a:schemeClr val="bg1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350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19" grpId="0" animBg="1"/>
      <p:bldP spid="121" grpId="0"/>
      <p:bldP spid="1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A8909E7A-7ADD-450C-95A3-F7F1EDEAC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801919"/>
              </p:ext>
            </p:extLst>
          </p:nvPr>
        </p:nvGraphicFramePr>
        <p:xfrm>
          <a:off x="1027156" y="1133416"/>
          <a:ext cx="3543889" cy="477829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60548">
                  <a:extLst>
                    <a:ext uri="{9D8B030D-6E8A-4147-A177-3AD203B41FA5}">
                      <a16:colId xmlns:a16="http://schemas.microsoft.com/office/drawing/2014/main" val="2721636771"/>
                    </a:ext>
                  </a:extLst>
                </a:gridCol>
                <a:gridCol w="1183341">
                  <a:extLst>
                    <a:ext uri="{9D8B030D-6E8A-4147-A177-3AD203B41FA5}">
                      <a16:colId xmlns:a16="http://schemas.microsoft.com/office/drawing/2014/main" val="2062378497"/>
                    </a:ext>
                  </a:extLst>
                </a:gridCol>
              </a:tblGrid>
              <a:tr h="6669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vị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8358609"/>
                  </a:ext>
                </a:extLst>
              </a:tr>
              <a:tr h="20556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907493"/>
                  </a:ext>
                </a:extLst>
              </a:tr>
              <a:tr h="20556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167517"/>
                  </a:ext>
                </a:extLst>
              </a:tr>
            </a:tbl>
          </a:graphicData>
        </a:graphic>
      </p:graphicFrame>
      <p:sp>
        <p:nvSpPr>
          <p:cNvPr id="70" name="Rectangle 69">
            <a:extLst>
              <a:ext uri="{FF2B5EF4-FFF2-40B4-BE49-F238E27FC236}">
                <a16:creationId xmlns:a16="http://schemas.microsoft.com/office/drawing/2014/main" id="{A0F2869F-5D1F-423F-A1B4-75008B764482}"/>
              </a:ext>
            </a:extLst>
          </p:cNvPr>
          <p:cNvSpPr/>
          <p:nvPr/>
        </p:nvSpPr>
        <p:spPr>
          <a:xfrm>
            <a:off x="3371389" y="1795973"/>
            <a:ext cx="1191816" cy="4125757"/>
          </a:xfrm>
          <a:prstGeom prst="rect">
            <a:avLst/>
          </a:prstGeom>
          <a:solidFill>
            <a:srgbClr val="FCD5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85FA831-600B-4B41-8BC6-00015D2597FC}"/>
              </a:ext>
            </a:extLst>
          </p:cNvPr>
          <p:cNvSpPr/>
          <p:nvPr/>
        </p:nvSpPr>
        <p:spPr>
          <a:xfrm>
            <a:off x="1046206" y="1785953"/>
            <a:ext cx="2329042" cy="4125757"/>
          </a:xfrm>
          <a:prstGeom prst="rect">
            <a:avLst/>
          </a:prstGeom>
          <a:solidFill>
            <a:srgbClr val="FCD5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4E36C2D-FCE6-4243-A328-738E043F4570}"/>
              </a:ext>
            </a:extLst>
          </p:cNvPr>
          <p:cNvSpPr/>
          <p:nvPr/>
        </p:nvSpPr>
        <p:spPr>
          <a:xfrm>
            <a:off x="3752221" y="4128037"/>
            <a:ext cx="468136" cy="78695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60E902A-EA79-4CEF-B61D-A80334227033}"/>
              </a:ext>
            </a:extLst>
          </p:cNvPr>
          <p:cNvSpPr/>
          <p:nvPr/>
        </p:nvSpPr>
        <p:spPr>
          <a:xfrm>
            <a:off x="3776614" y="1972046"/>
            <a:ext cx="468136" cy="15010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8EE337D-9EB7-460E-B6D7-D26D952C2317}"/>
              </a:ext>
            </a:extLst>
          </p:cNvPr>
          <p:cNvGrpSpPr/>
          <p:nvPr/>
        </p:nvGrpSpPr>
        <p:grpSpPr>
          <a:xfrm>
            <a:off x="4216293" y="356388"/>
            <a:ext cx="3248912" cy="715426"/>
            <a:chOff x="168284" y="3638943"/>
            <a:chExt cx="3413739" cy="956062"/>
          </a:xfrm>
          <a:solidFill>
            <a:srgbClr val="FFFF0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2FD7B71-9E54-4627-8FEA-3737FCEED790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24F2794-3720-4C46-A22D-5E08A2D4BA8D}"/>
                </a:ext>
              </a:extLst>
            </p:cNvPr>
            <p:cNvSpPr txBox="1"/>
            <p:nvPr/>
          </p:nvSpPr>
          <p:spPr>
            <a:xfrm>
              <a:off x="556815" y="3731278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37 + 25 = 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47D7173-180A-4677-B982-86494619D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8565" y="1936462"/>
            <a:ext cx="352499" cy="17624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4D16BA-5552-485D-8932-E9911C84E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1219" y="1936462"/>
            <a:ext cx="352499" cy="17624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FD8F18-0BD2-41E6-9E15-F46E1DD66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6066" y="1936462"/>
            <a:ext cx="352499" cy="17624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44AC00-B507-4FA3-AC78-E880F7206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8410" y="4033743"/>
            <a:ext cx="352499" cy="17624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95389E-5562-4C62-A3B3-7EA8B2173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1064" y="4033743"/>
            <a:ext cx="352499" cy="17624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945BF3-150D-41C2-9881-A5E95C03E7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41" b="94388" l="9091" r="89091">
                        <a14:foregroundMark x1="63636" y1="36735" x2="63636" y2="36735"/>
                        <a14:foregroundMark x1="49091" y1="14286" x2="49091" y2="14286"/>
                        <a14:foregroundMark x1="40000" y1="89796" x2="40000" y2="89796"/>
                        <a14:foregroundMark x1="40000" y1="94388" x2="40000" y2="94388"/>
                        <a14:backgroundMark x1="41818" y1="510" x2="70909" y2="1020"/>
                        <a14:backgroundMark x1="30909" y1="1020" x2="54545" y2="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8130" y="2040635"/>
            <a:ext cx="457378" cy="14109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3D9638-D442-47CC-A391-7A5CB534B0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t="59828"/>
          <a:stretch/>
        </p:blipFill>
        <p:spPr>
          <a:xfrm>
            <a:off x="3798130" y="5155690"/>
            <a:ext cx="331431" cy="4659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866B90-D277-4E00-ADAD-9ADE710813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b="39329"/>
          <a:stretch/>
        </p:blipFill>
        <p:spPr>
          <a:xfrm>
            <a:off x="3787372" y="4500742"/>
            <a:ext cx="352499" cy="74852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4B8FAED7-DE55-4F48-8FB2-BD8E9928A13C}"/>
              </a:ext>
            </a:extLst>
          </p:cNvPr>
          <p:cNvGrpSpPr/>
          <p:nvPr/>
        </p:nvGrpSpPr>
        <p:grpSpPr>
          <a:xfrm>
            <a:off x="4223907" y="6030174"/>
            <a:ext cx="2893040" cy="585559"/>
            <a:chOff x="168284" y="3638943"/>
            <a:chExt cx="3039813" cy="869836"/>
          </a:xfrm>
          <a:solidFill>
            <a:srgbClr val="C00000"/>
          </a:solidFill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DEFCFC4-F8E4-45C0-A083-B354540C79AA}"/>
                </a:ext>
              </a:extLst>
            </p:cNvPr>
            <p:cNvSpPr/>
            <p:nvPr/>
          </p:nvSpPr>
          <p:spPr>
            <a:xfrm>
              <a:off x="168284" y="3638943"/>
              <a:ext cx="3039813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DA16C3E-8FF1-416F-B0AE-E58CC302BFDD}"/>
                </a:ext>
              </a:extLst>
            </p:cNvPr>
            <p:cNvSpPr txBox="1"/>
            <p:nvPr/>
          </p:nvSpPr>
          <p:spPr>
            <a:xfrm>
              <a:off x="526419" y="3731546"/>
              <a:ext cx="2663858" cy="7772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</a:rPr>
                <a:t>37 + 25 = 62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C1465E2-7A9D-4C8D-BF87-4BA8447C55D4}"/>
              </a:ext>
            </a:extLst>
          </p:cNvPr>
          <p:cNvSpPr txBox="1"/>
          <p:nvPr/>
        </p:nvSpPr>
        <p:spPr>
          <a:xfrm>
            <a:off x="5670427" y="1066780"/>
            <a:ext cx="559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Hướng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dẫn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theo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cột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dọc</a:t>
            </a:r>
            <a:r>
              <a:rPr lang="en-US" sz="2800" b="1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FAF2509-E8C7-4078-ADA4-2E6E9D6B73E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53" r="25356" b="39854"/>
          <a:stretch/>
        </p:blipFill>
        <p:spPr>
          <a:xfrm>
            <a:off x="4732779" y="1659095"/>
            <a:ext cx="7032930" cy="413212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4B2E84E-42EA-4487-8F27-0B4487A2C72B}"/>
              </a:ext>
            </a:extLst>
          </p:cNvPr>
          <p:cNvSpPr txBox="1"/>
          <p:nvPr/>
        </p:nvSpPr>
        <p:spPr>
          <a:xfrm>
            <a:off x="5419596" y="1978297"/>
            <a:ext cx="679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F617FAF-A2CC-47B6-9552-804817C278BC}"/>
              </a:ext>
            </a:extLst>
          </p:cNvPr>
          <p:cNvSpPr txBox="1"/>
          <p:nvPr/>
        </p:nvSpPr>
        <p:spPr>
          <a:xfrm>
            <a:off x="5377096" y="2577440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6E055D2-4CAF-43B4-92B3-1708654CDEFB}"/>
              </a:ext>
            </a:extLst>
          </p:cNvPr>
          <p:cNvSpPr txBox="1"/>
          <p:nvPr/>
        </p:nvSpPr>
        <p:spPr>
          <a:xfrm>
            <a:off x="5154121" y="216619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5178185" y="30540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868616" y="3766630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Đặt</a:t>
            </a:r>
            <a:r>
              <a:rPr lang="en-US" sz="2400" b="1" dirty="0"/>
              <a:t> </a:t>
            </a:r>
            <a:r>
              <a:rPr lang="en-US" sz="2400" b="1" dirty="0" err="1"/>
              <a:t>tính</a:t>
            </a:r>
            <a:endParaRPr lang="en-US" sz="2400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2B64E3C-ACD7-4FB2-B73E-C9AE2A8970B2}"/>
              </a:ext>
            </a:extLst>
          </p:cNvPr>
          <p:cNvSpPr txBox="1"/>
          <p:nvPr/>
        </p:nvSpPr>
        <p:spPr>
          <a:xfrm>
            <a:off x="7804610" y="198762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73874DB-178E-4D5E-93F2-993EF0488208}"/>
              </a:ext>
            </a:extLst>
          </p:cNvPr>
          <p:cNvSpPr txBox="1"/>
          <p:nvPr/>
        </p:nvSpPr>
        <p:spPr>
          <a:xfrm>
            <a:off x="7762110" y="258676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6939343-F996-4C32-B7BC-271FE8AD58B3}"/>
              </a:ext>
            </a:extLst>
          </p:cNvPr>
          <p:cNvSpPr txBox="1"/>
          <p:nvPr/>
        </p:nvSpPr>
        <p:spPr>
          <a:xfrm>
            <a:off x="7539135" y="217551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F4E042C-A7FF-4DD3-9CE5-BE87AAC02818}"/>
              </a:ext>
            </a:extLst>
          </p:cNvPr>
          <p:cNvCxnSpPr/>
          <p:nvPr/>
        </p:nvCxnSpPr>
        <p:spPr>
          <a:xfrm>
            <a:off x="7563199" y="306337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2CB9EF7-0AD8-4FAC-A141-D21AB7D02A3E}"/>
              </a:ext>
            </a:extLst>
          </p:cNvPr>
          <p:cNvSpPr txBox="1"/>
          <p:nvPr/>
        </p:nvSpPr>
        <p:spPr>
          <a:xfrm>
            <a:off x="8068260" y="198650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AE12029-128D-44E3-9354-9D16EE77DA01}"/>
              </a:ext>
            </a:extLst>
          </p:cNvPr>
          <p:cNvSpPr txBox="1"/>
          <p:nvPr/>
        </p:nvSpPr>
        <p:spPr>
          <a:xfrm>
            <a:off x="8055501" y="2591409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8027639" y="3172026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54D05F9-485E-4C58-8527-BD6030386733}"/>
              </a:ext>
            </a:extLst>
          </p:cNvPr>
          <p:cNvSpPr txBox="1"/>
          <p:nvPr/>
        </p:nvSpPr>
        <p:spPr>
          <a:xfrm>
            <a:off x="7600401" y="2731909"/>
            <a:ext cx="45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396DF2B-198D-45CC-B8BA-9EAE05FAA97C}"/>
              </a:ext>
            </a:extLst>
          </p:cNvPr>
          <p:cNvSpPr txBox="1"/>
          <p:nvPr/>
        </p:nvSpPr>
        <p:spPr>
          <a:xfrm>
            <a:off x="6556051" y="3647475"/>
            <a:ext cx="2659545" cy="1208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/>
              <a:t>7 </a:t>
            </a:r>
            <a:r>
              <a:rPr lang="en-US" sz="2400" b="1" dirty="0" err="1"/>
              <a:t>cộng</a:t>
            </a:r>
            <a:r>
              <a:rPr lang="en-US" sz="2400" b="1" dirty="0"/>
              <a:t> 5 </a:t>
            </a:r>
            <a:r>
              <a:rPr lang="en-US" sz="2400" b="1" dirty="0" err="1"/>
              <a:t>bằng</a:t>
            </a:r>
            <a:r>
              <a:rPr lang="en-US" sz="2400" b="1" dirty="0"/>
              <a:t> 12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/>
              <a:t>viết</a:t>
            </a:r>
            <a:r>
              <a:rPr lang="en-US" sz="2400" b="1" dirty="0"/>
              <a:t> 2, </a:t>
            </a:r>
            <a:r>
              <a:rPr lang="en-US" sz="2400" b="1" dirty="0" err="1"/>
              <a:t>nhớ</a:t>
            </a:r>
            <a:r>
              <a:rPr lang="en-US" sz="2400" b="1" dirty="0"/>
              <a:t> 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6E34DD6-87EB-45EE-94B2-5B74BBDC65C3}"/>
              </a:ext>
            </a:extLst>
          </p:cNvPr>
          <p:cNvSpPr txBox="1"/>
          <p:nvPr/>
        </p:nvSpPr>
        <p:spPr>
          <a:xfrm>
            <a:off x="10496718" y="199362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1BFF280-7C05-4328-8077-6DECEF042E40}"/>
              </a:ext>
            </a:extLst>
          </p:cNvPr>
          <p:cNvSpPr txBox="1"/>
          <p:nvPr/>
        </p:nvSpPr>
        <p:spPr>
          <a:xfrm>
            <a:off x="10490359" y="2555761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59571E9-D958-4359-A377-6E40D483B11B}"/>
              </a:ext>
            </a:extLst>
          </p:cNvPr>
          <p:cNvSpPr txBox="1"/>
          <p:nvPr/>
        </p:nvSpPr>
        <p:spPr>
          <a:xfrm>
            <a:off x="9967706" y="214425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C89E5FA-CB89-448C-BCE0-3B42318A2DC7}"/>
              </a:ext>
            </a:extLst>
          </p:cNvPr>
          <p:cNvSpPr txBox="1"/>
          <p:nvPr/>
        </p:nvSpPr>
        <p:spPr>
          <a:xfrm>
            <a:off x="10204066" y="198650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A9F28E6-720C-4835-965A-6FF1A8A6322D}"/>
              </a:ext>
            </a:extLst>
          </p:cNvPr>
          <p:cNvSpPr txBox="1"/>
          <p:nvPr/>
        </p:nvSpPr>
        <p:spPr>
          <a:xfrm>
            <a:off x="10160361" y="2569775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6D7AAF5-BA81-4E3F-A930-E6B58304F488}"/>
              </a:ext>
            </a:extLst>
          </p:cNvPr>
          <p:cNvSpPr txBox="1"/>
          <p:nvPr/>
        </p:nvSpPr>
        <p:spPr>
          <a:xfrm>
            <a:off x="10458048" y="3172402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79B59FC-24C2-49F5-AB57-3B8C48BE6E5B}"/>
              </a:ext>
            </a:extLst>
          </p:cNvPr>
          <p:cNvCxnSpPr/>
          <p:nvPr/>
        </p:nvCxnSpPr>
        <p:spPr>
          <a:xfrm>
            <a:off x="10008283" y="30540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DCB70530-A41E-4E95-9D83-F3138833648D}"/>
              </a:ext>
            </a:extLst>
          </p:cNvPr>
          <p:cNvSpPr txBox="1"/>
          <p:nvPr/>
        </p:nvSpPr>
        <p:spPr>
          <a:xfrm>
            <a:off x="10192286" y="316528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BB36BF9-ADD5-4A11-A002-6EC270A03AC7}"/>
              </a:ext>
            </a:extLst>
          </p:cNvPr>
          <p:cNvSpPr txBox="1"/>
          <p:nvPr/>
        </p:nvSpPr>
        <p:spPr>
          <a:xfrm>
            <a:off x="9525177" y="3637798"/>
            <a:ext cx="2659545" cy="183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/>
              <a:t>3 </a:t>
            </a:r>
            <a:r>
              <a:rPr lang="en-US" sz="2400" b="1" dirty="0" err="1"/>
              <a:t>cộng</a:t>
            </a:r>
            <a:r>
              <a:rPr lang="en-US" sz="2400" b="1" dirty="0"/>
              <a:t> 2 </a:t>
            </a:r>
            <a:r>
              <a:rPr lang="en-US" sz="2400" b="1" dirty="0" err="1"/>
              <a:t>bằng</a:t>
            </a:r>
            <a:r>
              <a:rPr lang="en-US" sz="2400" b="1" dirty="0"/>
              <a:t> 5,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/>
              <a:t>thêm</a:t>
            </a:r>
            <a:r>
              <a:rPr lang="en-US" sz="2400" b="1" dirty="0"/>
              <a:t> 1 </a:t>
            </a:r>
            <a:r>
              <a:rPr lang="en-US" sz="2400" b="1" dirty="0" err="1"/>
              <a:t>bằng</a:t>
            </a:r>
            <a:r>
              <a:rPr lang="en-US" sz="2400" b="1" dirty="0"/>
              <a:t> 6,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/>
              <a:t>viết</a:t>
            </a:r>
            <a:r>
              <a:rPr lang="en-US" sz="2400" b="1" dirty="0"/>
              <a:t> 6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116647-C698-46B2-9FC1-7A08BBBD9D5F}"/>
              </a:ext>
            </a:extLst>
          </p:cNvPr>
          <p:cNvSpPr/>
          <p:nvPr/>
        </p:nvSpPr>
        <p:spPr>
          <a:xfrm>
            <a:off x="4732779" y="3967993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3316E0C9-CB08-4B2B-BF8F-9B3C386169C9}"/>
              </a:ext>
            </a:extLst>
          </p:cNvPr>
          <p:cNvSpPr/>
          <p:nvPr/>
        </p:nvSpPr>
        <p:spPr>
          <a:xfrm>
            <a:off x="6427206" y="3960391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896B5EB-D8E5-4FC9-87ED-87758D451BFB}"/>
              </a:ext>
            </a:extLst>
          </p:cNvPr>
          <p:cNvSpPr/>
          <p:nvPr/>
        </p:nvSpPr>
        <p:spPr>
          <a:xfrm>
            <a:off x="9377330" y="3978146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9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0.00052 -0.0546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1.48148E-6 L -0.08985 0.138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4" y="689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5463 L -0.08984 -0.0324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6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9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00"/>
                            </p:stCondLst>
                            <p:childTnLst>
                              <p:par>
                                <p:cTn id="2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0.18828 0.00694 " pathEditMode="relative" rAng="0" ptsTypes="AA">
                                      <p:cBhvr>
                                        <p:cTn id="26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"/>
                            </p:stCondLst>
                            <p:childTnLst>
                              <p:par>
                                <p:cTn id="27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500"/>
                            </p:stCondLst>
                            <p:childTnLst>
                              <p:par>
                                <p:cTn id="2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6" grpId="0" animBg="1"/>
      <p:bldP spid="35" grpId="0" animBg="1"/>
      <p:bldP spid="35" grpId="1" animBg="1"/>
      <p:bldP spid="33" grpId="0" animBg="1"/>
      <p:bldP spid="33" grpId="1" animBg="1"/>
      <p:bldP spid="42" grpId="0"/>
      <p:bldP spid="44" grpId="0"/>
      <p:bldP spid="45" grpId="0"/>
      <p:bldP spid="46" grpId="0"/>
      <p:bldP spid="49" grpId="0"/>
      <p:bldP spid="50" grpId="0"/>
      <p:bldP spid="51" grpId="0"/>
      <p:bldP spid="52" grpId="0"/>
      <p:bldP spid="54" grpId="0"/>
      <p:bldP spid="54" grpId="1"/>
      <p:bldP spid="55" grpId="0"/>
      <p:bldP spid="55" grpId="1"/>
      <p:bldP spid="56" grpId="0"/>
      <p:bldP spid="57" grpId="0"/>
      <p:bldP spid="57" grpId="1"/>
      <p:bldP spid="57" grpId="2"/>
      <p:bldP spid="58" grpId="0"/>
      <p:bldP spid="59" grpId="0"/>
      <p:bldP spid="60" grpId="0"/>
      <p:bldP spid="61" grpId="0"/>
      <p:bldP spid="62" grpId="0"/>
      <p:bldP spid="62" grpId="1"/>
      <p:bldP spid="63" grpId="0"/>
      <p:bldP spid="63" grpId="1"/>
      <p:bldP spid="64" grpId="0"/>
      <p:bldP spid="66" grpId="0"/>
      <p:bldP spid="67" grpId="0"/>
      <p:bldP spid="6" grpId="0" animBg="1"/>
      <p:bldP spid="68" grpId="0" animBg="1"/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C4D2FA-7304-4BEB-B484-919573B09AB8}"/>
              </a:ext>
            </a:extLst>
          </p:cNvPr>
          <p:cNvSpPr txBox="1"/>
          <p:nvPr/>
        </p:nvSpPr>
        <p:spPr>
          <a:xfrm>
            <a:off x="2527357" y="2103233"/>
            <a:ext cx="679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23D925-17C1-44F4-827B-89E154BB1722}"/>
              </a:ext>
            </a:extLst>
          </p:cNvPr>
          <p:cNvSpPr txBox="1"/>
          <p:nvPr/>
        </p:nvSpPr>
        <p:spPr>
          <a:xfrm>
            <a:off x="2547003" y="2702376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37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B83E2-3A86-462B-BFE3-3BAD0B85BBD3}"/>
              </a:ext>
            </a:extLst>
          </p:cNvPr>
          <p:cNvSpPr txBox="1"/>
          <p:nvPr/>
        </p:nvSpPr>
        <p:spPr>
          <a:xfrm>
            <a:off x="2261882" y="229113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5090E0-3BD3-4D03-847C-4D03C0990B9B}"/>
              </a:ext>
            </a:extLst>
          </p:cNvPr>
          <p:cNvCxnSpPr/>
          <p:nvPr/>
        </p:nvCxnSpPr>
        <p:spPr>
          <a:xfrm>
            <a:off x="2285946" y="317898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23B78E1-80E7-40AB-8E03-D027112E817F}"/>
              </a:ext>
            </a:extLst>
          </p:cNvPr>
          <p:cNvSpPr txBox="1"/>
          <p:nvPr/>
        </p:nvSpPr>
        <p:spPr>
          <a:xfrm>
            <a:off x="1814101" y="3868405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Đặt</a:t>
            </a:r>
            <a:r>
              <a:rPr lang="en-US" sz="2400" b="1" dirty="0"/>
              <a:t> </a:t>
            </a:r>
            <a:r>
              <a:rPr lang="en-US" sz="2400" b="1" dirty="0" err="1"/>
              <a:t>tính</a:t>
            </a:r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5011CD-0FF6-4C3E-8D0B-C4924A16C291}"/>
              </a:ext>
            </a:extLst>
          </p:cNvPr>
          <p:cNvSpPr txBox="1"/>
          <p:nvPr/>
        </p:nvSpPr>
        <p:spPr>
          <a:xfrm>
            <a:off x="5551021" y="210435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CAEB5B-C992-4E45-8A7F-FE10EA0761A0}"/>
              </a:ext>
            </a:extLst>
          </p:cNvPr>
          <p:cNvSpPr txBox="1"/>
          <p:nvPr/>
        </p:nvSpPr>
        <p:spPr>
          <a:xfrm>
            <a:off x="5535155" y="270349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483388-270F-4557-9BAF-9960BEC71CF1}"/>
              </a:ext>
            </a:extLst>
          </p:cNvPr>
          <p:cNvSpPr txBox="1"/>
          <p:nvPr/>
        </p:nvSpPr>
        <p:spPr>
          <a:xfrm>
            <a:off x="5312180" y="229224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233298-5FBB-44CC-991F-9B319C4A1309}"/>
              </a:ext>
            </a:extLst>
          </p:cNvPr>
          <p:cNvCxnSpPr/>
          <p:nvPr/>
        </p:nvCxnSpPr>
        <p:spPr>
          <a:xfrm>
            <a:off x="5336244" y="318010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1386C82-6626-4D8B-A3E6-A215726866AF}"/>
              </a:ext>
            </a:extLst>
          </p:cNvPr>
          <p:cNvSpPr txBox="1"/>
          <p:nvPr/>
        </p:nvSpPr>
        <p:spPr>
          <a:xfrm>
            <a:off x="5841305" y="210323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6A3DFC-B7DA-4E2E-8CF2-B96D9C2FA5DF}"/>
              </a:ext>
            </a:extLst>
          </p:cNvPr>
          <p:cNvSpPr txBox="1"/>
          <p:nvPr/>
        </p:nvSpPr>
        <p:spPr>
          <a:xfrm>
            <a:off x="5828546" y="2708139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706942-C673-4365-9E8D-7B081B985562}"/>
              </a:ext>
            </a:extLst>
          </p:cNvPr>
          <p:cNvSpPr txBox="1"/>
          <p:nvPr/>
        </p:nvSpPr>
        <p:spPr>
          <a:xfrm>
            <a:off x="5800684" y="3288756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6651AB-1B2F-4B4B-A7FF-EF880C224A57}"/>
              </a:ext>
            </a:extLst>
          </p:cNvPr>
          <p:cNvSpPr txBox="1"/>
          <p:nvPr/>
        </p:nvSpPr>
        <p:spPr>
          <a:xfrm>
            <a:off x="5386205" y="2906002"/>
            <a:ext cx="45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511A88-F057-43A2-8012-1490CEE76F9E}"/>
              </a:ext>
            </a:extLst>
          </p:cNvPr>
          <p:cNvSpPr txBox="1"/>
          <p:nvPr/>
        </p:nvSpPr>
        <p:spPr>
          <a:xfrm>
            <a:off x="4600940" y="3847116"/>
            <a:ext cx="2659545" cy="1208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/>
              <a:t>6 </a:t>
            </a:r>
            <a:r>
              <a:rPr lang="en-US" sz="2400" b="1" dirty="0" err="1"/>
              <a:t>cộng</a:t>
            </a:r>
            <a:r>
              <a:rPr lang="en-US" sz="2400" b="1" dirty="0"/>
              <a:t> 7 </a:t>
            </a:r>
            <a:r>
              <a:rPr lang="en-US" sz="2400" b="1" dirty="0" err="1"/>
              <a:t>bằng</a:t>
            </a:r>
            <a:r>
              <a:rPr lang="en-US" sz="2400" b="1" dirty="0"/>
              <a:t> 13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/>
              <a:t>viết</a:t>
            </a:r>
            <a:r>
              <a:rPr lang="en-US" sz="2400" b="1" dirty="0"/>
              <a:t> 3, </a:t>
            </a:r>
            <a:r>
              <a:rPr lang="en-US" sz="2400" b="1" dirty="0" err="1"/>
              <a:t>nhớ</a:t>
            </a:r>
            <a:r>
              <a:rPr lang="en-US" sz="2400" b="1" dirty="0"/>
              <a:t>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7EAFA8-3D83-45BC-8192-F867265CC868}"/>
              </a:ext>
            </a:extLst>
          </p:cNvPr>
          <p:cNvSpPr txBox="1"/>
          <p:nvPr/>
        </p:nvSpPr>
        <p:spPr>
          <a:xfrm>
            <a:off x="9395832" y="21143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83DD17-6F6F-4636-B63E-E4A4F3472B80}"/>
              </a:ext>
            </a:extLst>
          </p:cNvPr>
          <p:cNvSpPr txBox="1"/>
          <p:nvPr/>
        </p:nvSpPr>
        <p:spPr>
          <a:xfrm>
            <a:off x="9389473" y="2676477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EB2E7C-46EE-4FB1-B692-98FE763830E9}"/>
              </a:ext>
            </a:extLst>
          </p:cNvPr>
          <p:cNvSpPr txBox="1"/>
          <p:nvPr/>
        </p:nvSpPr>
        <p:spPr>
          <a:xfrm>
            <a:off x="8866820" y="226497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EDD716-5D34-4B3D-9532-00205C78D8F3}"/>
              </a:ext>
            </a:extLst>
          </p:cNvPr>
          <p:cNvSpPr txBox="1"/>
          <p:nvPr/>
        </p:nvSpPr>
        <p:spPr>
          <a:xfrm>
            <a:off x="9103180" y="2107219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053D9A-ABF1-43E0-8415-9D9D8480A606}"/>
              </a:ext>
            </a:extLst>
          </p:cNvPr>
          <p:cNvSpPr txBox="1"/>
          <p:nvPr/>
        </p:nvSpPr>
        <p:spPr>
          <a:xfrm>
            <a:off x="9112743" y="2690491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2C4A54-BE67-4DDA-9A8C-D109B72C26F6}"/>
              </a:ext>
            </a:extLst>
          </p:cNvPr>
          <p:cNvSpPr txBox="1"/>
          <p:nvPr/>
        </p:nvSpPr>
        <p:spPr>
          <a:xfrm>
            <a:off x="9392674" y="32842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FB74622-5BCB-4B11-86A3-44C91AC0CAF0}"/>
              </a:ext>
            </a:extLst>
          </p:cNvPr>
          <p:cNvCxnSpPr/>
          <p:nvPr/>
        </p:nvCxnSpPr>
        <p:spPr>
          <a:xfrm>
            <a:off x="8907397" y="317476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CF53AC4-DF70-4187-AF98-031875F68C1A}"/>
              </a:ext>
            </a:extLst>
          </p:cNvPr>
          <p:cNvSpPr txBox="1"/>
          <p:nvPr/>
        </p:nvSpPr>
        <p:spPr>
          <a:xfrm>
            <a:off x="9144668" y="328599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03006E-13C8-4E44-B2DC-4C3B22625210}"/>
              </a:ext>
            </a:extLst>
          </p:cNvPr>
          <p:cNvSpPr txBox="1"/>
          <p:nvPr/>
        </p:nvSpPr>
        <p:spPr>
          <a:xfrm>
            <a:off x="8460229" y="3764205"/>
            <a:ext cx="3391460" cy="1208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/>
              <a:t>4 </a:t>
            </a:r>
            <a:r>
              <a:rPr lang="en-US" sz="2400" b="1" dirty="0" err="1"/>
              <a:t>cộng</a:t>
            </a:r>
            <a:r>
              <a:rPr lang="en-US" sz="2400" b="1" dirty="0"/>
              <a:t> 3 </a:t>
            </a:r>
            <a:r>
              <a:rPr lang="en-US" sz="2400" b="1" dirty="0" err="1"/>
              <a:t>bằng</a:t>
            </a:r>
            <a:r>
              <a:rPr lang="en-US" sz="2400" b="1" dirty="0"/>
              <a:t> 7,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/>
              <a:t>thêm</a:t>
            </a:r>
            <a:r>
              <a:rPr lang="en-US" sz="2400" b="1" dirty="0"/>
              <a:t> 1 </a:t>
            </a:r>
            <a:r>
              <a:rPr lang="en-US" sz="2400" b="1" dirty="0" err="1"/>
              <a:t>bằng</a:t>
            </a:r>
            <a:r>
              <a:rPr lang="en-US" sz="2400" b="1" dirty="0"/>
              <a:t> 8, </a:t>
            </a:r>
            <a:r>
              <a:rPr lang="en-US" sz="2400" b="1" dirty="0" err="1"/>
              <a:t>viết</a:t>
            </a:r>
            <a:r>
              <a:rPr lang="en-US" sz="2400" b="1" dirty="0"/>
              <a:t> 8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D92C7D6-E2E4-4362-84FC-B5D521A28E70}"/>
              </a:ext>
            </a:extLst>
          </p:cNvPr>
          <p:cNvSpPr/>
          <p:nvPr/>
        </p:nvSpPr>
        <p:spPr>
          <a:xfrm>
            <a:off x="4472095" y="4160032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FF8D02-C7B9-4BC9-A0A8-003567E382A3}"/>
              </a:ext>
            </a:extLst>
          </p:cNvPr>
          <p:cNvSpPr/>
          <p:nvPr/>
        </p:nvSpPr>
        <p:spPr>
          <a:xfrm>
            <a:off x="8312382" y="4104553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B273B70-42D0-4CF3-A44B-A0902AED201D}"/>
              </a:ext>
            </a:extLst>
          </p:cNvPr>
          <p:cNvSpPr/>
          <p:nvPr/>
        </p:nvSpPr>
        <p:spPr>
          <a:xfrm>
            <a:off x="1536818" y="4082311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52021F6-F81C-41C1-9C2A-DA4599038B6D}"/>
              </a:ext>
            </a:extLst>
          </p:cNvPr>
          <p:cNvGrpSpPr/>
          <p:nvPr/>
        </p:nvGrpSpPr>
        <p:grpSpPr>
          <a:xfrm>
            <a:off x="4403778" y="555635"/>
            <a:ext cx="3248912" cy="715426"/>
            <a:chOff x="168284" y="3638943"/>
            <a:chExt cx="3413739" cy="956062"/>
          </a:xfrm>
          <a:solidFill>
            <a:srgbClr val="FFFF00"/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3257B42-EBF2-413C-9681-F19A3C53B766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1673FF4-044D-421D-8499-7FC0EAA1DBA0}"/>
                </a:ext>
              </a:extLst>
            </p:cNvPr>
            <p:cNvSpPr txBox="1"/>
            <p:nvPr/>
          </p:nvSpPr>
          <p:spPr>
            <a:xfrm>
              <a:off x="556815" y="3731278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46 + 37 = 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8CA711E-8C9E-468F-94D3-D6E893A99FCF}"/>
              </a:ext>
            </a:extLst>
          </p:cNvPr>
          <p:cNvGrpSpPr/>
          <p:nvPr/>
        </p:nvGrpSpPr>
        <p:grpSpPr>
          <a:xfrm>
            <a:off x="3867701" y="5598137"/>
            <a:ext cx="3783751" cy="980710"/>
            <a:chOff x="168284" y="3638943"/>
            <a:chExt cx="3039813" cy="1456825"/>
          </a:xfrm>
          <a:solidFill>
            <a:srgbClr val="C00000"/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59360C2-8AB2-4704-B838-719CFE3229A5}"/>
                </a:ext>
              </a:extLst>
            </p:cNvPr>
            <p:cNvSpPr/>
            <p:nvPr/>
          </p:nvSpPr>
          <p:spPr>
            <a:xfrm>
              <a:off x="168284" y="3638943"/>
              <a:ext cx="3039813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CA43278-2812-49EA-9F97-097BAB9F4A39}"/>
                </a:ext>
              </a:extLst>
            </p:cNvPr>
            <p:cNvSpPr txBox="1"/>
            <p:nvPr/>
          </p:nvSpPr>
          <p:spPr>
            <a:xfrm>
              <a:off x="340369" y="3678461"/>
              <a:ext cx="2663858" cy="1417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FF00"/>
                  </a:solidFill>
                </a:rPr>
                <a:t>Vậy</a:t>
              </a:r>
              <a:r>
                <a:rPr lang="en-US" sz="2800" b="1" dirty="0">
                  <a:solidFill>
                    <a:srgbClr val="FFFF00"/>
                  </a:solidFill>
                </a:rPr>
                <a:t>: 46 + 37 = 83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309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29453 -0.00093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  <p:bldP spid="12" grpId="0"/>
      <p:bldP spid="12" grpId="1"/>
      <p:bldP spid="13" grpId="0"/>
      <p:bldP spid="13" grpId="1"/>
      <p:bldP spid="14" grpId="0"/>
      <p:bldP spid="15" grpId="0"/>
      <p:bldP spid="15" grpId="1"/>
      <p:bldP spid="15" grpId="2"/>
      <p:bldP spid="16" grpId="0"/>
      <p:bldP spid="17" grpId="0"/>
      <p:bldP spid="18" grpId="0"/>
      <p:bldP spid="19" grpId="0"/>
      <p:bldP spid="20" grpId="0"/>
      <p:bldP spid="20" grpId="1"/>
      <p:bldP spid="21" grpId="0"/>
      <p:bldP spid="21" grpId="1"/>
      <p:bldP spid="22" grpId="0"/>
      <p:bldP spid="24" grpId="0"/>
      <p:bldP spid="25" grpId="0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51652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985105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486740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988375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5069315" y="842189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993969" y="227529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32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29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747898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721264" y="253690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462162" y="227529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15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38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216091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189457" y="253690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7024033" y="2284302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36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47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777962" y="337052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751328" y="254591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383728" y="227529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67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17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137657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9111023" y="253690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31" t="43805" r="79771" b="18395"/>
          <a:stretch/>
        </p:blipFill>
        <p:spPr>
          <a:xfrm>
            <a:off x="2619753" y="3713518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459" t="29862" r="38758" b="17202"/>
          <a:stretch/>
        </p:blipFill>
        <p:spPr>
          <a:xfrm flipH="1">
            <a:off x="7702047" y="3713518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262" t="47022" r="2690" b="18212"/>
          <a:stretch/>
        </p:blipFill>
        <p:spPr>
          <a:xfrm>
            <a:off x="10215787" y="3781152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932" t="28077" r="19166" b="18134"/>
          <a:stretch/>
        </p:blipFill>
        <p:spPr>
          <a:xfrm>
            <a:off x="5207250" y="3644426"/>
            <a:ext cx="626178" cy="112825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122" name="TextBox1" r:id="rId2" imgW="752400" imgH="495360"/>
        </mc:Choice>
        <mc:Fallback>
          <p:control name="TextBox1" r:id="rId2" imgW="752400" imgH="49536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C69C53D1-E7D4-456C-BB9E-D2B507CD86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76213" y="3452672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23" name="TextBox2" r:id="rId3" imgW="752400" imgH="495360"/>
        </mc:Choice>
        <mc:Fallback>
          <p:control name="TextBox2" r:id="rId3" imgW="752400" imgH="495360">
            <p:pic>
              <p:nvPicPr>
                <p:cNvPr id="34" name="TextBox2">
                  <a:extLst>
                    <a:ext uri="{FF2B5EF4-FFF2-40B4-BE49-F238E27FC236}">
                      <a16:creationId xmlns:a16="http://schemas.microsoft.com/office/drawing/2014/main" id="{DE47999D-8F50-4AED-8C9D-A88E7C68B75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469908" y="3460462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24" name="TextBox3" r:id="rId4" imgW="752400" imgH="495360"/>
        </mc:Choice>
        <mc:Fallback>
          <p:control name="TextBox3" r:id="rId4" imgW="752400" imgH="495360">
            <p:pic>
              <p:nvPicPr>
                <p:cNvPr id="35" name="TextBox3">
                  <a:extLst>
                    <a:ext uri="{FF2B5EF4-FFF2-40B4-BE49-F238E27FC236}">
                      <a16:creationId xmlns:a16="http://schemas.microsoft.com/office/drawing/2014/main" id="{A44F76C5-764B-4FC6-A93F-0BC5ABDC84F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024033" y="3468250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25" name="TextBox4" r:id="rId5" imgW="752400" imgH="495360"/>
        </mc:Choice>
        <mc:Fallback>
          <p:control name="TextBox4" r:id="rId5" imgW="752400" imgH="495360">
            <p:pic>
              <p:nvPicPr>
                <p:cNvPr id="36" name="TextBox4">
                  <a:extLst>
                    <a:ext uri="{FF2B5EF4-FFF2-40B4-BE49-F238E27FC236}">
                      <a16:creationId xmlns:a16="http://schemas.microsoft.com/office/drawing/2014/main" id="{CC5EF925-A452-4A28-9908-CB915D154FE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398398" y="3434915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3804073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4056</TotalTime>
  <Words>350</Words>
  <Application>Microsoft Office PowerPoint</Application>
  <PresentationFormat>Widescreen</PresentationFormat>
  <Paragraphs>121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HP001 4 hàng</vt:lpstr>
      <vt:lpstr>Times New Roman</vt:lpstr>
      <vt:lpstr>UTM Avo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522</cp:revision>
  <dcterms:created xsi:type="dcterms:W3CDTF">2021-02-20T02:56:00Z</dcterms:created>
  <dcterms:modified xsi:type="dcterms:W3CDTF">2021-11-08T16:52:55Z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