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53" r:id="rId5"/>
  </p:sldMasterIdLst>
  <p:notesMasterIdLst>
    <p:notesMasterId r:id="rId27"/>
  </p:notesMasterIdLst>
  <p:sldIdLst>
    <p:sldId id="256" r:id="rId6"/>
    <p:sldId id="331" r:id="rId7"/>
    <p:sldId id="289" r:id="rId8"/>
    <p:sldId id="300" r:id="rId9"/>
    <p:sldId id="309" r:id="rId10"/>
    <p:sldId id="305" r:id="rId11"/>
    <p:sldId id="308" r:id="rId12"/>
    <p:sldId id="306" r:id="rId13"/>
    <p:sldId id="303" r:id="rId14"/>
    <p:sldId id="307" r:id="rId15"/>
    <p:sldId id="258" r:id="rId16"/>
    <p:sldId id="324" r:id="rId17"/>
    <p:sldId id="2638" r:id="rId18"/>
    <p:sldId id="257" r:id="rId19"/>
    <p:sldId id="323" r:id="rId20"/>
    <p:sldId id="330" r:id="rId21"/>
    <p:sldId id="322" r:id="rId22"/>
    <p:sldId id="328" r:id="rId23"/>
    <p:sldId id="329" r:id="rId24"/>
    <p:sldId id="2639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FF0066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61" d="100"/>
          <a:sy n="61" d="100"/>
        </p:scale>
        <p:origin x="16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5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29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6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6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7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2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868285" y="750672"/>
            <a:ext cx="1729843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536855" y="707727"/>
            <a:ext cx="334248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866917" y="475214"/>
            <a:ext cx="1595309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35866" y="198408"/>
            <a:ext cx="889599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24.e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24.em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2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16B085-69E3-45AB-A3E2-0CBEDF6A2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103" y="3521682"/>
            <a:ext cx="2053558" cy="260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47807" y="1466488"/>
            <a:ext cx="7006590" cy="2446744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4"/>
              <a:ext cx="847368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54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267691" y="1806287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2" y="263371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230012" y="1915111"/>
            <a:ext cx="468397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prstClr val="black">
                    <a:lumMod val="95000"/>
                    <a:lumOff val="5000"/>
                  </a:prstClr>
                </a:solidFill>
                <a:latin typeface="Pacifico" panose="00000500000000000000" pitchFamily="2" charset="0"/>
              </a:rPr>
              <a:t>Thứ ... ngày ... tháng ... năm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32" y="4382765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680" y="2257402"/>
            <a:ext cx="1165961" cy="6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001" y="2785657"/>
            <a:ext cx="6547672" cy="1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7089856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4959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307748" y="1025600"/>
            <a:ext cx="6528504" cy="6489537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487092" y="2741534"/>
            <a:ext cx="437049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60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103812" y="5719579"/>
            <a:ext cx="9040188" cy="1138421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2986F6-3E0D-4E34-860A-D2274E8AB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99" y="68330"/>
            <a:ext cx="824459" cy="824459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  <p:pic>
        <p:nvPicPr>
          <p:cNvPr id="17" name="Picture 1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1DD7A45D-876A-4753-8017-58EEBB12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61" y="3230662"/>
            <a:ext cx="1773119" cy="3418758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85C99-B5C9-42CE-B0CB-86EAD3CB7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8" y="3814937"/>
            <a:ext cx="1773119" cy="2600575"/>
          </a:xfrm>
          <a:prstGeom prst="rect">
            <a:avLst/>
          </a:prstGeom>
        </p:spPr>
      </p:pic>
      <p:pic>
        <p:nvPicPr>
          <p:cNvPr id="19" name="Picture 18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F90773E1-0249-48A2-B2FB-F394F961C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80" y="3265217"/>
            <a:ext cx="1455026" cy="33273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F59EEA-B0A6-4CB4-AFFD-BDB13863E8EE}"/>
              </a:ext>
            </a:extLst>
          </p:cNvPr>
          <p:cNvSpPr/>
          <p:nvPr/>
        </p:nvSpPr>
        <p:spPr>
          <a:xfrm>
            <a:off x="917209" y="2342265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B61E9B1-BE2B-4E58-8A6C-A010F69C6AA7}"/>
              </a:ext>
            </a:extLst>
          </p:cNvPr>
          <p:cNvSpPr/>
          <p:nvPr/>
        </p:nvSpPr>
        <p:spPr>
          <a:xfrm>
            <a:off x="3245601" y="2849928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khung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640E0FA-1DF8-4F28-8EC4-EAA2BE5CE0A2}"/>
              </a:ext>
            </a:extLst>
          </p:cNvPr>
          <p:cNvSpPr/>
          <p:nvPr/>
        </p:nvSpPr>
        <p:spPr>
          <a:xfrm>
            <a:off x="6258964" y="2231191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19" y="51707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2601223" y="907242"/>
            <a:ext cx="3091120" cy="17703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296" y="52509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793" y="2357626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123" y="23143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43658" y="4629783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=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16784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52563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3915200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= 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51063" y="5390401"/>
            <a:ext cx="8441873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8FBA1C-1789-4D1C-BD43-F99A5A6B955A}"/>
              </a:ext>
            </a:extLst>
          </p:cNvPr>
          <p:cNvSpPr txBox="1"/>
          <p:nvPr/>
        </p:nvSpPr>
        <p:spPr>
          <a:xfrm>
            <a:off x="365131" y="6090974"/>
            <a:ext cx="8427805" cy="415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21" y="46977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3136168" y="880231"/>
            <a:ext cx="2045724" cy="179038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11" y="5225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765" y="2294562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63" y="2282771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07653" y="4649178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42009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77788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4167452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70625" y="5342178"/>
            <a:ext cx="8568423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08F55-248A-48C3-A767-9B2AD6A753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33567" r="36104" b="51892"/>
          <a:stretch/>
        </p:blipFill>
        <p:spPr bwMode="auto">
          <a:xfrm>
            <a:off x="298710" y="1675019"/>
            <a:ext cx="8324194" cy="1789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1046391" y="3685054"/>
            <a:ext cx="689839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84CAA-B8EE-44F4-8DCA-29CF827883C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51951" r="36178" b="33882"/>
          <a:stretch/>
        </p:blipFill>
        <p:spPr bwMode="auto">
          <a:xfrm>
            <a:off x="291186" y="4340607"/>
            <a:ext cx="8331717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7D56610-5EDF-4C62-AA0E-B6A5AEAC3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23" y="2128906"/>
            <a:ext cx="1041120" cy="881495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7AE42D85-B96F-41D4-8ACD-7CF5E1F50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49" y="4770682"/>
            <a:ext cx="1041120" cy="881495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27784C27-8C1F-4AE9-97B9-BFCCA9B56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2" y="4652005"/>
            <a:ext cx="1041120" cy="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323" y="1078747"/>
            <a:ext cx="10094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1630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449498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58574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E2D742-CCC2-44B0-B607-03DA30CE87B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54975" r="35809" b="38023"/>
          <a:stretch/>
        </p:blipFill>
        <p:spPr bwMode="auto">
          <a:xfrm>
            <a:off x="2059683" y="812312"/>
            <a:ext cx="7102301" cy="8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FB70C39F-16B9-46AB-AA50-D90138D8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98" y="1862110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86AD59-6758-45CF-9A97-F19825695948}"/>
              </a:ext>
            </a:extLst>
          </p:cNvPr>
          <p:cNvSpPr/>
          <p:nvPr/>
        </p:nvSpPr>
        <p:spPr>
          <a:xfrm>
            <a:off x="1547971" y="2269159"/>
            <a:ext cx="1314165" cy="13034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5604AE9-113C-4087-8179-14C88799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94" y="1847164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002CD593-39CE-43AA-90F2-F57C1773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30" y="325649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57A1B53-03F6-449D-A0DB-AD789D9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323" y="3332668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111D3D5E-FF59-4737-9A78-10348DF0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649" y="1918947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FAC0-82F0-43CC-A221-BECA5ADD0623}"/>
              </a:ext>
            </a:extLst>
          </p:cNvPr>
          <p:cNvSpPr/>
          <p:nvPr/>
        </p:nvSpPr>
        <p:spPr>
          <a:xfrm>
            <a:off x="5740971" y="2347381"/>
            <a:ext cx="1317036" cy="843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3A38C8E1-5026-4138-81F7-3B30AFE5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816" y="1944206"/>
            <a:ext cx="565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BAE271EE-84E4-4202-8007-1BB076A1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01" y="3039515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FD1018C-BA56-4590-A27D-922F6103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155" y="287923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87DA5990-94A6-490F-9E8F-CE1815E4F194}"/>
              </a:ext>
            </a:extLst>
          </p:cNvPr>
          <p:cNvGrpSpPr/>
          <p:nvPr/>
        </p:nvGrpSpPr>
        <p:grpSpPr>
          <a:xfrm rot="20110912">
            <a:off x="1370342" y="3043933"/>
            <a:ext cx="7400000" cy="4166102"/>
            <a:chOff x="-343338" y="2344836"/>
            <a:chExt cx="5429966" cy="3055335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E5AA9DB-3C3B-465A-9298-6245E2A75D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13246" y="262905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9049E89-DC86-4FF2-8212-AE16483522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343338" y="2344836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96D7E4BE-5C13-4ED0-B8BD-24C32BE04BFC}"/>
              </a:ext>
            </a:extLst>
          </p:cNvPr>
          <p:cNvGrpSpPr/>
          <p:nvPr/>
        </p:nvGrpSpPr>
        <p:grpSpPr>
          <a:xfrm>
            <a:off x="642655" y="4877495"/>
            <a:ext cx="3470564" cy="1058294"/>
            <a:chOff x="1317" y="3032"/>
            <a:chExt cx="16681" cy="3786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7E3ABA98-DABE-4D82-9B8C-529BFB55FD16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6" name="圆角矩形 14">
                <a:extLst>
                  <a:ext uri="{FF2B5EF4-FFF2-40B4-BE49-F238E27FC236}">
                    <a16:creationId xmlns:a16="http://schemas.microsoft.com/office/drawing/2014/main" id="{8BA25F61-09C2-4011-8012-258765AA33C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圆角矩形 13">
                <a:extLst>
                  <a:ext uri="{FF2B5EF4-FFF2-40B4-BE49-F238E27FC236}">
                    <a16:creationId xmlns:a16="http://schemas.microsoft.com/office/drawing/2014/main" id="{52080B12-7B23-4413-A3AC-C4B63ED9DBF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C4309F98-FC40-48ED-990C-BE537D49173F}"/>
                </a:ext>
              </a:extLst>
            </p:cNvPr>
            <p:cNvSpPr txBox="1"/>
            <p:nvPr/>
          </p:nvSpPr>
          <p:spPr>
            <a:xfrm>
              <a:off x="1871" y="3032"/>
              <a:ext cx="1605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38" name="Google Shape;321;p11">
            <a:extLst>
              <a:ext uri="{FF2B5EF4-FFF2-40B4-BE49-F238E27FC236}">
                <a16:creationId xmlns:a16="http://schemas.microsoft.com/office/drawing/2014/main" id="{EC692C27-D65B-49A4-9F8C-6C6CEAA76245}"/>
              </a:ext>
            </a:extLst>
          </p:cNvPr>
          <p:cNvGrpSpPr/>
          <p:nvPr/>
        </p:nvGrpSpPr>
        <p:grpSpPr>
          <a:xfrm rot="20110912">
            <a:off x="5756300" y="2744487"/>
            <a:ext cx="7222708" cy="4166102"/>
            <a:chOff x="-193924" y="2427241"/>
            <a:chExt cx="5299874" cy="3055335"/>
          </a:xfrm>
        </p:grpSpPr>
        <p:pic>
          <p:nvPicPr>
            <p:cNvPr id="3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95A1DF4-3983-4409-90D2-2D1334CEBD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93924" y="2618012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CA96300-39D6-4DA6-858A-77D8551FA9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50413EE8-3FA9-4390-BE23-0D15D0468186}"/>
              </a:ext>
            </a:extLst>
          </p:cNvPr>
          <p:cNvGrpSpPr/>
          <p:nvPr/>
        </p:nvGrpSpPr>
        <p:grpSpPr>
          <a:xfrm>
            <a:off x="5525775" y="4553536"/>
            <a:ext cx="3470564" cy="1378889"/>
            <a:chOff x="1317" y="3053"/>
            <a:chExt cx="16681" cy="37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FA893C2E-8E63-4761-A33A-E698BF13322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ECE29898-12D4-455A-80EE-1EA6904F14B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圆角矩形 13">
                <a:extLst>
                  <a:ext uri="{FF2B5EF4-FFF2-40B4-BE49-F238E27FC236}">
                    <a16:creationId xmlns:a16="http://schemas.microsoft.com/office/drawing/2014/main" id="{8A1B4B7C-C887-4679-A316-14E3EDA9DA8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2078B871-C92D-4945-85E7-830E0A920F7D}"/>
                </a:ext>
              </a:extLst>
            </p:cNvPr>
            <p:cNvSpPr txBox="1"/>
            <p:nvPr/>
          </p:nvSpPr>
          <p:spPr>
            <a:xfrm>
              <a:off x="1645" y="3129"/>
              <a:ext cx="16050" cy="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56" name="Google Shape;321;p11">
            <a:extLst>
              <a:ext uri="{FF2B5EF4-FFF2-40B4-BE49-F238E27FC236}">
                <a16:creationId xmlns:a16="http://schemas.microsoft.com/office/drawing/2014/main" id="{05443111-306B-4152-9455-CCDBF1C16472}"/>
              </a:ext>
            </a:extLst>
          </p:cNvPr>
          <p:cNvGrpSpPr/>
          <p:nvPr/>
        </p:nvGrpSpPr>
        <p:grpSpPr>
          <a:xfrm rot="3906487">
            <a:off x="350033" y="3954534"/>
            <a:ext cx="7222709" cy="4166101"/>
            <a:chOff x="-135735" y="2584924"/>
            <a:chExt cx="5299874" cy="3055335"/>
          </a:xfrm>
        </p:grpSpPr>
        <p:pic>
          <p:nvPicPr>
            <p:cNvPr id="5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9B84573-A0AF-4F42-B304-EF30946A15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35735" y="266497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7481CCB-C0F9-419A-BCA8-345AAA26280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147887" y="2584924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194C13-9ECB-420B-BDE9-D2B147963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1" t="51095" r="16628" b="35343"/>
          <a:stretch/>
        </p:blipFill>
        <p:spPr>
          <a:xfrm>
            <a:off x="3312894" y="2538508"/>
            <a:ext cx="5909940" cy="2901646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85566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</p:cNvCxnSpPr>
          <p:nvPr/>
        </p:nvCxnSpPr>
        <p:spPr>
          <a:xfrm flipH="1">
            <a:off x="5248107" y="3053788"/>
            <a:ext cx="13149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5248107" y="3090041"/>
            <a:ext cx="1810" cy="180021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717827" y="2084167"/>
            <a:ext cx="2728545" cy="1881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MQ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6FC5FC-015F-4BF2-A01F-9FB8C38FE238}"/>
              </a:ext>
            </a:extLst>
          </p:cNvPr>
          <p:cNvSpPr/>
          <p:nvPr/>
        </p:nvSpPr>
        <p:spPr>
          <a:xfrm>
            <a:off x="587397" y="3476298"/>
            <a:ext cx="547720" cy="53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249381"/>
            <a:ext cx="9144000" cy="648392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092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3392223"/>
            <a:ext cx="3151909" cy="301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93" y="2569924"/>
            <a:ext cx="422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Khởi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 </a:t>
            </a: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động</a:t>
            </a:r>
            <a:endParaRPr lang="en-GB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egrey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2" y="1445338"/>
            <a:ext cx="7338696" cy="40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5570692" y="1844481"/>
            <a:ext cx="3375188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729" y="1027215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1" y="2269740"/>
            <a:ext cx="4957849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650" y="2591015"/>
            <a:ext cx="4514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tam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đỉnh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09886" y="4541520"/>
            <a:ext cx="1531620" cy="69342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85446" y="4515971"/>
            <a:ext cx="1531620" cy="69342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2532" y="4541520"/>
            <a:ext cx="1531620" cy="69342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0263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362111" y="2349453"/>
            <a:ext cx="2651252" cy="13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651" y="223029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782" y="2281238"/>
            <a:ext cx="4817301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37" y="2564416"/>
            <a:ext cx="4197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tứ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ABCD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góc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  <a:endParaRPr lang="en-GB" sz="2400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64441" y="4367666"/>
            <a:ext cx="1531620" cy="69342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910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20156" y="4367666"/>
            <a:ext cx="1531620" cy="69342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62703" y="4367666"/>
            <a:ext cx="1531620" cy="69342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" y="2348237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740" y="99585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23854" y="1725930"/>
            <a:ext cx="4436223" cy="14859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Hình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tứ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giác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gồm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cạnh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AB, BC, 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và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0198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A.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852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06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0" y="1633669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585</Words>
  <Application>Microsoft Office PowerPoint</Application>
  <PresentationFormat>On-screen Show (4:3)</PresentationFormat>
  <Paragraphs>88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等线 Light</vt:lpstr>
      <vt:lpstr>微软雅黑</vt:lpstr>
      <vt:lpstr>Alegreya Medium</vt:lpstr>
      <vt:lpstr>Arial</vt:lpstr>
      <vt:lpstr>Arial Black</vt:lpstr>
      <vt:lpstr>Calibri</vt:lpstr>
      <vt:lpstr>Calibri Light</vt:lpstr>
      <vt:lpstr>Coiny</vt:lpstr>
      <vt:lpstr>Noto Sans S Chinese Thin</vt:lpstr>
      <vt:lpstr>Pacifico</vt:lpstr>
      <vt:lpstr>Source Han Sans HW SC</vt:lpstr>
      <vt:lpstr>Times New Roman</vt:lpstr>
      <vt:lpstr>庞门正道标题体</vt:lpstr>
      <vt:lpstr>Office 主题​​</vt:lpstr>
      <vt:lpstr>Office Theme</vt:lpstr>
      <vt:lpstr>1_包图主题2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</cp:lastModifiedBy>
  <cp:revision>76</cp:revision>
  <dcterms:created xsi:type="dcterms:W3CDTF">2021-06-03T14:58:56Z</dcterms:created>
  <dcterms:modified xsi:type="dcterms:W3CDTF">2022-08-23T13:13:03Z</dcterms:modified>
</cp:coreProperties>
</file>