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99" r:id="rId3"/>
    <p:sldMasterId id="2147483711" r:id="rId4"/>
  </p:sldMasterIdLst>
  <p:notesMasterIdLst>
    <p:notesMasterId r:id="rId13"/>
  </p:notesMasterIdLst>
  <p:sldIdLst>
    <p:sldId id="415" r:id="rId5"/>
    <p:sldId id="390" r:id="rId6"/>
    <p:sldId id="406" r:id="rId7"/>
    <p:sldId id="288" r:id="rId8"/>
    <p:sldId id="418" r:id="rId9"/>
    <p:sldId id="420" r:id="rId10"/>
    <p:sldId id="396" r:id="rId11"/>
    <p:sldId id="408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等线 Light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Nunito Black" pitchFamily="2" charset="0"/>
      <p:bold r:id="rId22"/>
      <p:boldItalic r:id="rId23"/>
    </p:embeddedFont>
    <p:embeddedFont>
      <p:font typeface="Sigmar One" panose="020B0604020202020204" charset="0"/>
      <p:regular r:id="rId24"/>
    </p:embeddedFont>
    <p:embeddedFont>
      <p:font typeface="SimSun" panose="02010600030101010101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7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0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96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0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0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1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9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3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65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0512-9EB9-49FF-BFB3-EBC69D97D88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F3AF3-0C61-45C9-90BF-748ECB7821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65" y="1269864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1163847" y="1840281"/>
            <a:ext cx="7316638" cy="2423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Bảng chia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2176830" y="913076"/>
            <a:ext cx="6455741" cy="16737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5402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5C307B8-A3AC-98A2-2180-4019731E8080}"/>
              </a:ext>
            </a:extLst>
          </p:cNvPr>
          <p:cNvGrpSpPr/>
          <p:nvPr/>
        </p:nvGrpSpPr>
        <p:grpSpPr>
          <a:xfrm>
            <a:off x="0" y="0"/>
            <a:ext cx="12280810" cy="6858000"/>
            <a:chOff x="0" y="0"/>
            <a:chExt cx="1228081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10E711-B685-D574-908B-A136830C255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C866CF6F-7625-6616-E82D-7AF1B368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757708">
              <a:off x="10993035" y="42026"/>
              <a:ext cx="1287775" cy="127972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72369-1831-470C-C2E6-432F7A35E1F6}"/>
              </a:ext>
            </a:extLst>
          </p:cNvPr>
          <p:cNvGrpSpPr/>
          <p:nvPr/>
        </p:nvGrpSpPr>
        <p:grpSpPr>
          <a:xfrm>
            <a:off x="1184564" y="1196875"/>
            <a:ext cx="2195945" cy="2001291"/>
            <a:chOff x="1184564" y="1196875"/>
            <a:chExt cx="2195945" cy="20012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2B462-C530-41C4-F272-3CC2EE9BE5AD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00C1E-2FC6-F411-F4B7-115A673116E5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B938AC-3133-8B5F-5DA5-D489EBD225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78959A-224E-9701-A8C5-B70E99022315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F96E94-37BA-5C13-6129-687FCB52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"/>
            <a:ext cx="22955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7C11FD5-CC12-0255-76CC-2BE5C591BB92}"/>
              </a:ext>
            </a:extLst>
          </p:cNvPr>
          <p:cNvGrpSpPr/>
          <p:nvPr/>
        </p:nvGrpSpPr>
        <p:grpSpPr>
          <a:xfrm>
            <a:off x="3999639" y="1222709"/>
            <a:ext cx="2195945" cy="2001291"/>
            <a:chOff x="1184564" y="1196875"/>
            <a:chExt cx="2195945" cy="20012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90319-557D-321B-8EEC-4910C2A502B5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FE1444-924E-49F7-F0E2-8CFD60480FFF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58A217-EDF6-0D92-B547-FE5B9D3B4DB1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129677-B2FD-326A-FEC9-F9A13A141D33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ABC27-DBD3-0C76-DC5C-CC9FD16E0C1B}"/>
              </a:ext>
            </a:extLst>
          </p:cNvPr>
          <p:cNvGrpSpPr/>
          <p:nvPr/>
        </p:nvGrpSpPr>
        <p:grpSpPr>
          <a:xfrm>
            <a:off x="1184564" y="3394395"/>
            <a:ext cx="2195945" cy="2001291"/>
            <a:chOff x="1184564" y="1196875"/>
            <a:chExt cx="2195945" cy="20012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762FBD-7C18-1E72-F4D5-D0095DC3463A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E8B53A-BAEC-1BAC-ACE2-FB4C44D2A391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B5C975-EA9D-05AC-D9B5-2B667CA96E9E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F5F88A-1754-D0C4-B416-707F28FB0C69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CDBF-C108-4186-DB08-DADA1A24AAB3}"/>
              </a:ext>
            </a:extLst>
          </p:cNvPr>
          <p:cNvGrpSpPr/>
          <p:nvPr/>
        </p:nvGrpSpPr>
        <p:grpSpPr>
          <a:xfrm>
            <a:off x="3984172" y="3399182"/>
            <a:ext cx="2195945" cy="2001291"/>
            <a:chOff x="1184564" y="1196875"/>
            <a:chExt cx="2195945" cy="20012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B94D6D-4AE6-108B-8848-2216743CF4FB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2643D7-577A-8B98-8ACC-A006D920FB4C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6C2C2E-E70B-6B5E-3000-7145CB13CD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D02785-237D-80B5-6FC5-852DD44D598E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055F7C-344A-C245-74EC-20AA71F8D633}"/>
              </a:ext>
            </a:extLst>
          </p:cNvPr>
          <p:cNvSpPr txBox="1"/>
          <p:nvPr/>
        </p:nvSpPr>
        <p:spPr>
          <a:xfrm>
            <a:off x="6277019" y="2848712"/>
            <a:ext cx="2548631" cy="822305"/>
          </a:xfrm>
          <a:prstGeom prst="flowChartTerminator">
            <a:avLst/>
          </a:prstGeom>
          <a:solidFill>
            <a:srgbClr val="DAEDF3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6350BE-6731-49B8-3107-4ECDDEA2AC12}"/>
              </a:ext>
            </a:extLst>
          </p:cNvPr>
          <p:cNvSpPr txBox="1"/>
          <p:nvPr/>
        </p:nvSpPr>
        <p:spPr>
          <a:xfrm>
            <a:off x="9467522" y="2848712"/>
            <a:ext cx="2548631" cy="822305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: 3 = 4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811413-8A80-269B-2F23-FC61EC7C3BA7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8825650" y="3259865"/>
            <a:ext cx="6418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Picture 3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17C4B60E-6882-406E-2419-87F9CDCBB3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>
          <a:xfrm>
            <a:off x="8350635" y="3824092"/>
            <a:ext cx="3951897" cy="32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307FC759-E404-45EE-A953-0768A20A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86B7A8-F33C-1C83-C4A3-31075302B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AC09F2C-D1DA-D890-4975-F47E5BB65122}"/>
              </a:ext>
            </a:extLst>
          </p:cNvPr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0B36BA-DD1A-1776-A124-1E0F7298BB96}"/>
              </a:ext>
            </a:extLst>
          </p:cNvPr>
          <p:cNvSpPr txBox="1"/>
          <p:nvPr/>
        </p:nvSpPr>
        <p:spPr>
          <a:xfrm>
            <a:off x="1322646" y="892256"/>
            <a:ext cx="136173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6956DD-1A90-0BBD-69C5-72504D4334A7}"/>
              </a:ext>
            </a:extLst>
          </p:cNvPr>
          <p:cNvSpPr txBox="1"/>
          <p:nvPr/>
        </p:nvSpPr>
        <p:spPr>
          <a:xfrm>
            <a:off x="2788866" y="293609"/>
            <a:ext cx="7361632" cy="1639788"/>
          </a:xfrm>
          <a:prstGeom prst="cloudCallou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thương ta lấy số bị chia chia cho số chia.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5BA94E6D-6FDC-1CC9-B772-B940E6613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224724"/>
              </p:ext>
            </p:extLst>
          </p:nvPr>
        </p:nvGraphicFramePr>
        <p:xfrm>
          <a:off x="494477" y="2200693"/>
          <a:ext cx="11203045" cy="28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1283">
                  <a:extLst>
                    <a:ext uri="{9D8B030D-6E8A-4147-A177-3AD203B41FA5}">
                      <a16:colId xmlns:a16="http://schemas.microsoft.com/office/drawing/2014/main" val="1933289376"/>
                    </a:ext>
                  </a:extLst>
                </a:gridCol>
                <a:gridCol w="1319473">
                  <a:extLst>
                    <a:ext uri="{9D8B030D-6E8A-4147-A177-3AD203B41FA5}">
                      <a16:colId xmlns:a16="http://schemas.microsoft.com/office/drawing/2014/main" val="2033667918"/>
                    </a:ext>
                  </a:extLst>
                </a:gridCol>
                <a:gridCol w="1420464">
                  <a:extLst>
                    <a:ext uri="{9D8B030D-6E8A-4147-A177-3AD203B41FA5}">
                      <a16:colId xmlns:a16="http://schemas.microsoft.com/office/drawing/2014/main" val="2326812401"/>
                    </a:ext>
                  </a:extLst>
                </a:gridCol>
                <a:gridCol w="1551081">
                  <a:extLst>
                    <a:ext uri="{9D8B030D-6E8A-4147-A177-3AD203B41FA5}">
                      <a16:colId xmlns:a16="http://schemas.microsoft.com/office/drawing/2014/main" val="3977653337"/>
                    </a:ext>
                  </a:extLst>
                </a:gridCol>
                <a:gridCol w="1510263">
                  <a:extLst>
                    <a:ext uri="{9D8B030D-6E8A-4147-A177-3AD203B41FA5}">
                      <a16:colId xmlns:a16="http://schemas.microsoft.com/office/drawing/2014/main" val="2969843960"/>
                    </a:ext>
                  </a:extLst>
                </a:gridCol>
                <a:gridCol w="1502100">
                  <a:extLst>
                    <a:ext uri="{9D8B030D-6E8A-4147-A177-3AD203B41FA5}">
                      <a16:colId xmlns:a16="http://schemas.microsoft.com/office/drawing/2014/main" val="1038418411"/>
                    </a:ext>
                  </a:extLst>
                </a:gridCol>
                <a:gridCol w="1488381">
                  <a:extLst>
                    <a:ext uri="{9D8B030D-6E8A-4147-A177-3AD203B41FA5}">
                      <a16:colId xmlns:a16="http://schemas.microsoft.com/office/drawing/2014/main" val="259895752"/>
                    </a:ext>
                  </a:extLst>
                </a:gridCol>
              </a:tblGrid>
              <a:tr h="137007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31776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91820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63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6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307FC759-E404-45EE-A953-0768A20A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86B7A8-F33C-1C83-C4A3-31075302B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AC09F2C-D1DA-D890-4975-F47E5BB65122}"/>
              </a:ext>
            </a:extLst>
          </p:cNvPr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0B36BA-DD1A-1776-A124-1E0F7298BB96}"/>
              </a:ext>
            </a:extLst>
          </p:cNvPr>
          <p:cNvSpPr txBox="1"/>
          <p:nvPr/>
        </p:nvSpPr>
        <p:spPr>
          <a:xfrm>
            <a:off x="1322646" y="892256"/>
            <a:ext cx="136173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Số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6956DD-1A90-0BBD-69C5-72504D4334A7}"/>
              </a:ext>
            </a:extLst>
          </p:cNvPr>
          <p:cNvSpPr txBox="1"/>
          <p:nvPr/>
        </p:nvSpPr>
        <p:spPr>
          <a:xfrm>
            <a:off x="2788866" y="293609"/>
            <a:ext cx="7361632" cy="1639788"/>
          </a:xfrm>
          <a:prstGeom prst="cloudCallou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thương ta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lấy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cho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5BA94E6D-6FDC-1CC9-B772-B940E6613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61419"/>
              </p:ext>
            </p:extLst>
          </p:nvPr>
        </p:nvGraphicFramePr>
        <p:xfrm>
          <a:off x="494477" y="2200693"/>
          <a:ext cx="11203045" cy="28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1283">
                  <a:extLst>
                    <a:ext uri="{9D8B030D-6E8A-4147-A177-3AD203B41FA5}">
                      <a16:colId xmlns:a16="http://schemas.microsoft.com/office/drawing/2014/main" val="1933289376"/>
                    </a:ext>
                  </a:extLst>
                </a:gridCol>
                <a:gridCol w="1319473">
                  <a:extLst>
                    <a:ext uri="{9D8B030D-6E8A-4147-A177-3AD203B41FA5}">
                      <a16:colId xmlns:a16="http://schemas.microsoft.com/office/drawing/2014/main" val="2033667918"/>
                    </a:ext>
                  </a:extLst>
                </a:gridCol>
                <a:gridCol w="1420464">
                  <a:extLst>
                    <a:ext uri="{9D8B030D-6E8A-4147-A177-3AD203B41FA5}">
                      <a16:colId xmlns:a16="http://schemas.microsoft.com/office/drawing/2014/main" val="2326812401"/>
                    </a:ext>
                  </a:extLst>
                </a:gridCol>
                <a:gridCol w="1551081">
                  <a:extLst>
                    <a:ext uri="{9D8B030D-6E8A-4147-A177-3AD203B41FA5}">
                      <a16:colId xmlns:a16="http://schemas.microsoft.com/office/drawing/2014/main" val="3977653337"/>
                    </a:ext>
                  </a:extLst>
                </a:gridCol>
                <a:gridCol w="1510263">
                  <a:extLst>
                    <a:ext uri="{9D8B030D-6E8A-4147-A177-3AD203B41FA5}">
                      <a16:colId xmlns:a16="http://schemas.microsoft.com/office/drawing/2014/main" val="2969843960"/>
                    </a:ext>
                  </a:extLst>
                </a:gridCol>
                <a:gridCol w="1502100">
                  <a:extLst>
                    <a:ext uri="{9D8B030D-6E8A-4147-A177-3AD203B41FA5}">
                      <a16:colId xmlns:a16="http://schemas.microsoft.com/office/drawing/2014/main" val="1038418411"/>
                    </a:ext>
                  </a:extLst>
                </a:gridCol>
                <a:gridCol w="1488381">
                  <a:extLst>
                    <a:ext uri="{9D8B030D-6E8A-4147-A177-3AD203B41FA5}">
                      <a16:colId xmlns:a16="http://schemas.microsoft.com/office/drawing/2014/main" val="259895752"/>
                    </a:ext>
                  </a:extLst>
                </a:gridCol>
              </a:tblGrid>
              <a:tr h="137007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31776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91820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63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6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0894CB-991B-50E5-2EC4-CE8E5F3B6F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143A3-2074-6A8D-0CA2-3437F2CEF3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1" b="98454" l="1171" r="99532">
                        <a14:foregroundMark x1="14871" y1="14175" x2="22600" y2="60567"/>
                        <a14:foregroundMark x1="2225" y1="15722" x2="9133" y2="55412"/>
                        <a14:foregroundMark x1="9133" y1="55412" x2="11124" y2="81959"/>
                        <a14:foregroundMark x1="10187" y1="59021" x2="20960" y2="60309"/>
                        <a14:foregroundMark x1="2693" y1="3608" x2="92623" y2="19330"/>
                        <a14:foregroundMark x1="1288" y1="5928" x2="3279" y2="9794"/>
                        <a14:foregroundMark x1="3981" y1="84278" x2="33489" y2="91237"/>
                        <a14:foregroundMark x1="33489" y1="91237" x2="43677" y2="90722"/>
                        <a14:foregroundMark x1="43677" y1="90722" x2="68384" y2="92010"/>
                        <a14:foregroundMark x1="3864" y1="92010" x2="20843" y2="96649"/>
                        <a14:foregroundMark x1="25176" y1="98454" x2="32436" y2="98454"/>
                        <a14:foregroundMark x1="77049" y1="93299" x2="99297" y2="86598"/>
                        <a14:foregroundMark x1="99297" y1="86598" x2="99532" y2="86082"/>
                        <a14:foregroundMark x1="87002" y1="45619" x2="81030" y2="52062"/>
                        <a14:backgroundMark x1="25878" y1="33247" x2="41218" y2="37113"/>
                        <a14:backgroundMark x1="41218" y1="37113" x2="45199" y2="43041"/>
                        <a14:backgroundMark x1="45199" y1="43041" x2="45550" y2="44072"/>
                        <a14:backgroundMark x1="53864" y1="64691" x2="63934" y2="65206"/>
                        <a14:backgroundMark x1="64403" y1="57216" x2="70141" y2="44845"/>
                        <a14:backgroundMark x1="62998" y1="38402" x2="67330" y2="45103"/>
                        <a14:backgroundMark x1="66511" y1="37887" x2="71780" y2="37887"/>
                        <a14:backgroundMark x1="71546" y1="36340" x2="72951" y2="39433"/>
                        <a14:backgroundMark x1="72482" y1="36340" x2="72482" y2="35825"/>
                        <a14:backgroundMark x1="72834" y1="35309" x2="72834" y2="34794"/>
                        <a14:backgroundMark x1="72482" y1="38660" x2="71663" y2="62629"/>
                        <a14:backgroundMark x1="71663" y1="62629" x2="70609" y2="69588"/>
                        <a14:backgroundMark x1="69672" y1="65464" x2="59719" y2="80928"/>
                        <a14:backgroundMark x1="50937" y1="66495" x2="51405" y2="68557"/>
                        <a14:backgroundMark x1="43443" y1="99485" x2="44145" y2="98711"/>
                        <a14:backgroundMark x1="44965" y1="99485" x2="32904" y2="98454"/>
                        <a14:backgroundMark x1="40632" y1="98454" x2="47541" y2="99742"/>
                        <a14:backgroundMark x1="47541" y1="99742" x2="47658" y2="99485"/>
                        <a14:backgroundMark x1="46604" y1="99485" x2="53162" y2="99742"/>
                        <a14:backgroundMark x1="63232" y1="98711" x2="68970" y2="98969"/>
                        <a14:backgroundMark x1="68970" y1="98969" x2="69789" y2="99742"/>
                      </a14:backgroundRemoval>
                    </a14:imgEffect>
                  </a14:imgLayer>
                </a14:imgProps>
              </a:ext>
            </a:extLst>
          </a:blip>
          <a:srcRect l="6520" t="13130" r="4373"/>
          <a:stretch/>
        </p:blipFill>
        <p:spPr>
          <a:xfrm>
            <a:off x="987068" y="1792465"/>
            <a:ext cx="10470182" cy="3855859"/>
          </a:xfrm>
          <a:prstGeom prst="rect">
            <a:avLst/>
          </a:prstGeom>
        </p:spPr>
      </p:pic>
      <p:cxnSp>
        <p:nvCxnSpPr>
          <p:cNvPr id="16" name="Connector: Curved 7">
            <a:extLst>
              <a:ext uri="{FF2B5EF4-FFF2-40B4-BE49-F238E27FC236}">
                <a16:creationId xmlns:a16="http://schemas.microsoft.com/office/drawing/2014/main" id="{235C385F-129A-E428-A5CB-C665CC943208}"/>
              </a:ext>
            </a:extLst>
          </p:cNvPr>
          <p:cNvCxnSpPr/>
          <p:nvPr/>
        </p:nvCxnSpPr>
        <p:spPr>
          <a:xfrm>
            <a:off x="4038600" y="2484120"/>
            <a:ext cx="1600200" cy="36576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Curved 8">
            <a:extLst>
              <a:ext uri="{FF2B5EF4-FFF2-40B4-BE49-F238E27FC236}">
                <a16:creationId xmlns:a16="http://schemas.microsoft.com/office/drawing/2014/main" id="{78D90157-79AD-34DC-147E-81FEE95A20A5}"/>
              </a:ext>
            </a:extLst>
          </p:cNvPr>
          <p:cNvCxnSpPr>
            <a:cxnSpLocks/>
          </p:cNvCxnSpPr>
          <p:nvPr/>
        </p:nvCxnSpPr>
        <p:spPr>
          <a:xfrm flipV="1">
            <a:off x="2682240" y="3688080"/>
            <a:ext cx="3550920" cy="195262"/>
          </a:xfrm>
          <a:prstGeom prst="curvedConnector3">
            <a:avLst>
              <a:gd name="adj1" fmla="val 31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or: Curved 11">
            <a:extLst>
              <a:ext uri="{FF2B5EF4-FFF2-40B4-BE49-F238E27FC236}">
                <a16:creationId xmlns:a16="http://schemas.microsoft.com/office/drawing/2014/main" id="{744B38CD-C8C8-611A-F6BB-383DE0C5A66D}"/>
              </a:ext>
            </a:extLst>
          </p:cNvPr>
          <p:cNvCxnSpPr>
            <a:cxnSpLocks/>
          </p:cNvCxnSpPr>
          <p:nvPr/>
        </p:nvCxnSpPr>
        <p:spPr>
          <a:xfrm flipV="1">
            <a:off x="3840480" y="3429001"/>
            <a:ext cx="1691640" cy="163067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or: Curved 20">
            <a:extLst>
              <a:ext uri="{FF2B5EF4-FFF2-40B4-BE49-F238E27FC236}">
                <a16:creationId xmlns:a16="http://schemas.microsoft.com/office/drawing/2014/main" id="{92B8EC48-9BD4-F9A6-B864-7F04568959A3}"/>
              </a:ext>
            </a:extLst>
          </p:cNvPr>
          <p:cNvCxnSpPr>
            <a:cxnSpLocks/>
          </p:cNvCxnSpPr>
          <p:nvPr/>
        </p:nvCxnSpPr>
        <p:spPr>
          <a:xfrm flipV="1">
            <a:off x="7151370" y="2331720"/>
            <a:ext cx="986790" cy="91440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Curved 22">
            <a:extLst>
              <a:ext uri="{FF2B5EF4-FFF2-40B4-BE49-F238E27FC236}">
                <a16:creationId xmlns:a16="http://schemas.microsoft.com/office/drawing/2014/main" id="{504114FF-598F-CE07-537B-709FC9329450}"/>
              </a:ext>
            </a:extLst>
          </p:cNvPr>
          <p:cNvCxnSpPr>
            <a:cxnSpLocks/>
          </p:cNvCxnSpPr>
          <p:nvPr/>
        </p:nvCxnSpPr>
        <p:spPr>
          <a:xfrm>
            <a:off x="6827520" y="2484120"/>
            <a:ext cx="3017520" cy="865822"/>
          </a:xfrm>
          <a:prstGeom prst="curvedConnector3">
            <a:avLst>
              <a:gd name="adj1" fmla="val 4494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or: Curved 25">
            <a:extLst>
              <a:ext uri="{FF2B5EF4-FFF2-40B4-BE49-F238E27FC236}">
                <a16:creationId xmlns:a16="http://schemas.microsoft.com/office/drawing/2014/main" id="{C8B0C066-224F-C992-3F04-1A347817108A}"/>
              </a:ext>
            </a:extLst>
          </p:cNvPr>
          <p:cNvCxnSpPr>
            <a:cxnSpLocks/>
          </p:cNvCxnSpPr>
          <p:nvPr/>
        </p:nvCxnSpPr>
        <p:spPr>
          <a:xfrm>
            <a:off x="7406640" y="2917031"/>
            <a:ext cx="1897380" cy="1829276"/>
          </a:xfrm>
          <a:prstGeom prst="curvedConnector3">
            <a:avLst>
              <a:gd name="adj1" fmla="val 582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DB2046-6F30-66F3-7AF7-768D247FB9FE}"/>
              </a:ext>
            </a:extLst>
          </p:cNvPr>
          <p:cNvSpPr txBox="1"/>
          <p:nvPr/>
        </p:nvSpPr>
        <p:spPr>
          <a:xfrm>
            <a:off x="3693380" y="133449"/>
            <a:ext cx="5934395" cy="102155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Tính nhẩm dựa vào bảng chia 3.</a:t>
            </a:r>
          </a:p>
          <a:p>
            <a:r>
              <a:rPr lang="vi-VN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2: Nối kết quả tìm được với số tương ứng ghi trên mỗi cánh hoa.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CEC9E86-EE02-CB8E-A77B-9C42200F84F9}"/>
              </a:ext>
            </a:extLst>
          </p:cNvPr>
          <p:cNvSpPr/>
          <p:nvPr/>
        </p:nvSpPr>
        <p:spPr>
          <a:xfrm>
            <a:off x="493766" y="102338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28B84F-9FA5-2DB9-BDE3-CD2B9D6D89AE}"/>
              </a:ext>
            </a:extLst>
          </p:cNvPr>
          <p:cNvSpPr txBox="1"/>
          <p:nvPr/>
        </p:nvSpPr>
        <p:spPr>
          <a:xfrm>
            <a:off x="1164380" y="1064989"/>
            <a:ext cx="802528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cho mỗi phép tính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5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CE0DD-065E-19FE-23D4-99E5634A0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81" b="75283"/>
          <a:stretch/>
        </p:blipFill>
        <p:spPr>
          <a:xfrm>
            <a:off x="0" y="-169819"/>
            <a:ext cx="2220278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D52983-5668-D9A9-7AF9-13E95FE55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" t="39949" r="-20" b="308"/>
          <a:stretch/>
        </p:blipFill>
        <p:spPr>
          <a:xfrm>
            <a:off x="218122" y="1940921"/>
            <a:ext cx="11760518" cy="3512820"/>
          </a:xfrm>
          <a:prstGeom prst="rect">
            <a:avLst/>
          </a:prstGeom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29712C23-95CF-3C48-C0DA-2F756B07B4C2}"/>
              </a:ext>
            </a:extLst>
          </p:cNvPr>
          <p:cNvSpPr/>
          <p:nvPr/>
        </p:nvSpPr>
        <p:spPr>
          <a:xfrm>
            <a:off x="134112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CDDD9C2F-8ABB-8E81-E6EA-EC7C5DC70F38}"/>
              </a:ext>
            </a:extLst>
          </p:cNvPr>
          <p:cNvSpPr/>
          <p:nvPr/>
        </p:nvSpPr>
        <p:spPr>
          <a:xfrm>
            <a:off x="348996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30762CBF-9240-F10C-189F-A4F9751B4405}"/>
              </a:ext>
            </a:extLst>
          </p:cNvPr>
          <p:cNvSpPr/>
          <p:nvPr/>
        </p:nvSpPr>
        <p:spPr>
          <a:xfrm>
            <a:off x="569214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D6CD105B-B44F-ADB8-4E72-36F291C7A9A3}"/>
              </a:ext>
            </a:extLst>
          </p:cNvPr>
          <p:cNvSpPr/>
          <p:nvPr/>
        </p:nvSpPr>
        <p:spPr>
          <a:xfrm>
            <a:off x="7920990" y="3106781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Sun 22">
            <a:extLst>
              <a:ext uri="{FF2B5EF4-FFF2-40B4-BE49-F238E27FC236}">
                <a16:creationId xmlns:a16="http://schemas.microsoft.com/office/drawing/2014/main" id="{6F64976D-48D4-7631-4B62-8562D268AFCE}"/>
              </a:ext>
            </a:extLst>
          </p:cNvPr>
          <p:cNvSpPr/>
          <p:nvPr/>
        </p:nvSpPr>
        <p:spPr>
          <a:xfrm>
            <a:off x="9814560" y="3106781"/>
            <a:ext cx="1691640" cy="106680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94F4D1C3-A43D-D97D-DBD0-EE0807329050}"/>
              </a:ext>
            </a:extLst>
          </p:cNvPr>
          <p:cNvSpPr/>
          <p:nvPr/>
        </p:nvSpPr>
        <p:spPr>
          <a:xfrm>
            <a:off x="1321118" y="516418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2B0CF6CF-0F93-4BB7-76B3-110CBB8D1613}"/>
              </a:ext>
            </a:extLst>
          </p:cNvPr>
          <p:cNvSpPr/>
          <p:nvPr/>
        </p:nvSpPr>
        <p:spPr>
          <a:xfrm>
            <a:off x="3383280" y="5164181"/>
            <a:ext cx="1463040" cy="137922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4580EFF9-62C9-EB62-5EBF-737DB4D11B6E}"/>
              </a:ext>
            </a:extLst>
          </p:cNvPr>
          <p:cNvSpPr/>
          <p:nvPr/>
        </p:nvSpPr>
        <p:spPr>
          <a:xfrm>
            <a:off x="5744526" y="527848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5BB26999-6A6F-AA8B-C3F8-4910A7222EA6}"/>
              </a:ext>
            </a:extLst>
          </p:cNvPr>
          <p:cNvSpPr/>
          <p:nvPr/>
        </p:nvSpPr>
        <p:spPr>
          <a:xfrm>
            <a:off x="7920990" y="530896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id="{25DC677A-FB1A-C7ED-7E6A-86BA5C0B2EE5}"/>
              </a:ext>
            </a:extLst>
          </p:cNvPr>
          <p:cNvSpPr/>
          <p:nvPr/>
        </p:nvSpPr>
        <p:spPr>
          <a:xfrm>
            <a:off x="10078402" y="5187041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30" name="Connector: Curved 20">
            <a:extLst>
              <a:ext uri="{FF2B5EF4-FFF2-40B4-BE49-F238E27FC236}">
                <a16:creationId xmlns:a16="http://schemas.microsoft.com/office/drawing/2014/main" id="{0BBF6F27-A0C7-12AC-6029-3A29BBD1BCDE}"/>
              </a:ext>
            </a:extLst>
          </p:cNvPr>
          <p:cNvCxnSpPr>
            <a:cxnSpLocks/>
          </p:cNvCxnSpPr>
          <p:nvPr/>
        </p:nvCxnSpPr>
        <p:spPr>
          <a:xfrm>
            <a:off x="2362200" y="2649581"/>
            <a:ext cx="3733800" cy="18288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or: Curved 22">
            <a:extLst>
              <a:ext uri="{FF2B5EF4-FFF2-40B4-BE49-F238E27FC236}">
                <a16:creationId xmlns:a16="http://schemas.microsoft.com/office/drawing/2014/main" id="{1435CB94-4F43-B2C4-EAA4-650B0B077AAA}"/>
              </a:ext>
            </a:extLst>
          </p:cNvPr>
          <p:cNvCxnSpPr>
            <a:cxnSpLocks/>
          </p:cNvCxnSpPr>
          <p:nvPr/>
        </p:nvCxnSpPr>
        <p:spPr>
          <a:xfrm>
            <a:off x="4490562" y="3015341"/>
            <a:ext cx="3430428" cy="158496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nector: Curved 26">
            <a:extLst>
              <a:ext uri="{FF2B5EF4-FFF2-40B4-BE49-F238E27FC236}">
                <a16:creationId xmlns:a16="http://schemas.microsoft.com/office/drawing/2014/main" id="{54AA09FB-BA14-CC06-7A20-2B68BF71E4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2200" y="2878181"/>
            <a:ext cx="3584258" cy="1661160"/>
          </a:xfrm>
          <a:prstGeom prst="curvedConnector3">
            <a:avLst>
              <a:gd name="adj1" fmla="val 3256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nector: Curved 30">
            <a:extLst>
              <a:ext uri="{FF2B5EF4-FFF2-40B4-BE49-F238E27FC236}">
                <a16:creationId xmlns:a16="http://schemas.microsoft.com/office/drawing/2014/main" id="{672F7300-9590-0935-6B0E-93B0CE31C4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53702" y="2974145"/>
            <a:ext cx="1661160" cy="146923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or: Curved 46">
            <a:extLst>
              <a:ext uri="{FF2B5EF4-FFF2-40B4-BE49-F238E27FC236}">
                <a16:creationId xmlns:a16="http://schemas.microsoft.com/office/drawing/2014/main" id="{3772A6C1-9366-C5BA-E455-2318C6197F48}"/>
              </a:ext>
            </a:extLst>
          </p:cNvPr>
          <p:cNvCxnSpPr/>
          <p:nvPr/>
        </p:nvCxnSpPr>
        <p:spPr>
          <a:xfrm rot="10800000" flipV="1">
            <a:off x="4846320" y="2878181"/>
            <a:ext cx="5372578" cy="182880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CE81004-7387-9C89-550A-D8104E0BC09A}"/>
              </a:ext>
            </a:extLst>
          </p:cNvPr>
          <p:cNvSpPr txBox="1"/>
          <p:nvPr/>
        </p:nvSpPr>
        <p:spPr>
          <a:xfrm>
            <a:off x="3288958" y="230927"/>
            <a:ext cx="5614083" cy="783193"/>
          </a:xfrm>
          <a:prstGeom prst="round2Diag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Tính nhẩm dựa vào bảng chia 3.</a:t>
            </a:r>
          </a:p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2: Nối hai phép tính có cùng kết quả.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424E0A-6EB9-DCC0-585B-6D0227518C7E}"/>
              </a:ext>
            </a:extLst>
          </p:cNvPr>
          <p:cNvSpPr txBox="1"/>
          <p:nvPr/>
        </p:nvSpPr>
        <p:spPr>
          <a:xfrm>
            <a:off x="1379219" y="1025433"/>
            <a:ext cx="820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phép tính nào dưới đây có cùng kết quả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8C5D70-1C17-28C8-F6FC-ADA503473C9E}"/>
              </a:ext>
            </a:extLst>
          </p:cNvPr>
          <p:cNvSpPr/>
          <p:nvPr/>
        </p:nvSpPr>
        <p:spPr>
          <a:xfrm>
            <a:off x="550379" y="852409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79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7C53E3-A850-F82C-6249-75A4FF556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967E1-0A44-6C54-A271-BCBE3303521D}"/>
              </a:ext>
            </a:extLst>
          </p:cNvPr>
          <p:cNvSpPr txBox="1"/>
          <p:nvPr/>
        </p:nvSpPr>
        <p:spPr>
          <a:xfrm>
            <a:off x="1039390" y="969141"/>
            <a:ext cx="111173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đều 30 que tính thành 3 bó. Hỏi mỗi bó có bao nhiêu que tính ?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284E07-D29A-6691-FF24-7BC93B37AFF3}"/>
              </a:ext>
            </a:extLst>
          </p:cNvPr>
          <p:cNvSpPr/>
          <p:nvPr/>
        </p:nvSpPr>
        <p:spPr>
          <a:xfrm>
            <a:off x="368776" y="84693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245CD-98F0-F12E-C56E-ADC9B07E9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281" b="75283"/>
          <a:stretch/>
        </p:blipFill>
        <p:spPr>
          <a:xfrm>
            <a:off x="108513" y="102694"/>
            <a:ext cx="2220278" cy="80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678B9-9D21-DBD0-615C-A8D2C261F44F}"/>
              </a:ext>
            </a:extLst>
          </p:cNvPr>
          <p:cNvCxnSpPr/>
          <p:nvPr/>
        </p:nvCxnSpPr>
        <p:spPr>
          <a:xfrm>
            <a:off x="1210429" y="1381468"/>
            <a:ext cx="4946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63312-6294-19D5-D78A-2F8E58FC97E0}"/>
              </a:ext>
            </a:extLst>
          </p:cNvPr>
          <p:cNvCxnSpPr>
            <a:cxnSpLocks/>
          </p:cNvCxnSpPr>
          <p:nvPr/>
        </p:nvCxnSpPr>
        <p:spPr>
          <a:xfrm>
            <a:off x="7019171" y="1389143"/>
            <a:ext cx="4604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ách Khánh Hòa">
            <a:extLst>
              <a:ext uri="{FF2B5EF4-FFF2-40B4-BE49-F238E27FC236}">
                <a16:creationId xmlns:a16="http://schemas.microsoft.com/office/drawing/2014/main" id="{47F80795-9877-DC3C-D90A-2F7940C7D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4480090" y="1793796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ách Khánh Hòa">
            <a:extLst>
              <a:ext uri="{FF2B5EF4-FFF2-40B4-BE49-F238E27FC236}">
                <a16:creationId xmlns:a16="http://schemas.microsoft.com/office/drawing/2014/main" id="{9881CE89-1DF5-452E-E61C-6C5BAEC0A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7263466" y="1795924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ách Khánh Hòa">
            <a:extLst>
              <a:ext uri="{FF2B5EF4-FFF2-40B4-BE49-F238E27FC236}">
                <a16:creationId xmlns:a16="http://schemas.microsoft.com/office/drawing/2014/main" id="{5AF7D8E3-7FB7-2765-0B8E-385CC9FF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1948" r="27078" b="13600"/>
          <a:stretch/>
        </p:blipFill>
        <p:spPr bwMode="auto">
          <a:xfrm>
            <a:off x="5966788" y="1793796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24069-6D71-DA21-1C59-982149657EF1}"/>
              </a:ext>
            </a:extLst>
          </p:cNvPr>
          <p:cNvSpPr txBox="1"/>
          <p:nvPr/>
        </p:nvSpPr>
        <p:spPr>
          <a:xfrm>
            <a:off x="3761211" y="426673"/>
            <a:ext cx="602747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que tính ở mỗi bó = Số que tính của 3 bó : 3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7C53E3-A850-F82C-6249-75A4FF556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967E1-0A44-6C54-A271-BCBE3303521D}"/>
              </a:ext>
            </a:extLst>
          </p:cNvPr>
          <p:cNvSpPr txBox="1"/>
          <p:nvPr/>
        </p:nvSpPr>
        <p:spPr>
          <a:xfrm>
            <a:off x="1039390" y="969141"/>
            <a:ext cx="109135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đều 30 que tính thành 3 bó. Hỏi mỗi bó có bao nhiêu que tính ?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284E07-D29A-6691-FF24-7BC93B37AFF3}"/>
              </a:ext>
            </a:extLst>
          </p:cNvPr>
          <p:cNvSpPr/>
          <p:nvPr/>
        </p:nvSpPr>
        <p:spPr>
          <a:xfrm>
            <a:off x="368776" y="84693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245CD-98F0-F12E-C56E-ADC9B07E9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281" b="75283"/>
          <a:stretch/>
        </p:blipFill>
        <p:spPr>
          <a:xfrm>
            <a:off x="108513" y="102694"/>
            <a:ext cx="2220278" cy="80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678B9-9D21-DBD0-615C-A8D2C261F44F}"/>
              </a:ext>
            </a:extLst>
          </p:cNvPr>
          <p:cNvCxnSpPr/>
          <p:nvPr/>
        </p:nvCxnSpPr>
        <p:spPr>
          <a:xfrm>
            <a:off x="1210429" y="1381468"/>
            <a:ext cx="4946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63312-6294-19D5-D78A-2F8E58FC97E0}"/>
              </a:ext>
            </a:extLst>
          </p:cNvPr>
          <p:cNvCxnSpPr>
            <a:cxnSpLocks/>
          </p:cNvCxnSpPr>
          <p:nvPr/>
        </p:nvCxnSpPr>
        <p:spPr>
          <a:xfrm>
            <a:off x="7019171" y="1389143"/>
            <a:ext cx="4604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ách Khánh Hòa">
            <a:extLst>
              <a:ext uri="{FF2B5EF4-FFF2-40B4-BE49-F238E27FC236}">
                <a16:creationId xmlns:a16="http://schemas.microsoft.com/office/drawing/2014/main" id="{47F80795-9877-DC3C-D90A-2F7940C7D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848616" y="1913297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ách Khánh Hòa">
            <a:extLst>
              <a:ext uri="{FF2B5EF4-FFF2-40B4-BE49-F238E27FC236}">
                <a16:creationId xmlns:a16="http://schemas.microsoft.com/office/drawing/2014/main" id="{9881CE89-1DF5-452E-E61C-6C5BAEC0A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3572577" y="1949049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ách Khánh Hòa">
            <a:extLst>
              <a:ext uri="{FF2B5EF4-FFF2-40B4-BE49-F238E27FC236}">
                <a16:creationId xmlns:a16="http://schemas.microsoft.com/office/drawing/2014/main" id="{5AF7D8E3-7FB7-2765-0B8E-385CC9FF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1948" r="27078" b="13600"/>
          <a:stretch/>
        </p:blipFill>
        <p:spPr bwMode="auto">
          <a:xfrm>
            <a:off x="2334932" y="1913296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24069-6D71-DA21-1C59-982149657EF1}"/>
              </a:ext>
            </a:extLst>
          </p:cNvPr>
          <p:cNvSpPr txBox="1"/>
          <p:nvPr/>
        </p:nvSpPr>
        <p:spPr>
          <a:xfrm>
            <a:off x="3761211" y="426673"/>
            <a:ext cx="602747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que tính ở mỗi bó = Số que tính của 3 bó : 3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6DCA8-63DE-0D03-5AF7-1CD6B0EC6AF7}"/>
              </a:ext>
            </a:extLst>
          </p:cNvPr>
          <p:cNvSpPr txBox="1"/>
          <p:nvPr/>
        </p:nvSpPr>
        <p:spPr>
          <a:xfrm>
            <a:off x="6065163" y="3429000"/>
            <a:ext cx="618042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làm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bó có số que tính là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: 3 = 10 (que tính)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10 que tính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184DB187-3457-293E-FEFC-BFFD5BBE6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4" y="1088196"/>
            <a:ext cx="8571024" cy="48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271</Words>
  <Application>Microsoft Office PowerPoint</Application>
  <PresentationFormat>Widescreen</PresentationFormat>
  <Paragraphs>83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等线</vt:lpstr>
      <vt:lpstr>等线 Light</vt:lpstr>
      <vt:lpstr>Times New Roman</vt:lpstr>
      <vt:lpstr>Sigmar One</vt:lpstr>
      <vt:lpstr>Arial</vt:lpstr>
      <vt:lpstr>Calibri</vt:lpstr>
      <vt:lpstr>Calibri Light</vt:lpstr>
      <vt:lpstr>SimSun</vt:lpstr>
      <vt:lpstr>Nunito Black</vt:lpstr>
      <vt:lpstr>Office Theme</vt:lpstr>
      <vt:lpstr>2_Office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2022-03-28T23:45:00Z</dcterms:created>
  <dcterms:modified xsi:type="dcterms:W3CDTF">2023-09-15T13:57:37Z</dcterms:modified>
</cp:coreProperties>
</file>