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6" r:id="rId4"/>
    <p:sldId id="289" r:id="rId5"/>
    <p:sldId id="262" r:id="rId6"/>
    <p:sldId id="258" r:id="rId7"/>
    <p:sldId id="263" r:id="rId8"/>
    <p:sldId id="264" r:id="rId9"/>
    <p:sldId id="265" r:id="rId10"/>
    <p:sldId id="274" r:id="rId11"/>
    <p:sldId id="266" r:id="rId12"/>
    <p:sldId id="267" r:id="rId13"/>
    <p:sldId id="268" r:id="rId14"/>
    <p:sldId id="269" r:id="rId15"/>
    <p:sldId id="270" r:id="rId16"/>
    <p:sldId id="272" r:id="rId17"/>
    <p:sldId id="275" r:id="rId18"/>
    <p:sldId id="273" r:id="rId19"/>
    <p:sldId id="280" r:id="rId20"/>
    <p:sldId id="276" r:id="rId21"/>
    <p:sldId id="277" r:id="rId22"/>
    <p:sldId id="281" r:id="rId23"/>
    <p:sldId id="278" r:id="rId24"/>
    <p:sldId id="282" r:id="rId25"/>
    <p:sldId id="283" r:id="rId26"/>
    <p:sldId id="285" r:id="rId27"/>
    <p:sldId id="290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B7DEE8"/>
    <a:srgbClr val="84C6D8"/>
    <a:srgbClr val="D1F3FF"/>
    <a:srgbClr val="00CCFF"/>
    <a:srgbClr val="99CC00"/>
    <a:srgbClr val="FF99FF"/>
    <a:srgbClr val="66FF66"/>
    <a:srgbClr val="FFCC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7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8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8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18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2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3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8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65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36AE-5B0D-4A1E-95EA-3CA7A463F76F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3030C-7A2C-4735-A642-8A1A502F6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1.bin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.bin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95400" y="1679198"/>
            <a:ext cx="62788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3: TÌNH BẠN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indent="91440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1440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</a:p>
          <a:p>
            <a:pPr indent="914400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		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2286"/>
            <a:ext cx="792480" cy="11231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4380" y="733843"/>
            <a:ext cx="7604760" cy="31086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THẦY CÔ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0"/>
            <a:ext cx="1828800" cy="16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0898645"/>
              </p:ext>
            </p:extLst>
          </p:nvPr>
        </p:nvGraphicFramePr>
        <p:xfrm>
          <a:off x="7431105" y="5715000"/>
          <a:ext cx="1426173" cy="537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3177479" imgH="2387194" progId="CorelDRAW.Graphic.12">
                  <p:embed/>
                </p:oleObj>
              </mc:Choice>
              <mc:Fallback>
                <p:oleObj name="CorelDRAW" r:id="rId7" imgW="3177479" imgH="2387194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105" y="5715000"/>
                        <a:ext cx="1426173" cy="537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9" descr="Picture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636895"/>
            <a:ext cx="987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Picture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5605346"/>
            <a:ext cx="987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_Introreovangbinhmi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0" y="3263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2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1: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036638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lo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chào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49006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2: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265238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xanh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</a:p>
          <a:p>
            <a:pPr indent="1265238"/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lanh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2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1 + 2:</a:t>
            </a:r>
          </a:p>
          <a:p>
            <a:pPr indent="1036638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 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</a:p>
          <a:p>
            <a:pPr indent="1265238"/>
            <a:r>
              <a:rPr lang="en-US" sz="40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</a:p>
          <a:p>
            <a:pPr indent="1265238"/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6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3: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6605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</a:rPr>
              <a:t>la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660525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0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4: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ca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03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3 + 4: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</a:p>
          <a:p>
            <a:pPr indent="288925"/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0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54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1066800"/>
            <a:ext cx="805880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  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nối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cả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4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762000"/>
            <a:ext cx="80588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thức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514600"/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Nhóm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indent="2514600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  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Cá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nhân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914400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Chú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ý: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Ngân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dài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: “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</a:rPr>
              <a:t>lo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”, “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”,…</a:t>
            </a: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tình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cảm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rộn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ràng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nhịp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nhàng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nhanh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8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533400" y="762000"/>
            <a:ext cx="805880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hợp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vỗ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tay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</a:rPr>
              <a:t>nhịp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lo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x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</a:rPr>
              <a:t>n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ước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long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x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la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x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</a:rPr>
              <a:t>   ca.</a:t>
            </a:r>
          </a:p>
          <a:p>
            <a:pPr indent="288925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x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</a:rPr>
              <a:t>x</a:t>
            </a:r>
            <a:endParaRPr lang="en-US" sz="32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71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66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381000" y="381000"/>
            <a:ext cx="8229600" cy="61722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b="1" dirty="0">
                <a:solidFill>
                  <a:schemeClr val="bg1"/>
                </a:solidFill>
              </a:rPr>
              <a:t>TRÒ CHƠI: </a:t>
            </a:r>
          </a:p>
          <a:p>
            <a:pPr>
              <a:buFontTx/>
              <a:buNone/>
            </a:pPr>
            <a:r>
              <a:rPr lang="en-US" b="1" dirty="0">
                <a:solidFill>
                  <a:srgbClr val="0000FF"/>
                </a:solidFill>
              </a:rPr>
              <a:t>		       </a:t>
            </a:r>
            <a:r>
              <a:rPr lang="en-US" sz="4000" b="1" dirty="0">
                <a:solidFill>
                  <a:schemeClr val="bg1"/>
                </a:solidFill>
                <a:latin typeface=".VnAvantH" pitchFamily="34" charset="0"/>
              </a:rPr>
              <a:t>ĐỐ HAY – ĐOÁN TÀI</a:t>
            </a:r>
          </a:p>
        </p:txBody>
      </p:sp>
      <p:sp>
        <p:nvSpPr>
          <p:cNvPr id="107568" name="AutoShape 48"/>
          <p:cNvSpPr>
            <a:spLocks noChangeArrowheads="1"/>
          </p:cNvSpPr>
          <p:nvPr/>
        </p:nvSpPr>
        <p:spPr bwMode="auto">
          <a:xfrm>
            <a:off x="7729540" y="2362200"/>
            <a:ext cx="1295400" cy="762000"/>
          </a:xfrm>
          <a:prstGeom prst="leftArrow">
            <a:avLst>
              <a:gd name="adj1" fmla="val 50000"/>
              <a:gd name="adj2" fmla="val 42500"/>
            </a:avLst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7569" name="Picture 49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14600"/>
            <a:ext cx="1752600" cy="762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7570" name="Picture 50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2374900"/>
            <a:ext cx="762000" cy="7493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7571" name="Picture 51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62400"/>
            <a:ext cx="1828800" cy="7620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07572" name="Rectangle 52"/>
          <p:cNvSpPr>
            <a:spLocks noChangeArrowheads="1"/>
          </p:cNvSpPr>
          <p:nvPr/>
        </p:nvSpPr>
        <p:spPr bwMode="auto">
          <a:xfrm>
            <a:off x="1752601" y="2171700"/>
            <a:ext cx="5562601" cy="1143000"/>
          </a:xfrm>
          <a:prstGeom prst="rect">
            <a:avLst/>
          </a:prstGeom>
          <a:solidFill>
            <a:srgbClr val="B7DEE8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7573" name="Text Box 53"/>
          <p:cNvSpPr txBox="1">
            <a:spLocks noChangeArrowheads="1"/>
          </p:cNvSpPr>
          <p:nvPr/>
        </p:nvSpPr>
        <p:spPr bwMode="auto">
          <a:xfrm>
            <a:off x="4614613" y="27432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.VnTime" pitchFamily="34" charset="0"/>
              </a:rPr>
              <a:t>MI, SON</a:t>
            </a:r>
          </a:p>
        </p:txBody>
      </p:sp>
      <p:pic>
        <p:nvPicPr>
          <p:cNvPr id="107574" name="Picture 54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10200"/>
            <a:ext cx="1828800" cy="762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7575" name="AutoShape 55"/>
          <p:cNvSpPr>
            <a:spLocks noChangeArrowheads="1"/>
          </p:cNvSpPr>
          <p:nvPr/>
        </p:nvSpPr>
        <p:spPr bwMode="auto">
          <a:xfrm>
            <a:off x="7696200" y="3886200"/>
            <a:ext cx="1295400" cy="762000"/>
          </a:xfrm>
          <a:prstGeom prst="leftArrow">
            <a:avLst>
              <a:gd name="adj1" fmla="val 50000"/>
              <a:gd name="adj2" fmla="val 42500"/>
            </a:avLst>
          </a:prstGeom>
          <a:solidFill>
            <a:srgbClr val="00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Kết quả</a:t>
            </a:r>
          </a:p>
        </p:txBody>
      </p:sp>
      <p:pic>
        <p:nvPicPr>
          <p:cNvPr id="107576" name="Picture 56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762000" cy="749300"/>
          </a:xfrm>
          <a:prstGeom prst="rect">
            <a:avLst/>
          </a:prstGeom>
          <a:solidFill>
            <a:srgbClr val="0000FF"/>
          </a:solidFill>
        </p:spPr>
      </p:pic>
      <p:sp>
        <p:nvSpPr>
          <p:cNvPr id="107577" name="Rectangle 57"/>
          <p:cNvSpPr>
            <a:spLocks noChangeArrowheads="1"/>
          </p:cNvSpPr>
          <p:nvPr/>
        </p:nvSpPr>
        <p:spPr bwMode="auto">
          <a:xfrm>
            <a:off x="1729744" y="3733800"/>
            <a:ext cx="5585456" cy="1066800"/>
          </a:xfrm>
          <a:prstGeom prst="rect">
            <a:avLst/>
          </a:prstGeom>
          <a:solidFill>
            <a:srgbClr val="B7DEE8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dirty="0"/>
          </a:p>
        </p:txBody>
      </p:sp>
      <p:sp>
        <p:nvSpPr>
          <p:cNvPr id="107578" name="Text Box 58"/>
          <p:cNvSpPr txBox="1">
            <a:spLocks noChangeArrowheads="1"/>
          </p:cNvSpPr>
          <p:nvPr/>
        </p:nvSpPr>
        <p:spPr bwMode="auto">
          <a:xfrm>
            <a:off x="3105152" y="4267200"/>
            <a:ext cx="2857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Wingdings" pitchFamily="2" charset="2"/>
                <a:sym typeface="Wingdings"/>
              </a:rPr>
              <a:t>   </a:t>
            </a:r>
            <a:endParaRPr lang="en-US" sz="3200" b="1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07579" name="AutoShape 59"/>
          <p:cNvSpPr>
            <a:spLocks noChangeArrowheads="1"/>
          </p:cNvSpPr>
          <p:nvPr/>
        </p:nvSpPr>
        <p:spPr bwMode="auto">
          <a:xfrm>
            <a:off x="7696200" y="5410200"/>
            <a:ext cx="1295400" cy="762000"/>
          </a:xfrm>
          <a:prstGeom prst="leftArrow">
            <a:avLst>
              <a:gd name="adj1" fmla="val 50000"/>
              <a:gd name="adj2" fmla="val 425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Kết quả</a:t>
            </a:r>
          </a:p>
        </p:txBody>
      </p:sp>
      <p:pic>
        <p:nvPicPr>
          <p:cNvPr id="107580" name="Picture 60" descr="0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762000" cy="7493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07581" name="Rectangle 61"/>
          <p:cNvSpPr>
            <a:spLocks noChangeArrowheads="1"/>
          </p:cNvSpPr>
          <p:nvPr/>
        </p:nvSpPr>
        <p:spPr bwMode="auto">
          <a:xfrm>
            <a:off x="1752602" y="5257800"/>
            <a:ext cx="5562600" cy="1066800"/>
          </a:xfrm>
          <a:prstGeom prst="rect">
            <a:avLst/>
          </a:prstGeom>
          <a:solidFill>
            <a:srgbClr val="B7DEE8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 b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107582" name="Text Box 62"/>
          <p:cNvSpPr txBox="1">
            <a:spLocks noChangeArrowheads="1"/>
          </p:cNvSpPr>
          <p:nvPr/>
        </p:nvSpPr>
        <p:spPr bwMode="auto">
          <a:xfrm>
            <a:off x="3249930" y="58674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.VnTime" pitchFamily="34" charset="0"/>
              </a:rPr>
              <a:t>SON             MI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4" y="3733800"/>
            <a:ext cx="5562600" cy="58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" y="5379720"/>
            <a:ext cx="1152686" cy="600159"/>
          </a:xfrm>
          <a:prstGeom prst="rect">
            <a:avLst/>
          </a:prstGeom>
          <a:ln>
            <a:solidFill>
              <a:srgbClr val="B7DEE8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09" y="5314038"/>
            <a:ext cx="1190791" cy="6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75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0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7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75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6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7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07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7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107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7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07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7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107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79"/>
                  </p:tgtEl>
                </p:cond>
              </p:nextCondLst>
            </p:seq>
          </p:childTnLst>
        </p:cTn>
      </p:par>
    </p:tnLst>
    <p:bldLst>
      <p:bldP spid="107572" grpId="0" animBg="1"/>
      <p:bldP spid="107577" grpId="0" animBg="1"/>
      <p:bldP spid="107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9365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685800"/>
            <a:ext cx="373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628788"/>
            <a:ext cx="6629400" cy="160042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1143000"/>
            <a:ext cx="7467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</a:p>
        </p:txBody>
      </p:sp>
    </p:spTree>
    <p:extLst>
      <p:ext uri="{BB962C8B-B14F-4D97-AF65-F5344CB8AC3E}">
        <p14:creationId xmlns:p14="http://schemas.microsoft.com/office/powerpoint/2010/main" val="1998266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2" y="-52912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 </a:t>
            </a: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86435"/>
            <a:ext cx="7848600" cy="335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88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06593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7" y="0"/>
            <a:ext cx="9143999" cy="691091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3152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89760"/>
            <a:ext cx="7467600" cy="41300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3" y="2819401"/>
            <a:ext cx="542990" cy="3619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3" y="3974024"/>
            <a:ext cx="609600" cy="36198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99" y="3954780"/>
            <a:ext cx="609600" cy="3619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99" y="2819400"/>
            <a:ext cx="609600" cy="3619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12" y="3983536"/>
            <a:ext cx="542990" cy="36198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05" y="2808167"/>
            <a:ext cx="542990" cy="36198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06" y="2798658"/>
            <a:ext cx="609600" cy="36198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02" y="2819401"/>
            <a:ext cx="609600" cy="36198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4" y="3983535"/>
            <a:ext cx="609600" cy="36198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21" y="3974909"/>
            <a:ext cx="542990" cy="36198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83536"/>
            <a:ext cx="542990" cy="3619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90" y="2819400"/>
            <a:ext cx="542990" cy="36198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21" y="5246798"/>
            <a:ext cx="609600" cy="36198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259919"/>
            <a:ext cx="609600" cy="3619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299" y="5334000"/>
            <a:ext cx="609600" cy="36198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4" y="2798658"/>
            <a:ext cx="609600" cy="3619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604" y="5246798"/>
            <a:ext cx="609600" cy="3619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250643"/>
            <a:ext cx="542990" cy="3619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12" y="5285779"/>
            <a:ext cx="542990" cy="36198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3" y="5334000"/>
            <a:ext cx="542990" cy="3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2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52400"/>
            <a:ext cx="9372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C:\Users\Administrator\Desktop\CamScanner 08-16-2020 12.14.21_1 (1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4"/>
          <a:stretch/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435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8"/>
            <a:ext cx="5585461" cy="914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6664"/>
            <a:ext cx="5585461" cy="1230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585462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5585463" cy="129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2600"/>
            <a:ext cx="5585463" cy="129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7400" y="1752600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2861" y="2780522"/>
            <a:ext cx="3048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3672840"/>
            <a:ext cx="304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4590841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sz="2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5000" y="5577839"/>
            <a:ext cx="3429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2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800100" y="3200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1160" y="1427946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ca.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245952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3508260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12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5" name="TextBox 4"/>
          <p:cNvSpPr txBox="1"/>
          <p:nvPr/>
        </p:nvSpPr>
        <p:spPr>
          <a:xfrm>
            <a:off x="800100" y="3200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1160" y="1427946"/>
            <a:ext cx="2682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27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2286"/>
            <a:ext cx="792480" cy="11231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4380" y="1306572"/>
            <a:ext cx="7604760" cy="31086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1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60" y="0"/>
            <a:ext cx="1828800" cy="160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9441"/>
              </p:ext>
            </p:extLst>
          </p:nvPr>
        </p:nvGraphicFramePr>
        <p:xfrm>
          <a:off x="7431105" y="5715000"/>
          <a:ext cx="1426173" cy="537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3177479" imgH="2387194" progId="CorelDRAW.Graphic.12">
                  <p:embed/>
                </p:oleObj>
              </mc:Choice>
              <mc:Fallback>
                <p:oleObj name="CorelDRAW" r:id="rId7" imgW="3177479" imgH="238719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1105" y="5715000"/>
                        <a:ext cx="1426173" cy="537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9" descr="Picture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21639"/>
            <a:ext cx="987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Picture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5605346"/>
            <a:ext cx="9874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_Introreovangbinhmi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0" y="32633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1" y="2077224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 3: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 BẠN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indent="914400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914400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Son</a:t>
            </a:r>
          </a:p>
          <a:p>
            <a:pPr indent="914400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142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693174" y="2209800"/>
            <a:ext cx="8058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Phạm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Tuyên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762000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</p:spTree>
    <p:extLst>
      <p:ext uri="{BB962C8B-B14F-4D97-AF65-F5344CB8AC3E}">
        <p14:creationId xmlns:p14="http://schemas.microsoft.com/office/powerpoint/2010/main" val="3184773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ời bạn vui múa ca (Bài hát mẫu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575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99160" y="533400"/>
            <a:ext cx="80588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bạn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vui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múa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				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Phạm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</a:rPr>
              <a:t>Tuyên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108267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1082675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10434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" y="2908692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" y="4038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137933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688699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1085194" y="457200"/>
            <a:ext cx="80588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	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</a:rPr>
              <a:t>  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79438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</a:p>
          <a:p>
            <a:pPr indent="579438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3207624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   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lời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ca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theo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tiết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tấu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288925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Bầu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trời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xanh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</a:p>
          <a:p>
            <a:pPr indent="288925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Nước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long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lá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la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288925"/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Mời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cùng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múa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 /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ca.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79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Rectangle 9"/>
          <p:cNvSpPr/>
          <p:nvPr/>
        </p:nvSpPr>
        <p:spPr>
          <a:xfrm>
            <a:off x="838200" y="685800"/>
            <a:ext cx="805880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</a:rPr>
              <a:t> 1:</a:t>
            </a:r>
          </a:p>
          <a:p>
            <a:endParaRPr lang="en-US" sz="20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indent="1036638"/>
            <a:r>
              <a:rPr lang="en-US" sz="3600" b="1" i="1" dirty="0">
                <a:solidFill>
                  <a:srgbClr val="FFFF00"/>
                </a:solidFill>
                <a:latin typeface="Times New Roman" pitchFamily="18" charset="0"/>
              </a:rPr>
              <a:t> 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Chim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líu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lo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Hoa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như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đón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</a:rPr>
              <a:t>chào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</a:rPr>
              <a:t>/ </a:t>
            </a:r>
            <a:endParaRPr lang="en-US" sz="4400" dirty="0">
              <a:solidFill>
                <a:schemeClr val="bg1"/>
              </a:solidFill>
              <a:latin typeface="Times New Roman" pitchFamily="18" charset="0"/>
            </a:endParaRPr>
          </a:p>
          <a:p>
            <a:pPr indent="1036638"/>
            <a:r>
              <a:rPr lang="en-US" sz="4400" dirty="0">
                <a:solidFill>
                  <a:schemeClr val="bg1"/>
                </a:solidFill>
                <a:latin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787866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2859</TotalTime>
  <Words>807</Words>
  <Application>Microsoft Office PowerPoint</Application>
  <PresentationFormat>On-screen Show (4:3)</PresentationFormat>
  <Paragraphs>145</Paragraphs>
  <Slides>28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.VnAvantH</vt:lpstr>
      <vt:lpstr>.VnTime</vt:lpstr>
      <vt:lpstr>Arial</vt:lpstr>
      <vt:lpstr>Calibri</vt:lpstr>
      <vt:lpstr>Times New Roman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*Trải nghiệm và khám phá:  Vận động theo tiếng đàn</vt:lpstr>
      <vt:lpstr>Vận động theo tiếng đàn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55</cp:revision>
  <dcterms:created xsi:type="dcterms:W3CDTF">2020-09-30T04:53:49Z</dcterms:created>
  <dcterms:modified xsi:type="dcterms:W3CDTF">2023-10-18T18:03:15Z</dcterms:modified>
</cp:coreProperties>
</file>