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482" r:id="rId2"/>
    <p:sldId id="499" r:id="rId3"/>
    <p:sldId id="480" r:id="rId4"/>
    <p:sldId id="483" r:id="rId5"/>
    <p:sldId id="345" r:id="rId6"/>
    <p:sldId id="498" r:id="rId7"/>
    <p:sldId id="507" r:id="rId8"/>
    <p:sldId id="497" r:id="rId9"/>
    <p:sldId id="491" r:id="rId10"/>
    <p:sldId id="505" r:id="rId11"/>
    <p:sldId id="508" r:id="rId12"/>
    <p:sldId id="509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94656"/>
  </p:normalViewPr>
  <p:slideViewPr>
    <p:cSldViewPr>
      <p:cViewPr varScale="1">
        <p:scale>
          <a:sx n="107" d="100"/>
          <a:sy n="107" d="100"/>
        </p:scale>
        <p:origin x="752" y="16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896846-50E8-4421-992D-7E3FE9B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70B9-09FC-4BE4-8989-FA52C9F5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829A-CA7F-4602-A07B-B4D97E0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5942-B03B-4148-B172-C21399A3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60A8-446E-4BF9-9D3D-C606A191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DADC-2E7D-48EA-A293-2C9B4073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D3A-0A82-4D25-BD53-6EDDB6DF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146E-8915-47B7-B03A-523C289F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43A5-6713-48F8-9AB7-CDC080D5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BF7C-044C-4609-AC03-699ACE54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4F8C-F5C3-48D5-A9C6-B556AF9D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0A19-70B1-487D-9623-50B52ADE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202A-42D6-442B-B324-40494D3D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41-9F62-4EEE-B042-ABED07BC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4091F98-E0FF-4C74-9151-C8E5FDC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29" y="4509120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92057" y="3545681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CHỦ ĐỀ 4 -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370013" y="2420938"/>
            <a:ext cx="82454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HÒA TẤU NHẠC CỤ BÀI HÁT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639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512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84810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507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557463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566988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013325"/>
            <a:ext cx="5159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029200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029200"/>
            <a:ext cx="515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3325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384925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877709" y="2973232"/>
            <a:ext cx="6675909" cy="13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Cambria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Cambria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itchFamily="18" charset="0"/>
              </a:rPr>
              <a:t>ngoan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itchFamily="18" charset="0"/>
              </a:rPr>
              <a:t>giỏi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!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TAI AI THÍNH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63681" r="58276" b="6467"/>
          <a:stretch>
            <a:fillRect/>
          </a:stretch>
        </p:blipFill>
        <p:spPr bwMode="auto">
          <a:xfrm>
            <a:off x="3038475" y="1628775"/>
            <a:ext cx="46386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49325" y="1246188"/>
            <a:ext cx="9001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2021-06-12_102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724150"/>
            <a:ext cx="74723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16338"/>
            <a:ext cx="915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89050" y="2060575"/>
            <a:ext cx="85074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2021-06-12_102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268413"/>
            <a:ext cx="7848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411413"/>
            <a:ext cx="7921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411413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55850"/>
            <a:ext cx="7921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068638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057650"/>
            <a:ext cx="825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002088"/>
            <a:ext cx="825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884738"/>
            <a:ext cx="942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72038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12825" y="2435225"/>
            <a:ext cx="89598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 THEO PHÁCH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BÀI HÁT 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549525"/>
            <a:ext cx="395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385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80682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8793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111750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103813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1196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645318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42143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9293</TotalTime>
  <Words>65</Words>
  <Application>Microsoft Macintosh PowerPoint</Application>
  <PresentationFormat>Custom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622</cp:revision>
  <dcterms:created xsi:type="dcterms:W3CDTF">2010-04-30T18:19:48Z</dcterms:created>
  <dcterms:modified xsi:type="dcterms:W3CDTF">2021-12-12T05:15:09Z</dcterms:modified>
</cp:coreProperties>
</file>