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7" r:id="rId3"/>
    <p:sldId id="258" r:id="rId4"/>
    <p:sldId id="259" r:id="rId5"/>
    <p:sldId id="269" r:id="rId6"/>
    <p:sldId id="261" r:id="rId7"/>
    <p:sldId id="260" r:id="rId8"/>
    <p:sldId id="268" r:id="rId9"/>
    <p:sldId id="264" r:id="rId10"/>
    <p:sldId id="265" r:id="rId11"/>
    <p:sldId id="266" r:id="rId12"/>
    <p:sldId id="271" r:id="rId13"/>
    <p:sldId id="270" r:id="rId14"/>
    <p:sldId id="272" r:id="rId15"/>
    <p:sldId id="273" r:id="rId16"/>
    <p:sldId id="274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250" autoAdjust="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DF9FE7B-F642-4898-A360-D4E3814E1A3D}">
      <dgm:prSet phldrT="[Text]"/>
      <dgm:spPr/>
      <dgm:t>
        <a:bodyPr/>
        <a:lstStyle/>
        <a:p>
          <a:r>
            <a:rPr lang="en-GB" dirty="0" err="1" smtClean="0"/>
            <a:t>Mở</a:t>
          </a:r>
          <a:r>
            <a:rPr lang="en-GB" dirty="0" smtClean="0"/>
            <a:t> </a:t>
          </a:r>
          <a:r>
            <a:rPr lang="en-GB" dirty="0" err="1" smtClean="0"/>
            <a:t>sách</a:t>
          </a:r>
          <a:r>
            <a:rPr lang="en-GB" dirty="0" smtClean="0"/>
            <a:t> </a:t>
          </a:r>
          <a:r>
            <a:rPr lang="en-GB" dirty="0" err="1" smtClean="0"/>
            <a:t>Tiếng</a:t>
          </a:r>
          <a:r>
            <a:rPr lang="en-GB" dirty="0" smtClean="0"/>
            <a:t> </a:t>
          </a:r>
          <a:r>
            <a:rPr lang="en-GB" dirty="0" err="1" smtClean="0"/>
            <a:t>Việt</a:t>
          </a:r>
          <a:r>
            <a:rPr lang="en-GB" dirty="0" smtClean="0"/>
            <a:t> </a:t>
          </a:r>
          <a:r>
            <a:rPr lang="en-GB" dirty="0" err="1" smtClean="0"/>
            <a:t>trang</a:t>
          </a:r>
          <a:r>
            <a:rPr lang="en-GB" dirty="0" smtClean="0"/>
            <a:t> 103 (</a:t>
          </a:r>
          <a:r>
            <a:rPr lang="en-GB" dirty="0" err="1" smtClean="0"/>
            <a:t>đọc</a:t>
          </a:r>
          <a:r>
            <a:rPr lang="en-GB" dirty="0" smtClean="0"/>
            <a:t> </a:t>
          </a:r>
          <a:r>
            <a:rPr lang="en-GB" dirty="0" err="1" smtClean="0"/>
            <a:t>bài</a:t>
          </a:r>
          <a:r>
            <a:rPr lang="en-GB" dirty="0" smtClean="0"/>
            <a:t> 3 </a:t>
          </a:r>
          <a:r>
            <a:rPr lang="en-GB" dirty="0" err="1" smtClean="0"/>
            <a:t>lần</a:t>
          </a:r>
          <a:r>
            <a:rPr lang="en-GB" dirty="0" smtClean="0"/>
            <a:t>)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 and its tasks"/>
        </a:ext>
      </dgm:extLs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/>
      <dgm:spPr/>
      <dgm:t>
        <a:bodyPr/>
        <a:lstStyle/>
        <a:p>
          <a:r>
            <a:rPr lang="en-GB" dirty="0" err="1" smtClean="0"/>
            <a:t>Gạch</a:t>
          </a:r>
          <a:r>
            <a:rPr lang="en-GB" dirty="0" smtClean="0"/>
            <a:t> </a:t>
          </a:r>
          <a:r>
            <a:rPr lang="en-GB" dirty="0" err="1" smtClean="0"/>
            <a:t>chân</a:t>
          </a:r>
          <a:r>
            <a:rPr lang="en-GB" dirty="0" smtClean="0"/>
            <a:t> </a:t>
          </a:r>
          <a:r>
            <a:rPr lang="en-GB" dirty="0" err="1" smtClean="0"/>
            <a:t>dưới</a:t>
          </a:r>
          <a:r>
            <a:rPr lang="en-GB" dirty="0" smtClean="0"/>
            <a:t> </a:t>
          </a:r>
          <a:r>
            <a:rPr lang="en-GB" dirty="0" err="1" smtClean="0"/>
            <a:t>các</a:t>
          </a:r>
          <a:r>
            <a:rPr lang="en-GB" dirty="0" smtClean="0"/>
            <a:t> </a:t>
          </a:r>
          <a:r>
            <a:rPr lang="en-GB" dirty="0" err="1" smtClean="0"/>
            <a:t>từ</a:t>
          </a:r>
          <a:r>
            <a:rPr lang="en-GB" dirty="0" smtClean="0"/>
            <a:t> </a:t>
          </a:r>
          <a:r>
            <a:rPr lang="en-GB" dirty="0" err="1" smtClean="0"/>
            <a:t>khó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B and its tasks"/>
        </a:ext>
      </dgm:extLs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/>
      <dgm:spPr/>
      <dgm:t>
        <a:bodyPr/>
        <a:lstStyle/>
        <a:p>
          <a:r>
            <a:rPr lang="en-GB" dirty="0" err="1" smtClean="0">
              <a:solidFill>
                <a:srgbClr val="FF0000"/>
              </a:solidFill>
            </a:rPr>
            <a:t>s</a:t>
          </a:r>
          <a:r>
            <a:rPr lang="en-GB" dirty="0" err="1" smtClean="0"/>
            <a:t>ự</a:t>
          </a:r>
          <a:r>
            <a:rPr lang="en-GB" dirty="0" smtClean="0"/>
            <a:t> </a:t>
          </a:r>
          <a:r>
            <a:rPr lang="en-GB" dirty="0" err="1" smtClean="0"/>
            <a:t>cố</a:t>
          </a:r>
          <a:r>
            <a:rPr lang="en-GB" dirty="0" smtClean="0"/>
            <a:t>, </a:t>
          </a:r>
          <a:r>
            <a:rPr lang="en-GB" dirty="0" err="1" smtClean="0">
              <a:solidFill>
                <a:srgbClr val="FF0000"/>
              </a:solidFill>
            </a:rPr>
            <a:t>s</a:t>
          </a:r>
          <a:r>
            <a:rPr lang="en-GB" dirty="0" err="1" smtClean="0"/>
            <a:t>uy</a:t>
          </a:r>
          <a:r>
            <a:rPr lang="en-GB" dirty="0" smtClean="0"/>
            <a:t> </a:t>
          </a:r>
          <a:r>
            <a:rPr lang="en-GB" dirty="0" err="1" smtClean="0"/>
            <a:t>thoái</a:t>
          </a:r>
          <a:r>
            <a:rPr lang="en-GB" dirty="0" smtClean="0"/>
            <a:t>, </a:t>
          </a:r>
          <a:r>
            <a:rPr lang="en-GB" dirty="0" err="1" smtClean="0"/>
            <a:t>phòng</a:t>
          </a:r>
          <a:r>
            <a:rPr lang="en-GB" dirty="0" smtClean="0"/>
            <a:t> </a:t>
          </a:r>
          <a:r>
            <a:rPr lang="en-GB" dirty="0" err="1" smtClean="0">
              <a:solidFill>
                <a:srgbClr val="FF0000"/>
              </a:solidFill>
            </a:rPr>
            <a:t>ng</a:t>
          </a:r>
          <a:r>
            <a:rPr lang="en-GB" dirty="0" err="1" smtClean="0"/>
            <a:t>ừa</a:t>
          </a:r>
          <a:r>
            <a:rPr lang="en-GB" dirty="0" smtClean="0"/>
            <a:t>, </a:t>
          </a:r>
          <a:r>
            <a:rPr lang="en-GB" dirty="0" err="1" smtClean="0"/>
            <a:t>ứng</a:t>
          </a:r>
          <a:r>
            <a:rPr lang="en-GB" dirty="0" smtClean="0"/>
            <a:t> </a:t>
          </a:r>
          <a:r>
            <a:rPr lang="en-GB" dirty="0" err="1" smtClean="0"/>
            <a:t>phó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C and its tasks"/>
        </a:ext>
      </dgm:extLs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/>
        </a:p>
      </dgm:t>
    </dgm:pt>
    <dgm:pt modelId="{6D8CB349-03FC-4B2A-A977-2A120CC9A69F}">
      <dgm:prSet phldrT="[Text]"/>
      <dgm:spPr/>
      <dgm:t>
        <a:bodyPr/>
        <a:lstStyle/>
        <a:p>
          <a:r>
            <a:rPr lang="en-GB" dirty="0" err="1" smtClean="0"/>
            <a:t>Đọc</a:t>
          </a:r>
          <a:r>
            <a:rPr lang="en-GB" dirty="0" smtClean="0"/>
            <a:t> </a:t>
          </a:r>
          <a:r>
            <a:rPr lang="en-GB" dirty="0" err="1" smtClean="0"/>
            <a:t>từ</a:t>
          </a:r>
          <a:r>
            <a:rPr lang="en-GB" dirty="0" smtClean="0"/>
            <a:t> </a:t>
          </a:r>
          <a:r>
            <a:rPr lang="en-GB" dirty="0" err="1" smtClean="0"/>
            <a:t>khó</a:t>
          </a:r>
          <a:r>
            <a:rPr lang="en-GB" dirty="0" smtClean="0"/>
            <a:t> 3 </a:t>
          </a:r>
          <a:r>
            <a:rPr lang="en-GB" dirty="0" err="1" smtClean="0"/>
            <a:t>lần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C and its tasks"/>
        </a:ext>
      </dgm:extLst>
    </dgm:pt>
    <dgm:pt modelId="{434CE020-B793-4896-B896-1AD7A21D29D4}" type="parTrans" cxnId="{682F6301-9672-4243-AD03-1A9F06C27379}">
      <dgm:prSet/>
      <dgm:spPr/>
      <dgm:t>
        <a:bodyPr/>
        <a:lstStyle/>
        <a:p>
          <a:endParaRPr lang="en-US"/>
        </a:p>
      </dgm:t>
    </dgm:pt>
    <dgm:pt modelId="{0A5D71E4-32A4-4FC7-986F-3D53CD052BD2}" type="sibTrans" cxnId="{682F6301-9672-4243-AD03-1A9F06C27379}">
      <dgm:prSet/>
      <dgm:spPr/>
      <dgm:t>
        <a:bodyPr/>
        <a:lstStyle/>
        <a:p>
          <a:endParaRPr lang="en-US"/>
        </a:p>
      </dgm:t>
    </dgm:pt>
    <dgm:pt modelId="{E12D126D-5BC4-44FC-877D-0FC48C1B2D85}" type="pres">
      <dgm:prSet presAssocID="{3F442EA2-39BA-4C9A-AD59-755D4917D5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C219FFF-DFA2-46FC-A936-FF262FD56C22}" type="pres">
      <dgm:prSet presAssocID="{3F442EA2-39BA-4C9A-AD59-755D4917D532}" presName="Name1" presStyleCnt="0"/>
      <dgm:spPr/>
    </dgm:pt>
    <dgm:pt modelId="{7D92B159-8F47-403B-8C17-9CEA3E09101B}" type="pres">
      <dgm:prSet presAssocID="{3F442EA2-39BA-4C9A-AD59-755D4917D532}" presName="cycle" presStyleCnt="0"/>
      <dgm:spPr/>
    </dgm:pt>
    <dgm:pt modelId="{994BF1C1-1927-403C-B9A3-39609775EC3D}" type="pres">
      <dgm:prSet presAssocID="{3F442EA2-39BA-4C9A-AD59-755D4917D532}" presName="srcNode" presStyleLbl="node1" presStyleIdx="0" presStyleCnt="4"/>
      <dgm:spPr/>
    </dgm:pt>
    <dgm:pt modelId="{54C353D6-4361-4EC4-AC8B-E57B1905014A}" type="pres">
      <dgm:prSet presAssocID="{3F442EA2-39BA-4C9A-AD59-755D4917D532}" presName="conn" presStyleLbl="parChTrans1D2" presStyleIdx="0" presStyleCnt="1"/>
      <dgm:spPr/>
      <dgm:t>
        <a:bodyPr/>
        <a:lstStyle/>
        <a:p>
          <a:endParaRPr lang="en-US"/>
        </a:p>
      </dgm:t>
    </dgm:pt>
    <dgm:pt modelId="{6047EC00-40F5-4FB6-A18A-FFA3750E31E8}" type="pres">
      <dgm:prSet presAssocID="{3F442EA2-39BA-4C9A-AD59-755D4917D532}" presName="extraNode" presStyleLbl="node1" presStyleIdx="0" presStyleCnt="4"/>
      <dgm:spPr/>
    </dgm:pt>
    <dgm:pt modelId="{EF2EA530-249E-4AFC-A161-499C2FC26FE6}" type="pres">
      <dgm:prSet presAssocID="{3F442EA2-39BA-4C9A-AD59-755D4917D532}" presName="dstNode" presStyleLbl="node1" presStyleIdx="0" presStyleCnt="4"/>
      <dgm:spPr/>
    </dgm:pt>
    <dgm:pt modelId="{948352C4-85D2-4D34-B725-6779481395A0}" type="pres">
      <dgm:prSet presAssocID="{4DF9FE7B-F642-4898-A360-D4E3814E1A3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12E9F-BE8F-472A-B4B8-410796D8AB91}" type="pres">
      <dgm:prSet presAssocID="{4DF9FE7B-F642-4898-A360-D4E3814E1A3D}" presName="accent_1" presStyleCnt="0"/>
      <dgm:spPr/>
    </dgm:pt>
    <dgm:pt modelId="{E2E0013A-128B-42BA-9880-74402006BA77}" type="pres">
      <dgm:prSet presAssocID="{4DF9FE7B-F642-4898-A360-D4E3814E1A3D}" presName="accentRepeatNode" presStyleLbl="solidFgAcc1" presStyleIdx="0" presStyleCnt="4"/>
      <dgm:spPr/>
      <dgm:extLst>
        <a:ext uri="{E40237B7-FDA0-4F09-8148-C483321AD2D9}">
          <dgm14:cNvPr xmlns:dgm14="http://schemas.microsoft.com/office/drawing/2010/diagram" id="0" name="" title="Circle for Group A"/>
        </a:ext>
      </dgm:extLst>
    </dgm:pt>
    <dgm:pt modelId="{3372709C-A70C-4C01-B2A2-066754B1FEB1}" type="pres">
      <dgm:prSet presAssocID="{3929B1E1-4BC4-4C73-ABE8-27CEF96A365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A9BCF-2F46-47DE-9128-1406A96A6CEE}" type="pres">
      <dgm:prSet presAssocID="{3929B1E1-4BC4-4C73-ABE8-27CEF96A3652}" presName="accent_2" presStyleCnt="0"/>
      <dgm:spPr/>
    </dgm:pt>
    <dgm:pt modelId="{2395B4C0-0968-46BC-9AFC-A3B801E5FB01}" type="pres">
      <dgm:prSet presAssocID="{3929B1E1-4BC4-4C73-ABE8-27CEF96A3652}" presName="accentRepeatNode" presStyleLbl="solidFgAcc1" presStyleIdx="1" presStyleCnt="4"/>
      <dgm:spPr/>
      <dgm:extLst>
        <a:ext uri="{E40237B7-FDA0-4F09-8148-C483321AD2D9}">
          <dgm14:cNvPr xmlns:dgm14="http://schemas.microsoft.com/office/drawing/2010/diagram" id="0" name="" title="Circle for Group B"/>
        </a:ext>
      </dgm:extLst>
    </dgm:pt>
    <dgm:pt modelId="{83D99B1A-3C07-45F4-B738-69303B96AE06}" type="pres">
      <dgm:prSet presAssocID="{60CDF8D0-D4FC-4467-A51E-79C5A58B0B2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EF5B7-8459-4C5F-B251-7138F2854BC8}" type="pres">
      <dgm:prSet presAssocID="{60CDF8D0-D4FC-4467-A51E-79C5A58B0B2C}" presName="accent_3" presStyleCnt="0"/>
      <dgm:spPr/>
    </dgm:pt>
    <dgm:pt modelId="{304E63CD-82D9-48BE-AE4B-BA23F0BD1A32}" type="pres">
      <dgm:prSet presAssocID="{60CDF8D0-D4FC-4467-A51E-79C5A58B0B2C}" presName="accentRepeatNode" presStyleLbl="solidFgAcc1" presStyleIdx="2" presStyleCnt="4"/>
      <dgm:spPr/>
      <dgm:extLst>
        <a:ext uri="{E40237B7-FDA0-4F09-8148-C483321AD2D9}">
          <dgm14:cNvPr xmlns:dgm14="http://schemas.microsoft.com/office/drawing/2010/diagram" id="0" name="" title="Circle for Group C"/>
        </a:ext>
      </dgm:extLst>
    </dgm:pt>
    <dgm:pt modelId="{87CFA3A9-E437-43F7-B7E6-A53325D51247}" type="pres">
      <dgm:prSet presAssocID="{6D8CB349-03FC-4B2A-A977-2A120CC9A69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78286-919E-4608-A373-23D673DB4C2C}" type="pres">
      <dgm:prSet presAssocID="{6D8CB349-03FC-4B2A-A977-2A120CC9A69F}" presName="accent_4" presStyleCnt="0"/>
      <dgm:spPr/>
    </dgm:pt>
    <dgm:pt modelId="{844C3AA6-98BD-49F8-B692-8AE264BD4DF7}" type="pres">
      <dgm:prSet presAssocID="{6D8CB349-03FC-4B2A-A977-2A120CC9A69F}" presName="accentRepeatNode" presStyleLbl="solidFgAcc1" presStyleIdx="3" presStyleCnt="4"/>
      <dgm:spPr/>
    </dgm:pt>
  </dgm:ptLst>
  <dgm:cxnLst>
    <dgm:cxn modelId="{71EC6257-9E1F-4851-BA46-E0D4E99F042E}" type="presOf" srcId="{60CDF8D0-D4FC-4467-A51E-79C5A58B0B2C}" destId="{83D99B1A-3C07-45F4-B738-69303B96AE06}" srcOrd="0" destOrd="0" presId="urn:microsoft.com/office/officeart/2008/layout/VerticalCurvedList"/>
    <dgm:cxn modelId="{682F6301-9672-4243-AD03-1A9F06C27379}" srcId="{3F442EA2-39BA-4C9A-AD59-755D4917D532}" destId="{6D8CB349-03FC-4B2A-A977-2A120CC9A69F}" srcOrd="3" destOrd="0" parTransId="{434CE020-B793-4896-B896-1AD7A21D29D4}" sibTransId="{0A5D71E4-32A4-4FC7-986F-3D53CD052BD2}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533252BA-6CD3-4CE6-8E37-B0DCDDEA2143}" type="presOf" srcId="{3929B1E1-4BC4-4C73-ABE8-27CEF96A3652}" destId="{3372709C-A70C-4C01-B2A2-066754B1FEB1}" srcOrd="0" destOrd="0" presId="urn:microsoft.com/office/officeart/2008/layout/VerticalCurvedList"/>
    <dgm:cxn modelId="{678A5F6B-D072-41A7-97A6-8997DE05811C}" type="presOf" srcId="{3F442EA2-39BA-4C9A-AD59-755D4917D532}" destId="{E12D126D-5BC4-44FC-877D-0FC48C1B2D85}" srcOrd="0" destOrd="0" presId="urn:microsoft.com/office/officeart/2008/layout/VerticalCurvedList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540A4DB3-72BA-4A4D-87D0-4BA036C9A99C}" type="presOf" srcId="{6D8CB349-03FC-4B2A-A977-2A120CC9A69F}" destId="{87CFA3A9-E437-43F7-B7E6-A53325D51247}" srcOrd="0" destOrd="0" presId="urn:microsoft.com/office/officeart/2008/layout/VerticalCurvedList"/>
    <dgm:cxn modelId="{7BAC37BB-9E7D-4541-A6A1-70FA7995BCC0}" type="presOf" srcId="{43C18EFF-81FC-4D70-8C6B-E95FF3730413}" destId="{54C353D6-4361-4EC4-AC8B-E57B1905014A}" srcOrd="0" destOrd="0" presId="urn:microsoft.com/office/officeart/2008/layout/VerticalCurvedList"/>
    <dgm:cxn modelId="{6DCF31E1-2344-481F-89AF-3DF52964AE72}" type="presOf" srcId="{4DF9FE7B-F642-4898-A360-D4E3814E1A3D}" destId="{948352C4-85D2-4D34-B725-6779481395A0}" srcOrd="0" destOrd="0" presId="urn:microsoft.com/office/officeart/2008/layout/VerticalCurvedList"/>
    <dgm:cxn modelId="{E167B67C-9AF1-4992-8808-0A0526D383DF}" type="presParOf" srcId="{E12D126D-5BC4-44FC-877D-0FC48C1B2D85}" destId="{AC219FFF-DFA2-46FC-A936-FF262FD56C22}" srcOrd="0" destOrd="0" presId="urn:microsoft.com/office/officeart/2008/layout/VerticalCurvedList"/>
    <dgm:cxn modelId="{C97EFAF6-FD5C-40B1-A185-58B5EC97191B}" type="presParOf" srcId="{AC219FFF-DFA2-46FC-A936-FF262FD56C22}" destId="{7D92B159-8F47-403B-8C17-9CEA3E09101B}" srcOrd="0" destOrd="0" presId="urn:microsoft.com/office/officeart/2008/layout/VerticalCurvedList"/>
    <dgm:cxn modelId="{E87E985C-E60A-470B-BEBB-D457465C0913}" type="presParOf" srcId="{7D92B159-8F47-403B-8C17-9CEA3E09101B}" destId="{994BF1C1-1927-403C-B9A3-39609775EC3D}" srcOrd="0" destOrd="0" presId="urn:microsoft.com/office/officeart/2008/layout/VerticalCurvedList"/>
    <dgm:cxn modelId="{C9F0703A-96EE-449D-82AF-090E8AB8092B}" type="presParOf" srcId="{7D92B159-8F47-403B-8C17-9CEA3E09101B}" destId="{54C353D6-4361-4EC4-AC8B-E57B1905014A}" srcOrd="1" destOrd="0" presId="urn:microsoft.com/office/officeart/2008/layout/VerticalCurvedList"/>
    <dgm:cxn modelId="{8BBAA3D7-81A9-4539-A31C-85A76E0BFAB7}" type="presParOf" srcId="{7D92B159-8F47-403B-8C17-9CEA3E09101B}" destId="{6047EC00-40F5-4FB6-A18A-FFA3750E31E8}" srcOrd="2" destOrd="0" presId="urn:microsoft.com/office/officeart/2008/layout/VerticalCurvedList"/>
    <dgm:cxn modelId="{05E3AC0B-5C14-4828-B16A-3ABF66D4CBF0}" type="presParOf" srcId="{7D92B159-8F47-403B-8C17-9CEA3E09101B}" destId="{EF2EA530-249E-4AFC-A161-499C2FC26FE6}" srcOrd="3" destOrd="0" presId="urn:microsoft.com/office/officeart/2008/layout/VerticalCurvedList"/>
    <dgm:cxn modelId="{74DED9B9-534D-4B4D-B322-A0D318BF997B}" type="presParOf" srcId="{AC219FFF-DFA2-46FC-A936-FF262FD56C22}" destId="{948352C4-85D2-4D34-B725-6779481395A0}" srcOrd="1" destOrd="0" presId="urn:microsoft.com/office/officeart/2008/layout/VerticalCurvedList"/>
    <dgm:cxn modelId="{E5862F9E-4B7C-49C3-9E8E-A9264383A0C2}" type="presParOf" srcId="{AC219FFF-DFA2-46FC-A936-FF262FD56C22}" destId="{20212E9F-BE8F-472A-B4B8-410796D8AB91}" srcOrd="2" destOrd="0" presId="urn:microsoft.com/office/officeart/2008/layout/VerticalCurvedList"/>
    <dgm:cxn modelId="{7B832154-FC89-40F5-ADB2-642920C31826}" type="presParOf" srcId="{20212E9F-BE8F-472A-B4B8-410796D8AB91}" destId="{E2E0013A-128B-42BA-9880-74402006BA77}" srcOrd="0" destOrd="0" presId="urn:microsoft.com/office/officeart/2008/layout/VerticalCurvedList"/>
    <dgm:cxn modelId="{E08ED00A-9A62-4276-A6A3-690A900E1620}" type="presParOf" srcId="{AC219FFF-DFA2-46FC-A936-FF262FD56C22}" destId="{3372709C-A70C-4C01-B2A2-066754B1FEB1}" srcOrd="3" destOrd="0" presId="urn:microsoft.com/office/officeart/2008/layout/VerticalCurvedList"/>
    <dgm:cxn modelId="{5E58F0AE-BBA0-4C24-8273-3DC2414B7DF5}" type="presParOf" srcId="{AC219FFF-DFA2-46FC-A936-FF262FD56C22}" destId="{A04A9BCF-2F46-47DE-9128-1406A96A6CEE}" srcOrd="4" destOrd="0" presId="urn:microsoft.com/office/officeart/2008/layout/VerticalCurvedList"/>
    <dgm:cxn modelId="{980D2598-26D4-4239-8F5A-A64C4248EFD3}" type="presParOf" srcId="{A04A9BCF-2F46-47DE-9128-1406A96A6CEE}" destId="{2395B4C0-0968-46BC-9AFC-A3B801E5FB01}" srcOrd="0" destOrd="0" presId="urn:microsoft.com/office/officeart/2008/layout/VerticalCurvedList"/>
    <dgm:cxn modelId="{E447F044-CE50-40A3-870E-B43765FA3F06}" type="presParOf" srcId="{AC219FFF-DFA2-46FC-A936-FF262FD56C22}" destId="{83D99B1A-3C07-45F4-B738-69303B96AE06}" srcOrd="5" destOrd="0" presId="urn:microsoft.com/office/officeart/2008/layout/VerticalCurvedList"/>
    <dgm:cxn modelId="{EBD66316-7072-49E5-B71C-D531A28359D6}" type="presParOf" srcId="{AC219FFF-DFA2-46FC-A936-FF262FD56C22}" destId="{B2FEF5B7-8459-4C5F-B251-7138F2854BC8}" srcOrd="6" destOrd="0" presId="urn:microsoft.com/office/officeart/2008/layout/VerticalCurvedList"/>
    <dgm:cxn modelId="{52F2737C-A2BA-43A2-B859-8D4B735E1BDD}" type="presParOf" srcId="{B2FEF5B7-8459-4C5F-B251-7138F2854BC8}" destId="{304E63CD-82D9-48BE-AE4B-BA23F0BD1A32}" srcOrd="0" destOrd="0" presId="urn:microsoft.com/office/officeart/2008/layout/VerticalCurvedList"/>
    <dgm:cxn modelId="{EE1BDF51-8550-4513-BA4A-2FF9C04167E3}" type="presParOf" srcId="{AC219FFF-DFA2-46FC-A936-FF262FD56C22}" destId="{87CFA3A9-E437-43F7-B7E6-A53325D51247}" srcOrd="7" destOrd="0" presId="urn:microsoft.com/office/officeart/2008/layout/VerticalCurvedList"/>
    <dgm:cxn modelId="{E7836406-0646-41EF-AE54-D2BAC022A61B}" type="presParOf" srcId="{AC219FFF-DFA2-46FC-A936-FF262FD56C22}" destId="{C3978286-919E-4608-A373-23D673DB4C2C}" srcOrd="8" destOrd="0" presId="urn:microsoft.com/office/officeart/2008/layout/VerticalCurvedList"/>
    <dgm:cxn modelId="{F19ACF3F-E948-43F5-B5F4-6C48A2E245BE}" type="presParOf" srcId="{C3978286-919E-4608-A373-23D673DB4C2C}" destId="{844C3AA6-98BD-49F8-B692-8AE264BD4D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8BF67-36A4-4056-AD3A-BF26977AE1A9}" type="doc">
      <dgm:prSet loTypeId="urn:microsoft.com/office/officeart/2005/8/layout/vProcess5" loCatId="process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D33095BC-4396-4680-93ED-54F85648367E}">
      <dgm:prSet phldrT="[Text]" custT="1"/>
      <dgm:spPr/>
      <dgm:t>
        <a:bodyPr/>
        <a:lstStyle/>
        <a:p>
          <a:pPr algn="ctr"/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C2C92-0813-4DD4-B465-7B03AF1CC21C}" type="parTrans" cxnId="{2D944B21-E041-44B6-983F-A96B485A185E}">
      <dgm:prSet/>
      <dgm:spPr/>
      <dgm:t>
        <a:bodyPr/>
        <a:lstStyle/>
        <a:p>
          <a:endParaRPr lang="en-US"/>
        </a:p>
      </dgm:t>
    </dgm:pt>
    <dgm:pt modelId="{8475B0DC-0362-4BE9-9BA4-2168914A8E0A}" type="sibTrans" cxnId="{2D944B21-E041-44B6-983F-A96B485A185E}">
      <dgm:prSet/>
      <dgm:spPr/>
      <dgm:t>
        <a:bodyPr/>
        <a:lstStyle/>
        <a:p>
          <a:endParaRPr lang="en-US"/>
        </a:p>
      </dgm:t>
    </dgm:pt>
    <dgm:pt modelId="{DB6FDE4F-96E9-43D9-B4BA-2FA1A27EB7B2}">
      <dgm:prSet phldrT="[Text]" custT="1"/>
      <dgm:spPr/>
      <dgm:t>
        <a:bodyPr/>
        <a:lstStyle/>
        <a:p>
          <a:pPr algn="ctr"/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C925C-9387-4A96-A73F-BA287175DE2E}" type="parTrans" cxnId="{CA6B5801-3AB8-46D6-A7B5-4D37FD458ED7}">
      <dgm:prSet/>
      <dgm:spPr/>
      <dgm:t>
        <a:bodyPr/>
        <a:lstStyle/>
        <a:p>
          <a:endParaRPr lang="en-US"/>
        </a:p>
      </dgm:t>
    </dgm:pt>
    <dgm:pt modelId="{365867CB-212C-462D-87D5-2363E6160699}" type="sibTrans" cxnId="{CA6B5801-3AB8-46D6-A7B5-4D37FD458ED7}">
      <dgm:prSet/>
      <dgm:spPr/>
      <dgm:t>
        <a:bodyPr/>
        <a:lstStyle/>
        <a:p>
          <a:endParaRPr lang="en-US"/>
        </a:p>
      </dgm:t>
    </dgm:pt>
    <dgm:pt modelId="{4223E840-885C-49C9-8653-D68777A6B267}">
      <dgm:prSet phldrT="[Text]" custT="1"/>
      <dgm:spPr/>
      <dgm:t>
        <a:bodyPr/>
        <a:lstStyle/>
        <a:p>
          <a:pPr algn="ctr"/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B8A60-65A1-4966-AA01-FD32CDDB5B9D}" type="parTrans" cxnId="{43DBA308-CF2B-4248-98A0-503F5124E748}">
      <dgm:prSet/>
      <dgm:spPr/>
      <dgm:t>
        <a:bodyPr/>
        <a:lstStyle/>
        <a:p>
          <a:endParaRPr lang="en-US"/>
        </a:p>
      </dgm:t>
    </dgm:pt>
    <dgm:pt modelId="{580BDCD9-0A0C-4A86-93F2-0CE6E281A8D3}" type="sibTrans" cxnId="{43DBA308-CF2B-4248-98A0-503F5124E748}">
      <dgm:prSet/>
      <dgm:spPr/>
      <dgm:t>
        <a:bodyPr/>
        <a:lstStyle/>
        <a:p>
          <a:endParaRPr lang="en-US"/>
        </a:p>
      </dgm:t>
    </dgm:pt>
    <dgm:pt modelId="{F29FDAA3-C37C-4114-9078-D274D25EAAEC}" type="pres">
      <dgm:prSet presAssocID="{CAF8BF67-36A4-4056-AD3A-BF26977AE1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17D5EE-756F-4005-8344-3F9443384503}" type="pres">
      <dgm:prSet presAssocID="{CAF8BF67-36A4-4056-AD3A-BF26977AE1A9}" presName="dummyMaxCanvas" presStyleCnt="0">
        <dgm:presLayoutVars/>
      </dgm:prSet>
      <dgm:spPr/>
    </dgm:pt>
    <dgm:pt modelId="{C2950F5D-467B-4828-8AF2-41F94DDD221B}" type="pres">
      <dgm:prSet presAssocID="{CAF8BF67-36A4-4056-AD3A-BF26977AE1A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0FBEC-2F4F-43BA-9999-CA7F7C3388F0}" type="pres">
      <dgm:prSet presAssocID="{CAF8BF67-36A4-4056-AD3A-BF26977AE1A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4012B-83DC-4B19-A51E-D4AF038D1922}" type="pres">
      <dgm:prSet presAssocID="{CAF8BF67-36A4-4056-AD3A-BF26977AE1A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A2AA5-50B8-4BBE-B66B-787DE4B71A89}" type="pres">
      <dgm:prSet presAssocID="{CAF8BF67-36A4-4056-AD3A-BF26977AE1A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E5E40-147D-412C-AF73-D6CA5C3C0416}" type="pres">
      <dgm:prSet presAssocID="{CAF8BF67-36A4-4056-AD3A-BF26977AE1A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73D5C-7444-4E22-AD9D-4968B5328C08}" type="pres">
      <dgm:prSet presAssocID="{CAF8BF67-36A4-4056-AD3A-BF26977AE1A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F115D-EB09-4C19-B056-B4297CAC1661}" type="pres">
      <dgm:prSet presAssocID="{CAF8BF67-36A4-4056-AD3A-BF26977AE1A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5AAAF-1AB1-4611-A1FE-CF515E23F06B}" type="pres">
      <dgm:prSet presAssocID="{CAF8BF67-36A4-4056-AD3A-BF26977AE1A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B22E9-D8F7-4FB1-A97F-D2DCD1773D4C}" type="presOf" srcId="{DB6FDE4F-96E9-43D9-B4BA-2FA1A27EB7B2}" destId="{366F115D-EB09-4C19-B056-B4297CAC1661}" srcOrd="1" destOrd="0" presId="urn:microsoft.com/office/officeart/2005/8/layout/vProcess5"/>
    <dgm:cxn modelId="{CA6B5801-3AB8-46D6-A7B5-4D37FD458ED7}" srcId="{CAF8BF67-36A4-4056-AD3A-BF26977AE1A9}" destId="{DB6FDE4F-96E9-43D9-B4BA-2FA1A27EB7B2}" srcOrd="1" destOrd="0" parTransId="{335C925C-9387-4A96-A73F-BA287175DE2E}" sibTransId="{365867CB-212C-462D-87D5-2363E6160699}"/>
    <dgm:cxn modelId="{9911988E-5E27-4749-BACC-0FB2D1F3B9C9}" type="presOf" srcId="{D33095BC-4396-4680-93ED-54F85648367E}" destId="{D6F73D5C-7444-4E22-AD9D-4968B5328C08}" srcOrd="1" destOrd="0" presId="urn:microsoft.com/office/officeart/2005/8/layout/vProcess5"/>
    <dgm:cxn modelId="{B90409D4-55F7-4A2F-B74E-E483A7DE3F28}" type="presOf" srcId="{365867CB-212C-462D-87D5-2363E6160699}" destId="{C2AE5E40-147D-412C-AF73-D6CA5C3C0416}" srcOrd="0" destOrd="0" presId="urn:microsoft.com/office/officeart/2005/8/layout/vProcess5"/>
    <dgm:cxn modelId="{EECCF1AC-96C7-4060-B11D-71AE405A3CCF}" type="presOf" srcId="{8475B0DC-0362-4BE9-9BA4-2168914A8E0A}" destId="{BB1A2AA5-50B8-4BBE-B66B-787DE4B71A89}" srcOrd="0" destOrd="0" presId="urn:microsoft.com/office/officeart/2005/8/layout/vProcess5"/>
    <dgm:cxn modelId="{43DBA308-CF2B-4248-98A0-503F5124E748}" srcId="{CAF8BF67-36A4-4056-AD3A-BF26977AE1A9}" destId="{4223E840-885C-49C9-8653-D68777A6B267}" srcOrd="2" destOrd="0" parTransId="{2BBB8A60-65A1-4966-AA01-FD32CDDB5B9D}" sibTransId="{580BDCD9-0A0C-4A86-93F2-0CE6E281A8D3}"/>
    <dgm:cxn modelId="{F6AC2EC0-BFE0-40CE-A969-B0C411CFCACE}" type="presOf" srcId="{CAF8BF67-36A4-4056-AD3A-BF26977AE1A9}" destId="{F29FDAA3-C37C-4114-9078-D274D25EAAEC}" srcOrd="0" destOrd="0" presId="urn:microsoft.com/office/officeart/2005/8/layout/vProcess5"/>
    <dgm:cxn modelId="{BD2C34DB-4677-40DA-92D6-2B8A24747225}" type="presOf" srcId="{D33095BC-4396-4680-93ED-54F85648367E}" destId="{C2950F5D-467B-4828-8AF2-41F94DDD221B}" srcOrd="0" destOrd="0" presId="urn:microsoft.com/office/officeart/2005/8/layout/vProcess5"/>
    <dgm:cxn modelId="{2D944B21-E041-44B6-983F-A96B485A185E}" srcId="{CAF8BF67-36A4-4056-AD3A-BF26977AE1A9}" destId="{D33095BC-4396-4680-93ED-54F85648367E}" srcOrd="0" destOrd="0" parTransId="{F5DC2C92-0813-4DD4-B465-7B03AF1CC21C}" sibTransId="{8475B0DC-0362-4BE9-9BA4-2168914A8E0A}"/>
    <dgm:cxn modelId="{A3E4A441-C61D-45A7-8E1B-7E69484A667F}" type="presOf" srcId="{DB6FDE4F-96E9-43D9-B4BA-2FA1A27EB7B2}" destId="{30E0FBEC-2F4F-43BA-9999-CA7F7C3388F0}" srcOrd="0" destOrd="0" presId="urn:microsoft.com/office/officeart/2005/8/layout/vProcess5"/>
    <dgm:cxn modelId="{23912F56-49AD-4D79-A6C1-60F31DBEB748}" type="presOf" srcId="{4223E840-885C-49C9-8653-D68777A6B267}" destId="{CF55AAAF-1AB1-4611-A1FE-CF515E23F06B}" srcOrd="1" destOrd="0" presId="urn:microsoft.com/office/officeart/2005/8/layout/vProcess5"/>
    <dgm:cxn modelId="{0BC94974-376E-4757-96D5-C509B76DC9B6}" type="presOf" srcId="{4223E840-885C-49C9-8653-D68777A6B267}" destId="{F644012B-83DC-4B19-A51E-D4AF038D1922}" srcOrd="0" destOrd="0" presId="urn:microsoft.com/office/officeart/2005/8/layout/vProcess5"/>
    <dgm:cxn modelId="{64911B39-95D8-4ECC-8CCF-F96E85EAF246}" type="presParOf" srcId="{F29FDAA3-C37C-4114-9078-D274D25EAAEC}" destId="{0617D5EE-756F-4005-8344-3F9443384503}" srcOrd="0" destOrd="0" presId="urn:microsoft.com/office/officeart/2005/8/layout/vProcess5"/>
    <dgm:cxn modelId="{F2A13802-A7BF-45EA-BF5C-1E77AFC70089}" type="presParOf" srcId="{F29FDAA3-C37C-4114-9078-D274D25EAAEC}" destId="{C2950F5D-467B-4828-8AF2-41F94DDD221B}" srcOrd="1" destOrd="0" presId="urn:microsoft.com/office/officeart/2005/8/layout/vProcess5"/>
    <dgm:cxn modelId="{6700BBE3-3CF1-4141-9B8B-62DCB04B0DF2}" type="presParOf" srcId="{F29FDAA3-C37C-4114-9078-D274D25EAAEC}" destId="{30E0FBEC-2F4F-43BA-9999-CA7F7C3388F0}" srcOrd="2" destOrd="0" presId="urn:microsoft.com/office/officeart/2005/8/layout/vProcess5"/>
    <dgm:cxn modelId="{1A33B689-B724-4560-9E5A-2075C15B0C6D}" type="presParOf" srcId="{F29FDAA3-C37C-4114-9078-D274D25EAAEC}" destId="{F644012B-83DC-4B19-A51E-D4AF038D1922}" srcOrd="3" destOrd="0" presId="urn:microsoft.com/office/officeart/2005/8/layout/vProcess5"/>
    <dgm:cxn modelId="{4071C46A-2D74-4738-891C-09E7799A6B51}" type="presParOf" srcId="{F29FDAA3-C37C-4114-9078-D274D25EAAEC}" destId="{BB1A2AA5-50B8-4BBE-B66B-787DE4B71A89}" srcOrd="4" destOrd="0" presId="urn:microsoft.com/office/officeart/2005/8/layout/vProcess5"/>
    <dgm:cxn modelId="{D454CE8E-EAAC-4A01-8074-7D34F5CFBC8A}" type="presParOf" srcId="{F29FDAA3-C37C-4114-9078-D274D25EAAEC}" destId="{C2AE5E40-147D-412C-AF73-D6CA5C3C0416}" srcOrd="5" destOrd="0" presId="urn:microsoft.com/office/officeart/2005/8/layout/vProcess5"/>
    <dgm:cxn modelId="{F4AF179B-A763-4454-804C-EFE080508534}" type="presParOf" srcId="{F29FDAA3-C37C-4114-9078-D274D25EAAEC}" destId="{D6F73D5C-7444-4E22-AD9D-4968B5328C08}" srcOrd="6" destOrd="0" presId="urn:microsoft.com/office/officeart/2005/8/layout/vProcess5"/>
    <dgm:cxn modelId="{DA3726C1-7DCF-4174-AA2E-11F436D48EC3}" type="presParOf" srcId="{F29FDAA3-C37C-4114-9078-D274D25EAAEC}" destId="{366F115D-EB09-4C19-B056-B4297CAC1661}" srcOrd="7" destOrd="0" presId="urn:microsoft.com/office/officeart/2005/8/layout/vProcess5"/>
    <dgm:cxn modelId="{18A7956A-05D4-4A72-AA25-4055553B8B1D}" type="presParOf" srcId="{F29FDAA3-C37C-4114-9078-D274D25EAAEC}" destId="{CF55AAAF-1AB1-4611-A1FE-CF515E23F06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DD0F8-99B2-4606-A336-8D46D68C88E0}" type="doc">
      <dgm:prSet loTypeId="urn:microsoft.com/office/officeart/2005/8/layout/radial5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7D1F9B-ECA8-45DE-8C84-811BEF0E5C27}">
      <dgm:prSet phldrT="[Text]"/>
      <dgm:spPr/>
      <dgm:t>
        <a:bodyPr/>
        <a:lstStyle/>
        <a:p>
          <a:r>
            <a:rPr lang="en-GB" dirty="0" err="1" smtClean="0"/>
            <a:t>Từ</a:t>
          </a:r>
          <a:r>
            <a:rPr lang="en-GB" dirty="0" smtClean="0"/>
            <a:t> </a:t>
          </a:r>
          <a:r>
            <a:rPr lang="en-GB" dirty="0" err="1" smtClean="0"/>
            <a:t>láy</a:t>
          </a:r>
          <a:r>
            <a:rPr lang="en-GB" dirty="0" smtClean="0"/>
            <a:t> </a:t>
          </a:r>
          <a:r>
            <a:rPr lang="en-GB" dirty="0" err="1" smtClean="0"/>
            <a:t>âm</a:t>
          </a:r>
          <a:r>
            <a:rPr lang="en-GB" dirty="0" smtClean="0"/>
            <a:t> </a:t>
          </a:r>
          <a:r>
            <a:rPr lang="en-GB" dirty="0" err="1" smtClean="0"/>
            <a:t>đầu</a:t>
          </a:r>
          <a:r>
            <a:rPr lang="en-GB" dirty="0" smtClean="0"/>
            <a:t> “n”</a:t>
          </a:r>
          <a:endParaRPr lang="en-US" dirty="0"/>
        </a:p>
      </dgm:t>
    </dgm:pt>
    <dgm:pt modelId="{A23EDF77-0E59-4CCD-A5F7-AEB08982EDB1}" type="parTrans" cxnId="{17224020-203D-46B6-84CA-19D594E9ACF2}">
      <dgm:prSet/>
      <dgm:spPr/>
      <dgm:t>
        <a:bodyPr/>
        <a:lstStyle/>
        <a:p>
          <a:endParaRPr lang="en-US"/>
        </a:p>
      </dgm:t>
    </dgm:pt>
    <dgm:pt modelId="{B33015DD-5343-46A6-BD35-F355ACDC7369}" type="sibTrans" cxnId="{17224020-203D-46B6-84CA-19D594E9ACF2}">
      <dgm:prSet/>
      <dgm:spPr/>
      <dgm:t>
        <a:bodyPr/>
        <a:lstStyle/>
        <a:p>
          <a:endParaRPr lang="en-US"/>
        </a:p>
      </dgm:t>
    </dgm:pt>
    <dgm:pt modelId="{E37D89DA-A06A-44BA-93FA-B728332EE6CC}">
      <dgm:prSet phldrT="[Text]"/>
      <dgm:spPr/>
      <dgm:t>
        <a:bodyPr/>
        <a:lstStyle/>
        <a:p>
          <a:r>
            <a:rPr lang="en-GB" dirty="0" err="1" smtClean="0"/>
            <a:t>náo</a:t>
          </a:r>
          <a:r>
            <a:rPr lang="en-GB" dirty="0" smtClean="0"/>
            <a:t> </a:t>
          </a:r>
          <a:r>
            <a:rPr lang="en-GB" dirty="0" err="1" smtClean="0"/>
            <a:t>nứng</a:t>
          </a:r>
          <a:endParaRPr lang="en-US" dirty="0"/>
        </a:p>
      </dgm:t>
    </dgm:pt>
    <dgm:pt modelId="{AEBD0FB8-14E7-4FDD-A66E-701E8F223DBD}" type="parTrans" cxnId="{D56CBD1A-9EF5-446D-82AD-1A84121373E7}">
      <dgm:prSet/>
      <dgm:spPr/>
      <dgm:t>
        <a:bodyPr/>
        <a:lstStyle/>
        <a:p>
          <a:endParaRPr lang="en-US"/>
        </a:p>
      </dgm:t>
    </dgm:pt>
    <dgm:pt modelId="{52753AAD-EDB1-45BE-9AE1-5225686A3A51}" type="sibTrans" cxnId="{D56CBD1A-9EF5-446D-82AD-1A84121373E7}">
      <dgm:prSet/>
      <dgm:spPr/>
      <dgm:t>
        <a:bodyPr/>
        <a:lstStyle/>
        <a:p>
          <a:endParaRPr lang="en-US"/>
        </a:p>
      </dgm:t>
    </dgm:pt>
    <dgm:pt modelId="{EF6BB013-7CC5-411E-BFE4-B486C7CDE87D}">
      <dgm:prSet phldrT="[Text]"/>
      <dgm:spPr/>
      <dgm:t>
        <a:bodyPr/>
        <a:lstStyle/>
        <a:p>
          <a:r>
            <a:rPr lang="en-GB" dirty="0" err="1" smtClean="0"/>
            <a:t>na</a:t>
          </a:r>
          <a:r>
            <a:rPr lang="en-GB" dirty="0" smtClean="0"/>
            <a:t> </a:t>
          </a:r>
          <a:r>
            <a:rPr lang="en-GB" dirty="0" err="1" smtClean="0"/>
            <a:t>ná</a:t>
          </a:r>
          <a:endParaRPr lang="en-US" dirty="0"/>
        </a:p>
      </dgm:t>
    </dgm:pt>
    <dgm:pt modelId="{7CAF6FC5-F0DF-411D-BFB8-46763F83D1AC}" type="parTrans" cxnId="{619E6E49-37A6-44B5-A502-9043F6C694E2}">
      <dgm:prSet/>
      <dgm:spPr/>
      <dgm:t>
        <a:bodyPr/>
        <a:lstStyle/>
        <a:p>
          <a:endParaRPr lang="en-US"/>
        </a:p>
      </dgm:t>
    </dgm:pt>
    <dgm:pt modelId="{3010AFB1-3A0A-49AB-8AEC-BAC6D72A1C2D}" type="sibTrans" cxnId="{619E6E49-37A6-44B5-A502-9043F6C694E2}">
      <dgm:prSet/>
      <dgm:spPr/>
      <dgm:t>
        <a:bodyPr/>
        <a:lstStyle/>
        <a:p>
          <a:endParaRPr lang="en-US"/>
        </a:p>
      </dgm:t>
    </dgm:pt>
    <dgm:pt modelId="{B29421D5-E1B1-44C1-9CAE-4271C8315DEF}">
      <dgm:prSet phldrT="[Text]"/>
      <dgm:spPr/>
      <dgm:t>
        <a:bodyPr/>
        <a:lstStyle/>
        <a:p>
          <a:r>
            <a:rPr lang="en-GB" dirty="0" err="1" smtClean="0"/>
            <a:t>nức</a:t>
          </a:r>
          <a:r>
            <a:rPr lang="en-GB" dirty="0" smtClean="0"/>
            <a:t> </a:t>
          </a:r>
          <a:r>
            <a:rPr lang="en-GB" dirty="0" err="1" smtClean="0"/>
            <a:t>nở</a:t>
          </a:r>
          <a:endParaRPr lang="en-US" dirty="0"/>
        </a:p>
      </dgm:t>
    </dgm:pt>
    <dgm:pt modelId="{4A9D4795-7326-48F8-8197-6C545766F524}" type="parTrans" cxnId="{4DAB272B-5C6E-4C63-87E8-25A5E3107849}">
      <dgm:prSet/>
      <dgm:spPr/>
      <dgm:t>
        <a:bodyPr/>
        <a:lstStyle/>
        <a:p>
          <a:endParaRPr lang="en-US"/>
        </a:p>
      </dgm:t>
    </dgm:pt>
    <dgm:pt modelId="{ED6CC2F2-FC7F-476C-B2CA-2F39E1A34B32}" type="sibTrans" cxnId="{4DAB272B-5C6E-4C63-87E8-25A5E3107849}">
      <dgm:prSet/>
      <dgm:spPr/>
      <dgm:t>
        <a:bodyPr/>
        <a:lstStyle/>
        <a:p>
          <a:endParaRPr lang="en-US"/>
        </a:p>
      </dgm:t>
    </dgm:pt>
    <dgm:pt modelId="{B5A62846-A3FE-4090-B4D1-45C8DFBC97CC}">
      <dgm:prSet phldrT="[Text]"/>
      <dgm:spPr/>
      <dgm:t>
        <a:bodyPr/>
        <a:lstStyle/>
        <a:p>
          <a:r>
            <a:rPr lang="en-GB" dirty="0" err="1" smtClean="0"/>
            <a:t>nặng</a:t>
          </a:r>
          <a:r>
            <a:rPr lang="en-GB" dirty="0" smtClean="0"/>
            <a:t> </a:t>
          </a:r>
          <a:r>
            <a:rPr lang="en-GB" dirty="0" err="1" smtClean="0"/>
            <a:t>nề</a:t>
          </a:r>
          <a:endParaRPr lang="en-US" dirty="0"/>
        </a:p>
      </dgm:t>
    </dgm:pt>
    <dgm:pt modelId="{D7AFFCCD-BB9B-4B88-9B64-F8C681F276F6}" type="parTrans" cxnId="{8B2520BB-BEB9-40A9-B458-2745EF69362E}">
      <dgm:prSet/>
      <dgm:spPr/>
      <dgm:t>
        <a:bodyPr/>
        <a:lstStyle/>
        <a:p>
          <a:endParaRPr lang="en-US"/>
        </a:p>
      </dgm:t>
    </dgm:pt>
    <dgm:pt modelId="{6A3BF7B5-1E7F-4275-A4C7-DDFF51470CE3}" type="sibTrans" cxnId="{8B2520BB-BEB9-40A9-B458-2745EF69362E}">
      <dgm:prSet/>
      <dgm:spPr/>
      <dgm:t>
        <a:bodyPr/>
        <a:lstStyle/>
        <a:p>
          <a:endParaRPr lang="en-US"/>
        </a:p>
      </dgm:t>
    </dgm:pt>
    <dgm:pt modelId="{635D5437-8FAF-4AD6-9DA1-B13F894519DB}">
      <dgm:prSet phldrT="[Text]"/>
      <dgm:spPr/>
      <dgm:t>
        <a:bodyPr/>
        <a:lstStyle/>
        <a:p>
          <a:r>
            <a:rPr lang="en-GB" dirty="0" err="1" smtClean="0"/>
            <a:t>nõn</a:t>
          </a:r>
          <a:r>
            <a:rPr lang="en-GB" dirty="0" smtClean="0"/>
            <a:t> </a:t>
          </a:r>
          <a:r>
            <a:rPr lang="en-GB" dirty="0" err="1" smtClean="0"/>
            <a:t>nà</a:t>
          </a:r>
          <a:endParaRPr lang="en-US" dirty="0"/>
        </a:p>
      </dgm:t>
    </dgm:pt>
    <dgm:pt modelId="{95C25860-233E-4E34-AFC6-ADA85637F934}" type="parTrans" cxnId="{EADDEA0D-0DC2-4E36-B2D0-E7AF05B2172D}">
      <dgm:prSet/>
      <dgm:spPr/>
      <dgm:t>
        <a:bodyPr/>
        <a:lstStyle/>
        <a:p>
          <a:endParaRPr lang="en-US"/>
        </a:p>
      </dgm:t>
    </dgm:pt>
    <dgm:pt modelId="{868F6748-1D91-49B6-BDF1-A2E4D863EBCD}" type="sibTrans" cxnId="{EADDEA0D-0DC2-4E36-B2D0-E7AF05B2172D}">
      <dgm:prSet/>
      <dgm:spPr/>
      <dgm:t>
        <a:bodyPr/>
        <a:lstStyle/>
        <a:p>
          <a:endParaRPr lang="en-US"/>
        </a:p>
      </dgm:t>
    </dgm:pt>
    <dgm:pt modelId="{0B40FB75-B4A7-4FCF-8596-119B7CF2DD00}">
      <dgm:prSet phldrT="[Text]"/>
      <dgm:spPr/>
      <dgm:t>
        <a:bodyPr/>
        <a:lstStyle/>
        <a:p>
          <a:endParaRPr lang="en-US"/>
        </a:p>
      </dgm:t>
    </dgm:pt>
    <dgm:pt modelId="{434ABEF2-CAAC-4F8F-9A8C-C99DBDA707D5}" type="parTrans" cxnId="{11C2DC42-7B62-4362-8840-82AB5EE46EB1}">
      <dgm:prSet/>
      <dgm:spPr/>
      <dgm:t>
        <a:bodyPr/>
        <a:lstStyle/>
        <a:p>
          <a:endParaRPr lang="en-US"/>
        </a:p>
      </dgm:t>
    </dgm:pt>
    <dgm:pt modelId="{5AC00AE8-2F6F-4346-879D-FEDD02920B46}" type="sibTrans" cxnId="{11C2DC42-7B62-4362-8840-82AB5EE46EB1}">
      <dgm:prSet/>
      <dgm:spPr/>
      <dgm:t>
        <a:bodyPr/>
        <a:lstStyle/>
        <a:p>
          <a:endParaRPr lang="en-US"/>
        </a:p>
      </dgm:t>
    </dgm:pt>
    <dgm:pt modelId="{8C36B800-8F58-4C7F-86FB-42462C37FBCE}">
      <dgm:prSet phldrT="[Text]"/>
      <dgm:spPr/>
      <dgm:t>
        <a:bodyPr/>
        <a:lstStyle/>
        <a:p>
          <a:r>
            <a:rPr lang="en-GB" dirty="0" err="1" smtClean="0"/>
            <a:t>nết</a:t>
          </a:r>
          <a:r>
            <a:rPr lang="en-GB" dirty="0" smtClean="0"/>
            <a:t> </a:t>
          </a:r>
          <a:r>
            <a:rPr lang="en-GB" dirty="0" err="1" smtClean="0"/>
            <a:t>na</a:t>
          </a:r>
          <a:endParaRPr lang="en-US" dirty="0"/>
        </a:p>
      </dgm:t>
    </dgm:pt>
    <dgm:pt modelId="{5097D1C1-416C-4A97-B352-46534FC8FD73}" type="parTrans" cxnId="{5A18F6F1-92DC-4F50-9D2F-6916282590D1}">
      <dgm:prSet/>
      <dgm:spPr/>
      <dgm:t>
        <a:bodyPr/>
        <a:lstStyle/>
        <a:p>
          <a:endParaRPr lang="en-US"/>
        </a:p>
      </dgm:t>
    </dgm:pt>
    <dgm:pt modelId="{5F4115AE-232C-4418-ACDC-5461F69CB08E}" type="sibTrans" cxnId="{5A18F6F1-92DC-4F50-9D2F-6916282590D1}">
      <dgm:prSet/>
      <dgm:spPr/>
      <dgm:t>
        <a:bodyPr/>
        <a:lstStyle/>
        <a:p>
          <a:endParaRPr lang="en-US"/>
        </a:p>
      </dgm:t>
    </dgm:pt>
    <dgm:pt modelId="{B998F361-FA5E-4EED-9865-F60757ADE3C2}">
      <dgm:prSet phldrT="[Text]"/>
      <dgm:spPr/>
      <dgm:t>
        <a:bodyPr/>
        <a:lstStyle/>
        <a:p>
          <a:r>
            <a:rPr lang="en-GB" dirty="0" err="1" smtClean="0"/>
            <a:t>nao</a:t>
          </a:r>
          <a:r>
            <a:rPr lang="en-GB" dirty="0" smtClean="0"/>
            <a:t> </a:t>
          </a:r>
          <a:r>
            <a:rPr lang="en-GB" dirty="0" err="1" smtClean="0"/>
            <a:t>núng</a:t>
          </a:r>
          <a:endParaRPr lang="en-US" dirty="0"/>
        </a:p>
      </dgm:t>
    </dgm:pt>
    <dgm:pt modelId="{76D87698-B364-49A9-8C81-DB5450A9751F}" type="parTrans" cxnId="{F31D93D7-FFEE-46A1-A07D-7A43581ACD62}">
      <dgm:prSet/>
      <dgm:spPr/>
      <dgm:t>
        <a:bodyPr/>
        <a:lstStyle/>
        <a:p>
          <a:endParaRPr lang="en-US"/>
        </a:p>
      </dgm:t>
    </dgm:pt>
    <dgm:pt modelId="{7C768174-86D4-477D-8C00-A6D3F2AC769F}" type="sibTrans" cxnId="{F31D93D7-FFEE-46A1-A07D-7A43581ACD62}">
      <dgm:prSet/>
      <dgm:spPr/>
      <dgm:t>
        <a:bodyPr/>
        <a:lstStyle/>
        <a:p>
          <a:endParaRPr lang="en-US"/>
        </a:p>
      </dgm:t>
    </dgm:pt>
    <dgm:pt modelId="{A2533B23-1728-4F46-84EE-B1D72C85F16E}" type="pres">
      <dgm:prSet presAssocID="{793DD0F8-99B2-4606-A336-8D46D68C88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D26395-DFCE-496E-9C62-58138FF358FC}" type="pres">
      <dgm:prSet presAssocID="{327D1F9B-ECA8-45DE-8C84-811BEF0E5C27}" presName="centerShape" presStyleLbl="node0" presStyleIdx="0" presStyleCnt="1"/>
      <dgm:spPr/>
      <dgm:t>
        <a:bodyPr/>
        <a:lstStyle/>
        <a:p>
          <a:endParaRPr lang="en-US"/>
        </a:p>
      </dgm:t>
    </dgm:pt>
    <dgm:pt modelId="{F65CB020-8CF0-4FEF-BA3D-51D0630FC4C3}" type="pres">
      <dgm:prSet presAssocID="{AEBD0FB8-14E7-4FDD-A66E-701E8F223DBD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E32E96C-FC08-4AAE-9CA9-07E7BFD805C0}" type="pres">
      <dgm:prSet presAssocID="{AEBD0FB8-14E7-4FDD-A66E-701E8F223DBD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6771158-EB52-487C-BC39-1401664591B3}" type="pres">
      <dgm:prSet presAssocID="{E37D89DA-A06A-44BA-93FA-B728332EE6C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2B9B4-B416-4E22-9BD3-36CD31D90FDF}" type="pres">
      <dgm:prSet presAssocID="{7CAF6FC5-F0DF-411D-BFB8-46763F83D1A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50F2FA37-F21F-46E0-87DF-105FA1EE9B9F}" type="pres">
      <dgm:prSet presAssocID="{7CAF6FC5-F0DF-411D-BFB8-46763F83D1A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EA5BA0E5-87EC-4361-807F-2A443A12C57D}" type="pres">
      <dgm:prSet presAssocID="{EF6BB013-7CC5-411E-BFE4-B486C7CDE87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1257C-E3CF-499A-AD17-40A456E25EB9}" type="pres">
      <dgm:prSet presAssocID="{4A9D4795-7326-48F8-8197-6C545766F524}" presName="parTrans" presStyleLbl="sibTrans2D1" presStyleIdx="2" presStyleCnt="7"/>
      <dgm:spPr/>
      <dgm:t>
        <a:bodyPr/>
        <a:lstStyle/>
        <a:p>
          <a:endParaRPr lang="en-US"/>
        </a:p>
      </dgm:t>
    </dgm:pt>
    <dgm:pt modelId="{268041F5-36F6-410A-984C-93DD1A789075}" type="pres">
      <dgm:prSet presAssocID="{4A9D4795-7326-48F8-8197-6C545766F52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5645599-55C2-418E-A442-A4BF0BBC2A04}" type="pres">
      <dgm:prSet presAssocID="{B29421D5-E1B1-44C1-9CAE-4271C8315DE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B3328-43D7-440D-94BC-7C7155D2918A}" type="pres">
      <dgm:prSet presAssocID="{95C25860-233E-4E34-AFC6-ADA85637F93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7322B24D-9FFD-4B1A-B384-8A075599613B}" type="pres">
      <dgm:prSet presAssocID="{95C25860-233E-4E34-AFC6-ADA85637F93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28EB154-D0F9-4BA7-AD4D-43E2879B141A}" type="pres">
      <dgm:prSet presAssocID="{635D5437-8FAF-4AD6-9DA1-B13F894519D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4BCB9-0377-471B-8C20-1B600468065E}" type="pres">
      <dgm:prSet presAssocID="{5097D1C1-416C-4A97-B352-46534FC8FD73}" presName="parTrans" presStyleLbl="sibTrans2D1" presStyleIdx="4" presStyleCnt="7"/>
      <dgm:spPr/>
      <dgm:t>
        <a:bodyPr/>
        <a:lstStyle/>
        <a:p>
          <a:endParaRPr lang="en-US"/>
        </a:p>
      </dgm:t>
    </dgm:pt>
    <dgm:pt modelId="{40D8D1FD-5410-4BF4-B421-2CF31B262B7B}" type="pres">
      <dgm:prSet presAssocID="{5097D1C1-416C-4A97-B352-46534FC8FD7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C9465B3A-28DA-4B28-9002-44B3D1103F1F}" type="pres">
      <dgm:prSet presAssocID="{8C36B800-8F58-4C7F-86FB-42462C37FBC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186B9-E050-4B00-86A5-39F160762858}" type="pres">
      <dgm:prSet presAssocID="{76D87698-B364-49A9-8C81-DB5450A9751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3B7DB3E-B8F6-4EAB-ABC1-D1A4D110D812}" type="pres">
      <dgm:prSet presAssocID="{76D87698-B364-49A9-8C81-DB5450A9751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4558B98A-46FE-4F96-9359-5B8FB3EE3C5D}" type="pres">
      <dgm:prSet presAssocID="{B998F361-FA5E-4EED-9865-F60757ADE3C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76119-12A4-4832-B590-DCE878587834}" type="pres">
      <dgm:prSet presAssocID="{D7AFFCCD-BB9B-4B88-9B64-F8C681F276F6}" presName="parTrans" presStyleLbl="sibTrans2D1" presStyleIdx="6" presStyleCnt="7"/>
      <dgm:spPr/>
      <dgm:t>
        <a:bodyPr/>
        <a:lstStyle/>
        <a:p>
          <a:endParaRPr lang="en-US"/>
        </a:p>
      </dgm:t>
    </dgm:pt>
    <dgm:pt modelId="{9E059038-CDA1-49D9-A309-F0244B13F1CF}" type="pres">
      <dgm:prSet presAssocID="{D7AFFCCD-BB9B-4B88-9B64-F8C681F276F6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25BB2A2-1027-44A3-A306-0B95262A8D01}" type="pres">
      <dgm:prSet presAssocID="{B5A62846-A3FE-4090-B4D1-45C8DFBC97C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A5B926-94DE-4C05-81BB-D465EAFBC6CE}" type="presOf" srcId="{4A9D4795-7326-48F8-8197-6C545766F524}" destId="{2D91257C-E3CF-499A-AD17-40A456E25EB9}" srcOrd="0" destOrd="0" presId="urn:microsoft.com/office/officeart/2005/8/layout/radial5"/>
    <dgm:cxn modelId="{F1D9DCC1-A05A-416E-904B-C8EC2D7A77C5}" type="presOf" srcId="{B5A62846-A3FE-4090-B4D1-45C8DFBC97CC}" destId="{A25BB2A2-1027-44A3-A306-0B95262A8D01}" srcOrd="0" destOrd="0" presId="urn:microsoft.com/office/officeart/2005/8/layout/radial5"/>
    <dgm:cxn modelId="{B40AD2EF-03CE-42ED-B519-019578C3B450}" type="presOf" srcId="{8C36B800-8F58-4C7F-86FB-42462C37FBCE}" destId="{C9465B3A-28DA-4B28-9002-44B3D1103F1F}" srcOrd="0" destOrd="0" presId="urn:microsoft.com/office/officeart/2005/8/layout/radial5"/>
    <dgm:cxn modelId="{8B2520BB-BEB9-40A9-B458-2745EF69362E}" srcId="{327D1F9B-ECA8-45DE-8C84-811BEF0E5C27}" destId="{B5A62846-A3FE-4090-B4D1-45C8DFBC97CC}" srcOrd="6" destOrd="0" parTransId="{D7AFFCCD-BB9B-4B88-9B64-F8C681F276F6}" sibTransId="{6A3BF7B5-1E7F-4275-A4C7-DDFF51470CE3}"/>
    <dgm:cxn modelId="{A7D080F7-1E9F-49C5-BBD2-D1337846550B}" type="presOf" srcId="{D7AFFCCD-BB9B-4B88-9B64-F8C681F276F6}" destId="{1B876119-12A4-4832-B590-DCE878587834}" srcOrd="0" destOrd="0" presId="urn:microsoft.com/office/officeart/2005/8/layout/radial5"/>
    <dgm:cxn modelId="{FC4B6A00-626A-4982-858C-2C574280D2B2}" type="presOf" srcId="{76D87698-B364-49A9-8C81-DB5450A9751F}" destId="{83B7DB3E-B8F6-4EAB-ABC1-D1A4D110D812}" srcOrd="1" destOrd="0" presId="urn:microsoft.com/office/officeart/2005/8/layout/radial5"/>
    <dgm:cxn modelId="{11C2DC42-7B62-4362-8840-82AB5EE46EB1}" srcId="{793DD0F8-99B2-4606-A336-8D46D68C88E0}" destId="{0B40FB75-B4A7-4FCF-8596-119B7CF2DD00}" srcOrd="1" destOrd="0" parTransId="{434ABEF2-CAAC-4F8F-9A8C-C99DBDA707D5}" sibTransId="{5AC00AE8-2F6F-4346-879D-FEDD02920B46}"/>
    <dgm:cxn modelId="{6617F52A-1A90-449C-A9C1-36DD17349D40}" type="presOf" srcId="{D7AFFCCD-BB9B-4B88-9B64-F8C681F276F6}" destId="{9E059038-CDA1-49D9-A309-F0244B13F1CF}" srcOrd="1" destOrd="0" presId="urn:microsoft.com/office/officeart/2005/8/layout/radial5"/>
    <dgm:cxn modelId="{24D0F607-5477-415D-8A9F-81E5117A65F6}" type="presOf" srcId="{5097D1C1-416C-4A97-B352-46534FC8FD73}" destId="{3BC4BCB9-0377-471B-8C20-1B600468065E}" srcOrd="0" destOrd="0" presId="urn:microsoft.com/office/officeart/2005/8/layout/radial5"/>
    <dgm:cxn modelId="{8C99F23F-4B53-4F69-A9C2-B1735A534074}" type="presOf" srcId="{793DD0F8-99B2-4606-A336-8D46D68C88E0}" destId="{A2533B23-1728-4F46-84EE-B1D72C85F16E}" srcOrd="0" destOrd="0" presId="urn:microsoft.com/office/officeart/2005/8/layout/radial5"/>
    <dgm:cxn modelId="{C4B773C8-5C7F-4C75-82C8-FF291C0982C9}" type="presOf" srcId="{7CAF6FC5-F0DF-411D-BFB8-46763F83D1AC}" destId="{50F2FA37-F21F-46E0-87DF-105FA1EE9B9F}" srcOrd="1" destOrd="0" presId="urn:microsoft.com/office/officeart/2005/8/layout/radial5"/>
    <dgm:cxn modelId="{4DAB272B-5C6E-4C63-87E8-25A5E3107849}" srcId="{327D1F9B-ECA8-45DE-8C84-811BEF0E5C27}" destId="{B29421D5-E1B1-44C1-9CAE-4271C8315DEF}" srcOrd="2" destOrd="0" parTransId="{4A9D4795-7326-48F8-8197-6C545766F524}" sibTransId="{ED6CC2F2-FC7F-476C-B2CA-2F39E1A34B32}"/>
    <dgm:cxn modelId="{C309B505-E95D-48E3-BA2B-E618FDE55DB8}" type="presOf" srcId="{7CAF6FC5-F0DF-411D-BFB8-46763F83D1AC}" destId="{5E62B9B4-B416-4E22-9BD3-36CD31D90FDF}" srcOrd="0" destOrd="0" presId="urn:microsoft.com/office/officeart/2005/8/layout/radial5"/>
    <dgm:cxn modelId="{D56CBD1A-9EF5-446D-82AD-1A84121373E7}" srcId="{327D1F9B-ECA8-45DE-8C84-811BEF0E5C27}" destId="{E37D89DA-A06A-44BA-93FA-B728332EE6CC}" srcOrd="0" destOrd="0" parTransId="{AEBD0FB8-14E7-4FDD-A66E-701E8F223DBD}" sibTransId="{52753AAD-EDB1-45BE-9AE1-5225686A3A51}"/>
    <dgm:cxn modelId="{EADDEA0D-0DC2-4E36-B2D0-E7AF05B2172D}" srcId="{327D1F9B-ECA8-45DE-8C84-811BEF0E5C27}" destId="{635D5437-8FAF-4AD6-9DA1-B13F894519DB}" srcOrd="3" destOrd="0" parTransId="{95C25860-233E-4E34-AFC6-ADA85637F934}" sibTransId="{868F6748-1D91-49B6-BDF1-A2E4D863EBCD}"/>
    <dgm:cxn modelId="{940BE942-4AFA-42AD-B2A4-3792437E11F0}" type="presOf" srcId="{95C25860-233E-4E34-AFC6-ADA85637F934}" destId="{7322B24D-9FFD-4B1A-B384-8A075599613B}" srcOrd="1" destOrd="0" presId="urn:microsoft.com/office/officeart/2005/8/layout/radial5"/>
    <dgm:cxn modelId="{17224020-203D-46B6-84CA-19D594E9ACF2}" srcId="{793DD0F8-99B2-4606-A336-8D46D68C88E0}" destId="{327D1F9B-ECA8-45DE-8C84-811BEF0E5C27}" srcOrd="0" destOrd="0" parTransId="{A23EDF77-0E59-4CCD-A5F7-AEB08982EDB1}" sibTransId="{B33015DD-5343-46A6-BD35-F355ACDC7369}"/>
    <dgm:cxn modelId="{834A17A9-3E1A-4D35-BCFB-9FC7FED2061F}" type="presOf" srcId="{E37D89DA-A06A-44BA-93FA-B728332EE6CC}" destId="{66771158-EB52-487C-BC39-1401664591B3}" srcOrd="0" destOrd="0" presId="urn:microsoft.com/office/officeart/2005/8/layout/radial5"/>
    <dgm:cxn modelId="{619E6E49-37A6-44B5-A502-9043F6C694E2}" srcId="{327D1F9B-ECA8-45DE-8C84-811BEF0E5C27}" destId="{EF6BB013-7CC5-411E-BFE4-B486C7CDE87D}" srcOrd="1" destOrd="0" parTransId="{7CAF6FC5-F0DF-411D-BFB8-46763F83D1AC}" sibTransId="{3010AFB1-3A0A-49AB-8AEC-BAC6D72A1C2D}"/>
    <dgm:cxn modelId="{02781F95-EAEE-4A33-B203-F32D18921D01}" type="presOf" srcId="{B29421D5-E1B1-44C1-9CAE-4271C8315DEF}" destId="{C5645599-55C2-418E-A442-A4BF0BBC2A04}" srcOrd="0" destOrd="0" presId="urn:microsoft.com/office/officeart/2005/8/layout/radial5"/>
    <dgm:cxn modelId="{9EA47B9A-B090-4B9A-8640-63DC7C4C3B1F}" type="presOf" srcId="{5097D1C1-416C-4A97-B352-46534FC8FD73}" destId="{40D8D1FD-5410-4BF4-B421-2CF31B262B7B}" srcOrd="1" destOrd="0" presId="urn:microsoft.com/office/officeart/2005/8/layout/radial5"/>
    <dgm:cxn modelId="{8302D456-F91A-44F5-8F20-FABEE23B6918}" type="presOf" srcId="{635D5437-8FAF-4AD6-9DA1-B13F894519DB}" destId="{D28EB154-D0F9-4BA7-AD4D-43E2879B141A}" srcOrd="0" destOrd="0" presId="urn:microsoft.com/office/officeart/2005/8/layout/radial5"/>
    <dgm:cxn modelId="{8FDED451-ADC3-4E91-AE31-EE31F1343250}" type="presOf" srcId="{76D87698-B364-49A9-8C81-DB5450A9751F}" destId="{A4C186B9-E050-4B00-86A5-39F160762858}" srcOrd="0" destOrd="0" presId="urn:microsoft.com/office/officeart/2005/8/layout/radial5"/>
    <dgm:cxn modelId="{6DE276BE-BA08-437C-9111-6EB6F3988E9E}" type="presOf" srcId="{AEBD0FB8-14E7-4FDD-A66E-701E8F223DBD}" destId="{F65CB020-8CF0-4FEF-BA3D-51D0630FC4C3}" srcOrd="0" destOrd="0" presId="urn:microsoft.com/office/officeart/2005/8/layout/radial5"/>
    <dgm:cxn modelId="{6AC2C02F-EF9A-45B4-AC19-39FCDEA54421}" type="presOf" srcId="{B998F361-FA5E-4EED-9865-F60757ADE3C2}" destId="{4558B98A-46FE-4F96-9359-5B8FB3EE3C5D}" srcOrd="0" destOrd="0" presId="urn:microsoft.com/office/officeart/2005/8/layout/radial5"/>
    <dgm:cxn modelId="{1505D3FF-9B6C-4739-808B-FC1A8C843356}" type="presOf" srcId="{AEBD0FB8-14E7-4FDD-A66E-701E8F223DBD}" destId="{9E32E96C-FC08-4AAE-9CA9-07E7BFD805C0}" srcOrd="1" destOrd="0" presId="urn:microsoft.com/office/officeart/2005/8/layout/radial5"/>
    <dgm:cxn modelId="{F31D93D7-FFEE-46A1-A07D-7A43581ACD62}" srcId="{327D1F9B-ECA8-45DE-8C84-811BEF0E5C27}" destId="{B998F361-FA5E-4EED-9865-F60757ADE3C2}" srcOrd="5" destOrd="0" parTransId="{76D87698-B364-49A9-8C81-DB5450A9751F}" sibTransId="{7C768174-86D4-477D-8C00-A6D3F2AC769F}"/>
    <dgm:cxn modelId="{D5303414-F4BF-427E-A33F-8C72DE2CEBB5}" type="presOf" srcId="{EF6BB013-7CC5-411E-BFE4-B486C7CDE87D}" destId="{EA5BA0E5-87EC-4361-807F-2A443A12C57D}" srcOrd="0" destOrd="0" presId="urn:microsoft.com/office/officeart/2005/8/layout/radial5"/>
    <dgm:cxn modelId="{B55D3BA7-0771-4595-AF9E-5D2C5C3C3174}" type="presOf" srcId="{327D1F9B-ECA8-45DE-8C84-811BEF0E5C27}" destId="{99D26395-DFCE-496E-9C62-58138FF358FC}" srcOrd="0" destOrd="0" presId="urn:microsoft.com/office/officeart/2005/8/layout/radial5"/>
    <dgm:cxn modelId="{5A18F6F1-92DC-4F50-9D2F-6916282590D1}" srcId="{327D1F9B-ECA8-45DE-8C84-811BEF0E5C27}" destId="{8C36B800-8F58-4C7F-86FB-42462C37FBCE}" srcOrd="4" destOrd="0" parTransId="{5097D1C1-416C-4A97-B352-46534FC8FD73}" sibTransId="{5F4115AE-232C-4418-ACDC-5461F69CB08E}"/>
    <dgm:cxn modelId="{1670F804-D4CD-4761-9BBD-784242DDB561}" type="presOf" srcId="{95C25860-233E-4E34-AFC6-ADA85637F934}" destId="{40BB3328-43D7-440D-94BC-7C7155D2918A}" srcOrd="0" destOrd="0" presId="urn:microsoft.com/office/officeart/2005/8/layout/radial5"/>
    <dgm:cxn modelId="{7113C37D-EE0F-48FF-9C3D-619FEDAC7459}" type="presOf" srcId="{4A9D4795-7326-48F8-8197-6C545766F524}" destId="{268041F5-36F6-410A-984C-93DD1A789075}" srcOrd="1" destOrd="0" presId="urn:microsoft.com/office/officeart/2005/8/layout/radial5"/>
    <dgm:cxn modelId="{99FBAA97-81E7-45AE-B8AA-5883E1EF7ECB}" type="presParOf" srcId="{A2533B23-1728-4F46-84EE-B1D72C85F16E}" destId="{99D26395-DFCE-496E-9C62-58138FF358FC}" srcOrd="0" destOrd="0" presId="urn:microsoft.com/office/officeart/2005/8/layout/radial5"/>
    <dgm:cxn modelId="{2849FA6B-27A4-4C04-8566-02FC0E493AE7}" type="presParOf" srcId="{A2533B23-1728-4F46-84EE-B1D72C85F16E}" destId="{F65CB020-8CF0-4FEF-BA3D-51D0630FC4C3}" srcOrd="1" destOrd="0" presId="urn:microsoft.com/office/officeart/2005/8/layout/radial5"/>
    <dgm:cxn modelId="{A7BD554F-88FD-43FF-911A-3F266C69F189}" type="presParOf" srcId="{F65CB020-8CF0-4FEF-BA3D-51D0630FC4C3}" destId="{9E32E96C-FC08-4AAE-9CA9-07E7BFD805C0}" srcOrd="0" destOrd="0" presId="urn:microsoft.com/office/officeart/2005/8/layout/radial5"/>
    <dgm:cxn modelId="{6E1BF75D-DD1B-4CCF-B0C5-75337E86E5B3}" type="presParOf" srcId="{A2533B23-1728-4F46-84EE-B1D72C85F16E}" destId="{66771158-EB52-487C-BC39-1401664591B3}" srcOrd="2" destOrd="0" presId="urn:microsoft.com/office/officeart/2005/8/layout/radial5"/>
    <dgm:cxn modelId="{EB0BC4CF-BC8E-40CF-B904-E46D0DDC8C02}" type="presParOf" srcId="{A2533B23-1728-4F46-84EE-B1D72C85F16E}" destId="{5E62B9B4-B416-4E22-9BD3-36CD31D90FDF}" srcOrd="3" destOrd="0" presId="urn:microsoft.com/office/officeart/2005/8/layout/radial5"/>
    <dgm:cxn modelId="{EAF34C87-3136-433C-B6BB-76EEA110A15B}" type="presParOf" srcId="{5E62B9B4-B416-4E22-9BD3-36CD31D90FDF}" destId="{50F2FA37-F21F-46E0-87DF-105FA1EE9B9F}" srcOrd="0" destOrd="0" presId="urn:microsoft.com/office/officeart/2005/8/layout/radial5"/>
    <dgm:cxn modelId="{5E04305D-EADD-4722-B237-E5EEAF9117CE}" type="presParOf" srcId="{A2533B23-1728-4F46-84EE-B1D72C85F16E}" destId="{EA5BA0E5-87EC-4361-807F-2A443A12C57D}" srcOrd="4" destOrd="0" presId="urn:microsoft.com/office/officeart/2005/8/layout/radial5"/>
    <dgm:cxn modelId="{94DF39DD-7D6C-41F4-85E2-12844EDFFD4A}" type="presParOf" srcId="{A2533B23-1728-4F46-84EE-B1D72C85F16E}" destId="{2D91257C-E3CF-499A-AD17-40A456E25EB9}" srcOrd="5" destOrd="0" presId="urn:microsoft.com/office/officeart/2005/8/layout/radial5"/>
    <dgm:cxn modelId="{51EE3B17-694F-4E95-BB8E-F0EB410F8675}" type="presParOf" srcId="{2D91257C-E3CF-499A-AD17-40A456E25EB9}" destId="{268041F5-36F6-410A-984C-93DD1A789075}" srcOrd="0" destOrd="0" presId="urn:microsoft.com/office/officeart/2005/8/layout/radial5"/>
    <dgm:cxn modelId="{119441EF-D4BC-4680-952C-4E6E4C70529A}" type="presParOf" srcId="{A2533B23-1728-4F46-84EE-B1D72C85F16E}" destId="{C5645599-55C2-418E-A442-A4BF0BBC2A04}" srcOrd="6" destOrd="0" presId="urn:microsoft.com/office/officeart/2005/8/layout/radial5"/>
    <dgm:cxn modelId="{69F849D8-4F72-4D72-9360-7E7349A8711A}" type="presParOf" srcId="{A2533B23-1728-4F46-84EE-B1D72C85F16E}" destId="{40BB3328-43D7-440D-94BC-7C7155D2918A}" srcOrd="7" destOrd="0" presId="urn:microsoft.com/office/officeart/2005/8/layout/radial5"/>
    <dgm:cxn modelId="{1FD5A4EF-0D1C-434E-AA35-EAA05B9DD2B6}" type="presParOf" srcId="{40BB3328-43D7-440D-94BC-7C7155D2918A}" destId="{7322B24D-9FFD-4B1A-B384-8A075599613B}" srcOrd="0" destOrd="0" presId="urn:microsoft.com/office/officeart/2005/8/layout/radial5"/>
    <dgm:cxn modelId="{C65CC078-2A5C-4E49-BD58-58E27ECE25BF}" type="presParOf" srcId="{A2533B23-1728-4F46-84EE-B1D72C85F16E}" destId="{D28EB154-D0F9-4BA7-AD4D-43E2879B141A}" srcOrd="8" destOrd="0" presId="urn:microsoft.com/office/officeart/2005/8/layout/radial5"/>
    <dgm:cxn modelId="{58142FE1-C835-441B-BCE1-FD4CEDF9D22E}" type="presParOf" srcId="{A2533B23-1728-4F46-84EE-B1D72C85F16E}" destId="{3BC4BCB9-0377-471B-8C20-1B600468065E}" srcOrd="9" destOrd="0" presId="urn:microsoft.com/office/officeart/2005/8/layout/radial5"/>
    <dgm:cxn modelId="{05175395-D2CF-411D-B312-80091123D98D}" type="presParOf" srcId="{3BC4BCB9-0377-471B-8C20-1B600468065E}" destId="{40D8D1FD-5410-4BF4-B421-2CF31B262B7B}" srcOrd="0" destOrd="0" presId="urn:microsoft.com/office/officeart/2005/8/layout/radial5"/>
    <dgm:cxn modelId="{D875A68F-3737-473B-8D87-E342B4A6DC17}" type="presParOf" srcId="{A2533B23-1728-4F46-84EE-B1D72C85F16E}" destId="{C9465B3A-28DA-4B28-9002-44B3D1103F1F}" srcOrd="10" destOrd="0" presId="urn:microsoft.com/office/officeart/2005/8/layout/radial5"/>
    <dgm:cxn modelId="{14E8EE4C-37E4-4385-966C-BF111BDF3539}" type="presParOf" srcId="{A2533B23-1728-4F46-84EE-B1D72C85F16E}" destId="{A4C186B9-E050-4B00-86A5-39F160762858}" srcOrd="11" destOrd="0" presId="urn:microsoft.com/office/officeart/2005/8/layout/radial5"/>
    <dgm:cxn modelId="{783E68AA-2BB1-4FE7-B21B-A637986BDC9D}" type="presParOf" srcId="{A4C186B9-E050-4B00-86A5-39F160762858}" destId="{83B7DB3E-B8F6-4EAB-ABC1-D1A4D110D812}" srcOrd="0" destOrd="0" presId="urn:microsoft.com/office/officeart/2005/8/layout/radial5"/>
    <dgm:cxn modelId="{531B3D8A-3832-45E0-A0BB-50384246BF7E}" type="presParOf" srcId="{A2533B23-1728-4F46-84EE-B1D72C85F16E}" destId="{4558B98A-46FE-4F96-9359-5B8FB3EE3C5D}" srcOrd="12" destOrd="0" presId="urn:microsoft.com/office/officeart/2005/8/layout/radial5"/>
    <dgm:cxn modelId="{1682767F-B90B-40B9-B72E-F5ADA6C14C16}" type="presParOf" srcId="{A2533B23-1728-4F46-84EE-B1D72C85F16E}" destId="{1B876119-12A4-4832-B590-DCE878587834}" srcOrd="13" destOrd="0" presId="urn:microsoft.com/office/officeart/2005/8/layout/radial5"/>
    <dgm:cxn modelId="{8177555E-C1DA-4E77-B55F-57963FA69A93}" type="presParOf" srcId="{1B876119-12A4-4832-B590-DCE878587834}" destId="{9E059038-CDA1-49D9-A309-F0244B13F1CF}" srcOrd="0" destOrd="0" presId="urn:microsoft.com/office/officeart/2005/8/layout/radial5"/>
    <dgm:cxn modelId="{4C46E8E2-F7E5-4C88-BED7-46B920AC16F8}" type="presParOf" srcId="{A2533B23-1728-4F46-84EE-B1D72C85F16E}" destId="{A25BB2A2-1027-44A3-A306-0B95262A8D0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3DD0F8-99B2-4606-A336-8D46D68C88E0}" type="doc">
      <dgm:prSet loTypeId="urn:microsoft.com/office/officeart/2005/8/layout/radial5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7D1F9B-ECA8-45DE-8C84-811BEF0E5C27}">
      <dgm:prSet phldrT="[Text]"/>
      <dgm:spPr/>
      <dgm:t>
        <a:bodyPr/>
        <a:lstStyle/>
        <a:p>
          <a:r>
            <a:rPr lang="en-GB" dirty="0" err="1" smtClean="0"/>
            <a:t>Từ</a:t>
          </a:r>
          <a:r>
            <a:rPr lang="en-GB" dirty="0" smtClean="0"/>
            <a:t> </a:t>
          </a:r>
          <a:r>
            <a:rPr lang="en-GB" dirty="0" err="1" smtClean="0"/>
            <a:t>láy</a:t>
          </a:r>
          <a:r>
            <a:rPr lang="en-GB" dirty="0" smtClean="0"/>
            <a:t> </a:t>
          </a:r>
          <a:r>
            <a:rPr lang="en-GB" dirty="0" err="1" smtClean="0"/>
            <a:t>âm</a:t>
          </a:r>
          <a:r>
            <a:rPr lang="en-GB" dirty="0" smtClean="0"/>
            <a:t> </a:t>
          </a:r>
          <a:r>
            <a:rPr lang="en-GB" dirty="0" err="1" smtClean="0"/>
            <a:t>cuối</a:t>
          </a:r>
          <a:r>
            <a:rPr lang="en-GB" dirty="0" smtClean="0"/>
            <a:t> “</a:t>
          </a:r>
          <a:r>
            <a:rPr lang="en-GB" dirty="0" err="1" smtClean="0"/>
            <a:t>ng</a:t>
          </a:r>
          <a:r>
            <a:rPr lang="en-GB" dirty="0" smtClean="0"/>
            <a:t>”</a:t>
          </a:r>
          <a:endParaRPr lang="en-US" dirty="0"/>
        </a:p>
      </dgm:t>
    </dgm:pt>
    <dgm:pt modelId="{A23EDF77-0E59-4CCD-A5F7-AEB08982EDB1}" type="parTrans" cxnId="{17224020-203D-46B6-84CA-19D594E9ACF2}">
      <dgm:prSet/>
      <dgm:spPr/>
      <dgm:t>
        <a:bodyPr/>
        <a:lstStyle/>
        <a:p>
          <a:endParaRPr lang="en-US"/>
        </a:p>
      </dgm:t>
    </dgm:pt>
    <dgm:pt modelId="{B33015DD-5343-46A6-BD35-F355ACDC7369}" type="sibTrans" cxnId="{17224020-203D-46B6-84CA-19D594E9ACF2}">
      <dgm:prSet/>
      <dgm:spPr/>
      <dgm:t>
        <a:bodyPr/>
        <a:lstStyle/>
        <a:p>
          <a:endParaRPr lang="en-US"/>
        </a:p>
      </dgm:t>
    </dgm:pt>
    <dgm:pt modelId="{E37D89DA-A06A-44BA-93FA-B728332EE6CC}">
      <dgm:prSet phldrT="[Text]"/>
      <dgm:spPr/>
      <dgm:t>
        <a:bodyPr/>
        <a:lstStyle/>
        <a:p>
          <a:r>
            <a:rPr lang="en-GB" dirty="0" smtClean="0"/>
            <a:t>sang </a:t>
          </a:r>
          <a:r>
            <a:rPr lang="en-GB" dirty="0" err="1" smtClean="0"/>
            <a:t>sảng</a:t>
          </a:r>
          <a:endParaRPr lang="en-US" dirty="0"/>
        </a:p>
      </dgm:t>
    </dgm:pt>
    <dgm:pt modelId="{AEBD0FB8-14E7-4FDD-A66E-701E8F223DBD}" type="parTrans" cxnId="{D56CBD1A-9EF5-446D-82AD-1A84121373E7}">
      <dgm:prSet/>
      <dgm:spPr/>
      <dgm:t>
        <a:bodyPr/>
        <a:lstStyle/>
        <a:p>
          <a:endParaRPr lang="en-US"/>
        </a:p>
      </dgm:t>
    </dgm:pt>
    <dgm:pt modelId="{52753AAD-EDB1-45BE-9AE1-5225686A3A51}" type="sibTrans" cxnId="{D56CBD1A-9EF5-446D-82AD-1A84121373E7}">
      <dgm:prSet/>
      <dgm:spPr/>
      <dgm:t>
        <a:bodyPr/>
        <a:lstStyle/>
        <a:p>
          <a:endParaRPr lang="en-US"/>
        </a:p>
      </dgm:t>
    </dgm:pt>
    <dgm:pt modelId="{EF6BB013-7CC5-411E-BFE4-B486C7CDE87D}">
      <dgm:prSet phldrT="[Text]"/>
      <dgm:spPr/>
      <dgm:t>
        <a:bodyPr/>
        <a:lstStyle/>
        <a:p>
          <a:r>
            <a:rPr lang="en-GB" dirty="0" err="1" smtClean="0"/>
            <a:t>leng</a:t>
          </a:r>
          <a:r>
            <a:rPr lang="en-GB" dirty="0" smtClean="0"/>
            <a:t> </a:t>
          </a:r>
          <a:r>
            <a:rPr lang="en-GB" dirty="0" err="1" smtClean="0"/>
            <a:t>keng</a:t>
          </a:r>
          <a:endParaRPr lang="en-US" dirty="0"/>
        </a:p>
      </dgm:t>
    </dgm:pt>
    <dgm:pt modelId="{7CAF6FC5-F0DF-411D-BFB8-46763F83D1AC}" type="parTrans" cxnId="{619E6E49-37A6-44B5-A502-9043F6C694E2}">
      <dgm:prSet/>
      <dgm:spPr/>
      <dgm:t>
        <a:bodyPr/>
        <a:lstStyle/>
        <a:p>
          <a:endParaRPr lang="en-US"/>
        </a:p>
      </dgm:t>
    </dgm:pt>
    <dgm:pt modelId="{3010AFB1-3A0A-49AB-8AEC-BAC6D72A1C2D}" type="sibTrans" cxnId="{619E6E49-37A6-44B5-A502-9043F6C694E2}">
      <dgm:prSet/>
      <dgm:spPr/>
      <dgm:t>
        <a:bodyPr/>
        <a:lstStyle/>
        <a:p>
          <a:endParaRPr lang="en-US"/>
        </a:p>
      </dgm:t>
    </dgm:pt>
    <dgm:pt modelId="{B29421D5-E1B1-44C1-9CAE-4271C8315DEF}">
      <dgm:prSet phldrT="[Text]"/>
      <dgm:spPr/>
      <dgm:t>
        <a:bodyPr/>
        <a:lstStyle/>
        <a:p>
          <a:r>
            <a:rPr lang="en-GB" dirty="0" err="1" smtClean="0"/>
            <a:t>loảng</a:t>
          </a:r>
          <a:r>
            <a:rPr lang="en-GB" dirty="0" smtClean="0"/>
            <a:t> </a:t>
          </a:r>
          <a:r>
            <a:rPr lang="en-GB" dirty="0" err="1" smtClean="0"/>
            <a:t>xoảng</a:t>
          </a:r>
          <a:endParaRPr lang="en-US" dirty="0"/>
        </a:p>
      </dgm:t>
    </dgm:pt>
    <dgm:pt modelId="{4A9D4795-7326-48F8-8197-6C545766F524}" type="parTrans" cxnId="{4DAB272B-5C6E-4C63-87E8-25A5E3107849}">
      <dgm:prSet/>
      <dgm:spPr/>
      <dgm:t>
        <a:bodyPr/>
        <a:lstStyle/>
        <a:p>
          <a:endParaRPr lang="en-US"/>
        </a:p>
      </dgm:t>
    </dgm:pt>
    <dgm:pt modelId="{ED6CC2F2-FC7F-476C-B2CA-2F39E1A34B32}" type="sibTrans" cxnId="{4DAB272B-5C6E-4C63-87E8-25A5E3107849}">
      <dgm:prSet/>
      <dgm:spPr/>
      <dgm:t>
        <a:bodyPr/>
        <a:lstStyle/>
        <a:p>
          <a:endParaRPr lang="en-US"/>
        </a:p>
      </dgm:t>
    </dgm:pt>
    <dgm:pt modelId="{B5A62846-A3FE-4090-B4D1-45C8DFBC97CC}">
      <dgm:prSet phldrT="[Text]"/>
      <dgm:spPr/>
      <dgm:t>
        <a:bodyPr/>
        <a:lstStyle/>
        <a:p>
          <a:r>
            <a:rPr lang="en-GB" dirty="0" err="1" smtClean="0"/>
            <a:t>đùng</a:t>
          </a:r>
          <a:r>
            <a:rPr lang="en-GB" dirty="0" smtClean="0"/>
            <a:t> </a:t>
          </a:r>
          <a:r>
            <a:rPr lang="en-GB" dirty="0" err="1" smtClean="0"/>
            <a:t>đoàng</a:t>
          </a:r>
          <a:endParaRPr lang="en-US" dirty="0"/>
        </a:p>
      </dgm:t>
    </dgm:pt>
    <dgm:pt modelId="{D7AFFCCD-BB9B-4B88-9B64-F8C681F276F6}" type="parTrans" cxnId="{8B2520BB-BEB9-40A9-B458-2745EF69362E}">
      <dgm:prSet/>
      <dgm:spPr/>
      <dgm:t>
        <a:bodyPr/>
        <a:lstStyle/>
        <a:p>
          <a:endParaRPr lang="en-US"/>
        </a:p>
      </dgm:t>
    </dgm:pt>
    <dgm:pt modelId="{6A3BF7B5-1E7F-4275-A4C7-DDFF51470CE3}" type="sibTrans" cxnId="{8B2520BB-BEB9-40A9-B458-2745EF69362E}">
      <dgm:prSet/>
      <dgm:spPr/>
      <dgm:t>
        <a:bodyPr/>
        <a:lstStyle/>
        <a:p>
          <a:endParaRPr lang="en-US"/>
        </a:p>
      </dgm:t>
    </dgm:pt>
    <dgm:pt modelId="{635D5437-8FAF-4AD6-9DA1-B13F894519DB}">
      <dgm:prSet phldrT="[Text]"/>
      <dgm:spPr/>
      <dgm:t>
        <a:bodyPr/>
        <a:lstStyle/>
        <a:p>
          <a:r>
            <a:rPr lang="en-GB" dirty="0" err="1" smtClean="0"/>
            <a:t>boong</a:t>
          </a:r>
          <a:r>
            <a:rPr lang="en-GB" dirty="0" smtClean="0"/>
            <a:t> </a:t>
          </a:r>
          <a:r>
            <a:rPr lang="en-GB" dirty="0" err="1" smtClean="0"/>
            <a:t>boong</a:t>
          </a:r>
          <a:endParaRPr lang="en-US" dirty="0"/>
        </a:p>
      </dgm:t>
    </dgm:pt>
    <dgm:pt modelId="{95C25860-233E-4E34-AFC6-ADA85637F934}" type="parTrans" cxnId="{EADDEA0D-0DC2-4E36-B2D0-E7AF05B2172D}">
      <dgm:prSet/>
      <dgm:spPr/>
      <dgm:t>
        <a:bodyPr/>
        <a:lstStyle/>
        <a:p>
          <a:endParaRPr lang="en-US"/>
        </a:p>
      </dgm:t>
    </dgm:pt>
    <dgm:pt modelId="{868F6748-1D91-49B6-BDF1-A2E4D863EBCD}" type="sibTrans" cxnId="{EADDEA0D-0DC2-4E36-B2D0-E7AF05B2172D}">
      <dgm:prSet/>
      <dgm:spPr/>
      <dgm:t>
        <a:bodyPr/>
        <a:lstStyle/>
        <a:p>
          <a:endParaRPr lang="en-US"/>
        </a:p>
      </dgm:t>
    </dgm:pt>
    <dgm:pt modelId="{0B40FB75-B4A7-4FCF-8596-119B7CF2DD00}">
      <dgm:prSet phldrT="[Text]"/>
      <dgm:spPr/>
      <dgm:t>
        <a:bodyPr/>
        <a:lstStyle/>
        <a:p>
          <a:endParaRPr lang="en-US"/>
        </a:p>
      </dgm:t>
    </dgm:pt>
    <dgm:pt modelId="{434ABEF2-CAAC-4F8F-9A8C-C99DBDA707D5}" type="parTrans" cxnId="{11C2DC42-7B62-4362-8840-82AB5EE46EB1}">
      <dgm:prSet/>
      <dgm:spPr/>
      <dgm:t>
        <a:bodyPr/>
        <a:lstStyle/>
        <a:p>
          <a:endParaRPr lang="en-US"/>
        </a:p>
      </dgm:t>
    </dgm:pt>
    <dgm:pt modelId="{5AC00AE8-2F6F-4346-879D-FEDD02920B46}" type="sibTrans" cxnId="{11C2DC42-7B62-4362-8840-82AB5EE46EB1}">
      <dgm:prSet/>
      <dgm:spPr/>
      <dgm:t>
        <a:bodyPr/>
        <a:lstStyle/>
        <a:p>
          <a:endParaRPr lang="en-US"/>
        </a:p>
      </dgm:t>
    </dgm:pt>
    <dgm:pt modelId="{8C36B800-8F58-4C7F-86FB-42462C37FBCE}">
      <dgm:prSet phldrT="[Text]"/>
      <dgm:spPr/>
      <dgm:t>
        <a:bodyPr/>
        <a:lstStyle/>
        <a:p>
          <a:r>
            <a:rPr lang="en-GB" dirty="0" err="1" smtClean="0"/>
            <a:t>loong</a:t>
          </a:r>
          <a:r>
            <a:rPr lang="en-GB" dirty="0" smtClean="0"/>
            <a:t> </a:t>
          </a:r>
          <a:r>
            <a:rPr lang="en-GB" dirty="0" err="1" smtClean="0"/>
            <a:t>coong</a:t>
          </a:r>
          <a:endParaRPr lang="en-US" dirty="0"/>
        </a:p>
      </dgm:t>
    </dgm:pt>
    <dgm:pt modelId="{5097D1C1-416C-4A97-B352-46534FC8FD73}" type="parTrans" cxnId="{5A18F6F1-92DC-4F50-9D2F-6916282590D1}">
      <dgm:prSet/>
      <dgm:spPr/>
      <dgm:t>
        <a:bodyPr/>
        <a:lstStyle/>
        <a:p>
          <a:endParaRPr lang="en-US"/>
        </a:p>
      </dgm:t>
    </dgm:pt>
    <dgm:pt modelId="{5F4115AE-232C-4418-ACDC-5461F69CB08E}" type="sibTrans" cxnId="{5A18F6F1-92DC-4F50-9D2F-6916282590D1}">
      <dgm:prSet/>
      <dgm:spPr/>
      <dgm:t>
        <a:bodyPr/>
        <a:lstStyle/>
        <a:p>
          <a:endParaRPr lang="en-US"/>
        </a:p>
      </dgm:t>
    </dgm:pt>
    <dgm:pt modelId="{B998F361-FA5E-4EED-9865-F60757ADE3C2}">
      <dgm:prSet phldrT="[Text]"/>
      <dgm:spPr/>
      <dgm:t>
        <a:bodyPr/>
        <a:lstStyle/>
        <a:p>
          <a:r>
            <a:rPr lang="en-GB" dirty="0" err="1" smtClean="0"/>
            <a:t>ăng</a:t>
          </a:r>
          <a:r>
            <a:rPr lang="en-GB" dirty="0" smtClean="0"/>
            <a:t> </a:t>
          </a:r>
          <a:r>
            <a:rPr lang="en-GB" dirty="0" err="1" smtClean="0"/>
            <a:t>ẳng</a:t>
          </a:r>
          <a:endParaRPr lang="en-US" dirty="0"/>
        </a:p>
      </dgm:t>
    </dgm:pt>
    <dgm:pt modelId="{76D87698-B364-49A9-8C81-DB5450A9751F}" type="parTrans" cxnId="{F31D93D7-FFEE-46A1-A07D-7A43581ACD62}">
      <dgm:prSet/>
      <dgm:spPr/>
      <dgm:t>
        <a:bodyPr/>
        <a:lstStyle/>
        <a:p>
          <a:endParaRPr lang="en-US"/>
        </a:p>
      </dgm:t>
    </dgm:pt>
    <dgm:pt modelId="{7C768174-86D4-477D-8C00-A6D3F2AC769F}" type="sibTrans" cxnId="{F31D93D7-FFEE-46A1-A07D-7A43581ACD62}">
      <dgm:prSet/>
      <dgm:spPr/>
      <dgm:t>
        <a:bodyPr/>
        <a:lstStyle/>
        <a:p>
          <a:endParaRPr lang="en-US"/>
        </a:p>
      </dgm:t>
    </dgm:pt>
    <dgm:pt modelId="{A2533B23-1728-4F46-84EE-B1D72C85F16E}" type="pres">
      <dgm:prSet presAssocID="{793DD0F8-99B2-4606-A336-8D46D68C88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D26395-DFCE-496E-9C62-58138FF358FC}" type="pres">
      <dgm:prSet presAssocID="{327D1F9B-ECA8-45DE-8C84-811BEF0E5C27}" presName="centerShape" presStyleLbl="node0" presStyleIdx="0" presStyleCnt="1"/>
      <dgm:spPr/>
      <dgm:t>
        <a:bodyPr/>
        <a:lstStyle/>
        <a:p>
          <a:endParaRPr lang="en-US"/>
        </a:p>
      </dgm:t>
    </dgm:pt>
    <dgm:pt modelId="{F65CB020-8CF0-4FEF-BA3D-51D0630FC4C3}" type="pres">
      <dgm:prSet presAssocID="{AEBD0FB8-14E7-4FDD-A66E-701E8F223DBD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E32E96C-FC08-4AAE-9CA9-07E7BFD805C0}" type="pres">
      <dgm:prSet presAssocID="{AEBD0FB8-14E7-4FDD-A66E-701E8F223DBD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6771158-EB52-487C-BC39-1401664591B3}" type="pres">
      <dgm:prSet presAssocID="{E37D89DA-A06A-44BA-93FA-B728332EE6C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2B9B4-B416-4E22-9BD3-36CD31D90FDF}" type="pres">
      <dgm:prSet presAssocID="{7CAF6FC5-F0DF-411D-BFB8-46763F83D1A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50F2FA37-F21F-46E0-87DF-105FA1EE9B9F}" type="pres">
      <dgm:prSet presAssocID="{7CAF6FC5-F0DF-411D-BFB8-46763F83D1A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EA5BA0E5-87EC-4361-807F-2A443A12C57D}" type="pres">
      <dgm:prSet presAssocID="{EF6BB013-7CC5-411E-BFE4-B486C7CDE87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1257C-E3CF-499A-AD17-40A456E25EB9}" type="pres">
      <dgm:prSet presAssocID="{4A9D4795-7326-48F8-8197-6C545766F524}" presName="parTrans" presStyleLbl="sibTrans2D1" presStyleIdx="2" presStyleCnt="7"/>
      <dgm:spPr/>
      <dgm:t>
        <a:bodyPr/>
        <a:lstStyle/>
        <a:p>
          <a:endParaRPr lang="en-US"/>
        </a:p>
      </dgm:t>
    </dgm:pt>
    <dgm:pt modelId="{268041F5-36F6-410A-984C-93DD1A789075}" type="pres">
      <dgm:prSet presAssocID="{4A9D4795-7326-48F8-8197-6C545766F52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5645599-55C2-418E-A442-A4BF0BBC2A04}" type="pres">
      <dgm:prSet presAssocID="{B29421D5-E1B1-44C1-9CAE-4271C8315DE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B3328-43D7-440D-94BC-7C7155D2918A}" type="pres">
      <dgm:prSet presAssocID="{95C25860-233E-4E34-AFC6-ADA85637F93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7322B24D-9FFD-4B1A-B384-8A075599613B}" type="pres">
      <dgm:prSet presAssocID="{95C25860-233E-4E34-AFC6-ADA85637F93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28EB154-D0F9-4BA7-AD4D-43E2879B141A}" type="pres">
      <dgm:prSet presAssocID="{635D5437-8FAF-4AD6-9DA1-B13F894519D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4BCB9-0377-471B-8C20-1B600468065E}" type="pres">
      <dgm:prSet presAssocID="{5097D1C1-416C-4A97-B352-46534FC8FD73}" presName="parTrans" presStyleLbl="sibTrans2D1" presStyleIdx="4" presStyleCnt="7"/>
      <dgm:spPr/>
      <dgm:t>
        <a:bodyPr/>
        <a:lstStyle/>
        <a:p>
          <a:endParaRPr lang="en-US"/>
        </a:p>
      </dgm:t>
    </dgm:pt>
    <dgm:pt modelId="{40D8D1FD-5410-4BF4-B421-2CF31B262B7B}" type="pres">
      <dgm:prSet presAssocID="{5097D1C1-416C-4A97-B352-46534FC8FD7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C9465B3A-28DA-4B28-9002-44B3D1103F1F}" type="pres">
      <dgm:prSet presAssocID="{8C36B800-8F58-4C7F-86FB-42462C37FBC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186B9-E050-4B00-86A5-39F160762858}" type="pres">
      <dgm:prSet presAssocID="{76D87698-B364-49A9-8C81-DB5450A9751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3B7DB3E-B8F6-4EAB-ABC1-D1A4D110D812}" type="pres">
      <dgm:prSet presAssocID="{76D87698-B364-49A9-8C81-DB5450A9751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4558B98A-46FE-4F96-9359-5B8FB3EE3C5D}" type="pres">
      <dgm:prSet presAssocID="{B998F361-FA5E-4EED-9865-F60757ADE3C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76119-12A4-4832-B590-DCE878587834}" type="pres">
      <dgm:prSet presAssocID="{D7AFFCCD-BB9B-4B88-9B64-F8C681F276F6}" presName="parTrans" presStyleLbl="sibTrans2D1" presStyleIdx="6" presStyleCnt="7"/>
      <dgm:spPr/>
      <dgm:t>
        <a:bodyPr/>
        <a:lstStyle/>
        <a:p>
          <a:endParaRPr lang="en-US"/>
        </a:p>
      </dgm:t>
    </dgm:pt>
    <dgm:pt modelId="{9E059038-CDA1-49D9-A309-F0244B13F1CF}" type="pres">
      <dgm:prSet presAssocID="{D7AFFCCD-BB9B-4B88-9B64-F8C681F276F6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25BB2A2-1027-44A3-A306-0B95262A8D01}" type="pres">
      <dgm:prSet presAssocID="{B5A62846-A3FE-4090-B4D1-45C8DFBC97C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52C417-05A3-4CB6-A345-1DC7D51967D2}" type="presOf" srcId="{4A9D4795-7326-48F8-8197-6C545766F524}" destId="{268041F5-36F6-410A-984C-93DD1A789075}" srcOrd="1" destOrd="0" presId="urn:microsoft.com/office/officeart/2005/8/layout/radial5"/>
    <dgm:cxn modelId="{39EC11A1-5CD6-47DD-A248-14F61FBE4253}" type="presOf" srcId="{327D1F9B-ECA8-45DE-8C84-811BEF0E5C27}" destId="{99D26395-DFCE-496E-9C62-58138FF358FC}" srcOrd="0" destOrd="0" presId="urn:microsoft.com/office/officeart/2005/8/layout/radial5"/>
    <dgm:cxn modelId="{2D805D72-A7E9-4C80-8FF1-C491436DC288}" type="presOf" srcId="{B998F361-FA5E-4EED-9865-F60757ADE3C2}" destId="{4558B98A-46FE-4F96-9359-5B8FB3EE3C5D}" srcOrd="0" destOrd="0" presId="urn:microsoft.com/office/officeart/2005/8/layout/radial5"/>
    <dgm:cxn modelId="{8B2520BB-BEB9-40A9-B458-2745EF69362E}" srcId="{327D1F9B-ECA8-45DE-8C84-811BEF0E5C27}" destId="{B5A62846-A3FE-4090-B4D1-45C8DFBC97CC}" srcOrd="6" destOrd="0" parTransId="{D7AFFCCD-BB9B-4B88-9B64-F8C681F276F6}" sibTransId="{6A3BF7B5-1E7F-4275-A4C7-DDFF51470CE3}"/>
    <dgm:cxn modelId="{997254F5-62D6-4138-8835-4023E9C8B40D}" type="presOf" srcId="{793DD0F8-99B2-4606-A336-8D46D68C88E0}" destId="{A2533B23-1728-4F46-84EE-B1D72C85F16E}" srcOrd="0" destOrd="0" presId="urn:microsoft.com/office/officeart/2005/8/layout/radial5"/>
    <dgm:cxn modelId="{FBFC063E-4E3C-47D6-AD9E-EA7E4F48016E}" type="presOf" srcId="{B5A62846-A3FE-4090-B4D1-45C8DFBC97CC}" destId="{A25BB2A2-1027-44A3-A306-0B95262A8D01}" srcOrd="0" destOrd="0" presId="urn:microsoft.com/office/officeart/2005/8/layout/radial5"/>
    <dgm:cxn modelId="{11C2DC42-7B62-4362-8840-82AB5EE46EB1}" srcId="{793DD0F8-99B2-4606-A336-8D46D68C88E0}" destId="{0B40FB75-B4A7-4FCF-8596-119B7CF2DD00}" srcOrd="1" destOrd="0" parTransId="{434ABEF2-CAAC-4F8F-9A8C-C99DBDA707D5}" sibTransId="{5AC00AE8-2F6F-4346-879D-FEDD02920B46}"/>
    <dgm:cxn modelId="{03BA29DF-CBAA-464C-AE91-FC74714A0F2F}" type="presOf" srcId="{B29421D5-E1B1-44C1-9CAE-4271C8315DEF}" destId="{C5645599-55C2-418E-A442-A4BF0BBC2A04}" srcOrd="0" destOrd="0" presId="urn:microsoft.com/office/officeart/2005/8/layout/radial5"/>
    <dgm:cxn modelId="{559D9E27-3CC0-4A1B-B5AE-ADA19E9ACF3D}" type="presOf" srcId="{5097D1C1-416C-4A97-B352-46534FC8FD73}" destId="{40D8D1FD-5410-4BF4-B421-2CF31B262B7B}" srcOrd="1" destOrd="0" presId="urn:microsoft.com/office/officeart/2005/8/layout/radial5"/>
    <dgm:cxn modelId="{46960270-BF9A-4265-8E1A-F3ADABA94204}" type="presOf" srcId="{D7AFFCCD-BB9B-4B88-9B64-F8C681F276F6}" destId="{9E059038-CDA1-49D9-A309-F0244B13F1CF}" srcOrd="1" destOrd="0" presId="urn:microsoft.com/office/officeart/2005/8/layout/radial5"/>
    <dgm:cxn modelId="{4DAB272B-5C6E-4C63-87E8-25A5E3107849}" srcId="{327D1F9B-ECA8-45DE-8C84-811BEF0E5C27}" destId="{B29421D5-E1B1-44C1-9CAE-4271C8315DEF}" srcOrd="2" destOrd="0" parTransId="{4A9D4795-7326-48F8-8197-6C545766F524}" sibTransId="{ED6CC2F2-FC7F-476C-B2CA-2F39E1A34B32}"/>
    <dgm:cxn modelId="{D56CBD1A-9EF5-446D-82AD-1A84121373E7}" srcId="{327D1F9B-ECA8-45DE-8C84-811BEF0E5C27}" destId="{E37D89DA-A06A-44BA-93FA-B728332EE6CC}" srcOrd="0" destOrd="0" parTransId="{AEBD0FB8-14E7-4FDD-A66E-701E8F223DBD}" sibTransId="{52753AAD-EDB1-45BE-9AE1-5225686A3A51}"/>
    <dgm:cxn modelId="{EADDEA0D-0DC2-4E36-B2D0-E7AF05B2172D}" srcId="{327D1F9B-ECA8-45DE-8C84-811BEF0E5C27}" destId="{635D5437-8FAF-4AD6-9DA1-B13F894519DB}" srcOrd="3" destOrd="0" parTransId="{95C25860-233E-4E34-AFC6-ADA85637F934}" sibTransId="{868F6748-1D91-49B6-BDF1-A2E4D863EBCD}"/>
    <dgm:cxn modelId="{5FF132ED-4975-4D11-A822-B653285A33C0}" type="presOf" srcId="{95C25860-233E-4E34-AFC6-ADA85637F934}" destId="{40BB3328-43D7-440D-94BC-7C7155D2918A}" srcOrd="0" destOrd="0" presId="urn:microsoft.com/office/officeart/2005/8/layout/radial5"/>
    <dgm:cxn modelId="{29AECAE7-2F2E-4434-BA30-6A04F2724A24}" type="presOf" srcId="{635D5437-8FAF-4AD6-9DA1-B13F894519DB}" destId="{D28EB154-D0F9-4BA7-AD4D-43E2879B141A}" srcOrd="0" destOrd="0" presId="urn:microsoft.com/office/officeart/2005/8/layout/radial5"/>
    <dgm:cxn modelId="{17224020-203D-46B6-84CA-19D594E9ACF2}" srcId="{793DD0F8-99B2-4606-A336-8D46D68C88E0}" destId="{327D1F9B-ECA8-45DE-8C84-811BEF0E5C27}" srcOrd="0" destOrd="0" parTransId="{A23EDF77-0E59-4CCD-A5F7-AEB08982EDB1}" sibTransId="{B33015DD-5343-46A6-BD35-F355ACDC7369}"/>
    <dgm:cxn modelId="{1111AB5A-E06E-4D74-8368-AECEFF482DBC}" type="presOf" srcId="{8C36B800-8F58-4C7F-86FB-42462C37FBCE}" destId="{C9465B3A-28DA-4B28-9002-44B3D1103F1F}" srcOrd="0" destOrd="0" presId="urn:microsoft.com/office/officeart/2005/8/layout/radial5"/>
    <dgm:cxn modelId="{BE019CC2-8212-439C-BD50-B5E14EBBCCD4}" type="presOf" srcId="{76D87698-B364-49A9-8C81-DB5450A9751F}" destId="{83B7DB3E-B8F6-4EAB-ABC1-D1A4D110D812}" srcOrd="1" destOrd="0" presId="urn:microsoft.com/office/officeart/2005/8/layout/radial5"/>
    <dgm:cxn modelId="{619E6E49-37A6-44B5-A502-9043F6C694E2}" srcId="{327D1F9B-ECA8-45DE-8C84-811BEF0E5C27}" destId="{EF6BB013-7CC5-411E-BFE4-B486C7CDE87D}" srcOrd="1" destOrd="0" parTransId="{7CAF6FC5-F0DF-411D-BFB8-46763F83D1AC}" sibTransId="{3010AFB1-3A0A-49AB-8AEC-BAC6D72A1C2D}"/>
    <dgm:cxn modelId="{FAAE56CE-2F1E-4CA1-8375-ADBC195FF289}" type="presOf" srcId="{5097D1C1-416C-4A97-B352-46534FC8FD73}" destId="{3BC4BCB9-0377-471B-8C20-1B600468065E}" srcOrd="0" destOrd="0" presId="urn:microsoft.com/office/officeart/2005/8/layout/radial5"/>
    <dgm:cxn modelId="{55E23E02-C2ED-4699-A827-291151DAF0FA}" type="presOf" srcId="{EF6BB013-7CC5-411E-BFE4-B486C7CDE87D}" destId="{EA5BA0E5-87EC-4361-807F-2A443A12C57D}" srcOrd="0" destOrd="0" presId="urn:microsoft.com/office/officeart/2005/8/layout/radial5"/>
    <dgm:cxn modelId="{526430EC-42E4-4792-B769-CD40EA999579}" type="presOf" srcId="{4A9D4795-7326-48F8-8197-6C545766F524}" destId="{2D91257C-E3CF-499A-AD17-40A456E25EB9}" srcOrd="0" destOrd="0" presId="urn:microsoft.com/office/officeart/2005/8/layout/radial5"/>
    <dgm:cxn modelId="{5CB05AF9-F89B-433F-A983-119CF634F74B}" type="presOf" srcId="{7CAF6FC5-F0DF-411D-BFB8-46763F83D1AC}" destId="{5E62B9B4-B416-4E22-9BD3-36CD31D90FDF}" srcOrd="0" destOrd="0" presId="urn:microsoft.com/office/officeart/2005/8/layout/radial5"/>
    <dgm:cxn modelId="{8FC65618-E165-490D-90DB-8825F21174AC}" type="presOf" srcId="{76D87698-B364-49A9-8C81-DB5450A9751F}" destId="{A4C186B9-E050-4B00-86A5-39F160762858}" srcOrd="0" destOrd="0" presId="urn:microsoft.com/office/officeart/2005/8/layout/radial5"/>
    <dgm:cxn modelId="{A062DAC4-B0D9-42BD-9E6D-0C80EBDA0767}" type="presOf" srcId="{AEBD0FB8-14E7-4FDD-A66E-701E8F223DBD}" destId="{9E32E96C-FC08-4AAE-9CA9-07E7BFD805C0}" srcOrd="1" destOrd="0" presId="urn:microsoft.com/office/officeart/2005/8/layout/radial5"/>
    <dgm:cxn modelId="{EB7BCA97-1C42-4B6C-93E3-52E1A6BCDF76}" type="presOf" srcId="{D7AFFCCD-BB9B-4B88-9B64-F8C681F276F6}" destId="{1B876119-12A4-4832-B590-DCE878587834}" srcOrd="0" destOrd="0" presId="urn:microsoft.com/office/officeart/2005/8/layout/radial5"/>
    <dgm:cxn modelId="{BA4BE1EC-D52C-4599-B80D-96DABD78107E}" type="presOf" srcId="{AEBD0FB8-14E7-4FDD-A66E-701E8F223DBD}" destId="{F65CB020-8CF0-4FEF-BA3D-51D0630FC4C3}" srcOrd="0" destOrd="0" presId="urn:microsoft.com/office/officeart/2005/8/layout/radial5"/>
    <dgm:cxn modelId="{E45EDF67-39F1-4A2E-B8F3-C24557CD9B20}" type="presOf" srcId="{7CAF6FC5-F0DF-411D-BFB8-46763F83D1AC}" destId="{50F2FA37-F21F-46E0-87DF-105FA1EE9B9F}" srcOrd="1" destOrd="0" presId="urn:microsoft.com/office/officeart/2005/8/layout/radial5"/>
    <dgm:cxn modelId="{F31D93D7-FFEE-46A1-A07D-7A43581ACD62}" srcId="{327D1F9B-ECA8-45DE-8C84-811BEF0E5C27}" destId="{B998F361-FA5E-4EED-9865-F60757ADE3C2}" srcOrd="5" destOrd="0" parTransId="{76D87698-B364-49A9-8C81-DB5450A9751F}" sibTransId="{7C768174-86D4-477D-8C00-A6D3F2AC769F}"/>
    <dgm:cxn modelId="{76D3CA9E-7602-460A-9E81-32382BA835A1}" type="presOf" srcId="{E37D89DA-A06A-44BA-93FA-B728332EE6CC}" destId="{66771158-EB52-487C-BC39-1401664591B3}" srcOrd="0" destOrd="0" presId="urn:microsoft.com/office/officeart/2005/8/layout/radial5"/>
    <dgm:cxn modelId="{DF294DEE-6DC1-4F4B-AC26-9A771B4D4BF2}" type="presOf" srcId="{95C25860-233E-4E34-AFC6-ADA85637F934}" destId="{7322B24D-9FFD-4B1A-B384-8A075599613B}" srcOrd="1" destOrd="0" presId="urn:microsoft.com/office/officeart/2005/8/layout/radial5"/>
    <dgm:cxn modelId="{5A18F6F1-92DC-4F50-9D2F-6916282590D1}" srcId="{327D1F9B-ECA8-45DE-8C84-811BEF0E5C27}" destId="{8C36B800-8F58-4C7F-86FB-42462C37FBCE}" srcOrd="4" destOrd="0" parTransId="{5097D1C1-416C-4A97-B352-46534FC8FD73}" sibTransId="{5F4115AE-232C-4418-ACDC-5461F69CB08E}"/>
    <dgm:cxn modelId="{85B74F7C-D18F-4790-90E4-22CC08B37423}" type="presParOf" srcId="{A2533B23-1728-4F46-84EE-B1D72C85F16E}" destId="{99D26395-DFCE-496E-9C62-58138FF358FC}" srcOrd="0" destOrd="0" presId="urn:microsoft.com/office/officeart/2005/8/layout/radial5"/>
    <dgm:cxn modelId="{9DBEFEA9-2940-44F6-B09A-96385794D4C3}" type="presParOf" srcId="{A2533B23-1728-4F46-84EE-B1D72C85F16E}" destId="{F65CB020-8CF0-4FEF-BA3D-51D0630FC4C3}" srcOrd="1" destOrd="0" presId="urn:microsoft.com/office/officeart/2005/8/layout/radial5"/>
    <dgm:cxn modelId="{EE0D3338-30A1-4CBF-98F9-0241E0536329}" type="presParOf" srcId="{F65CB020-8CF0-4FEF-BA3D-51D0630FC4C3}" destId="{9E32E96C-FC08-4AAE-9CA9-07E7BFD805C0}" srcOrd="0" destOrd="0" presId="urn:microsoft.com/office/officeart/2005/8/layout/radial5"/>
    <dgm:cxn modelId="{CCD0297B-05C6-427E-BA6E-498A54330939}" type="presParOf" srcId="{A2533B23-1728-4F46-84EE-B1D72C85F16E}" destId="{66771158-EB52-487C-BC39-1401664591B3}" srcOrd="2" destOrd="0" presId="urn:microsoft.com/office/officeart/2005/8/layout/radial5"/>
    <dgm:cxn modelId="{CB904360-3817-44FF-859C-8EE799079194}" type="presParOf" srcId="{A2533B23-1728-4F46-84EE-B1D72C85F16E}" destId="{5E62B9B4-B416-4E22-9BD3-36CD31D90FDF}" srcOrd="3" destOrd="0" presId="urn:microsoft.com/office/officeart/2005/8/layout/radial5"/>
    <dgm:cxn modelId="{46C752FA-5CA6-484B-8562-E38EC26408C7}" type="presParOf" srcId="{5E62B9B4-B416-4E22-9BD3-36CD31D90FDF}" destId="{50F2FA37-F21F-46E0-87DF-105FA1EE9B9F}" srcOrd="0" destOrd="0" presId="urn:microsoft.com/office/officeart/2005/8/layout/radial5"/>
    <dgm:cxn modelId="{CEB5B35A-074C-41D2-81BC-4B3C261858D2}" type="presParOf" srcId="{A2533B23-1728-4F46-84EE-B1D72C85F16E}" destId="{EA5BA0E5-87EC-4361-807F-2A443A12C57D}" srcOrd="4" destOrd="0" presId="urn:microsoft.com/office/officeart/2005/8/layout/radial5"/>
    <dgm:cxn modelId="{1E1D79AA-F55B-447C-8633-F51761A4F199}" type="presParOf" srcId="{A2533B23-1728-4F46-84EE-B1D72C85F16E}" destId="{2D91257C-E3CF-499A-AD17-40A456E25EB9}" srcOrd="5" destOrd="0" presId="urn:microsoft.com/office/officeart/2005/8/layout/radial5"/>
    <dgm:cxn modelId="{ABF95AF9-96EF-4151-8BB1-7CB3DA55552F}" type="presParOf" srcId="{2D91257C-E3CF-499A-AD17-40A456E25EB9}" destId="{268041F5-36F6-410A-984C-93DD1A789075}" srcOrd="0" destOrd="0" presId="urn:microsoft.com/office/officeart/2005/8/layout/radial5"/>
    <dgm:cxn modelId="{C7498C89-EA21-4E55-AF7E-38DEA4A9D737}" type="presParOf" srcId="{A2533B23-1728-4F46-84EE-B1D72C85F16E}" destId="{C5645599-55C2-418E-A442-A4BF0BBC2A04}" srcOrd="6" destOrd="0" presId="urn:microsoft.com/office/officeart/2005/8/layout/radial5"/>
    <dgm:cxn modelId="{E3DD8DB4-17BB-416D-903D-EF4B00939200}" type="presParOf" srcId="{A2533B23-1728-4F46-84EE-B1D72C85F16E}" destId="{40BB3328-43D7-440D-94BC-7C7155D2918A}" srcOrd="7" destOrd="0" presId="urn:microsoft.com/office/officeart/2005/8/layout/radial5"/>
    <dgm:cxn modelId="{EB76089F-E297-48CD-82DE-8CCCD9DD879C}" type="presParOf" srcId="{40BB3328-43D7-440D-94BC-7C7155D2918A}" destId="{7322B24D-9FFD-4B1A-B384-8A075599613B}" srcOrd="0" destOrd="0" presId="urn:microsoft.com/office/officeart/2005/8/layout/radial5"/>
    <dgm:cxn modelId="{6846BA95-B001-4315-ADDD-1CBF24A6343C}" type="presParOf" srcId="{A2533B23-1728-4F46-84EE-B1D72C85F16E}" destId="{D28EB154-D0F9-4BA7-AD4D-43E2879B141A}" srcOrd="8" destOrd="0" presId="urn:microsoft.com/office/officeart/2005/8/layout/radial5"/>
    <dgm:cxn modelId="{A8CEED18-4CD8-407D-94EE-79872C42DFC9}" type="presParOf" srcId="{A2533B23-1728-4F46-84EE-B1D72C85F16E}" destId="{3BC4BCB9-0377-471B-8C20-1B600468065E}" srcOrd="9" destOrd="0" presId="urn:microsoft.com/office/officeart/2005/8/layout/radial5"/>
    <dgm:cxn modelId="{EDE9C8E3-8585-40EC-A3A5-034524EE1221}" type="presParOf" srcId="{3BC4BCB9-0377-471B-8C20-1B600468065E}" destId="{40D8D1FD-5410-4BF4-B421-2CF31B262B7B}" srcOrd="0" destOrd="0" presId="urn:microsoft.com/office/officeart/2005/8/layout/radial5"/>
    <dgm:cxn modelId="{974CEECE-E665-4DE7-92EB-AB7523BD8C55}" type="presParOf" srcId="{A2533B23-1728-4F46-84EE-B1D72C85F16E}" destId="{C9465B3A-28DA-4B28-9002-44B3D1103F1F}" srcOrd="10" destOrd="0" presId="urn:microsoft.com/office/officeart/2005/8/layout/radial5"/>
    <dgm:cxn modelId="{9BF3B449-8734-4272-8140-19F18E1AE551}" type="presParOf" srcId="{A2533B23-1728-4F46-84EE-B1D72C85F16E}" destId="{A4C186B9-E050-4B00-86A5-39F160762858}" srcOrd="11" destOrd="0" presId="urn:microsoft.com/office/officeart/2005/8/layout/radial5"/>
    <dgm:cxn modelId="{6A3E61E8-A0A4-4ED8-84F2-3476452F10D2}" type="presParOf" srcId="{A4C186B9-E050-4B00-86A5-39F160762858}" destId="{83B7DB3E-B8F6-4EAB-ABC1-D1A4D110D812}" srcOrd="0" destOrd="0" presId="urn:microsoft.com/office/officeart/2005/8/layout/radial5"/>
    <dgm:cxn modelId="{05CCD5FD-D36C-4444-BA6C-7A65F4283CBE}" type="presParOf" srcId="{A2533B23-1728-4F46-84EE-B1D72C85F16E}" destId="{4558B98A-46FE-4F96-9359-5B8FB3EE3C5D}" srcOrd="12" destOrd="0" presId="urn:microsoft.com/office/officeart/2005/8/layout/radial5"/>
    <dgm:cxn modelId="{3FA4377F-5F57-42DB-ABD3-8D20B481DB7B}" type="presParOf" srcId="{A2533B23-1728-4F46-84EE-B1D72C85F16E}" destId="{1B876119-12A4-4832-B590-DCE878587834}" srcOrd="13" destOrd="0" presId="urn:microsoft.com/office/officeart/2005/8/layout/radial5"/>
    <dgm:cxn modelId="{24979EAE-DBDC-461C-983B-47A5F60E13C1}" type="presParOf" srcId="{1B876119-12A4-4832-B590-DCE878587834}" destId="{9E059038-CDA1-49D9-A309-F0244B13F1CF}" srcOrd="0" destOrd="0" presId="urn:microsoft.com/office/officeart/2005/8/layout/radial5"/>
    <dgm:cxn modelId="{18B74827-BFD5-4A7B-8FB7-69129D3D5B58}" type="presParOf" srcId="{A2533B23-1728-4F46-84EE-B1D72C85F16E}" destId="{A25BB2A2-1027-44A3-A306-0B95262A8D0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353D6-4361-4EC4-AC8B-E57B1905014A}">
      <dsp:nvSpPr>
        <dsp:cNvPr id="0" name=""/>
        <dsp:cNvSpPr/>
      </dsp:nvSpPr>
      <dsp:spPr>
        <a:xfrm>
          <a:off x="-4651809" y="-713145"/>
          <a:ext cx="5541091" cy="5541091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352C4-85D2-4D34-B725-6779481395A0}">
      <dsp:nvSpPr>
        <dsp:cNvPr id="0" name=""/>
        <dsp:cNvSpPr/>
      </dsp:nvSpPr>
      <dsp:spPr>
        <a:xfrm>
          <a:off x="465767" y="316345"/>
          <a:ext cx="9212480" cy="63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46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err="1" smtClean="0"/>
            <a:t>Mở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sách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Tiếng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Việt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trang</a:t>
          </a:r>
          <a:r>
            <a:rPr lang="en-GB" sz="3300" kern="1200" dirty="0" smtClean="0"/>
            <a:t> 103 (</a:t>
          </a:r>
          <a:r>
            <a:rPr lang="en-GB" sz="3300" kern="1200" dirty="0" err="1" smtClean="0"/>
            <a:t>đọc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bài</a:t>
          </a:r>
          <a:r>
            <a:rPr lang="en-GB" sz="3300" kern="1200" dirty="0" smtClean="0"/>
            <a:t> 3 </a:t>
          </a:r>
          <a:r>
            <a:rPr lang="en-GB" sz="3300" kern="1200" dirty="0" err="1" smtClean="0"/>
            <a:t>lần</a:t>
          </a:r>
          <a:r>
            <a:rPr lang="en-GB" sz="3300" kern="1200" dirty="0" smtClean="0"/>
            <a:t>)</a:t>
          </a:r>
          <a:endParaRPr lang="en-US" sz="3300" kern="1200" dirty="0"/>
        </a:p>
      </dsp:txBody>
      <dsp:txXfrm>
        <a:off x="465767" y="316345"/>
        <a:ext cx="9212480" cy="633020"/>
      </dsp:txXfrm>
    </dsp:sp>
    <dsp:sp modelId="{E2E0013A-128B-42BA-9880-74402006BA77}">
      <dsp:nvSpPr>
        <dsp:cNvPr id="0" name=""/>
        <dsp:cNvSpPr/>
      </dsp:nvSpPr>
      <dsp:spPr>
        <a:xfrm>
          <a:off x="70129" y="237218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2709C-A70C-4C01-B2A2-066754B1FEB1}">
      <dsp:nvSpPr>
        <dsp:cNvPr id="0" name=""/>
        <dsp:cNvSpPr/>
      </dsp:nvSpPr>
      <dsp:spPr>
        <a:xfrm>
          <a:off x="828693" y="1266041"/>
          <a:ext cx="8849555" cy="63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46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err="1" smtClean="0"/>
            <a:t>Gạch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chân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dưới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các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từ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khó</a:t>
          </a:r>
          <a:endParaRPr lang="en-US" sz="3300" kern="1200" dirty="0"/>
        </a:p>
      </dsp:txBody>
      <dsp:txXfrm>
        <a:off x="828693" y="1266041"/>
        <a:ext cx="8849555" cy="633020"/>
      </dsp:txXfrm>
    </dsp:sp>
    <dsp:sp modelId="{2395B4C0-0968-46BC-9AFC-A3B801E5FB01}">
      <dsp:nvSpPr>
        <dsp:cNvPr id="0" name=""/>
        <dsp:cNvSpPr/>
      </dsp:nvSpPr>
      <dsp:spPr>
        <a:xfrm>
          <a:off x="433055" y="1186914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99B1A-3C07-45F4-B738-69303B96AE06}">
      <dsp:nvSpPr>
        <dsp:cNvPr id="0" name=""/>
        <dsp:cNvSpPr/>
      </dsp:nvSpPr>
      <dsp:spPr>
        <a:xfrm>
          <a:off x="828693" y="2215737"/>
          <a:ext cx="8849555" cy="63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46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err="1" smtClean="0">
              <a:solidFill>
                <a:srgbClr val="FF0000"/>
              </a:solidFill>
            </a:rPr>
            <a:t>s</a:t>
          </a:r>
          <a:r>
            <a:rPr lang="en-GB" sz="3300" kern="1200" dirty="0" err="1" smtClean="0"/>
            <a:t>ự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cố</a:t>
          </a:r>
          <a:r>
            <a:rPr lang="en-GB" sz="3300" kern="1200" dirty="0" smtClean="0"/>
            <a:t>, </a:t>
          </a:r>
          <a:r>
            <a:rPr lang="en-GB" sz="3300" kern="1200" dirty="0" err="1" smtClean="0">
              <a:solidFill>
                <a:srgbClr val="FF0000"/>
              </a:solidFill>
            </a:rPr>
            <a:t>s</a:t>
          </a:r>
          <a:r>
            <a:rPr lang="en-GB" sz="3300" kern="1200" dirty="0" err="1" smtClean="0"/>
            <a:t>uy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thoái</a:t>
          </a:r>
          <a:r>
            <a:rPr lang="en-GB" sz="3300" kern="1200" dirty="0" smtClean="0"/>
            <a:t>, </a:t>
          </a:r>
          <a:r>
            <a:rPr lang="en-GB" sz="3300" kern="1200" dirty="0" err="1" smtClean="0"/>
            <a:t>phòng</a:t>
          </a:r>
          <a:r>
            <a:rPr lang="en-GB" sz="3300" kern="1200" dirty="0" smtClean="0"/>
            <a:t> </a:t>
          </a:r>
          <a:r>
            <a:rPr lang="en-GB" sz="3300" kern="1200" dirty="0" err="1" smtClean="0">
              <a:solidFill>
                <a:srgbClr val="FF0000"/>
              </a:solidFill>
            </a:rPr>
            <a:t>ng</a:t>
          </a:r>
          <a:r>
            <a:rPr lang="en-GB" sz="3300" kern="1200" dirty="0" err="1" smtClean="0"/>
            <a:t>ừa</a:t>
          </a:r>
          <a:r>
            <a:rPr lang="en-GB" sz="3300" kern="1200" dirty="0" smtClean="0"/>
            <a:t>, </a:t>
          </a:r>
          <a:r>
            <a:rPr lang="en-GB" sz="3300" kern="1200" dirty="0" err="1" smtClean="0"/>
            <a:t>ứng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phó</a:t>
          </a:r>
          <a:endParaRPr lang="en-US" sz="3300" kern="1200" dirty="0"/>
        </a:p>
      </dsp:txBody>
      <dsp:txXfrm>
        <a:off x="828693" y="2215737"/>
        <a:ext cx="8849555" cy="633020"/>
      </dsp:txXfrm>
    </dsp:sp>
    <dsp:sp modelId="{304E63CD-82D9-48BE-AE4B-BA23F0BD1A32}">
      <dsp:nvSpPr>
        <dsp:cNvPr id="0" name=""/>
        <dsp:cNvSpPr/>
      </dsp:nvSpPr>
      <dsp:spPr>
        <a:xfrm>
          <a:off x="433055" y="2136609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FA3A9-E437-43F7-B7E6-A53325D51247}">
      <dsp:nvSpPr>
        <dsp:cNvPr id="0" name=""/>
        <dsp:cNvSpPr/>
      </dsp:nvSpPr>
      <dsp:spPr>
        <a:xfrm>
          <a:off x="465767" y="3165433"/>
          <a:ext cx="9212480" cy="63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46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err="1" smtClean="0"/>
            <a:t>Đọc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từ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khó</a:t>
          </a:r>
          <a:r>
            <a:rPr lang="en-GB" sz="3300" kern="1200" dirty="0" smtClean="0"/>
            <a:t> 3 </a:t>
          </a:r>
          <a:r>
            <a:rPr lang="en-GB" sz="3300" kern="1200" dirty="0" err="1" smtClean="0"/>
            <a:t>lần</a:t>
          </a:r>
          <a:endParaRPr lang="en-US" sz="3300" kern="1200" dirty="0"/>
        </a:p>
      </dsp:txBody>
      <dsp:txXfrm>
        <a:off x="465767" y="3165433"/>
        <a:ext cx="9212480" cy="633020"/>
      </dsp:txXfrm>
    </dsp:sp>
    <dsp:sp modelId="{844C3AA6-98BD-49F8-B692-8AE264BD4DF7}">
      <dsp:nvSpPr>
        <dsp:cNvPr id="0" name=""/>
        <dsp:cNvSpPr/>
      </dsp:nvSpPr>
      <dsp:spPr>
        <a:xfrm>
          <a:off x="70129" y="3086305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50F5D-467B-4828-8AF2-41F94DDD221B}">
      <dsp:nvSpPr>
        <dsp:cNvPr id="0" name=""/>
        <dsp:cNvSpPr/>
      </dsp:nvSpPr>
      <dsp:spPr>
        <a:xfrm>
          <a:off x="0" y="0"/>
          <a:ext cx="6908800" cy="1366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17" y="40017"/>
        <a:ext cx="5434487" cy="1286235"/>
      </dsp:txXfrm>
    </dsp:sp>
    <dsp:sp modelId="{30E0FBEC-2F4F-43BA-9999-CA7F7C3388F0}">
      <dsp:nvSpPr>
        <dsp:cNvPr id="0" name=""/>
        <dsp:cNvSpPr/>
      </dsp:nvSpPr>
      <dsp:spPr>
        <a:xfrm>
          <a:off x="609599" y="1593981"/>
          <a:ext cx="6908800" cy="1366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616" y="1633998"/>
        <a:ext cx="5331090" cy="1286235"/>
      </dsp:txXfrm>
    </dsp:sp>
    <dsp:sp modelId="{F644012B-83DC-4B19-A51E-D4AF038D1922}">
      <dsp:nvSpPr>
        <dsp:cNvPr id="0" name=""/>
        <dsp:cNvSpPr/>
      </dsp:nvSpPr>
      <dsp:spPr>
        <a:xfrm>
          <a:off x="1219199" y="3187962"/>
          <a:ext cx="6908800" cy="1366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9216" y="3227979"/>
        <a:ext cx="5331090" cy="1286235"/>
      </dsp:txXfrm>
    </dsp:sp>
    <dsp:sp modelId="{BB1A2AA5-50B8-4BBE-B66B-787DE4B71A89}">
      <dsp:nvSpPr>
        <dsp:cNvPr id="0" name=""/>
        <dsp:cNvSpPr/>
      </dsp:nvSpPr>
      <dsp:spPr>
        <a:xfrm>
          <a:off x="6020724" y="1036087"/>
          <a:ext cx="888075" cy="888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20541" y="1036087"/>
        <a:ext cx="488441" cy="668276"/>
      </dsp:txXfrm>
    </dsp:sp>
    <dsp:sp modelId="{C2AE5E40-147D-412C-AF73-D6CA5C3C0416}">
      <dsp:nvSpPr>
        <dsp:cNvPr id="0" name=""/>
        <dsp:cNvSpPr/>
      </dsp:nvSpPr>
      <dsp:spPr>
        <a:xfrm>
          <a:off x="6630324" y="2620960"/>
          <a:ext cx="888075" cy="888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830141" y="2620960"/>
        <a:ext cx="488441" cy="668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26395-DFCE-496E-9C62-58138FF358FC}">
      <dsp:nvSpPr>
        <dsp:cNvPr id="0" name=""/>
        <dsp:cNvSpPr/>
      </dsp:nvSpPr>
      <dsp:spPr>
        <a:xfrm>
          <a:off x="3372445" y="1799949"/>
          <a:ext cx="1383109" cy="13831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Từ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láy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âm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đầu</a:t>
          </a:r>
          <a:r>
            <a:rPr lang="en-GB" sz="2200" kern="1200" dirty="0" smtClean="0"/>
            <a:t> “n”</a:t>
          </a:r>
          <a:endParaRPr lang="en-US" sz="2200" kern="1200" dirty="0"/>
        </a:p>
      </dsp:txBody>
      <dsp:txXfrm>
        <a:off x="3574997" y="2002501"/>
        <a:ext cx="978005" cy="978005"/>
      </dsp:txXfrm>
    </dsp:sp>
    <dsp:sp modelId="{F65CB020-8CF0-4FEF-BA3D-51D0630FC4C3}">
      <dsp:nvSpPr>
        <dsp:cNvPr id="0" name=""/>
        <dsp:cNvSpPr/>
      </dsp:nvSpPr>
      <dsp:spPr>
        <a:xfrm rot="16200000">
          <a:off x="3917831" y="12973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61682" y="1435207"/>
        <a:ext cx="204635" cy="282155"/>
      </dsp:txXfrm>
    </dsp:sp>
    <dsp:sp modelId="{66771158-EB52-487C-BC39-1401664591B3}">
      <dsp:nvSpPr>
        <dsp:cNvPr id="0" name=""/>
        <dsp:cNvSpPr/>
      </dsp:nvSpPr>
      <dsp:spPr>
        <a:xfrm>
          <a:off x="3441600" y="3572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náo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nứng</a:t>
          </a:r>
          <a:endParaRPr lang="en-US" sz="2200" kern="1200" dirty="0"/>
        </a:p>
      </dsp:txBody>
      <dsp:txXfrm>
        <a:off x="3623896" y="185868"/>
        <a:ext cx="880206" cy="880206"/>
      </dsp:txXfrm>
    </dsp:sp>
    <dsp:sp modelId="{5E62B9B4-B416-4E22-9BD3-36CD31D90FDF}">
      <dsp:nvSpPr>
        <dsp:cNvPr id="0" name=""/>
        <dsp:cNvSpPr/>
      </dsp:nvSpPr>
      <dsp:spPr>
        <a:xfrm rot="19285714">
          <a:off x="4667663" y="16584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77230" y="1779796"/>
        <a:ext cx="204635" cy="282155"/>
      </dsp:txXfrm>
    </dsp:sp>
    <dsp:sp modelId="{EA5BA0E5-87EC-4361-807F-2A443A12C57D}">
      <dsp:nvSpPr>
        <dsp:cNvPr id="0" name=""/>
        <dsp:cNvSpPr/>
      </dsp:nvSpPr>
      <dsp:spPr>
        <a:xfrm>
          <a:off x="4900132" y="705964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2932557"/>
                <a:satOff val="-6681"/>
                <a:lumOff val="2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932557"/>
                <a:satOff val="-6681"/>
                <a:lumOff val="2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932557"/>
                <a:satOff val="-6681"/>
                <a:lumOff val="2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na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ná</a:t>
          </a:r>
          <a:endParaRPr lang="en-US" sz="2200" kern="1200" dirty="0"/>
        </a:p>
      </dsp:txBody>
      <dsp:txXfrm>
        <a:off x="5082428" y="888260"/>
        <a:ext cx="880206" cy="880206"/>
      </dsp:txXfrm>
    </dsp:sp>
    <dsp:sp modelId="{2D91257C-E3CF-499A-AD17-40A456E25EB9}">
      <dsp:nvSpPr>
        <dsp:cNvPr id="0" name=""/>
        <dsp:cNvSpPr/>
      </dsp:nvSpPr>
      <dsp:spPr>
        <a:xfrm rot="771429">
          <a:off x="4852856" y="2469789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53955" y="2554082"/>
        <a:ext cx="204635" cy="282155"/>
      </dsp:txXfrm>
    </dsp:sp>
    <dsp:sp modelId="{C5645599-55C2-418E-A442-A4BF0BBC2A04}">
      <dsp:nvSpPr>
        <dsp:cNvPr id="0" name=""/>
        <dsp:cNvSpPr/>
      </dsp:nvSpPr>
      <dsp:spPr>
        <a:xfrm>
          <a:off x="5260360" y="2284225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865114"/>
                <a:satOff val="-13363"/>
                <a:lumOff val="53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nức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nở</a:t>
          </a:r>
          <a:endParaRPr lang="en-US" sz="2200" kern="1200" dirty="0"/>
        </a:p>
      </dsp:txBody>
      <dsp:txXfrm>
        <a:off x="5442656" y="2466521"/>
        <a:ext cx="880206" cy="880206"/>
      </dsp:txXfrm>
    </dsp:sp>
    <dsp:sp modelId="{40BB3328-43D7-440D-94BC-7C7155D2918A}">
      <dsp:nvSpPr>
        <dsp:cNvPr id="0" name=""/>
        <dsp:cNvSpPr/>
      </dsp:nvSpPr>
      <dsp:spPr>
        <a:xfrm rot="3857143">
          <a:off x="4333956" y="3120468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58780" y="3175011"/>
        <a:ext cx="204635" cy="282155"/>
      </dsp:txXfrm>
    </dsp:sp>
    <dsp:sp modelId="{D28EB154-D0F9-4BA7-AD4D-43E2879B141A}">
      <dsp:nvSpPr>
        <dsp:cNvPr id="0" name=""/>
        <dsp:cNvSpPr/>
      </dsp:nvSpPr>
      <dsp:spPr>
        <a:xfrm>
          <a:off x="4251024" y="3549891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8797670"/>
                <a:satOff val="-20044"/>
                <a:lumOff val="8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797670"/>
                <a:satOff val="-20044"/>
                <a:lumOff val="8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797670"/>
                <a:satOff val="-20044"/>
                <a:lumOff val="8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nõn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nà</a:t>
          </a:r>
          <a:endParaRPr lang="en-US" sz="2200" kern="1200" dirty="0"/>
        </a:p>
      </dsp:txBody>
      <dsp:txXfrm>
        <a:off x="4433320" y="3732187"/>
        <a:ext cx="880206" cy="880206"/>
      </dsp:txXfrm>
    </dsp:sp>
    <dsp:sp modelId="{3BC4BCB9-0377-471B-8C20-1B600468065E}">
      <dsp:nvSpPr>
        <dsp:cNvPr id="0" name=""/>
        <dsp:cNvSpPr/>
      </dsp:nvSpPr>
      <dsp:spPr>
        <a:xfrm rot="6942857">
          <a:off x="3501706" y="3120468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564583" y="3175011"/>
        <a:ext cx="204635" cy="282155"/>
      </dsp:txXfrm>
    </dsp:sp>
    <dsp:sp modelId="{C9465B3A-28DA-4B28-9002-44B3D1103F1F}">
      <dsp:nvSpPr>
        <dsp:cNvPr id="0" name=""/>
        <dsp:cNvSpPr/>
      </dsp:nvSpPr>
      <dsp:spPr>
        <a:xfrm>
          <a:off x="2632176" y="3549891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1730227"/>
                <a:satOff val="-26725"/>
                <a:lumOff val="107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730227"/>
                <a:satOff val="-26725"/>
                <a:lumOff val="107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730227"/>
                <a:satOff val="-26725"/>
                <a:lumOff val="107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nết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na</a:t>
          </a:r>
          <a:endParaRPr lang="en-US" sz="2200" kern="1200" dirty="0"/>
        </a:p>
      </dsp:txBody>
      <dsp:txXfrm>
        <a:off x="2814472" y="3732187"/>
        <a:ext cx="880206" cy="880206"/>
      </dsp:txXfrm>
    </dsp:sp>
    <dsp:sp modelId="{A4C186B9-E050-4B00-86A5-39F160762858}">
      <dsp:nvSpPr>
        <dsp:cNvPr id="0" name=""/>
        <dsp:cNvSpPr/>
      </dsp:nvSpPr>
      <dsp:spPr>
        <a:xfrm rot="10028571">
          <a:off x="2982807" y="2469789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662784"/>
            <a:satOff val="-33407"/>
            <a:lumOff val="1340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69409" y="2554082"/>
        <a:ext cx="204635" cy="282155"/>
      </dsp:txXfrm>
    </dsp:sp>
    <dsp:sp modelId="{4558B98A-46FE-4F96-9359-5B8FB3EE3C5D}">
      <dsp:nvSpPr>
        <dsp:cNvPr id="0" name=""/>
        <dsp:cNvSpPr/>
      </dsp:nvSpPr>
      <dsp:spPr>
        <a:xfrm>
          <a:off x="1622841" y="2284225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4662784"/>
                <a:satOff val="-33407"/>
                <a:lumOff val="134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4662784"/>
                <a:satOff val="-33407"/>
                <a:lumOff val="134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4662784"/>
                <a:satOff val="-33407"/>
                <a:lumOff val="134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nao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núng</a:t>
          </a:r>
          <a:endParaRPr lang="en-US" sz="2200" kern="1200" dirty="0"/>
        </a:p>
      </dsp:txBody>
      <dsp:txXfrm>
        <a:off x="1805137" y="2466521"/>
        <a:ext cx="880206" cy="880206"/>
      </dsp:txXfrm>
    </dsp:sp>
    <dsp:sp modelId="{1B876119-12A4-4832-B590-DCE878587834}">
      <dsp:nvSpPr>
        <dsp:cNvPr id="0" name=""/>
        <dsp:cNvSpPr/>
      </dsp:nvSpPr>
      <dsp:spPr>
        <a:xfrm rot="13114286">
          <a:off x="3168000" y="16584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246134" y="1779796"/>
        <a:ext cx="204635" cy="282155"/>
      </dsp:txXfrm>
    </dsp:sp>
    <dsp:sp modelId="{A25BB2A2-1027-44A3-A306-0B95262A8D01}">
      <dsp:nvSpPr>
        <dsp:cNvPr id="0" name=""/>
        <dsp:cNvSpPr/>
      </dsp:nvSpPr>
      <dsp:spPr>
        <a:xfrm>
          <a:off x="1983068" y="705964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595341"/>
                <a:satOff val="-40088"/>
                <a:lumOff val="160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nặng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nề</a:t>
          </a:r>
          <a:endParaRPr lang="en-US" sz="2200" kern="1200" dirty="0"/>
        </a:p>
      </dsp:txBody>
      <dsp:txXfrm>
        <a:off x="2165364" y="888260"/>
        <a:ext cx="880206" cy="880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26395-DFCE-496E-9C62-58138FF358FC}">
      <dsp:nvSpPr>
        <dsp:cNvPr id="0" name=""/>
        <dsp:cNvSpPr/>
      </dsp:nvSpPr>
      <dsp:spPr>
        <a:xfrm>
          <a:off x="3372445" y="1799949"/>
          <a:ext cx="1383109" cy="13831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Từ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láy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âm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cuối</a:t>
          </a:r>
          <a:r>
            <a:rPr lang="en-GB" sz="2200" kern="1200" dirty="0" smtClean="0"/>
            <a:t> “</a:t>
          </a:r>
          <a:r>
            <a:rPr lang="en-GB" sz="2200" kern="1200" dirty="0" err="1" smtClean="0"/>
            <a:t>ng</a:t>
          </a:r>
          <a:r>
            <a:rPr lang="en-GB" sz="2200" kern="1200" dirty="0" smtClean="0"/>
            <a:t>”</a:t>
          </a:r>
          <a:endParaRPr lang="en-US" sz="2200" kern="1200" dirty="0"/>
        </a:p>
      </dsp:txBody>
      <dsp:txXfrm>
        <a:off x="3574997" y="2002501"/>
        <a:ext cx="978005" cy="978005"/>
      </dsp:txXfrm>
    </dsp:sp>
    <dsp:sp modelId="{F65CB020-8CF0-4FEF-BA3D-51D0630FC4C3}">
      <dsp:nvSpPr>
        <dsp:cNvPr id="0" name=""/>
        <dsp:cNvSpPr/>
      </dsp:nvSpPr>
      <dsp:spPr>
        <a:xfrm rot="16200000">
          <a:off x="3917831" y="12973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61682" y="1435207"/>
        <a:ext cx="204635" cy="282155"/>
      </dsp:txXfrm>
    </dsp:sp>
    <dsp:sp modelId="{66771158-EB52-487C-BC39-1401664591B3}">
      <dsp:nvSpPr>
        <dsp:cNvPr id="0" name=""/>
        <dsp:cNvSpPr/>
      </dsp:nvSpPr>
      <dsp:spPr>
        <a:xfrm>
          <a:off x="3441600" y="3572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sang </a:t>
          </a:r>
          <a:r>
            <a:rPr lang="en-GB" sz="2200" kern="1200" dirty="0" err="1" smtClean="0"/>
            <a:t>sảng</a:t>
          </a:r>
          <a:endParaRPr lang="en-US" sz="2200" kern="1200" dirty="0"/>
        </a:p>
      </dsp:txBody>
      <dsp:txXfrm>
        <a:off x="3623896" y="185868"/>
        <a:ext cx="880206" cy="880206"/>
      </dsp:txXfrm>
    </dsp:sp>
    <dsp:sp modelId="{5E62B9B4-B416-4E22-9BD3-36CD31D90FDF}">
      <dsp:nvSpPr>
        <dsp:cNvPr id="0" name=""/>
        <dsp:cNvSpPr/>
      </dsp:nvSpPr>
      <dsp:spPr>
        <a:xfrm rot="19285714">
          <a:off x="4667663" y="16584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77230" y="1779796"/>
        <a:ext cx="204635" cy="282155"/>
      </dsp:txXfrm>
    </dsp:sp>
    <dsp:sp modelId="{EA5BA0E5-87EC-4361-807F-2A443A12C57D}">
      <dsp:nvSpPr>
        <dsp:cNvPr id="0" name=""/>
        <dsp:cNvSpPr/>
      </dsp:nvSpPr>
      <dsp:spPr>
        <a:xfrm>
          <a:off x="4900132" y="705964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2932557"/>
                <a:satOff val="-6681"/>
                <a:lumOff val="2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932557"/>
                <a:satOff val="-6681"/>
                <a:lumOff val="2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932557"/>
                <a:satOff val="-6681"/>
                <a:lumOff val="2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leng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keng</a:t>
          </a:r>
          <a:endParaRPr lang="en-US" sz="2200" kern="1200" dirty="0"/>
        </a:p>
      </dsp:txBody>
      <dsp:txXfrm>
        <a:off x="5082428" y="888260"/>
        <a:ext cx="880206" cy="880206"/>
      </dsp:txXfrm>
    </dsp:sp>
    <dsp:sp modelId="{2D91257C-E3CF-499A-AD17-40A456E25EB9}">
      <dsp:nvSpPr>
        <dsp:cNvPr id="0" name=""/>
        <dsp:cNvSpPr/>
      </dsp:nvSpPr>
      <dsp:spPr>
        <a:xfrm rot="771429">
          <a:off x="4852856" y="2469789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53955" y="2554082"/>
        <a:ext cx="204635" cy="282155"/>
      </dsp:txXfrm>
    </dsp:sp>
    <dsp:sp modelId="{C5645599-55C2-418E-A442-A4BF0BBC2A04}">
      <dsp:nvSpPr>
        <dsp:cNvPr id="0" name=""/>
        <dsp:cNvSpPr/>
      </dsp:nvSpPr>
      <dsp:spPr>
        <a:xfrm>
          <a:off x="5260360" y="2284225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865114"/>
                <a:satOff val="-13363"/>
                <a:lumOff val="53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loảng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xoảng</a:t>
          </a:r>
          <a:endParaRPr lang="en-US" sz="2200" kern="1200" dirty="0"/>
        </a:p>
      </dsp:txBody>
      <dsp:txXfrm>
        <a:off x="5442656" y="2466521"/>
        <a:ext cx="880206" cy="880206"/>
      </dsp:txXfrm>
    </dsp:sp>
    <dsp:sp modelId="{40BB3328-43D7-440D-94BC-7C7155D2918A}">
      <dsp:nvSpPr>
        <dsp:cNvPr id="0" name=""/>
        <dsp:cNvSpPr/>
      </dsp:nvSpPr>
      <dsp:spPr>
        <a:xfrm rot="3857143">
          <a:off x="4333956" y="3120468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58780" y="3175011"/>
        <a:ext cx="204635" cy="282155"/>
      </dsp:txXfrm>
    </dsp:sp>
    <dsp:sp modelId="{D28EB154-D0F9-4BA7-AD4D-43E2879B141A}">
      <dsp:nvSpPr>
        <dsp:cNvPr id="0" name=""/>
        <dsp:cNvSpPr/>
      </dsp:nvSpPr>
      <dsp:spPr>
        <a:xfrm>
          <a:off x="4251024" y="3549891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8797670"/>
                <a:satOff val="-20044"/>
                <a:lumOff val="8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797670"/>
                <a:satOff val="-20044"/>
                <a:lumOff val="8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797670"/>
                <a:satOff val="-20044"/>
                <a:lumOff val="8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boong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boong</a:t>
          </a:r>
          <a:endParaRPr lang="en-US" sz="2200" kern="1200" dirty="0"/>
        </a:p>
      </dsp:txBody>
      <dsp:txXfrm>
        <a:off x="4433320" y="3732187"/>
        <a:ext cx="880206" cy="880206"/>
      </dsp:txXfrm>
    </dsp:sp>
    <dsp:sp modelId="{3BC4BCB9-0377-471B-8C20-1B600468065E}">
      <dsp:nvSpPr>
        <dsp:cNvPr id="0" name=""/>
        <dsp:cNvSpPr/>
      </dsp:nvSpPr>
      <dsp:spPr>
        <a:xfrm rot="6942857">
          <a:off x="3501706" y="3120468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564583" y="3175011"/>
        <a:ext cx="204635" cy="282155"/>
      </dsp:txXfrm>
    </dsp:sp>
    <dsp:sp modelId="{C9465B3A-28DA-4B28-9002-44B3D1103F1F}">
      <dsp:nvSpPr>
        <dsp:cNvPr id="0" name=""/>
        <dsp:cNvSpPr/>
      </dsp:nvSpPr>
      <dsp:spPr>
        <a:xfrm>
          <a:off x="2632176" y="3549891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1730227"/>
                <a:satOff val="-26725"/>
                <a:lumOff val="107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730227"/>
                <a:satOff val="-26725"/>
                <a:lumOff val="107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730227"/>
                <a:satOff val="-26725"/>
                <a:lumOff val="107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loong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coong</a:t>
          </a:r>
          <a:endParaRPr lang="en-US" sz="2200" kern="1200" dirty="0"/>
        </a:p>
      </dsp:txBody>
      <dsp:txXfrm>
        <a:off x="2814472" y="3732187"/>
        <a:ext cx="880206" cy="880206"/>
      </dsp:txXfrm>
    </dsp:sp>
    <dsp:sp modelId="{A4C186B9-E050-4B00-86A5-39F160762858}">
      <dsp:nvSpPr>
        <dsp:cNvPr id="0" name=""/>
        <dsp:cNvSpPr/>
      </dsp:nvSpPr>
      <dsp:spPr>
        <a:xfrm rot="10028571">
          <a:off x="2982807" y="2469789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662784"/>
            <a:satOff val="-33407"/>
            <a:lumOff val="1340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69409" y="2554082"/>
        <a:ext cx="204635" cy="282155"/>
      </dsp:txXfrm>
    </dsp:sp>
    <dsp:sp modelId="{4558B98A-46FE-4F96-9359-5B8FB3EE3C5D}">
      <dsp:nvSpPr>
        <dsp:cNvPr id="0" name=""/>
        <dsp:cNvSpPr/>
      </dsp:nvSpPr>
      <dsp:spPr>
        <a:xfrm>
          <a:off x="1622841" y="2284225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4662784"/>
                <a:satOff val="-33407"/>
                <a:lumOff val="134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4662784"/>
                <a:satOff val="-33407"/>
                <a:lumOff val="134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4662784"/>
                <a:satOff val="-33407"/>
                <a:lumOff val="134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ăng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ẳng</a:t>
          </a:r>
          <a:endParaRPr lang="en-US" sz="2200" kern="1200" dirty="0"/>
        </a:p>
      </dsp:txBody>
      <dsp:txXfrm>
        <a:off x="1805137" y="2466521"/>
        <a:ext cx="880206" cy="880206"/>
      </dsp:txXfrm>
    </dsp:sp>
    <dsp:sp modelId="{1B876119-12A4-4832-B590-DCE878587834}">
      <dsp:nvSpPr>
        <dsp:cNvPr id="0" name=""/>
        <dsp:cNvSpPr/>
      </dsp:nvSpPr>
      <dsp:spPr>
        <a:xfrm rot="13114286">
          <a:off x="3168000" y="16584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246134" y="1779796"/>
        <a:ext cx="204635" cy="282155"/>
      </dsp:txXfrm>
    </dsp:sp>
    <dsp:sp modelId="{A25BB2A2-1027-44A3-A306-0B95262A8D01}">
      <dsp:nvSpPr>
        <dsp:cNvPr id="0" name=""/>
        <dsp:cNvSpPr/>
      </dsp:nvSpPr>
      <dsp:spPr>
        <a:xfrm>
          <a:off x="1983068" y="705964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595341"/>
                <a:satOff val="-40088"/>
                <a:lumOff val="160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đùng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đoàng</a:t>
          </a:r>
          <a:endParaRPr lang="en-US" sz="2200" kern="1200" dirty="0"/>
        </a:p>
      </dsp:txBody>
      <dsp:txXfrm>
        <a:off x="2165364" y="888260"/>
        <a:ext cx="880206" cy="880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BB0D6-6D06-4BD3-AB31-E8869D874B0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9DED2-DCCF-4B97-AD20-2724CDB6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8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409EA-C7DB-44FA-89E8-1410E2A9549A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E91F2-10CE-41A6-AD49-30D4CB69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9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026650" cy="2862262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0266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13258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755057"/>
            <a:ext cx="4846320" cy="5965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418735"/>
            <a:ext cx="4846320" cy="3753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1247" y="1755057"/>
            <a:ext cx="4846320" cy="5965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1247" y="2418735"/>
            <a:ext cx="4846320" cy="3753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182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83834"/>
            <a:ext cx="5675312" cy="44002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00761"/>
            <a:ext cx="3932237" cy="27833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9462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183188" y="1594624"/>
            <a:ext cx="5675312" cy="45006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23062"/>
            <a:ext cx="3932237" cy="26762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057327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427"/>
            <a:ext cx="2628900" cy="55845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427"/>
            <a:ext cx="7734300" cy="55845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4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3492" y="6498019"/>
            <a:ext cx="289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3B2A8E-2924-46CB-8A3D-E6C838C23300}" type="datetimeFigureOut">
              <a:rPr lang="en-US" smtClean="0"/>
              <a:pPr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4980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8019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42CFBD-2225-44FB-8E2E-7BC9B9D5C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86" r:id="rId3"/>
    <p:sldLayoutId id="2147483679" r:id="rId4"/>
    <p:sldLayoutId id="214748366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  <p:sldLayoutId id="2147483690" r:id="rId12"/>
    <p:sldLayoutId id="2147483689" r:id="rId13"/>
    <p:sldLayoutId id="2147483688" r:id="rId14"/>
    <p:sldLayoutId id="2147483687" r:id="rId15"/>
    <p:sldLayoutId id="2147483685" r:id="rId16"/>
    <p:sldLayoutId id="2147483684" r:id="rId17"/>
    <p:sldLayoutId id="2147483683" r:id="rId18"/>
    <p:sldLayoutId id="2147483682" r:id="rId19"/>
    <p:sldLayoutId id="2147483681" r:id="rId20"/>
    <p:sldLayoutId id="2147483680" r:id="rId21"/>
    <p:sldLayoutId id="2147483675" r:id="rId22"/>
    <p:sldLayoutId id="2147483674" r:id="rId23"/>
    <p:sldLayoutId id="2147483673" r:id="rId24"/>
    <p:sldLayoutId id="2147483663" r:id="rId25"/>
    <p:sldLayoutId id="2147483664" r:id="rId26"/>
    <p:sldLayoutId id="2147483694" r:id="rId27"/>
    <p:sldLayoutId id="2147483693" r:id="rId28"/>
    <p:sldLayoutId id="2147483692" r:id="rId29"/>
    <p:sldLayoutId id="2147483691" r:id="rId30"/>
    <p:sldLayoutId id="2147483678" r:id="rId31"/>
    <p:sldLayoutId id="2147483677" r:id="rId32"/>
    <p:sldLayoutId id="2147483676" r:id="rId33"/>
    <p:sldLayoutId id="2147483672" r:id="rId34"/>
    <p:sldLayoutId id="2147483665" r:id="rId35"/>
    <p:sldLayoutId id="2147483666" r:id="rId36"/>
    <p:sldLayoutId id="2147483667" r:id="rId37"/>
    <p:sldLayoutId id="2147483668" r:id="rId38"/>
    <p:sldLayoutId id="2147483669" r:id="rId39"/>
    <p:sldLayoutId id="2147483670" r:id="rId40"/>
    <p:sldLayoutId id="2147483671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</a:p>
          <a:p>
            <a:pPr algn="ctr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1321329"/>
              </p:ext>
            </p:extLst>
          </p:nvPr>
        </p:nvGraphicFramePr>
        <p:xfrm>
          <a:off x="2032000" y="1584101"/>
          <a:ext cx="8128000" cy="455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9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34" y="519870"/>
            <a:ext cx="10823917" cy="1325563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Mỗi cột trong bảng dưới đây ghi một cặp tiếng chỉ khác nhau ở âm đầu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tìm những từ ngữ chứa các tiếng đó.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0864"/>
              </p:ext>
            </p:extLst>
          </p:nvPr>
        </p:nvGraphicFramePr>
        <p:xfrm>
          <a:off x="1975730" y="2295249"/>
          <a:ext cx="8128000" cy="2377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endParaRPr lang="en-US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nương</a:t>
                      </a:r>
                      <a:endParaRPr lang="en-US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72553" y="5227879"/>
            <a:ext cx="4825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M: thích </a:t>
            </a:r>
            <a:r>
              <a:rPr 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lắm/</a:t>
            </a: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nắm </a:t>
            </a:r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Ví</a:t>
            </a:r>
            <a:r>
              <a:rPr lang="en-GB" dirty="0" smtClean="0"/>
              <a:t> </a:t>
            </a:r>
            <a:r>
              <a:rPr lang="en-GB" dirty="0" err="1" smtClean="0"/>
              <a:t>dụ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457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- nhớ lắm / nắm tay</a:t>
            </a:r>
          </a:p>
          <a:p>
            <a:pPr marL="0" indent="0">
              <a:buNone/>
            </a:pPr>
            <a:r>
              <a:rPr lang="vi-VN" dirty="0"/>
              <a:t>- lấm tấm / nấm rơm</a:t>
            </a:r>
          </a:p>
          <a:p>
            <a:pPr marL="0" indent="0">
              <a:buNone/>
            </a:pPr>
            <a:r>
              <a:rPr lang="vi-VN" dirty="0"/>
              <a:t>- tiền lương / nương rẫy</a:t>
            </a:r>
          </a:p>
          <a:p>
            <a:pPr marL="0" indent="0">
              <a:buNone/>
            </a:pPr>
            <a:r>
              <a:rPr lang="vi-VN" dirty="0"/>
              <a:t>- ngọn lửa / một nửa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37" y="4169631"/>
            <a:ext cx="2159591" cy="1624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842" y="3229957"/>
            <a:ext cx="2326958" cy="1907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04" y="2573847"/>
            <a:ext cx="2270111" cy="1521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4810">
            <a:off x="7883390" y="1275269"/>
            <a:ext cx="1902380" cy="1268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390">
            <a:off x="5118290" y="2004639"/>
            <a:ext cx="2326958" cy="1549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081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34" y="519870"/>
            <a:ext cx="10823917" cy="1325563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Mỗi cột trong bảng dưới đây ghi một cặp tiếng chỉ khác nhau ở âm đầu 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 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tìm những từ ngữ chứa các tiếng đó.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23313"/>
              </p:ext>
            </p:extLst>
          </p:nvPr>
        </p:nvGraphicFramePr>
        <p:xfrm>
          <a:off x="1975730" y="2295249"/>
          <a:ext cx="8128000" cy="2377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</a:t>
                      </a:r>
                      <a:endParaRPr lang="en-US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endParaRPr lang="en-US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72553" y="5227879"/>
            <a:ext cx="4761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Ví</a:t>
            </a:r>
            <a:r>
              <a:rPr lang="en-GB" dirty="0" smtClean="0"/>
              <a:t> </a:t>
            </a:r>
            <a:r>
              <a:rPr lang="en-GB" dirty="0" err="1" smtClean="0"/>
              <a:t>dụ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/>
              <a:t>- trăn trở / ánh trăng</a:t>
            </a:r>
          </a:p>
          <a:p>
            <a:pPr marL="0" indent="0">
              <a:buNone/>
            </a:pPr>
            <a:r>
              <a:rPr lang="vi-VN" dirty="0"/>
              <a:t>- dân làng / hiến dâng</a:t>
            </a:r>
          </a:p>
          <a:p>
            <a:pPr marL="0" indent="0">
              <a:buNone/>
            </a:pPr>
            <a:r>
              <a:rPr lang="vi-VN" dirty="0"/>
              <a:t>- răn dạy / cái răng</a:t>
            </a:r>
          </a:p>
          <a:p>
            <a:pPr marL="0" indent="0">
              <a:buNone/>
            </a:pPr>
            <a:r>
              <a:rPr lang="vi-VN" dirty="0"/>
              <a:t>- uốn lượn / khối </a:t>
            </a:r>
            <a:r>
              <a:rPr lang="vi-VN" dirty="0" smtClean="0"/>
              <a:t>lượng</a:t>
            </a:r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5812" y="2535642"/>
            <a:ext cx="2851534" cy="2471330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215900" dist="889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8486" y="4001294"/>
            <a:ext cx="3207514" cy="2011356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215900" dist="889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754" y="1189257"/>
            <a:ext cx="1985030" cy="1985030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215900" dist="889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3779" y="3174287"/>
            <a:ext cx="3213323" cy="2354802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215900" dist="889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2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52 -0.1676 L 0.00612 -0.016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5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7604 0.07315 L 0.00612 -0.016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0351 -0.16759 L 0.00612 -0.016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Bài</a:t>
            </a:r>
            <a:r>
              <a:rPr lang="en-GB" dirty="0" smtClean="0"/>
              <a:t> </a:t>
            </a:r>
            <a:r>
              <a:rPr lang="en-GB" dirty="0" err="1" smtClean="0"/>
              <a:t>tập</a:t>
            </a:r>
            <a:r>
              <a:rPr lang="en-GB" dirty="0" smtClean="0"/>
              <a:t> 3: </a:t>
            </a:r>
            <a:r>
              <a:rPr lang="en-GB" dirty="0" err="1" smtClean="0"/>
              <a:t>Tìm</a:t>
            </a:r>
            <a:r>
              <a:rPr lang="en-GB" dirty="0" smtClean="0"/>
              <a:t> </a:t>
            </a:r>
            <a:r>
              <a:rPr lang="en-GB" dirty="0" err="1" smtClean="0"/>
              <a:t>nhanh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0705986"/>
              </p:ext>
            </p:extLst>
          </p:nvPr>
        </p:nvGraphicFramePr>
        <p:xfrm>
          <a:off x="-821558" y="1371600"/>
          <a:ext cx="8128000" cy="479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4177382"/>
              </p:ext>
            </p:extLst>
          </p:nvPr>
        </p:nvGraphicFramePr>
        <p:xfrm>
          <a:off x="4738415" y="1382111"/>
          <a:ext cx="8128000" cy="479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976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eeLab: [English] 5 cách nói “Cảm ơn” thay cho câu “Thank you” nhàm chán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62130" y="1566327"/>
            <a:ext cx="4610636" cy="461063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295623" y="1566327"/>
            <a:ext cx="4610636" cy="461063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 BẢO VỆ MÔI 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59865" y="2331076"/>
            <a:ext cx="7572777" cy="3940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118" y="3010392"/>
            <a:ext cx="4390623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7505"/>
            <a:ext cx="6096884" cy="435133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662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 descr="Vertical Curved List diagram showing 3 groups arranged one below the other with bullet points under each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5865938"/>
              </p:ext>
            </p:extLst>
          </p:nvPr>
        </p:nvGraphicFramePr>
        <p:xfrm>
          <a:off x="1109773" y="1690688"/>
          <a:ext cx="97342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3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8184" y="1352282"/>
            <a:ext cx="6709893" cy="48682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28077" y="1506806"/>
            <a:ext cx="3895323" cy="45591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8216" y="4423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4037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oạn bài Luyện tập vận dụng kết hợp các thao tác lập luận - Download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22867"/>
            <a:ext cx="6667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709893" y="2418965"/>
            <a:ext cx="4417453" cy="1655762"/>
          </a:xfrm>
        </p:spPr>
        <p:txBody>
          <a:bodyPr>
            <a:noAutofit/>
          </a:bodyPr>
          <a:lstStyle/>
          <a:p>
            <a:pPr algn="l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BT2</a:t>
            </a:r>
          </a:p>
          <a:p>
            <a:pPr algn="l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16099460"/>
</p:tagLst>
</file>

<file path=ppt/theme/theme1.xml><?xml version="1.0" encoding="utf-8"?>
<a:theme xmlns:a="http://schemas.openxmlformats.org/drawingml/2006/main" name="Seasons in Sage Design Templat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easons in sage design slides.potx" id="{20B2578C-A058-49A0-BF74-1D8EE2CBF7F1}" vid="{6013AC06-0964-4A95-8D65-BA949AA843E2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Seasons in sage design slides</Template>
  <TotalTime>95</TotalTime>
  <Words>290</Words>
  <Application>Microsoft Office PowerPoint</Application>
  <PresentationFormat>Custom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Seasons in Sage Design Template</vt:lpstr>
      <vt:lpstr>CHÍNH TẢ</vt:lpstr>
      <vt:lpstr>PowerPoint Presentation</vt:lpstr>
      <vt:lpstr>NGHE – VIẾT</vt:lpstr>
      <vt:lpstr>Yêu cầu cần đạt</vt:lpstr>
      <vt:lpstr>Khám phá</vt:lpstr>
      <vt:lpstr>Các em cùng thực hiện</vt:lpstr>
      <vt:lpstr>Luyện đọc</vt:lpstr>
      <vt:lpstr>Vận dụng</vt:lpstr>
      <vt:lpstr>Yêu cầu cần đạt</vt:lpstr>
      <vt:lpstr>Bài tập chính tả</vt:lpstr>
      <vt:lpstr>Bài tập 2: a) Mỗi cột trong bảng dưới đây ghi một cặp tiếng chỉ khác nhau ở âm đầu l hay n. Hãy tìm những từ ngữ chứa các tiếng đó. </vt:lpstr>
      <vt:lpstr>Ví dụ</vt:lpstr>
      <vt:lpstr>Bài tập 2: a) Mỗi cột trong bảng dưới đây ghi một cặp tiếng chỉ khác nhau ở âm đầu n hay ng. Hãy tìm những từ ngữ chứa các tiếng đó. </vt:lpstr>
      <vt:lpstr>Ví dụ</vt:lpstr>
      <vt:lpstr>Bài tập 3: Tìm nhanh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</dc:title>
  <dc:creator>Ngô Thị Hương</dc:creator>
  <cp:lastModifiedBy>Dang Le Phan Danh</cp:lastModifiedBy>
  <cp:revision>12</cp:revision>
  <dcterms:created xsi:type="dcterms:W3CDTF">2021-09-05T05:02:33Z</dcterms:created>
  <dcterms:modified xsi:type="dcterms:W3CDTF">2022-11-03T05:07:59Z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