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5" r:id="rId12"/>
    <p:sldId id="267" r:id="rId13"/>
    <p:sldId id="268" r:id="rId14"/>
    <p:sldId id="270" r:id="rId15"/>
    <p:sldId id="27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em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800"/>
            <a:ext cx="1620035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4" y="4010060"/>
            <a:ext cx="1726715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265</Words>
  <Application>Microsoft Office PowerPoint</Application>
  <PresentationFormat>Màn hình rộng</PresentationFormat>
  <Paragraphs>85</Paragraphs>
  <Slides>16</Slides>
  <Notes>1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PC</cp:lastModifiedBy>
  <cp:revision>51</cp:revision>
  <dcterms:created xsi:type="dcterms:W3CDTF">2020-08-14T15:19:07Z</dcterms:created>
  <dcterms:modified xsi:type="dcterms:W3CDTF">2023-08-10T14:52:26Z</dcterms:modified>
</cp:coreProperties>
</file>