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7"/>
  </p:notesMasterIdLst>
  <p:sldIdLst>
    <p:sldId id="317" r:id="rId5"/>
    <p:sldId id="356" r:id="rId6"/>
    <p:sldId id="318" r:id="rId7"/>
    <p:sldId id="322" r:id="rId8"/>
    <p:sldId id="343" r:id="rId9"/>
    <p:sldId id="354" r:id="rId10"/>
    <p:sldId id="341" r:id="rId11"/>
    <p:sldId id="348" r:id="rId12"/>
    <p:sldId id="345" r:id="rId13"/>
    <p:sldId id="346" r:id="rId14"/>
    <p:sldId id="355" r:id="rId15"/>
    <p:sldId id="316" r:id="rId16"/>
  </p:sldIdLst>
  <p:sldSz cx="12192000" cy="6858000"/>
  <p:notesSz cx="6858000" cy="9144000"/>
  <p:custDataLst>
    <p:tags r:id="rId18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60"/>
  </p:normalViewPr>
  <p:slideViewPr>
    <p:cSldViewPr>
      <p:cViewPr varScale="1">
        <p:scale>
          <a:sx n="69" d="100"/>
          <a:sy n="69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5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3690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873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196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9" t="78966" r="22610" b="7583"/>
          <a:stretch/>
        </p:blipFill>
        <p:spPr>
          <a:xfrm>
            <a:off x="0" y="999340"/>
            <a:ext cx="12050110" cy="3877460"/>
          </a:xfrm>
          <a:prstGeom prst="rect">
            <a:avLst/>
          </a:prstGeom>
        </p:spPr>
      </p:pic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10287000" y="3200400"/>
            <a:ext cx="1577557" cy="1389112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90" b="3219"/>
          <a:stretch/>
        </p:blipFill>
        <p:spPr>
          <a:xfrm>
            <a:off x="87560" y="257502"/>
            <a:ext cx="11996708" cy="610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8600" y="359311"/>
            <a:ext cx="350608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5500" b="1" dirty="0" err="1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Ôn</a:t>
            </a:r>
            <a:r>
              <a:rPr lang="en-GB" sz="5500" b="1" dirty="0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GB" sz="5500" b="1" dirty="0" err="1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bài</a:t>
            </a:r>
            <a:r>
              <a:rPr lang="en-GB" sz="5500" b="1" dirty="0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GB" sz="5500" b="1" dirty="0" err="1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cũ</a:t>
            </a:r>
            <a:r>
              <a:rPr lang="en-GB" sz="5500" b="1" dirty="0" smtClean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:</a:t>
            </a:r>
            <a:endParaRPr lang="en-US" sz="5500" b="1" dirty="0">
              <a:solidFill>
                <a:srgbClr val="FF0000"/>
              </a:solidFill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28026" r="70375" b="37720"/>
          <a:stretch/>
        </p:blipFill>
        <p:spPr bwMode="auto">
          <a:xfrm>
            <a:off x="3810000" y="533400"/>
            <a:ext cx="1929092" cy="521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8527" r="51132" b="61817"/>
          <a:stretch/>
        </p:blipFill>
        <p:spPr bwMode="auto">
          <a:xfrm>
            <a:off x="6119647" y="533400"/>
            <a:ext cx="548244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39686" r="51279" b="50985"/>
          <a:stretch/>
        </p:blipFill>
        <p:spPr bwMode="auto">
          <a:xfrm>
            <a:off x="6057740" y="2362199"/>
            <a:ext cx="5544348" cy="147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50473" r="51468" b="39469"/>
          <a:stretch/>
        </p:blipFill>
        <p:spPr bwMode="auto">
          <a:xfrm>
            <a:off x="6057740" y="4038600"/>
            <a:ext cx="554434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0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An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8" b="40000"/>
          <a:stretch/>
        </p:blipFill>
        <p:spPr>
          <a:xfrm>
            <a:off x="6121754" y="1481959"/>
            <a:ext cx="5991416" cy="4289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3" b="40001"/>
          <a:stretch/>
        </p:blipFill>
        <p:spPr>
          <a:xfrm>
            <a:off x="63064" y="1497725"/>
            <a:ext cx="6062866" cy="429874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95400" y="152400"/>
            <a:ext cx="10668000" cy="9906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5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9D9AB3-7F81-4722-9683-64B76323C0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3" y="138378"/>
            <a:ext cx="676157" cy="6998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454401" y="1295401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2" name="chao nguoi ban moi 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228600" y="94594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19200" y="89337"/>
            <a:ext cx="10896600" cy="6858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64598" r="20076" b="6666"/>
          <a:stretch/>
        </p:blipFill>
        <p:spPr>
          <a:xfrm>
            <a:off x="1432034" y="838200"/>
            <a:ext cx="8702566" cy="56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" y="1143000"/>
            <a:ext cx="1864855" cy="1864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1905000" y="1600200"/>
            <a:ext cx="9608234" cy="3048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hảo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bốn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64916" r="54437" b="21034"/>
          <a:stretch/>
        </p:blipFill>
        <p:spPr>
          <a:xfrm>
            <a:off x="1198178" y="220717"/>
            <a:ext cx="8784021" cy="6392278"/>
          </a:xfrm>
          <a:prstGeom prst="rect">
            <a:avLst/>
          </a:prstGeom>
        </p:spPr>
      </p:pic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7924800" y="4731566"/>
            <a:ext cx="1788305" cy="1617712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7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8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0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4" t="64598" r="21635" b="21034"/>
          <a:stretch/>
        </p:blipFill>
        <p:spPr>
          <a:xfrm>
            <a:off x="1143000" y="133352"/>
            <a:ext cx="9144000" cy="6572248"/>
          </a:xfrm>
          <a:prstGeom prst="rect">
            <a:avLst/>
          </a:prstGeom>
        </p:spPr>
      </p:pic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8498695" y="5181600"/>
            <a:ext cx="1483505" cy="1315018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18310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3002</TotalTime>
  <Words>106</Words>
  <Application>Microsoft Office PowerPoint</Application>
  <PresentationFormat>Widescreen</PresentationFormat>
  <Paragraphs>15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Admin</cp:lastModifiedBy>
  <cp:revision>173</cp:revision>
  <dcterms:created xsi:type="dcterms:W3CDTF">2005-08-24T23:19:40Z</dcterms:created>
  <dcterms:modified xsi:type="dcterms:W3CDTF">2020-08-26T00:40:59Z</dcterms:modified>
</cp:coreProperties>
</file>