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1592" y="1371600"/>
            <a:ext cx="52578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4339"/>
            <a:ext cx="1905000" cy="112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590800" y="167923"/>
            <a:ext cx="655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3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75130" y="1371600"/>
            <a:ext cx="792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739"/>
          <a:stretch/>
        </p:blipFill>
        <p:spPr>
          <a:xfrm>
            <a:off x="475129" y="1245142"/>
            <a:ext cx="7924800" cy="4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0" descr="164-Bicchieri"/>
          <p:cNvSpPr>
            <a:spLocks noChangeArrowheads="1" noChangeShapeType="1" noTextEdit="1"/>
          </p:cNvSpPr>
          <p:nvPr/>
        </p:nvSpPr>
        <p:spPr bwMode="auto">
          <a:xfrm>
            <a:off x="1676400" y="1101725"/>
            <a:ext cx="5602288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Giê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häc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kÕt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thóc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.VnBlackH"/>
            </a:endParaRPr>
          </a:p>
        </p:txBody>
      </p:sp>
      <p:sp>
        <p:nvSpPr>
          <p:cNvPr id="4" name="WordArt 171"/>
          <p:cNvSpPr>
            <a:spLocks noChangeArrowheads="1" noChangeShapeType="1" noTextEdit="1"/>
          </p:cNvSpPr>
          <p:nvPr/>
        </p:nvSpPr>
        <p:spPr bwMode="auto">
          <a:xfrm>
            <a:off x="1277470" y="2872254"/>
            <a:ext cx="702832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Chóc c¸c em ch¨m ngoan, häc tốt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Chµo c¸c em !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"/>
            </a:endParaRPr>
          </a:p>
        </p:txBody>
      </p:sp>
    </p:spTree>
    <p:extLst>
      <p:ext uri="{BB962C8B-B14F-4D97-AF65-F5344CB8AC3E}">
        <p14:creationId xmlns:p14="http://schemas.microsoft.com/office/powerpoint/2010/main" val="17457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796473"/>
            <a:ext cx="1371105" cy="57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554517"/>
            <a:ext cx="6901825" cy="486578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369359" y="59020"/>
            <a:ext cx="769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Quan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sát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hình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hãy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nói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có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Minh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Hoa.Chúng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được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sắp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xếp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như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thế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Arial-SGK-TV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245901"/>
            <a:ext cx="9065558" cy="5598652"/>
            <a:chOff x="77321" y="784835"/>
            <a:chExt cx="8988239" cy="6073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" y="784835"/>
              <a:ext cx="8988239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2"/>
            <a:stretch/>
          </p:blipFill>
          <p:spPr>
            <a:xfrm>
              <a:off x="77322" y="3985236"/>
              <a:ext cx="8988238" cy="2872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510546"/>
            <a:ext cx="9096656" cy="3267636"/>
            <a:chOff x="76200" y="1510546"/>
            <a:chExt cx="9096656" cy="326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5736" r="16617" b="15734"/>
            <a:stretch/>
          </p:blipFill>
          <p:spPr>
            <a:xfrm>
              <a:off x="76200" y="1528476"/>
              <a:ext cx="4463568" cy="3249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5736" r="19853" b="15734"/>
            <a:stretch/>
          </p:blipFill>
          <p:spPr>
            <a:xfrm>
              <a:off x="4539768" y="1510546"/>
              <a:ext cx="4633088" cy="3267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1630" r="62059" b="26721"/>
          <a:stretch/>
        </p:blipFill>
        <p:spPr>
          <a:xfrm>
            <a:off x="1066800" y="1371600"/>
            <a:ext cx="6629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456" r="48382" b="25480"/>
          <a:stretch/>
        </p:blipFill>
        <p:spPr>
          <a:xfrm>
            <a:off x="1066800" y="1371600"/>
            <a:ext cx="75379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42416" r="34118" b="26721"/>
          <a:stretch/>
        </p:blipFill>
        <p:spPr>
          <a:xfrm>
            <a:off x="1066800" y="1219201"/>
            <a:ext cx="7696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t="42675" r="20736" b="26460"/>
          <a:stretch/>
        </p:blipFill>
        <p:spPr>
          <a:xfrm>
            <a:off x="1371600" y="1066800"/>
            <a:ext cx="7391400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00101" y="753825"/>
            <a:ext cx="834389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trò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: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Hỏi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–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đáp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học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36660" r="31029" b="35614"/>
          <a:stretch/>
        </p:blipFill>
        <p:spPr>
          <a:xfrm>
            <a:off x="478766" y="1981200"/>
            <a:ext cx="866523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123</Words>
  <Application>Microsoft Office PowerPoint</Application>
  <PresentationFormat>On-screen Show (4:3)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.VnArabia</vt:lpstr>
      <vt:lpstr>.VnBlackH</vt:lpstr>
      <vt:lpstr>Arial</vt:lpstr>
      <vt:lpstr>Arial-SGK-TV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36</cp:revision>
  <dcterms:created xsi:type="dcterms:W3CDTF">2020-08-19T02:20:57Z</dcterms:created>
  <dcterms:modified xsi:type="dcterms:W3CDTF">2023-10-17T05:10:16Z</dcterms:modified>
</cp:coreProperties>
</file>