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61" r:id="rId4"/>
    <p:sldId id="260" r:id="rId5"/>
    <p:sldId id="262" r:id="rId6"/>
    <p:sldId id="277" r:id="rId7"/>
    <p:sldId id="275" r:id="rId8"/>
    <p:sldId id="264" r:id="rId9"/>
    <p:sldId id="269" r:id="rId10"/>
    <p:sldId id="276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5" autoAdjust="0"/>
  </p:normalViewPr>
  <p:slideViewPr>
    <p:cSldViewPr>
      <p:cViewPr varScale="1">
        <p:scale>
          <a:sx n="57" d="100"/>
          <a:sy n="57" d="100"/>
        </p:scale>
        <p:origin x="15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/>
            <a:r>
              <a:rPr lang="en-US" sz="5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6F544DE5-7AD2-4635-B264-DD33E7C10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219201"/>
            <a:ext cx="5867400" cy="635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Purple mesh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4343400" cy="3048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42108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Bài học kết thúc. Cảm ơn các con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 .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7" y="1905004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828800" y="60115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em.Nhiệm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vụ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 b="8432"/>
          <a:stretch/>
        </p:blipFill>
        <p:spPr>
          <a:xfrm>
            <a:off x="997677" y="1586636"/>
            <a:ext cx="7536723" cy="5042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12963"/>
            <a:ext cx="1295400" cy="9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" y="-48962"/>
            <a:ext cx="1295400" cy="923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b="46667"/>
          <a:stretch/>
        </p:blipFill>
        <p:spPr>
          <a:xfrm>
            <a:off x="325243" y="874889"/>
            <a:ext cx="8666357" cy="53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026" r="268" b="6777"/>
          <a:stretch/>
        </p:blipFill>
        <p:spPr>
          <a:xfrm>
            <a:off x="115945" y="874890"/>
            <a:ext cx="9084951" cy="53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524000" y="601153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2: Ở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12963"/>
            <a:ext cx="1295400" cy="9238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961496"/>
            <a:ext cx="9144000" cy="4134504"/>
            <a:chOff x="0" y="1961496"/>
            <a:chExt cx="9144000" cy="41345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6" t="24106" r="23823" b="20181"/>
            <a:stretch/>
          </p:blipFill>
          <p:spPr>
            <a:xfrm>
              <a:off x="0" y="1961496"/>
              <a:ext cx="4572000" cy="41345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9" t="26459" r="19998" b="24629"/>
            <a:stretch/>
          </p:blipFill>
          <p:spPr>
            <a:xfrm>
              <a:off x="4572000" y="1986148"/>
              <a:ext cx="4572000" cy="41098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755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1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3448" y="685801"/>
            <a:ext cx="7975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810982" y="819091"/>
            <a:ext cx="833301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Giới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thiệu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với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về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các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thành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viên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8" t="44769" r="33823" b="21750"/>
          <a:stretch/>
        </p:blipFill>
        <p:spPr>
          <a:xfrm>
            <a:off x="810983" y="2073876"/>
            <a:ext cx="7467600" cy="424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1905006"/>
            <a:ext cx="4571999" cy="2710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-152400" y="756450"/>
            <a:ext cx="9448800" cy="29773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kể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dành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thầy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giáo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8" y="37337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128</Words>
  <Application>Microsoft Office PowerPoint</Application>
  <PresentationFormat>On-screen Show (4:3)</PresentationFormat>
  <Paragraphs>16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Arial-SGK-TV</vt:lpstr>
      <vt:lpstr>Calibri</vt:lpstr>
      <vt:lpstr>Lato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Administrator</cp:lastModifiedBy>
  <cp:revision>41</cp:revision>
  <dcterms:created xsi:type="dcterms:W3CDTF">2020-08-19T02:20:57Z</dcterms:created>
  <dcterms:modified xsi:type="dcterms:W3CDTF">2023-10-13T02:27:13Z</dcterms:modified>
</cp:coreProperties>
</file>