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8" r:id="rId6"/>
    <p:sldId id="269" r:id="rId7"/>
    <p:sldId id="273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FEA4-B6F9-41FC-A17E-9DAA5FBB4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E4994-FDBF-459A-A707-9CDD01F91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C397-6D44-40F9-A48C-33CFC901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A2D6B-796A-43DD-AA62-4A8FC80F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41356-9E4A-4EA9-A944-8A1ED809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52F9-46A1-4CCA-9F42-25568C52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BDAA0-1917-4A94-9261-421DFEB69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FDBBC-4C75-4020-8FC6-46EC620B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174E3-42EE-4385-BA11-1350F606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6DA64-9F61-4406-A1BB-43EA6F24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4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5C14A-0196-4F1A-BD67-C513BCC4F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A2673-248E-49A4-8954-60AEA2888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1917-3718-4F06-89D1-C07928AC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AC117-8210-4BE3-98A4-EB57CBD1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0620-B4D8-409B-9D6E-B769FBE7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7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A45E-BD36-409A-9321-D8CDCCE1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B432-AC7B-4074-90A4-19929964B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3AB86-D50C-41C0-A3CF-E3A5C022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7EBC0-B406-4A03-9D33-CA42D0C1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9E7CF-4D24-4BB1-9B0F-7F0BEF95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8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A6BB-E801-4DA7-8693-35C62925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DB64C-E650-4EE6-8B3E-D9C3BA5ED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1939E-7F52-426B-8D14-57699659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ACCDE-5CDC-4F09-827C-3AB851D9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8FF2E-601E-418E-A256-F0415B68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02A0-2A4E-490E-8E55-D382C19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1B94-32FA-46BD-9E53-F6FEF9A72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27F94-C480-4872-B990-18609A3C6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E4BC0-B810-4E57-8BF6-0BBFFA12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42BD6-D88C-430F-98B3-CD9BEAD7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F5AB6-2679-4677-805E-AC0556C4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16E2-F6B6-4504-B3C5-EA056D2E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8475F-C478-45C1-A895-2D3439BF4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FE4A4-2A2B-4FEC-A498-2BC91A587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AA414-5F38-4DB0-93DF-3D5048436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7F165-3C37-4E8D-903F-419F74F4B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4F39D-6169-4381-8A6D-5705CAD2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97B31-A37E-4328-8FBF-E9A46876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7B971-1B6B-481A-834A-50D7ADB7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9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469A-6EEA-4ED8-86F7-EFD534E4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738E4-DD6B-40C9-9B81-4E66C7EE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AAC45-5F99-4A02-B047-378AF8D3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A51CA-D281-4975-A2A2-3E398809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4C822-51D1-4AC1-8DCF-2FF014F5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3CC00-5A84-4E3D-8075-9821B0A4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5B62-ACC7-4F1B-B501-66E08588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4DFA-A0B6-4283-8273-28F5E464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1EB20-DE06-46C5-ABA0-A13FC6F2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8521A-422F-4A61-8A9F-B5842195F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E160F-43E0-4207-9107-06D160F7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C7FDD-6CB5-4237-BA40-B7620159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A7168-B91F-485F-A86C-F1C096E3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CD04-A1FC-4606-B8A8-7713A618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58DDF-9CC9-4B84-BD82-2AB2708D5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2B0E4-673D-4CBE-A126-3FAB0B1C9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D2926-7086-4020-87EC-FC87F890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95031-4614-46F4-A01D-CFFE1F89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ADBD1-7C3F-4205-8719-8F4DF06E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B6557B-0051-467F-9B40-4A990C0E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29FC7-AF9D-4D86-A366-F802604ED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DE6C7-E6F9-4401-A1E5-6A55340AC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EC82-38D3-4FD8-BEBE-F6579EE7A4C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2E4B-419A-474B-80A6-86511BA82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E078D-86F6-4487-8909-4C4BB69D2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60D7-2394-480A-BDCE-A530B7BB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1455189" y="2366196"/>
            <a:ext cx="915739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2756131" y="706581"/>
            <a:ext cx="785645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LONG BIÊN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F596-C700-426A-8399-BE672AC4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Em Yeu Truong Em - Various Artists">
            <a:hlinkClick r:id="" action="ppaction://media"/>
            <a:extLst>
              <a:ext uri="{FF2B5EF4-FFF2-40B4-BE49-F238E27FC236}">
                <a16:creationId xmlns:a16="http://schemas.microsoft.com/office/drawing/2014/main" id="{08748E6F-AC9D-42F5-B94C-DB86816CFC8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21361487">
            <a:off x="-836612" y="6011863"/>
            <a:ext cx="406400" cy="406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D28AD8-1F06-48A0-B766-D009E413C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cô-và-mẹ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055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73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04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610235" y="1668254"/>
            <a:ext cx="10687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4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11" y="1422400"/>
            <a:ext cx="10419378" cy="34848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54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Sơ</a:t>
            </a: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tuần</a:t>
            </a: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12 </a:t>
            </a: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/>
            </a:r>
            <a:b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</a:b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54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kế</a:t>
            </a: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hoạch</a:t>
            </a: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tuần</a:t>
            </a:r>
            <a:r>
              <a:rPr lang="en-US" sz="5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13</a:t>
            </a:r>
            <a:endParaRPr lang="en-US" sz="54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BE6D-F750-491A-B5D5-839D4059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49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2343149" y="671251"/>
            <a:ext cx="6867525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TH</a:t>
            </a:r>
            <a:r>
              <a:rPr lang="en-US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GIÃN</a:t>
            </a:r>
          </a:p>
        </p:txBody>
      </p:sp>
    </p:spTree>
    <p:extLst>
      <p:ext uri="{BB962C8B-B14F-4D97-AF65-F5344CB8AC3E}">
        <p14:creationId xmlns:p14="http://schemas.microsoft.com/office/powerpoint/2010/main" val="11091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886692" y="1080654"/>
            <a:ext cx="9587346" cy="4100945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602" y="1173017"/>
            <a:ext cx="8728744" cy="40085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Chia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kính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886692" y="1080654"/>
            <a:ext cx="9587346" cy="4100945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129" y="1080654"/>
            <a:ext cx="6151798" cy="40085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54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54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54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54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FED058-762D-415A-96CF-55D61FF23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722" y="1647824"/>
            <a:ext cx="5964555" cy="3251835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80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80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giá</a:t>
            </a:r>
            <a:r>
              <a:rPr lang="en-US" sz="80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830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53</Words>
  <Application>Microsoft Office PowerPoint</Application>
  <PresentationFormat>Widescreen</PresentationFormat>
  <Paragraphs>10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1. Sơ kết thi đua tuần 12      Thảo luận kế hoạch tuần 13</vt:lpstr>
      <vt:lpstr>PowerPoint Presentation</vt:lpstr>
      <vt:lpstr>Chia sẻ những việc em đã làm thể hiện kính yêu thầy cô.</vt:lpstr>
      <vt:lpstr>Hát về thầy cô.</vt:lpstr>
      <vt:lpstr>3. Đánh giá: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</cp:revision>
  <dcterms:created xsi:type="dcterms:W3CDTF">2020-08-17T20:13:01Z</dcterms:created>
  <dcterms:modified xsi:type="dcterms:W3CDTF">2020-08-26T07:36:30Z</dcterms:modified>
</cp:coreProperties>
</file>