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56" r:id="rId4"/>
    <p:sldId id="258" r:id="rId5"/>
    <p:sldId id="257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69" d="100"/>
          <a:sy n="69" d="100"/>
        </p:scale>
        <p:origin x="1416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11CBE-AE9A-45BF-8C35-75DE2755DBB1}" type="datetimeFigureOut">
              <a:rPr lang="en-US" smtClean="0"/>
              <a:t>1/30/2023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1DE93-FF29-4199-AED3-6BD038A101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11CBE-AE9A-45BF-8C35-75DE2755DBB1}" type="datetimeFigureOut">
              <a:rPr lang="en-US" smtClean="0"/>
              <a:t>1/30/2023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1DE93-FF29-4199-AED3-6BD038A101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11CBE-AE9A-45BF-8C35-75DE2755DBB1}" type="datetimeFigureOut">
              <a:rPr lang="en-US" smtClean="0"/>
              <a:t>1/30/2023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1DE93-FF29-4199-AED3-6BD038A101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11CBE-AE9A-45BF-8C35-75DE2755DBB1}" type="datetimeFigureOut">
              <a:rPr lang="en-US" smtClean="0"/>
              <a:t>1/30/2023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1DE93-FF29-4199-AED3-6BD038A101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11CBE-AE9A-45BF-8C35-75DE2755DBB1}" type="datetimeFigureOut">
              <a:rPr lang="en-US" smtClean="0"/>
              <a:t>1/30/2023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1DE93-FF29-4199-AED3-6BD038A101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11CBE-AE9A-45BF-8C35-75DE2755DBB1}" type="datetimeFigureOut">
              <a:rPr lang="en-US" smtClean="0"/>
              <a:t>1/30/2023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1DE93-FF29-4199-AED3-6BD038A101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11CBE-AE9A-45BF-8C35-75DE2755DBB1}" type="datetimeFigureOut">
              <a:rPr lang="en-US" smtClean="0"/>
              <a:t>1/30/2023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1DE93-FF29-4199-AED3-6BD038A101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11CBE-AE9A-45BF-8C35-75DE2755DBB1}" type="datetimeFigureOut">
              <a:rPr lang="en-US" smtClean="0"/>
              <a:t>1/30/2023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1DE93-FF29-4199-AED3-6BD038A101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11CBE-AE9A-45BF-8C35-75DE2755DBB1}" type="datetimeFigureOut">
              <a:rPr lang="en-US" smtClean="0"/>
              <a:t>1/30/2023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1DE93-FF29-4199-AED3-6BD038A101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11CBE-AE9A-45BF-8C35-75DE2755DBB1}" type="datetimeFigureOut">
              <a:rPr lang="en-US" smtClean="0"/>
              <a:t>1/30/2023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1DE93-FF29-4199-AED3-6BD038A101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11CBE-AE9A-45BF-8C35-75DE2755DBB1}" type="datetimeFigureOut">
              <a:rPr lang="en-US" smtClean="0"/>
              <a:t>1/30/2023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1DE93-FF29-4199-AED3-6BD038A101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A11CBE-AE9A-45BF-8C35-75DE2755DBB1}" type="datetimeFigureOut">
              <a:rPr lang="en-US" smtClean="0"/>
              <a:t>1/30/2023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E1DE93-FF29-4199-AED3-6BD038A101E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i181.photobucket.com/albums/x204/nguyenhuongthachthao/Blue%20beer%20wallpaper/1178508017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gif"/><Relationship Id="rId5" Type="http://schemas.openxmlformats.org/officeDocument/2006/relationships/image" Target="../media/image6.gif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i181.photobucket.com/albums/x204/nguyenhuongthachthao/Blue%20beer%20wallpaper/1178508017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gif"/><Relationship Id="rId5" Type="http://schemas.openxmlformats.org/officeDocument/2006/relationships/image" Target="../media/image6.gif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pic>
        <p:nvPicPr>
          <p:cNvPr id="2052" name="Picture 4" descr="361210993514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3" name="Picture 20" descr="Copy of 4657b97a329df7758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1768" y="5054600"/>
            <a:ext cx="9144000" cy="19240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66" name="Text Box 5"/>
          <p:cNvSpPr txBox="1">
            <a:spLocks noChangeArrowheads="1"/>
          </p:cNvSpPr>
          <p:nvPr/>
        </p:nvSpPr>
        <p:spPr bwMode="auto">
          <a:xfrm>
            <a:off x="184150" y="1905000"/>
            <a:ext cx="87757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9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9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9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9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600" b="1" dirty="0" smtClean="0">
                <a:solidFill>
                  <a:srgbClr val="7030A0"/>
                </a:solidFill>
              </a:rPr>
              <a:t>TẬP ĐỌC</a:t>
            </a:r>
            <a:endParaRPr lang="en-US" altLang="en-US" sz="3600" b="1" dirty="0">
              <a:solidFill>
                <a:srgbClr val="7030A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52305726"/>
      </p:ext>
    </p:extLst>
  </p:cSld>
  <p:clrMapOvr>
    <a:masterClrMapping/>
  </p:clrMapOvr>
  <p:transition advTm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379846" y="1066800"/>
            <a:ext cx="238430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TIẾT 1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290" name="Picture 2" descr="Schools | Student clipart, Clip art, Teacher clipart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1295400" y="2590800"/>
            <a:ext cx="7261099" cy="3962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66487840"/>
      </p:ext>
    </p:extLst>
  </p:cSld>
  <p:clrMapOvr>
    <a:masterClrMapping/>
  </p:clrMapOvr>
  <p:transition advTm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04900" y="2133600"/>
            <a:ext cx="6934200" cy="16857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AutoNum type="alphaLcPeriod"/>
            </a:pPr>
            <a:r>
              <a:rPr lang="en-US" sz="2400" dirty="0" err="1" smtClean="0">
                <a:latin typeface="Cambria" pitchFamily="18" charset="0"/>
              </a:rPr>
              <a:t>Gió</a:t>
            </a:r>
            <a:r>
              <a:rPr lang="en-US" sz="2400" dirty="0" smtClean="0">
                <a:latin typeface="Cambria" pitchFamily="18" charset="0"/>
              </a:rPr>
              <a:t> ………….. </a:t>
            </a:r>
            <a:r>
              <a:rPr lang="en-US" sz="2400" dirty="0" err="1" smtClean="0">
                <a:latin typeface="Cambria" pitchFamily="18" charset="0"/>
              </a:rPr>
              <a:t>trong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tán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lá</a:t>
            </a:r>
            <a:r>
              <a:rPr lang="en-US" sz="2400" dirty="0" smtClean="0">
                <a:latin typeface="Cambria" pitchFamily="18" charset="0"/>
              </a:rPr>
              <a:t>. </a:t>
            </a:r>
          </a:p>
          <a:p>
            <a:pPr marL="457200" indent="-457200">
              <a:lnSpc>
                <a:spcPct val="150000"/>
              </a:lnSpc>
              <a:buAutoNum type="alphaLcPeriod"/>
            </a:pPr>
            <a:r>
              <a:rPr lang="en-US" sz="2400" dirty="0" err="1" smtClean="0">
                <a:latin typeface="Cambria" pitchFamily="18" charset="0"/>
              </a:rPr>
              <a:t>Cô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bé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cùng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các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bạn</a:t>
            </a:r>
            <a:r>
              <a:rPr lang="en-US" sz="2400" dirty="0" smtClean="0">
                <a:latin typeface="Cambria" pitchFamily="18" charset="0"/>
              </a:rPr>
              <a:t> ………………</a:t>
            </a:r>
            <a:r>
              <a:rPr lang="en-US" sz="2400" dirty="0" err="1" smtClean="0">
                <a:latin typeface="Cambria" pitchFamily="18" charset="0"/>
              </a:rPr>
              <a:t>rác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trên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bãi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biển</a:t>
            </a:r>
            <a:r>
              <a:rPr lang="en-US" sz="2400" dirty="0" smtClean="0">
                <a:latin typeface="Cambria" pitchFamily="18" charset="0"/>
              </a:rPr>
              <a:t>. </a:t>
            </a:r>
          </a:p>
          <a:p>
            <a:pPr marL="457200" indent="-457200">
              <a:lnSpc>
                <a:spcPct val="150000"/>
              </a:lnSpc>
            </a:pPr>
            <a:endParaRPr lang="en-US" sz="2400" dirty="0" smtClean="0">
              <a:latin typeface="Cambria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00100" y="762000"/>
            <a:ext cx="7543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latin typeface="Cambria" pitchFamily="18" charset="0"/>
              </a:rPr>
              <a:t>Bài</a:t>
            </a:r>
            <a:r>
              <a:rPr lang="en-US" sz="2400" b="1" dirty="0" smtClean="0">
                <a:latin typeface="Cambria" pitchFamily="18" charset="0"/>
              </a:rPr>
              <a:t> 1. </a:t>
            </a:r>
            <a:r>
              <a:rPr lang="en-US" sz="2400" b="1" dirty="0" err="1" smtClean="0">
                <a:latin typeface="Cambria" pitchFamily="18" charset="0"/>
              </a:rPr>
              <a:t>Chọn</a:t>
            </a:r>
            <a:r>
              <a:rPr lang="en-US" sz="2400" b="1" dirty="0" smtClean="0">
                <a:latin typeface="Cambria" pitchFamily="18" charset="0"/>
              </a:rPr>
              <a:t> </a:t>
            </a:r>
            <a:r>
              <a:rPr lang="en-US" sz="2400" b="1" dirty="0" err="1" smtClean="0">
                <a:latin typeface="Cambria" pitchFamily="18" charset="0"/>
              </a:rPr>
              <a:t>từ</a:t>
            </a:r>
            <a:r>
              <a:rPr lang="en-US" sz="2400" b="1" dirty="0" smtClean="0">
                <a:latin typeface="Cambria" pitchFamily="18" charset="0"/>
              </a:rPr>
              <a:t> </a:t>
            </a:r>
            <a:r>
              <a:rPr lang="en-US" sz="2400" b="1" dirty="0" err="1" smtClean="0">
                <a:latin typeface="Cambria" pitchFamily="18" charset="0"/>
              </a:rPr>
              <a:t>trong</a:t>
            </a:r>
            <a:r>
              <a:rPr lang="en-US" sz="2400" b="1" dirty="0" smtClean="0">
                <a:latin typeface="Cambria" pitchFamily="18" charset="0"/>
              </a:rPr>
              <a:t> </a:t>
            </a:r>
            <a:r>
              <a:rPr lang="en-US" sz="2400" b="1" dirty="0" err="1" smtClean="0">
                <a:latin typeface="Cambria" pitchFamily="18" charset="0"/>
              </a:rPr>
              <a:t>ngoặc</a:t>
            </a:r>
            <a:r>
              <a:rPr lang="en-US" sz="2400" b="1" dirty="0" smtClean="0">
                <a:latin typeface="Cambria" pitchFamily="18" charset="0"/>
              </a:rPr>
              <a:t> </a:t>
            </a:r>
            <a:r>
              <a:rPr lang="en-US" sz="2400" b="1" dirty="0" err="1" smtClean="0">
                <a:latin typeface="Cambria" pitchFamily="18" charset="0"/>
              </a:rPr>
              <a:t>đơn</a:t>
            </a:r>
            <a:r>
              <a:rPr lang="en-US" sz="2400" b="1" dirty="0" smtClean="0">
                <a:latin typeface="Cambria" pitchFamily="18" charset="0"/>
              </a:rPr>
              <a:t> </a:t>
            </a:r>
            <a:r>
              <a:rPr lang="en-US" sz="2400" b="1" dirty="0" err="1" smtClean="0">
                <a:latin typeface="Cambria" pitchFamily="18" charset="0"/>
              </a:rPr>
              <a:t>để</a:t>
            </a:r>
            <a:r>
              <a:rPr lang="en-US" sz="2400" b="1" dirty="0" smtClean="0">
                <a:latin typeface="Cambria" pitchFamily="18" charset="0"/>
              </a:rPr>
              <a:t> </a:t>
            </a:r>
            <a:r>
              <a:rPr lang="en-US" sz="2400" b="1" dirty="0" err="1" smtClean="0">
                <a:latin typeface="Cambria" pitchFamily="18" charset="0"/>
              </a:rPr>
              <a:t>hoàn</a:t>
            </a:r>
            <a:r>
              <a:rPr lang="en-US" sz="2400" b="1" dirty="0" smtClean="0">
                <a:latin typeface="Cambria" pitchFamily="18" charset="0"/>
              </a:rPr>
              <a:t> </a:t>
            </a:r>
            <a:r>
              <a:rPr lang="en-US" sz="2400" b="1" dirty="0" err="1" smtClean="0">
                <a:latin typeface="Cambria" pitchFamily="18" charset="0"/>
              </a:rPr>
              <a:t>thiện</a:t>
            </a:r>
            <a:r>
              <a:rPr lang="en-US" sz="2400" b="1" dirty="0" smtClean="0">
                <a:latin typeface="Cambria" pitchFamily="18" charset="0"/>
              </a:rPr>
              <a:t> </a:t>
            </a:r>
            <a:r>
              <a:rPr lang="en-US" sz="2400" b="1" dirty="0" err="1" smtClean="0">
                <a:latin typeface="Cambria" pitchFamily="18" charset="0"/>
              </a:rPr>
              <a:t>câu</a:t>
            </a:r>
            <a:r>
              <a:rPr lang="en-US" sz="2400" b="1" dirty="0" smtClean="0">
                <a:latin typeface="Cambria" pitchFamily="18" charset="0"/>
              </a:rPr>
              <a:t>:</a:t>
            </a:r>
          </a:p>
          <a:p>
            <a:pPr algn="ctr"/>
            <a:r>
              <a:rPr lang="en-US" sz="2400" b="1" i="1" dirty="0" smtClean="0">
                <a:solidFill>
                  <a:srgbClr val="C00000"/>
                </a:solidFill>
                <a:latin typeface="Cambria" pitchFamily="18" charset="0"/>
              </a:rPr>
              <a:t>(</a:t>
            </a:r>
            <a:r>
              <a:rPr lang="en-US" sz="2400" b="1" i="1" dirty="0" err="1" smtClean="0">
                <a:solidFill>
                  <a:srgbClr val="C00000"/>
                </a:solidFill>
                <a:latin typeface="Cambria" pitchFamily="18" charset="0"/>
              </a:rPr>
              <a:t>nhớ</a:t>
            </a:r>
            <a:r>
              <a:rPr lang="en-US" sz="2400" b="1" i="1" dirty="0" smtClean="0">
                <a:solidFill>
                  <a:srgbClr val="C00000"/>
                </a:solidFill>
                <a:latin typeface="Cambria" pitchFamily="18" charset="0"/>
              </a:rPr>
              <a:t>, </a:t>
            </a:r>
            <a:r>
              <a:rPr lang="en-US" sz="2400" b="1" i="1" dirty="0" err="1" smtClean="0">
                <a:solidFill>
                  <a:srgbClr val="C00000"/>
                </a:solidFill>
                <a:latin typeface="Cambria" pitchFamily="18" charset="0"/>
              </a:rPr>
              <a:t>ngồi</a:t>
            </a:r>
            <a:r>
              <a:rPr lang="en-US" sz="2400" b="1" i="1" dirty="0" smtClean="0">
                <a:solidFill>
                  <a:srgbClr val="C00000"/>
                </a:solidFill>
                <a:latin typeface="Cambria" pitchFamily="18" charset="0"/>
              </a:rPr>
              <a:t>, </a:t>
            </a:r>
            <a:r>
              <a:rPr lang="en-US" sz="2400" b="1" i="1" dirty="0" err="1" smtClean="0">
                <a:solidFill>
                  <a:srgbClr val="C00000"/>
                </a:solidFill>
                <a:latin typeface="Cambria" pitchFamily="18" charset="0"/>
              </a:rPr>
              <a:t>lùa</a:t>
            </a:r>
            <a:r>
              <a:rPr lang="en-US" sz="2400" b="1" i="1" dirty="0" smtClean="0">
                <a:solidFill>
                  <a:srgbClr val="C00000"/>
                </a:solidFill>
                <a:latin typeface="Cambria" pitchFamily="18" charset="0"/>
              </a:rPr>
              <a:t>, </a:t>
            </a:r>
            <a:r>
              <a:rPr lang="en-US" sz="2400" b="1" i="1" dirty="0" err="1" smtClean="0">
                <a:solidFill>
                  <a:srgbClr val="C00000"/>
                </a:solidFill>
                <a:latin typeface="Cambria" pitchFamily="18" charset="0"/>
              </a:rPr>
              <a:t>nhặt</a:t>
            </a:r>
            <a:r>
              <a:rPr lang="en-US" sz="2400" b="1" i="1" dirty="0" smtClean="0">
                <a:solidFill>
                  <a:srgbClr val="C00000"/>
                </a:solidFill>
                <a:latin typeface="Cambria" pitchFamily="18" charset="0"/>
              </a:rPr>
              <a:t>)  </a:t>
            </a:r>
            <a:endParaRPr lang="en-US" sz="2400" b="1" i="1" dirty="0">
              <a:solidFill>
                <a:srgbClr val="C00000"/>
              </a:solidFill>
              <a:latin typeface="Cambria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62200" y="2205335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err="1" smtClean="0">
                <a:solidFill>
                  <a:srgbClr val="C00000"/>
                </a:solidFill>
                <a:latin typeface="Cambria" pitchFamily="18" charset="0"/>
              </a:rPr>
              <a:t>lùa</a:t>
            </a:r>
            <a:r>
              <a:rPr lang="en-US" sz="2400" b="1" i="1" dirty="0" smtClean="0">
                <a:solidFill>
                  <a:srgbClr val="C00000"/>
                </a:solidFill>
                <a:latin typeface="Cambria" pitchFamily="18" charset="0"/>
              </a:rPr>
              <a:t> </a:t>
            </a:r>
            <a:endParaRPr lang="en-US" sz="2400" b="1" i="1" dirty="0">
              <a:solidFill>
                <a:srgbClr val="C00000"/>
              </a:solidFill>
              <a:latin typeface="Cambria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419600" y="2738735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err="1" smtClean="0">
                <a:solidFill>
                  <a:srgbClr val="C00000"/>
                </a:solidFill>
                <a:latin typeface="Cambria" pitchFamily="18" charset="0"/>
              </a:rPr>
              <a:t>nhặt</a:t>
            </a:r>
            <a:endParaRPr lang="en-US" sz="2400" b="1" i="1" dirty="0">
              <a:solidFill>
                <a:srgbClr val="C00000"/>
              </a:solidFill>
              <a:latin typeface="Cambria" pitchFamily="18" charset="0"/>
            </a:endParaRPr>
          </a:p>
        </p:txBody>
      </p:sp>
      <p:sp>
        <p:nvSpPr>
          <p:cNvPr id="17412" name="AutoShape 4" descr="Summer Vacation Dates - Boy And Girl Student Clipart - Png Download - Full  Size Clipart (#733970) - PinClipar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14" name="AutoShape 6" descr="Summer Vacation Dates - Boy And Girl Student Clipart - Png Download - Full  Size Clipart (#733970) - PinClipar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16" name="AutoShape 8" descr="Boy And Girl Ready To Go Back To School Royalty Free Cliparts, Vectors, And  Stock Illustration. Image 30401774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18" name="AutoShape 10" descr="Boy And Girl Ready To Go Back To School Royalty Free Cliparts, Vectors, And  Stock Illustration. Image 30401774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20" name="AutoShape 12" descr="Boy And Girl From South Africa Illustration Royalty Free Cliparts, Vectors,  And Stock Illustration. Image 44381123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22" name="AutoShape 14" descr="Free Asian Cliparts Download Clip Art Girl Ⓒ - Girl Student Clipart, HD Png  Download - kind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6148" name="Picture 4" descr="1178508017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4800" y="-228600"/>
            <a:ext cx="9753600" cy="731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9" name="Picture 5" descr="Pla019"/>
          <p:cNvPicPr>
            <a:picLocks noChangeAspect="1" noChangeArrowheads="1"/>
          </p:cNvPicPr>
          <p:nvPr/>
        </p:nvPicPr>
        <p:blipFill>
          <a:blip r:embed="rId4">
            <a:lum bright="-6000" contrast="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4800" y="-228600"/>
            <a:ext cx="9753600" cy="73152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50" name="WordArt 6"/>
          <p:cNvSpPr>
            <a:spLocks noChangeArrowheads="1" noChangeShapeType="1" noTextEdit="1"/>
          </p:cNvSpPr>
          <p:nvPr/>
        </p:nvSpPr>
        <p:spPr bwMode="auto">
          <a:xfrm>
            <a:off x="381000" y="1752600"/>
            <a:ext cx="8458200" cy="2286000"/>
          </a:xfrm>
          <a:prstGeom prst="rect">
            <a:avLst/>
          </a:prstGeom>
        </p:spPr>
        <p:txBody>
          <a:bodyPr wrap="none" fromWordArt="1">
            <a:prstTxWarp prst="textWave2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en-US" sz="4800" b="1" kern="10" spc="640">
                <a:ln w="28575">
                  <a:solidFill>
                    <a:schemeClr val="accent2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3378596" algn="ctr" rotWithShape="0">
                    <a:srgbClr val="4D4D4D">
                      <a:alpha val="79999"/>
                    </a:srgbClr>
                  </a:outerShdw>
                </a:effectLst>
                <a:latin typeface="HP001 4 hàng"/>
              </a:rPr>
              <a:t>Nghỉ giữa tiết</a:t>
            </a:r>
          </a:p>
        </p:txBody>
      </p:sp>
      <p:pic>
        <p:nvPicPr>
          <p:cNvPr id="73735" name="Picture 7" descr="Picture2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1371600"/>
            <a:ext cx="9525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3736" name="Picture 8" descr="Picture2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3200400"/>
            <a:ext cx="9525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3737" name="Picture 9" descr="Picture2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4191000"/>
            <a:ext cx="9525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3738" name="Picture 10" descr="Picture2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3352800"/>
            <a:ext cx="9525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3739" name="Picture 11" descr="Picture2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1447800"/>
            <a:ext cx="9525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3740" name="Picture 12" descr="Picture2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1219200"/>
            <a:ext cx="9525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3741" name="Picture 13" descr="Picture2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4038600"/>
            <a:ext cx="9525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3742" name="Picture 14" descr="Picture2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990600"/>
            <a:ext cx="9525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3743" name="Picture 15" descr="Picture2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514600"/>
            <a:ext cx="9525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3744" name="Picture 16" descr="Picture2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304800"/>
            <a:ext cx="9525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3745" name="Picture 17" descr="Picture2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2057400"/>
            <a:ext cx="9525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62" name="Picture 7" descr="Bellcoll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91450" y="-244475"/>
            <a:ext cx="15240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63" name="Picture 7" descr="Bellcoll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4800" y="-168275"/>
            <a:ext cx="15240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69211609"/>
      </p:ext>
    </p:extLst>
  </p:cSld>
  <p:clrMapOvr>
    <a:masterClrMapping/>
  </p:clrMapOvr>
  <p:transition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37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737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737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737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737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37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737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737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737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737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737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00100" y="762000"/>
            <a:ext cx="7543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b="1" dirty="0" err="1" smtClean="0">
                <a:latin typeface="Cambria" pitchFamily="18" charset="0"/>
              </a:rPr>
              <a:t>Bài</a:t>
            </a:r>
            <a:r>
              <a:rPr lang="en-US" sz="2400" b="1" dirty="0" smtClean="0">
                <a:latin typeface="Cambria" pitchFamily="18" charset="0"/>
              </a:rPr>
              <a:t> 2. </a:t>
            </a:r>
            <a:r>
              <a:rPr lang="en-US" sz="2400" b="1" dirty="0" err="1" smtClean="0">
                <a:latin typeface="Cambria" pitchFamily="18" charset="0"/>
              </a:rPr>
              <a:t>Điền</a:t>
            </a:r>
            <a:r>
              <a:rPr lang="en-US" sz="2400" b="1" dirty="0" smtClean="0">
                <a:latin typeface="Cambria" pitchFamily="18" charset="0"/>
              </a:rPr>
              <a:t> </a:t>
            </a:r>
            <a:r>
              <a:rPr lang="en-US" sz="2400" b="1" dirty="0" err="1" smtClean="0">
                <a:latin typeface="Cambria" pitchFamily="18" charset="0"/>
              </a:rPr>
              <a:t>vào</a:t>
            </a:r>
            <a:r>
              <a:rPr lang="en-US" sz="2400" b="1" dirty="0" smtClean="0">
                <a:latin typeface="Cambria" pitchFamily="18" charset="0"/>
              </a:rPr>
              <a:t> </a:t>
            </a:r>
            <a:r>
              <a:rPr lang="en-US" sz="2400" b="1" dirty="0" err="1" smtClean="0">
                <a:latin typeface="Cambria" pitchFamily="18" charset="0"/>
              </a:rPr>
              <a:t>chỗ</a:t>
            </a:r>
            <a:r>
              <a:rPr lang="en-US" sz="2400" b="1" dirty="0" smtClean="0">
                <a:latin typeface="Cambria" pitchFamily="18" charset="0"/>
              </a:rPr>
              <a:t> </a:t>
            </a:r>
            <a:r>
              <a:rPr lang="en-US" sz="2400" b="1" dirty="0" err="1" smtClean="0">
                <a:latin typeface="Cambria" pitchFamily="18" charset="0"/>
              </a:rPr>
              <a:t>chấm</a:t>
            </a:r>
            <a:r>
              <a:rPr lang="en-US" sz="2400" b="1" dirty="0" smtClean="0">
                <a:latin typeface="Cambria" pitchFamily="18" charset="0"/>
              </a:rPr>
              <a:t>: </a:t>
            </a:r>
          </a:p>
          <a:p>
            <a:pPr algn="ctr">
              <a:lnSpc>
                <a:spcPct val="150000"/>
              </a:lnSpc>
            </a:pPr>
            <a:r>
              <a:rPr lang="en-US" sz="2400" b="1" i="1" dirty="0" err="1" smtClean="0">
                <a:solidFill>
                  <a:srgbClr val="C00000"/>
                </a:solidFill>
                <a:latin typeface="Cambria" pitchFamily="18" charset="0"/>
              </a:rPr>
              <a:t>oac</a:t>
            </a:r>
            <a:r>
              <a:rPr lang="en-US" sz="2400" b="1" i="1" dirty="0" smtClean="0">
                <a:solidFill>
                  <a:srgbClr val="C00000"/>
                </a:solidFill>
                <a:latin typeface="Cambria" pitchFamily="18" charset="0"/>
              </a:rPr>
              <a:t> </a:t>
            </a:r>
            <a:r>
              <a:rPr lang="en-US" sz="2400" b="1" i="1" dirty="0" smtClean="0">
                <a:latin typeface="Cambria" pitchFamily="18" charset="0"/>
              </a:rPr>
              <a:t>hay</a:t>
            </a:r>
            <a:r>
              <a:rPr lang="en-US" sz="2400" b="1" i="1" dirty="0" smtClean="0">
                <a:solidFill>
                  <a:srgbClr val="C00000"/>
                </a:solidFill>
                <a:latin typeface="Cambria" pitchFamily="18" charset="0"/>
              </a:rPr>
              <a:t> </a:t>
            </a:r>
            <a:r>
              <a:rPr lang="en-US" sz="2400" b="1" i="1" dirty="0" err="1" smtClean="0">
                <a:solidFill>
                  <a:srgbClr val="C00000"/>
                </a:solidFill>
                <a:latin typeface="Cambria" pitchFamily="18" charset="0"/>
              </a:rPr>
              <a:t>oăc</a:t>
            </a:r>
            <a:r>
              <a:rPr lang="en-US" sz="2400" b="1" i="1" dirty="0" smtClean="0">
                <a:solidFill>
                  <a:srgbClr val="C00000"/>
                </a:solidFill>
                <a:latin typeface="Cambria" pitchFamily="18" charset="0"/>
              </a:rPr>
              <a:t>; </a:t>
            </a:r>
            <a:r>
              <a:rPr lang="en-US" sz="2400" b="1" i="1" dirty="0" err="1" smtClean="0">
                <a:solidFill>
                  <a:srgbClr val="C00000"/>
                </a:solidFill>
                <a:latin typeface="Cambria" pitchFamily="18" charset="0"/>
              </a:rPr>
              <a:t>oang</a:t>
            </a:r>
            <a:r>
              <a:rPr lang="en-US" sz="2400" b="1" i="1" dirty="0" smtClean="0">
                <a:solidFill>
                  <a:srgbClr val="C00000"/>
                </a:solidFill>
                <a:latin typeface="Cambria" pitchFamily="18" charset="0"/>
              </a:rPr>
              <a:t> </a:t>
            </a:r>
            <a:r>
              <a:rPr lang="en-US" sz="2400" b="1" i="1" dirty="0">
                <a:latin typeface="Cambria" pitchFamily="18" charset="0"/>
              </a:rPr>
              <a:t>hay</a:t>
            </a:r>
            <a:r>
              <a:rPr lang="en-US" sz="2400" b="1" i="1" dirty="0" smtClean="0">
                <a:solidFill>
                  <a:srgbClr val="C00000"/>
                </a:solidFill>
                <a:latin typeface="Cambria" pitchFamily="18" charset="0"/>
              </a:rPr>
              <a:t> </a:t>
            </a:r>
            <a:r>
              <a:rPr lang="en-US" sz="2400" b="1" i="1" dirty="0" err="1" smtClean="0">
                <a:solidFill>
                  <a:srgbClr val="C00000"/>
                </a:solidFill>
                <a:latin typeface="Cambria" pitchFamily="18" charset="0"/>
              </a:rPr>
              <a:t>oăng</a:t>
            </a:r>
            <a:r>
              <a:rPr lang="en-US" sz="2400" b="1" i="1" dirty="0" smtClean="0">
                <a:solidFill>
                  <a:srgbClr val="C00000"/>
                </a:solidFill>
                <a:latin typeface="Cambria" pitchFamily="18" charset="0"/>
              </a:rPr>
              <a:t>; </a:t>
            </a:r>
            <a:r>
              <a:rPr lang="en-US" sz="2400" b="1" i="1" dirty="0" err="1" smtClean="0">
                <a:solidFill>
                  <a:srgbClr val="C00000"/>
                </a:solidFill>
                <a:latin typeface="Cambria" pitchFamily="18" charset="0"/>
              </a:rPr>
              <a:t>oanh</a:t>
            </a:r>
            <a:r>
              <a:rPr lang="en-US" sz="2400" b="1" i="1" dirty="0" smtClean="0">
                <a:solidFill>
                  <a:srgbClr val="C00000"/>
                </a:solidFill>
                <a:latin typeface="Cambria" pitchFamily="18" charset="0"/>
              </a:rPr>
              <a:t> </a:t>
            </a:r>
            <a:r>
              <a:rPr lang="en-US" sz="2400" b="1" i="1" dirty="0">
                <a:latin typeface="Cambria" pitchFamily="18" charset="0"/>
              </a:rPr>
              <a:t>hay</a:t>
            </a:r>
            <a:r>
              <a:rPr lang="en-US" sz="2400" b="1" i="1" dirty="0" smtClean="0">
                <a:solidFill>
                  <a:srgbClr val="C00000"/>
                </a:solidFill>
                <a:latin typeface="Cambria" pitchFamily="18" charset="0"/>
              </a:rPr>
              <a:t> </a:t>
            </a:r>
            <a:r>
              <a:rPr lang="en-US" sz="2400" b="1" i="1" dirty="0" err="1" smtClean="0">
                <a:solidFill>
                  <a:srgbClr val="C00000"/>
                </a:solidFill>
                <a:latin typeface="Cambria" pitchFamily="18" charset="0"/>
              </a:rPr>
              <a:t>oach</a:t>
            </a:r>
            <a:r>
              <a:rPr lang="en-US" sz="2400" b="1" i="1" dirty="0" smtClean="0">
                <a:solidFill>
                  <a:srgbClr val="C00000"/>
                </a:solidFill>
                <a:latin typeface="Cambria" pitchFamily="18" charset="0"/>
              </a:rPr>
              <a:t>;  </a:t>
            </a:r>
            <a:endParaRPr lang="en-US" sz="2400" b="1" i="1" dirty="0">
              <a:solidFill>
                <a:srgbClr val="C00000"/>
              </a:solidFill>
              <a:latin typeface="Cambria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42950" y="1997839"/>
            <a:ext cx="76581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AutoNum type="alphaLcPeriod"/>
            </a:pPr>
            <a:r>
              <a:rPr lang="en-US" sz="2400" dirty="0" err="1" smtClean="0">
                <a:latin typeface="Cambria" pitchFamily="18" charset="0"/>
              </a:rPr>
              <a:t>Hà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kh</a:t>
            </a:r>
            <a:r>
              <a:rPr lang="en-US" sz="2400" dirty="0" smtClean="0">
                <a:latin typeface="Cambria" pitchFamily="18" charset="0"/>
              </a:rPr>
              <a:t>……  </a:t>
            </a:r>
            <a:r>
              <a:rPr lang="en-US" sz="2400" dirty="0" err="1" smtClean="0">
                <a:latin typeface="Cambria" pitchFamily="18" charset="0"/>
              </a:rPr>
              <a:t>vai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bạn</a:t>
            </a:r>
            <a:r>
              <a:rPr lang="en-US" sz="2400" dirty="0" smtClean="0">
                <a:latin typeface="Cambria" pitchFamily="18" charset="0"/>
              </a:rPr>
              <a:t>. </a:t>
            </a:r>
          </a:p>
          <a:p>
            <a:pPr marL="457200" indent="-457200">
              <a:lnSpc>
                <a:spcPct val="150000"/>
              </a:lnSpc>
              <a:buAutoNum type="alphaLcPeriod"/>
            </a:pPr>
            <a:r>
              <a:rPr lang="en-US" sz="2400" dirty="0" err="1" smtClean="0">
                <a:latin typeface="Cambria" pitchFamily="18" charset="0"/>
              </a:rPr>
              <a:t>Kh</a:t>
            </a:r>
            <a:r>
              <a:rPr lang="en-US" sz="2400" dirty="0" smtClean="0">
                <a:latin typeface="Cambria" pitchFamily="18" charset="0"/>
              </a:rPr>
              <a:t>………  </a:t>
            </a:r>
            <a:r>
              <a:rPr lang="en-US" sz="2400" dirty="0" err="1" smtClean="0">
                <a:latin typeface="Cambria" pitchFamily="18" charset="0"/>
              </a:rPr>
              <a:t>cuối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tháng</a:t>
            </a:r>
            <a:r>
              <a:rPr lang="en-US" sz="2400" dirty="0" smtClean="0">
                <a:latin typeface="Cambria" pitchFamily="18" charset="0"/>
              </a:rPr>
              <a:t> 11, </a:t>
            </a:r>
            <a:r>
              <a:rPr lang="en-US" sz="2400" dirty="0" err="1" smtClean="0">
                <a:latin typeface="Cambria" pitchFamily="18" charset="0"/>
              </a:rPr>
              <a:t>tôi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và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các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bạn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sẽ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được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đi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thăm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vườn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bách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thú</a:t>
            </a:r>
            <a:r>
              <a:rPr lang="en-US" sz="2400" dirty="0" smtClean="0">
                <a:latin typeface="Cambria" pitchFamily="18" charset="0"/>
              </a:rPr>
              <a:t>. </a:t>
            </a:r>
          </a:p>
          <a:p>
            <a:pPr marL="457200" indent="-457200">
              <a:lnSpc>
                <a:spcPct val="150000"/>
              </a:lnSpc>
              <a:buAutoNum type="alphaLcPeriod"/>
            </a:pPr>
            <a:r>
              <a:rPr lang="en-US" sz="2400" dirty="0" err="1" smtClean="0">
                <a:latin typeface="Cambria" pitchFamily="18" charset="0"/>
              </a:rPr>
              <a:t>Lan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và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Hà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lập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kế</a:t>
            </a:r>
            <a:r>
              <a:rPr lang="en-US" sz="2400" dirty="0" smtClean="0">
                <a:latin typeface="Cambria" pitchFamily="18" charset="0"/>
              </a:rPr>
              <a:t> h……..   </a:t>
            </a:r>
            <a:r>
              <a:rPr lang="en-US" sz="2400" dirty="0" err="1" smtClean="0">
                <a:latin typeface="Cambria" pitchFamily="18" charset="0"/>
              </a:rPr>
              <a:t>học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nhóm</a:t>
            </a:r>
            <a:r>
              <a:rPr lang="en-US" sz="2400" dirty="0" smtClean="0">
                <a:latin typeface="Cambria" pitchFamily="18" charset="0"/>
              </a:rPr>
              <a:t>. </a:t>
            </a:r>
          </a:p>
          <a:p>
            <a:pPr marL="457200" indent="-457200">
              <a:lnSpc>
                <a:spcPct val="150000"/>
              </a:lnSpc>
            </a:pPr>
            <a:endParaRPr lang="en-US" sz="2400" dirty="0" smtClean="0">
              <a:latin typeface="Cambria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961272" y="2100999"/>
            <a:ext cx="66556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i="1" dirty="0" err="1" smtClean="0">
                <a:solidFill>
                  <a:srgbClr val="C00000"/>
                </a:solidFill>
                <a:latin typeface="Cambria" pitchFamily="18" charset="0"/>
              </a:rPr>
              <a:t>oác</a:t>
            </a:r>
            <a:endParaRPr lang="en-US" sz="2400" dirty="0"/>
          </a:p>
        </p:txBody>
      </p:sp>
      <p:sp>
        <p:nvSpPr>
          <p:cNvPr id="7" name="Rectangle 6"/>
          <p:cNvSpPr/>
          <p:nvPr/>
        </p:nvSpPr>
        <p:spPr>
          <a:xfrm>
            <a:off x="1600200" y="2668395"/>
            <a:ext cx="94609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i="1" dirty="0" err="1">
                <a:solidFill>
                  <a:srgbClr val="C00000"/>
                </a:solidFill>
                <a:latin typeface="Cambria" pitchFamily="18" charset="0"/>
              </a:rPr>
              <a:t>o</a:t>
            </a:r>
            <a:r>
              <a:rPr lang="en-US" sz="2400" b="1" i="1" dirty="0" err="1" smtClean="0">
                <a:solidFill>
                  <a:srgbClr val="C00000"/>
                </a:solidFill>
                <a:latin typeface="Cambria" pitchFamily="18" charset="0"/>
              </a:rPr>
              <a:t>ảng</a:t>
            </a:r>
            <a:r>
              <a:rPr lang="en-US" sz="2400" b="1" i="1" dirty="0" smtClean="0">
                <a:solidFill>
                  <a:srgbClr val="C00000"/>
                </a:solidFill>
                <a:latin typeface="Cambria" pitchFamily="18" charset="0"/>
              </a:rPr>
              <a:t> </a:t>
            </a:r>
            <a:endParaRPr lang="en-US" sz="2400" dirty="0"/>
          </a:p>
        </p:txBody>
      </p:sp>
      <p:sp>
        <p:nvSpPr>
          <p:cNvPr id="8" name="Rectangle 7"/>
          <p:cNvSpPr/>
          <p:nvPr/>
        </p:nvSpPr>
        <p:spPr>
          <a:xfrm>
            <a:off x="3577575" y="3735195"/>
            <a:ext cx="8420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i="1" dirty="0" err="1" smtClean="0">
                <a:solidFill>
                  <a:srgbClr val="C00000"/>
                </a:solidFill>
                <a:latin typeface="Cambria" pitchFamily="18" charset="0"/>
              </a:rPr>
              <a:t>oạch</a:t>
            </a:r>
            <a:endParaRPr lang="en-US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200400" y="2133600"/>
            <a:ext cx="238430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TIẾT 2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266" name="Picture 2" descr="Student Character Holding Big Pencil Clipart » Clipart Statio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3886200"/>
            <a:ext cx="2123174" cy="28003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757984"/>
      </p:ext>
    </p:extLst>
  </p:cSld>
  <p:clrMapOvr>
    <a:masterClrMapping/>
  </p:clrMapOvr>
  <p:transition advTm="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2000" y="1524000"/>
            <a:ext cx="6934200" cy="5777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AutoNum type="alphaLcPeriod"/>
            </a:pPr>
            <a:r>
              <a:rPr lang="en-US" sz="2400" dirty="0" err="1" smtClean="0">
                <a:latin typeface="Cambria" pitchFamily="18" charset="0"/>
              </a:rPr>
              <a:t>voi</a:t>
            </a:r>
            <a:r>
              <a:rPr lang="en-US" sz="2400" dirty="0" smtClean="0">
                <a:latin typeface="Cambria" pitchFamily="18" charset="0"/>
              </a:rPr>
              <a:t> con, </a:t>
            </a:r>
            <a:r>
              <a:rPr lang="en-US" sz="2400" dirty="0" err="1" smtClean="0">
                <a:latin typeface="Cambria" pitchFamily="18" charset="0"/>
              </a:rPr>
              <a:t>sinh</a:t>
            </a:r>
            <a:r>
              <a:rPr lang="en-US" sz="2400" dirty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nhật</a:t>
            </a:r>
            <a:r>
              <a:rPr lang="en-US" sz="2400" dirty="0" smtClean="0">
                <a:latin typeface="Cambria" pitchFamily="18" charset="0"/>
              </a:rPr>
              <a:t>, </a:t>
            </a:r>
            <a:r>
              <a:rPr lang="en-US" sz="2400" dirty="0" err="1" smtClean="0">
                <a:latin typeface="Cambria" pitchFamily="18" charset="0"/>
              </a:rPr>
              <a:t>các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bạn</a:t>
            </a:r>
            <a:r>
              <a:rPr lang="en-US" sz="2400" dirty="0" smtClean="0">
                <a:latin typeface="Cambria" pitchFamily="18" charset="0"/>
              </a:rPr>
              <a:t>, </a:t>
            </a:r>
            <a:r>
              <a:rPr lang="en-US" sz="2400" dirty="0" err="1" smtClean="0">
                <a:latin typeface="Cambria" pitchFamily="18" charset="0"/>
              </a:rPr>
              <a:t>chúc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mừng</a:t>
            </a:r>
            <a:r>
              <a:rPr lang="en-US" sz="2400" dirty="0" smtClean="0">
                <a:latin typeface="Cambria" pitchFamily="18" charset="0"/>
              </a:rPr>
              <a:t>.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00100" y="762000"/>
            <a:ext cx="754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latin typeface="Cambria" pitchFamily="18" charset="0"/>
              </a:rPr>
              <a:t>Bài</a:t>
            </a:r>
            <a:r>
              <a:rPr lang="en-US" sz="2400" b="1" dirty="0" smtClean="0">
                <a:latin typeface="Cambria" pitchFamily="18" charset="0"/>
              </a:rPr>
              <a:t> 3. </a:t>
            </a:r>
            <a:r>
              <a:rPr lang="en-US" sz="2400" b="1" dirty="0" err="1" smtClean="0">
                <a:latin typeface="Cambria" pitchFamily="18" charset="0"/>
              </a:rPr>
              <a:t>Sắp</a:t>
            </a:r>
            <a:r>
              <a:rPr lang="en-US" sz="2400" b="1" dirty="0" smtClean="0">
                <a:latin typeface="Cambria" pitchFamily="18" charset="0"/>
              </a:rPr>
              <a:t> </a:t>
            </a:r>
            <a:r>
              <a:rPr lang="en-US" sz="2400" b="1" dirty="0" err="1" smtClean="0">
                <a:latin typeface="Cambria" pitchFamily="18" charset="0"/>
              </a:rPr>
              <a:t>xếp</a:t>
            </a:r>
            <a:r>
              <a:rPr lang="en-US" sz="2400" b="1" dirty="0" smtClean="0">
                <a:latin typeface="Cambria" pitchFamily="18" charset="0"/>
              </a:rPr>
              <a:t> </a:t>
            </a:r>
            <a:r>
              <a:rPr lang="en-US" sz="2400" b="1" dirty="0" err="1" smtClean="0">
                <a:latin typeface="Cambria" pitchFamily="18" charset="0"/>
              </a:rPr>
              <a:t>các</a:t>
            </a:r>
            <a:r>
              <a:rPr lang="en-US" sz="2400" b="1" dirty="0" smtClean="0">
                <a:latin typeface="Cambria" pitchFamily="18" charset="0"/>
              </a:rPr>
              <a:t> </a:t>
            </a:r>
            <a:r>
              <a:rPr lang="en-US" sz="2400" b="1" dirty="0" err="1" smtClean="0">
                <a:latin typeface="Cambria" pitchFamily="18" charset="0"/>
              </a:rPr>
              <a:t>từ</a:t>
            </a:r>
            <a:r>
              <a:rPr lang="en-US" sz="2400" b="1" dirty="0" smtClean="0">
                <a:latin typeface="Cambria" pitchFamily="18" charset="0"/>
              </a:rPr>
              <a:t> </a:t>
            </a:r>
            <a:r>
              <a:rPr lang="en-US" sz="2400" b="1" dirty="0" err="1" smtClean="0">
                <a:latin typeface="Cambria" pitchFamily="18" charset="0"/>
              </a:rPr>
              <a:t>ngữ</a:t>
            </a:r>
            <a:r>
              <a:rPr lang="en-US" sz="2400" b="1" dirty="0" smtClean="0">
                <a:latin typeface="Cambria" pitchFamily="18" charset="0"/>
              </a:rPr>
              <a:t> </a:t>
            </a:r>
            <a:r>
              <a:rPr lang="en-US" sz="2400" b="1" dirty="0" err="1" smtClean="0">
                <a:latin typeface="Cambria" pitchFamily="18" charset="0"/>
              </a:rPr>
              <a:t>thành</a:t>
            </a:r>
            <a:r>
              <a:rPr lang="en-US" sz="2400" b="1" dirty="0" smtClean="0">
                <a:latin typeface="Cambria" pitchFamily="18" charset="0"/>
              </a:rPr>
              <a:t> </a:t>
            </a:r>
            <a:r>
              <a:rPr lang="en-US" sz="2400" b="1" dirty="0" err="1" smtClean="0">
                <a:latin typeface="Cambria" pitchFamily="18" charset="0"/>
              </a:rPr>
              <a:t>câu</a:t>
            </a:r>
            <a:r>
              <a:rPr lang="en-US" sz="2400" b="1" dirty="0" smtClean="0">
                <a:latin typeface="Cambria" pitchFamily="18" charset="0"/>
              </a:rPr>
              <a:t> </a:t>
            </a:r>
            <a:r>
              <a:rPr lang="en-US" sz="2400" b="1" dirty="0" err="1" smtClean="0">
                <a:latin typeface="Cambria" pitchFamily="18" charset="0"/>
              </a:rPr>
              <a:t>và</a:t>
            </a:r>
            <a:r>
              <a:rPr lang="en-US" sz="2400" b="1" dirty="0" smtClean="0">
                <a:latin typeface="Cambria" pitchFamily="18" charset="0"/>
              </a:rPr>
              <a:t> </a:t>
            </a:r>
            <a:r>
              <a:rPr lang="en-US" sz="2400" b="1" dirty="0" err="1" smtClean="0">
                <a:latin typeface="Cambria" pitchFamily="18" charset="0"/>
              </a:rPr>
              <a:t>viết</a:t>
            </a:r>
            <a:r>
              <a:rPr lang="en-US" sz="2400" b="1" dirty="0" smtClean="0">
                <a:latin typeface="Cambria" pitchFamily="18" charset="0"/>
              </a:rPr>
              <a:t> </a:t>
            </a:r>
            <a:r>
              <a:rPr lang="en-US" sz="2400" b="1" dirty="0" err="1" smtClean="0">
                <a:latin typeface="Cambria" pitchFamily="18" charset="0"/>
              </a:rPr>
              <a:t>lại</a:t>
            </a:r>
            <a:r>
              <a:rPr lang="en-US" sz="2400" b="1" dirty="0" smtClean="0">
                <a:latin typeface="Cambria" pitchFamily="18" charset="0"/>
              </a:rPr>
              <a:t>: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85800" y="3429000"/>
            <a:ext cx="6934200" cy="11317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</a:pPr>
            <a:r>
              <a:rPr lang="en-US" sz="2400" dirty="0" smtClean="0">
                <a:latin typeface="Cambria" pitchFamily="18" charset="0"/>
              </a:rPr>
              <a:t>b.     </a:t>
            </a:r>
            <a:r>
              <a:rPr lang="en-US" sz="2400" dirty="0" err="1" smtClean="0">
                <a:latin typeface="Cambria" pitchFamily="18" charset="0"/>
              </a:rPr>
              <a:t>các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bạn</a:t>
            </a:r>
            <a:r>
              <a:rPr lang="en-US" sz="2400" dirty="0" smtClean="0">
                <a:latin typeface="Cambria" pitchFamily="18" charset="0"/>
              </a:rPr>
              <a:t>, con, </a:t>
            </a:r>
            <a:r>
              <a:rPr lang="en-US" sz="2400" dirty="0" err="1" smtClean="0">
                <a:latin typeface="Cambria" pitchFamily="18" charset="0"/>
              </a:rPr>
              <a:t>chơi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cùng</a:t>
            </a:r>
            <a:r>
              <a:rPr lang="en-US" sz="2400" dirty="0" smtClean="0">
                <a:latin typeface="Cambria" pitchFamily="18" charset="0"/>
              </a:rPr>
              <a:t>, </a:t>
            </a:r>
            <a:r>
              <a:rPr lang="en-US" sz="2400" dirty="0" err="1" smtClean="0">
                <a:latin typeface="Cambria" pitchFamily="18" charset="0"/>
              </a:rPr>
              <a:t>giờ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ra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chơi</a:t>
            </a:r>
            <a:r>
              <a:rPr lang="en-US" sz="2400" dirty="0" smtClean="0">
                <a:latin typeface="Cambria" pitchFamily="18" charset="0"/>
              </a:rPr>
              <a:t>, </a:t>
            </a:r>
            <a:r>
              <a:rPr lang="en-US" sz="2400" dirty="0" err="1" smtClean="0">
                <a:latin typeface="Cambria" pitchFamily="18" charset="0"/>
              </a:rPr>
              <a:t>thường</a:t>
            </a:r>
            <a:r>
              <a:rPr lang="en-US" sz="2400" dirty="0" smtClean="0">
                <a:latin typeface="Cambria" pitchFamily="18" charset="0"/>
              </a:rPr>
              <a:t>. </a:t>
            </a:r>
          </a:p>
          <a:p>
            <a:pPr marL="457200" indent="-457200">
              <a:lnSpc>
                <a:spcPct val="150000"/>
              </a:lnSpc>
            </a:pPr>
            <a:endParaRPr lang="en-US" sz="2400" dirty="0" smtClean="0">
              <a:latin typeface="Cambria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676400" y="2362200"/>
            <a:ext cx="6934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</a:pPr>
            <a:r>
              <a:rPr lang="en-US" sz="2400" b="1" i="1" dirty="0" err="1" smtClean="0">
                <a:solidFill>
                  <a:srgbClr val="C00000"/>
                </a:solidFill>
                <a:latin typeface="Cambria" pitchFamily="18" charset="0"/>
              </a:rPr>
              <a:t>Các</a:t>
            </a:r>
            <a:r>
              <a:rPr lang="en-US" sz="2400" b="1" i="1" dirty="0" smtClean="0">
                <a:solidFill>
                  <a:srgbClr val="C00000"/>
                </a:solidFill>
                <a:latin typeface="Cambria" pitchFamily="18" charset="0"/>
              </a:rPr>
              <a:t> </a:t>
            </a:r>
            <a:r>
              <a:rPr lang="en-US" sz="2400" b="1" i="1" dirty="0" err="1" smtClean="0">
                <a:solidFill>
                  <a:srgbClr val="C00000"/>
                </a:solidFill>
                <a:latin typeface="Cambria" pitchFamily="18" charset="0"/>
              </a:rPr>
              <a:t>bạn</a:t>
            </a:r>
            <a:r>
              <a:rPr lang="en-US" sz="2400" b="1" i="1" dirty="0" smtClean="0">
                <a:solidFill>
                  <a:srgbClr val="C00000"/>
                </a:solidFill>
                <a:latin typeface="Cambria" pitchFamily="18" charset="0"/>
              </a:rPr>
              <a:t> </a:t>
            </a:r>
            <a:r>
              <a:rPr lang="en-US" sz="2400" b="1" i="1" dirty="0" err="1" smtClean="0">
                <a:solidFill>
                  <a:srgbClr val="C00000"/>
                </a:solidFill>
                <a:latin typeface="Cambria" pitchFamily="18" charset="0"/>
              </a:rPr>
              <a:t>chúc</a:t>
            </a:r>
            <a:r>
              <a:rPr lang="en-US" sz="2400" b="1" i="1" dirty="0" smtClean="0">
                <a:solidFill>
                  <a:srgbClr val="C00000"/>
                </a:solidFill>
                <a:latin typeface="Cambria" pitchFamily="18" charset="0"/>
              </a:rPr>
              <a:t> </a:t>
            </a:r>
            <a:r>
              <a:rPr lang="en-US" sz="2400" b="1" i="1" dirty="0" err="1" smtClean="0">
                <a:solidFill>
                  <a:srgbClr val="C00000"/>
                </a:solidFill>
                <a:latin typeface="Cambria" pitchFamily="18" charset="0"/>
              </a:rPr>
              <a:t>mừng</a:t>
            </a:r>
            <a:r>
              <a:rPr lang="en-US" sz="2400" b="1" i="1" dirty="0" smtClean="0">
                <a:solidFill>
                  <a:srgbClr val="C00000"/>
                </a:solidFill>
                <a:latin typeface="Cambria" pitchFamily="18" charset="0"/>
              </a:rPr>
              <a:t> </a:t>
            </a:r>
            <a:r>
              <a:rPr lang="en-US" sz="2400" b="1" i="1" dirty="0" err="1" smtClean="0">
                <a:solidFill>
                  <a:srgbClr val="C00000"/>
                </a:solidFill>
                <a:latin typeface="Cambria" pitchFamily="18" charset="0"/>
              </a:rPr>
              <a:t>sinh</a:t>
            </a:r>
            <a:r>
              <a:rPr lang="en-US" sz="2400" b="1" i="1" dirty="0" smtClean="0">
                <a:solidFill>
                  <a:srgbClr val="C00000"/>
                </a:solidFill>
                <a:latin typeface="Cambria" pitchFamily="18" charset="0"/>
              </a:rPr>
              <a:t> </a:t>
            </a:r>
            <a:r>
              <a:rPr lang="en-US" sz="2400" b="1" i="1" dirty="0" err="1" smtClean="0">
                <a:solidFill>
                  <a:srgbClr val="C00000"/>
                </a:solidFill>
                <a:latin typeface="Cambria" pitchFamily="18" charset="0"/>
              </a:rPr>
              <a:t>nhật</a:t>
            </a:r>
            <a:r>
              <a:rPr lang="en-US" sz="2400" b="1" i="1" dirty="0" smtClean="0">
                <a:solidFill>
                  <a:srgbClr val="C00000"/>
                </a:solidFill>
                <a:latin typeface="Cambria" pitchFamily="18" charset="0"/>
              </a:rPr>
              <a:t> </a:t>
            </a:r>
            <a:r>
              <a:rPr lang="en-US" sz="2400" b="1" i="1" dirty="0" err="1" smtClean="0">
                <a:solidFill>
                  <a:srgbClr val="C00000"/>
                </a:solidFill>
                <a:latin typeface="Cambria" pitchFamily="18" charset="0"/>
              </a:rPr>
              <a:t>voi</a:t>
            </a:r>
            <a:r>
              <a:rPr lang="en-US" sz="2400" b="1" i="1" dirty="0" smtClean="0">
                <a:solidFill>
                  <a:srgbClr val="C00000"/>
                </a:solidFill>
                <a:latin typeface="Cambria" pitchFamily="18" charset="0"/>
              </a:rPr>
              <a:t> con.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752600" y="4343400"/>
            <a:ext cx="6934200" cy="5777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</a:pPr>
            <a:r>
              <a:rPr lang="en-US" sz="2400" b="1" i="1" dirty="0" err="1" smtClean="0">
                <a:solidFill>
                  <a:srgbClr val="C00000"/>
                </a:solidFill>
                <a:latin typeface="Cambria" pitchFamily="18" charset="0"/>
              </a:rPr>
              <a:t>Giờ</a:t>
            </a:r>
            <a:r>
              <a:rPr lang="en-US" sz="2400" b="1" i="1" dirty="0" smtClean="0">
                <a:solidFill>
                  <a:srgbClr val="C00000"/>
                </a:solidFill>
                <a:latin typeface="Cambria" pitchFamily="18" charset="0"/>
              </a:rPr>
              <a:t> </a:t>
            </a:r>
            <a:r>
              <a:rPr lang="en-US" sz="2400" b="1" i="1" dirty="0" err="1" smtClean="0">
                <a:solidFill>
                  <a:srgbClr val="C00000"/>
                </a:solidFill>
                <a:latin typeface="Cambria" pitchFamily="18" charset="0"/>
              </a:rPr>
              <a:t>ra</a:t>
            </a:r>
            <a:r>
              <a:rPr lang="en-US" sz="2400" b="1" i="1" dirty="0" smtClean="0">
                <a:solidFill>
                  <a:srgbClr val="C00000"/>
                </a:solidFill>
                <a:latin typeface="Cambria" pitchFamily="18" charset="0"/>
              </a:rPr>
              <a:t> </a:t>
            </a:r>
            <a:r>
              <a:rPr lang="en-US" sz="2400" b="1" i="1" dirty="0" err="1" smtClean="0">
                <a:solidFill>
                  <a:srgbClr val="C00000"/>
                </a:solidFill>
                <a:latin typeface="Cambria" pitchFamily="18" charset="0"/>
              </a:rPr>
              <a:t>chơi</a:t>
            </a:r>
            <a:r>
              <a:rPr lang="en-US" sz="2400" b="1" i="1" dirty="0" smtClean="0">
                <a:solidFill>
                  <a:srgbClr val="C00000"/>
                </a:solidFill>
                <a:latin typeface="Cambria" pitchFamily="18" charset="0"/>
              </a:rPr>
              <a:t>, con </a:t>
            </a:r>
            <a:r>
              <a:rPr lang="en-US" sz="2400" b="1" i="1" dirty="0" err="1" smtClean="0">
                <a:solidFill>
                  <a:srgbClr val="C00000"/>
                </a:solidFill>
                <a:latin typeface="Cambria" pitchFamily="18" charset="0"/>
              </a:rPr>
              <a:t>thường</a:t>
            </a:r>
            <a:r>
              <a:rPr lang="en-US" sz="2400" b="1" i="1" dirty="0" smtClean="0">
                <a:solidFill>
                  <a:srgbClr val="C00000"/>
                </a:solidFill>
                <a:latin typeface="Cambria" pitchFamily="18" charset="0"/>
              </a:rPr>
              <a:t> </a:t>
            </a:r>
            <a:r>
              <a:rPr lang="en-US" sz="2400" b="1" i="1" dirty="0" err="1" smtClean="0">
                <a:solidFill>
                  <a:srgbClr val="C00000"/>
                </a:solidFill>
                <a:latin typeface="Cambria" pitchFamily="18" charset="0"/>
              </a:rPr>
              <a:t>chơi</a:t>
            </a:r>
            <a:r>
              <a:rPr lang="en-US" sz="2400" b="1" i="1" dirty="0" smtClean="0">
                <a:solidFill>
                  <a:srgbClr val="C00000"/>
                </a:solidFill>
                <a:latin typeface="Cambria" pitchFamily="18" charset="0"/>
              </a:rPr>
              <a:t> </a:t>
            </a:r>
            <a:r>
              <a:rPr lang="en-US" sz="2400" b="1" i="1" dirty="0" err="1" smtClean="0">
                <a:solidFill>
                  <a:srgbClr val="C00000"/>
                </a:solidFill>
                <a:latin typeface="Cambria" pitchFamily="18" charset="0"/>
              </a:rPr>
              <a:t>cùng</a:t>
            </a:r>
            <a:r>
              <a:rPr lang="en-US" sz="2400" b="1" i="1" dirty="0" smtClean="0">
                <a:solidFill>
                  <a:srgbClr val="C00000"/>
                </a:solidFill>
                <a:latin typeface="Cambria" pitchFamily="18" charset="0"/>
              </a:rPr>
              <a:t> </a:t>
            </a:r>
            <a:r>
              <a:rPr lang="en-US" sz="2400" b="1" i="1" dirty="0" err="1" smtClean="0">
                <a:solidFill>
                  <a:srgbClr val="C00000"/>
                </a:solidFill>
                <a:latin typeface="Cambria" pitchFamily="18" charset="0"/>
              </a:rPr>
              <a:t>các</a:t>
            </a:r>
            <a:r>
              <a:rPr lang="en-US" sz="2400" b="1" i="1" dirty="0" smtClean="0">
                <a:solidFill>
                  <a:srgbClr val="C00000"/>
                </a:solidFill>
                <a:latin typeface="Cambria" pitchFamily="18" charset="0"/>
              </a:rPr>
              <a:t> </a:t>
            </a:r>
            <a:r>
              <a:rPr lang="en-US" sz="2400" b="1" i="1" dirty="0" err="1" smtClean="0">
                <a:solidFill>
                  <a:srgbClr val="C00000"/>
                </a:solidFill>
                <a:latin typeface="Cambria" pitchFamily="18" charset="0"/>
              </a:rPr>
              <a:t>bạn</a:t>
            </a:r>
            <a:r>
              <a:rPr lang="en-US" sz="2400" b="1" i="1" dirty="0" smtClean="0">
                <a:solidFill>
                  <a:srgbClr val="C00000"/>
                </a:solidFill>
                <a:latin typeface="Cambria" pitchFamily="18" charset="0"/>
              </a:rPr>
              <a:t>. </a:t>
            </a:r>
          </a:p>
        </p:txBody>
      </p:sp>
      <p:sp>
        <p:nvSpPr>
          <p:cNvPr id="1026" name="AutoShape 2" descr="Curved Arrow Icon - White Curved Arrow Png Clipart (#773565) - PinClipar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8" name="AutoShape 4" descr="Curved Arrow Icon - White Curved Arrow Png Clipart (#773565) - PinClipar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0" name="AutoShape 6" descr="Arrow Cliparts - Clipart Arrow, HD Png Download , Transparent Png Image -  PNGitem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Right Arrow 11"/>
          <p:cNvSpPr/>
          <p:nvPr/>
        </p:nvSpPr>
        <p:spPr>
          <a:xfrm>
            <a:off x="990600" y="4419600"/>
            <a:ext cx="609600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ight Arrow 12"/>
          <p:cNvSpPr/>
          <p:nvPr/>
        </p:nvSpPr>
        <p:spPr>
          <a:xfrm>
            <a:off x="990600" y="2514600"/>
            <a:ext cx="609600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2" grpId="0" animBg="1"/>
      <p:bldP spid="1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6148" name="Picture 4" descr="1178508017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4800" y="-228600"/>
            <a:ext cx="9753600" cy="731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9" name="Picture 5" descr="Pla019"/>
          <p:cNvPicPr>
            <a:picLocks noChangeAspect="1" noChangeArrowheads="1"/>
          </p:cNvPicPr>
          <p:nvPr/>
        </p:nvPicPr>
        <p:blipFill>
          <a:blip r:embed="rId4">
            <a:lum bright="-6000" contrast="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4800" y="-228600"/>
            <a:ext cx="9753600" cy="73152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50" name="WordArt 6"/>
          <p:cNvSpPr>
            <a:spLocks noChangeArrowheads="1" noChangeShapeType="1" noTextEdit="1"/>
          </p:cNvSpPr>
          <p:nvPr/>
        </p:nvSpPr>
        <p:spPr bwMode="auto">
          <a:xfrm>
            <a:off x="381000" y="1752600"/>
            <a:ext cx="8458200" cy="2286000"/>
          </a:xfrm>
          <a:prstGeom prst="rect">
            <a:avLst/>
          </a:prstGeom>
        </p:spPr>
        <p:txBody>
          <a:bodyPr wrap="none" fromWordArt="1">
            <a:prstTxWarp prst="textWave2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en-US" sz="4800" b="1" kern="10" spc="640">
                <a:ln w="28575">
                  <a:solidFill>
                    <a:schemeClr val="accent2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3378596" algn="ctr" rotWithShape="0">
                    <a:srgbClr val="4D4D4D">
                      <a:alpha val="79999"/>
                    </a:srgbClr>
                  </a:outerShdw>
                </a:effectLst>
                <a:latin typeface="HP001 4 hàng"/>
              </a:rPr>
              <a:t>Nghỉ giữa tiết</a:t>
            </a:r>
          </a:p>
        </p:txBody>
      </p:sp>
      <p:pic>
        <p:nvPicPr>
          <p:cNvPr id="73735" name="Picture 7" descr="Picture2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1371600"/>
            <a:ext cx="9525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3736" name="Picture 8" descr="Picture2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3200400"/>
            <a:ext cx="9525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3737" name="Picture 9" descr="Picture2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4191000"/>
            <a:ext cx="9525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3738" name="Picture 10" descr="Picture2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3352800"/>
            <a:ext cx="9525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3739" name="Picture 11" descr="Picture2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1447800"/>
            <a:ext cx="9525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3740" name="Picture 12" descr="Picture2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1219200"/>
            <a:ext cx="9525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3741" name="Picture 13" descr="Picture2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4038600"/>
            <a:ext cx="9525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3742" name="Picture 14" descr="Picture2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990600"/>
            <a:ext cx="9525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3743" name="Picture 15" descr="Picture2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514600"/>
            <a:ext cx="9525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3744" name="Picture 16" descr="Picture2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304800"/>
            <a:ext cx="9525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3745" name="Picture 17" descr="Picture2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2057400"/>
            <a:ext cx="9525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62" name="Picture 7" descr="Bellcoll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91450" y="-244475"/>
            <a:ext cx="15240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63" name="Picture 7" descr="Bellcoll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4800" y="-168275"/>
            <a:ext cx="15240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69211609"/>
      </p:ext>
    </p:extLst>
  </p:cSld>
  <p:clrMapOvr>
    <a:masterClrMapping/>
  </p:clrMapOvr>
  <p:transition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37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737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737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737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737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37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737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737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737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737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737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90600" y="990600"/>
            <a:ext cx="7543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latin typeface="Cambria" pitchFamily="18" charset="0"/>
              </a:rPr>
              <a:t>Bài</a:t>
            </a:r>
            <a:r>
              <a:rPr lang="en-US" sz="2400" b="1" dirty="0" smtClean="0">
                <a:latin typeface="Cambria" pitchFamily="18" charset="0"/>
              </a:rPr>
              <a:t> 4. </a:t>
            </a:r>
            <a:r>
              <a:rPr lang="en-US" sz="2400" b="1" dirty="0" err="1" smtClean="0">
                <a:latin typeface="Cambria" pitchFamily="18" charset="0"/>
              </a:rPr>
              <a:t>Viết</a:t>
            </a:r>
            <a:r>
              <a:rPr lang="en-US" sz="2400" b="1" dirty="0" smtClean="0">
                <a:latin typeface="Cambria" pitchFamily="18" charset="0"/>
              </a:rPr>
              <a:t> 1 </a:t>
            </a:r>
            <a:r>
              <a:rPr lang="en-US" sz="2400" b="1" dirty="0" err="1" smtClean="0">
                <a:latin typeface="Cambria" pitchFamily="18" charset="0"/>
              </a:rPr>
              <a:t>đến</a:t>
            </a:r>
            <a:r>
              <a:rPr lang="en-US" sz="2400" b="1" dirty="0" smtClean="0">
                <a:latin typeface="Cambria" pitchFamily="18" charset="0"/>
              </a:rPr>
              <a:t> 2 </a:t>
            </a:r>
            <a:r>
              <a:rPr lang="en-US" sz="2400" b="1" dirty="0" err="1" smtClean="0">
                <a:latin typeface="Cambria" pitchFamily="18" charset="0"/>
              </a:rPr>
              <a:t>câu</a:t>
            </a:r>
            <a:r>
              <a:rPr lang="en-US" sz="2400" b="1" dirty="0" smtClean="0">
                <a:latin typeface="Cambria" pitchFamily="18" charset="0"/>
              </a:rPr>
              <a:t> </a:t>
            </a:r>
            <a:r>
              <a:rPr lang="en-US" sz="2400" b="1" dirty="0" err="1" smtClean="0">
                <a:latin typeface="Cambria" pitchFamily="18" charset="0"/>
              </a:rPr>
              <a:t>chúc</a:t>
            </a:r>
            <a:r>
              <a:rPr lang="en-US" sz="2400" b="1" dirty="0" smtClean="0">
                <a:latin typeface="Cambria" pitchFamily="18" charset="0"/>
              </a:rPr>
              <a:t> </a:t>
            </a:r>
            <a:r>
              <a:rPr lang="en-US" sz="2400" b="1" dirty="0" err="1" smtClean="0">
                <a:latin typeface="Cambria" pitchFamily="18" charset="0"/>
              </a:rPr>
              <a:t>mừng</a:t>
            </a:r>
            <a:r>
              <a:rPr lang="en-US" sz="2400" b="1" dirty="0" smtClean="0">
                <a:latin typeface="Cambria" pitchFamily="18" charset="0"/>
              </a:rPr>
              <a:t> </a:t>
            </a:r>
            <a:r>
              <a:rPr lang="en-US" sz="2400" b="1" dirty="0" err="1" smtClean="0">
                <a:latin typeface="Cambria" pitchFamily="18" charset="0"/>
              </a:rPr>
              <a:t>sinh</a:t>
            </a:r>
            <a:r>
              <a:rPr lang="en-US" sz="2400" b="1" dirty="0" smtClean="0">
                <a:latin typeface="Cambria" pitchFamily="18" charset="0"/>
              </a:rPr>
              <a:t> </a:t>
            </a:r>
            <a:r>
              <a:rPr lang="en-US" sz="2400" b="1" dirty="0" err="1" smtClean="0">
                <a:latin typeface="Cambria" pitchFamily="18" charset="0"/>
              </a:rPr>
              <a:t>nhật</a:t>
            </a:r>
            <a:r>
              <a:rPr lang="en-US" sz="2400" b="1" dirty="0" smtClean="0">
                <a:latin typeface="Cambria" pitchFamily="18" charset="0"/>
              </a:rPr>
              <a:t> </a:t>
            </a:r>
            <a:r>
              <a:rPr lang="en-US" sz="2400" b="1" dirty="0" err="1" smtClean="0">
                <a:latin typeface="Cambria" pitchFamily="18" charset="0"/>
              </a:rPr>
              <a:t>người</a:t>
            </a:r>
            <a:r>
              <a:rPr lang="en-US" sz="2400" b="1" dirty="0" smtClean="0">
                <a:latin typeface="Cambria" pitchFamily="18" charset="0"/>
              </a:rPr>
              <a:t> </a:t>
            </a:r>
            <a:r>
              <a:rPr lang="en-US" sz="2400" b="1" dirty="0" err="1" smtClean="0">
                <a:latin typeface="Cambria" pitchFamily="18" charset="0"/>
              </a:rPr>
              <a:t>bạn</a:t>
            </a:r>
            <a:r>
              <a:rPr lang="en-US" sz="2400" b="1" dirty="0" smtClean="0">
                <a:latin typeface="Cambria" pitchFamily="18" charset="0"/>
              </a:rPr>
              <a:t> </a:t>
            </a:r>
            <a:r>
              <a:rPr lang="en-US" sz="2400" b="1" dirty="0" err="1" smtClean="0">
                <a:latin typeface="Cambria" pitchFamily="18" charset="0"/>
              </a:rPr>
              <a:t>của</a:t>
            </a:r>
            <a:r>
              <a:rPr lang="en-US" sz="2400" b="1" dirty="0" smtClean="0">
                <a:latin typeface="Cambria" pitchFamily="18" charset="0"/>
              </a:rPr>
              <a:t> </a:t>
            </a:r>
            <a:r>
              <a:rPr lang="en-US" sz="2400" b="1" dirty="0" err="1" smtClean="0">
                <a:latin typeface="Cambria" pitchFamily="18" charset="0"/>
              </a:rPr>
              <a:t>em</a:t>
            </a:r>
            <a:r>
              <a:rPr lang="en-US" sz="2400" b="1" dirty="0" smtClean="0">
                <a:latin typeface="Cambria" pitchFamily="18" charset="0"/>
              </a:rPr>
              <a:t>. </a:t>
            </a:r>
            <a:endParaRPr lang="en-US" sz="2400" b="1" i="1" dirty="0">
              <a:solidFill>
                <a:srgbClr val="C00000"/>
              </a:solidFill>
              <a:latin typeface="Cambria" pitchFamily="18" charset="0"/>
            </a:endParaRPr>
          </a:p>
        </p:txBody>
      </p:sp>
      <p:pic>
        <p:nvPicPr>
          <p:cNvPr id="8" name="Picture 7" descr="9.png"/>
          <p:cNvPicPr>
            <a:picLocks noChangeAspect="1"/>
          </p:cNvPicPr>
          <p:nvPr/>
        </p:nvPicPr>
        <p:blipFill>
          <a:blip r:embed="rId2"/>
          <a:srcRect r="-889"/>
          <a:stretch>
            <a:fillRect/>
          </a:stretch>
        </p:blipFill>
        <p:spPr>
          <a:xfrm>
            <a:off x="1600200" y="1862235"/>
            <a:ext cx="5943600" cy="313353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104900" y="5181600"/>
            <a:ext cx="6934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</a:pPr>
            <a:r>
              <a:rPr lang="en-US" sz="2400" b="1" i="1" dirty="0" smtClean="0">
                <a:solidFill>
                  <a:srgbClr val="C00000"/>
                </a:solidFill>
                <a:latin typeface="Cambria" pitchFamily="18" charset="0"/>
              </a:rPr>
              <a:t>M:  </a:t>
            </a:r>
            <a:r>
              <a:rPr lang="en-US" sz="2400" b="1" i="1" dirty="0" err="1" smtClean="0">
                <a:solidFill>
                  <a:srgbClr val="C00000"/>
                </a:solidFill>
                <a:latin typeface="Cambria" pitchFamily="18" charset="0"/>
              </a:rPr>
              <a:t>Chúc</a:t>
            </a:r>
            <a:r>
              <a:rPr lang="en-US" sz="2400" b="1" i="1" dirty="0" smtClean="0">
                <a:solidFill>
                  <a:srgbClr val="C00000"/>
                </a:solidFill>
                <a:latin typeface="Cambria" pitchFamily="18" charset="0"/>
              </a:rPr>
              <a:t> </a:t>
            </a:r>
            <a:r>
              <a:rPr lang="en-US" sz="2400" b="1" i="1" dirty="0" err="1" smtClean="0">
                <a:solidFill>
                  <a:srgbClr val="C00000"/>
                </a:solidFill>
                <a:latin typeface="Cambria" pitchFamily="18" charset="0"/>
              </a:rPr>
              <a:t>mừng</a:t>
            </a:r>
            <a:r>
              <a:rPr lang="en-US" sz="2400" b="1" i="1" dirty="0" smtClean="0">
                <a:solidFill>
                  <a:srgbClr val="C00000"/>
                </a:solidFill>
                <a:latin typeface="Cambria" pitchFamily="18" charset="0"/>
              </a:rPr>
              <a:t> </a:t>
            </a:r>
            <a:r>
              <a:rPr lang="en-US" sz="2400" b="1" i="1" dirty="0" err="1" smtClean="0">
                <a:solidFill>
                  <a:srgbClr val="C00000"/>
                </a:solidFill>
                <a:latin typeface="Cambria" pitchFamily="18" charset="0"/>
              </a:rPr>
              <a:t>sinh</a:t>
            </a:r>
            <a:r>
              <a:rPr lang="en-US" sz="2400" b="1" i="1" dirty="0" smtClean="0">
                <a:solidFill>
                  <a:srgbClr val="C00000"/>
                </a:solidFill>
                <a:latin typeface="Cambria" pitchFamily="18" charset="0"/>
              </a:rPr>
              <a:t> </a:t>
            </a:r>
            <a:r>
              <a:rPr lang="en-US" sz="2400" b="1" i="1" dirty="0" err="1" smtClean="0">
                <a:solidFill>
                  <a:srgbClr val="C00000"/>
                </a:solidFill>
                <a:latin typeface="Cambria" pitchFamily="18" charset="0"/>
              </a:rPr>
              <a:t>nhật</a:t>
            </a:r>
            <a:r>
              <a:rPr lang="en-US" sz="2400" b="1" i="1" dirty="0" smtClean="0">
                <a:solidFill>
                  <a:srgbClr val="C00000"/>
                </a:solidFill>
                <a:latin typeface="Cambria" pitchFamily="18" charset="0"/>
              </a:rPr>
              <a:t> </a:t>
            </a:r>
            <a:r>
              <a:rPr lang="en-US" sz="2400" b="1" i="1" dirty="0" err="1" smtClean="0">
                <a:solidFill>
                  <a:srgbClr val="C00000"/>
                </a:solidFill>
                <a:latin typeface="Cambria" pitchFamily="18" charset="0"/>
              </a:rPr>
              <a:t>bạn</a:t>
            </a:r>
            <a:r>
              <a:rPr lang="en-US" sz="2400" b="1" i="1" dirty="0" smtClean="0">
                <a:solidFill>
                  <a:srgbClr val="C00000"/>
                </a:solidFill>
                <a:latin typeface="Cambria" pitchFamily="18" charset="0"/>
              </a:rPr>
              <a:t>! </a:t>
            </a:r>
            <a:r>
              <a:rPr lang="en-US" sz="2400" b="1" i="1" dirty="0" err="1" smtClean="0">
                <a:solidFill>
                  <a:srgbClr val="C00000"/>
                </a:solidFill>
                <a:latin typeface="Cambria" pitchFamily="18" charset="0"/>
              </a:rPr>
              <a:t>Chúc</a:t>
            </a:r>
            <a:r>
              <a:rPr lang="en-US" sz="2400" b="1" i="1" dirty="0" smtClean="0">
                <a:solidFill>
                  <a:srgbClr val="C00000"/>
                </a:solidFill>
                <a:latin typeface="Cambria" pitchFamily="18" charset="0"/>
              </a:rPr>
              <a:t> </a:t>
            </a:r>
            <a:r>
              <a:rPr lang="en-US" sz="2400" b="1" i="1" dirty="0" err="1" smtClean="0">
                <a:solidFill>
                  <a:srgbClr val="C00000"/>
                </a:solidFill>
                <a:latin typeface="Cambria" pitchFamily="18" charset="0"/>
              </a:rPr>
              <a:t>bạn</a:t>
            </a:r>
            <a:r>
              <a:rPr lang="en-US" sz="2400" b="1" i="1" dirty="0" smtClean="0">
                <a:solidFill>
                  <a:srgbClr val="C00000"/>
                </a:solidFill>
                <a:latin typeface="Cambria" pitchFamily="18" charset="0"/>
              </a:rPr>
              <a:t> </a:t>
            </a:r>
            <a:r>
              <a:rPr lang="en-US" sz="2400" b="1" i="1" dirty="0" err="1" smtClean="0">
                <a:solidFill>
                  <a:srgbClr val="C00000"/>
                </a:solidFill>
                <a:latin typeface="Cambria" pitchFamily="18" charset="0"/>
              </a:rPr>
              <a:t>học</a:t>
            </a:r>
            <a:r>
              <a:rPr lang="en-US" sz="2400" b="1" i="1" dirty="0" smtClean="0">
                <a:solidFill>
                  <a:srgbClr val="C00000"/>
                </a:solidFill>
                <a:latin typeface="Cambria" pitchFamily="18" charset="0"/>
              </a:rPr>
              <a:t> </a:t>
            </a:r>
            <a:r>
              <a:rPr lang="en-US" sz="2400" b="1" i="1" dirty="0" err="1" smtClean="0">
                <a:solidFill>
                  <a:srgbClr val="C00000"/>
                </a:solidFill>
                <a:latin typeface="Cambria" pitchFamily="18" charset="0"/>
              </a:rPr>
              <a:t>giỏi</a:t>
            </a:r>
            <a:r>
              <a:rPr lang="en-US" sz="2400" b="1" i="1" dirty="0" smtClean="0">
                <a:solidFill>
                  <a:srgbClr val="C00000"/>
                </a:solidFill>
                <a:latin typeface="Cambria" pitchFamily="18" charset="0"/>
              </a:rPr>
              <a:t>, </a:t>
            </a:r>
            <a:r>
              <a:rPr lang="en-US" sz="2400" b="1" i="1" dirty="0" err="1" smtClean="0">
                <a:solidFill>
                  <a:srgbClr val="C00000"/>
                </a:solidFill>
                <a:latin typeface="Cambria" pitchFamily="18" charset="0"/>
              </a:rPr>
              <a:t>chăm</a:t>
            </a:r>
            <a:r>
              <a:rPr lang="en-US" sz="2400" b="1" i="1" dirty="0" smtClean="0">
                <a:solidFill>
                  <a:srgbClr val="C00000"/>
                </a:solidFill>
                <a:latin typeface="Cambria" pitchFamily="18" charset="0"/>
              </a:rPr>
              <a:t> </a:t>
            </a:r>
            <a:r>
              <a:rPr lang="en-US" sz="2400" b="1" i="1" dirty="0" err="1" smtClean="0">
                <a:solidFill>
                  <a:srgbClr val="C00000"/>
                </a:solidFill>
                <a:latin typeface="Cambria" pitchFamily="18" charset="0"/>
              </a:rPr>
              <a:t>ngoan</a:t>
            </a:r>
            <a:r>
              <a:rPr lang="en-US" sz="2400" b="1" i="1" dirty="0" smtClean="0">
                <a:solidFill>
                  <a:srgbClr val="C00000"/>
                </a:solidFill>
                <a:latin typeface="Cambria" pitchFamily="18" charset="0"/>
              </a:rPr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3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206</Words>
  <Application>Microsoft Office PowerPoint</Application>
  <PresentationFormat>On-screen Show (4:3)</PresentationFormat>
  <Paragraphs>27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Cambria</vt:lpstr>
      <vt:lpstr>HP001 4 hàng</vt:lpstr>
      <vt:lpstr>Times New Roman</vt:lpstr>
      <vt:lpstr>Office Theme</vt:lpstr>
      <vt:lpstr>0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0</dc:title>
  <dc:creator>user</dc:creator>
  <cp:lastModifiedBy>laptop</cp:lastModifiedBy>
  <cp:revision>4</cp:revision>
  <dcterms:created xsi:type="dcterms:W3CDTF">2020-08-29T15:37:18Z</dcterms:created>
  <dcterms:modified xsi:type="dcterms:W3CDTF">2023-01-30T08:19:15Z</dcterms:modified>
</cp:coreProperties>
</file>