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71" r:id="rId2"/>
    <p:sldId id="292" r:id="rId3"/>
    <p:sldId id="299" r:id="rId4"/>
    <p:sldId id="300" r:id="rId5"/>
    <p:sldId id="316" r:id="rId6"/>
    <p:sldId id="319" r:id="rId7"/>
    <p:sldId id="306" r:id="rId8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FF00"/>
    <a:srgbClr val="E6E6E6"/>
    <a:srgbClr val="FCE4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737" autoAdjust="0"/>
  </p:normalViewPr>
  <p:slideViewPr>
    <p:cSldViewPr>
      <p:cViewPr varScale="1">
        <p:scale>
          <a:sx n="72" d="100"/>
          <a:sy n="72" d="100"/>
        </p:scale>
        <p:origin x="134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111" name="Rectangle 429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049112" name="Rectangle 430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049113" name="Rectangle 431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9114" name="Rectangle 43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Verdana" panose="020B0604030504040204" pitchFamily="34" charset="0"/>
              </a:rPr>
              <a:t>Click to edit Master text styles</a:t>
            </a:r>
          </a:p>
          <a:p>
            <a:pPr lvl="1"/>
            <a:r>
              <a:rPr lang="en-US" altLang="en-US">
                <a:sym typeface="Verdana" panose="020B0604030504040204" pitchFamily="34" charset="0"/>
              </a:rPr>
              <a:t>Second level</a:t>
            </a:r>
          </a:p>
          <a:p>
            <a:pPr lvl="2"/>
            <a:r>
              <a:rPr lang="en-US" altLang="en-US">
                <a:sym typeface="Verdana" panose="020B0604030504040204" pitchFamily="34" charset="0"/>
              </a:rPr>
              <a:t>Third level</a:t>
            </a:r>
          </a:p>
          <a:p>
            <a:pPr lvl="3"/>
            <a:r>
              <a:rPr lang="en-US" altLang="en-US">
                <a:sym typeface="Verdana" panose="020B0604030504040204" pitchFamily="34" charset="0"/>
              </a:rPr>
              <a:t>Fourth level</a:t>
            </a:r>
          </a:p>
          <a:p>
            <a:pPr lvl="4"/>
            <a:r>
              <a:rPr lang="en-US" altLang="en-US">
                <a:sym typeface="Verdana" panose="020B0604030504040204" pitchFamily="34" charset="0"/>
              </a:rPr>
              <a:t>Fifth level</a:t>
            </a:r>
          </a:p>
        </p:txBody>
      </p:sp>
      <p:sp>
        <p:nvSpPr>
          <p:cNvPr id="1049115" name="Rectangle 433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049116" name="Rectangle 434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1FA3EF-D8E7-4C62-9B0B-135EE5951CEE}" type="slidenum">
              <a:rPr lang="en-US" altLang="en-US"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Rectangle 43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0077D0D2-210B-4402-82DF-BB6CAD699FB3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1048627" name="Rectangle 44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</p:spPr>
      </p:sp>
      <p:sp>
        <p:nvSpPr>
          <p:cNvPr id="1048628" name="Rectangle 4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altLang="en-US"/>
              <a:t>thoa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61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906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4906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6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6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755AB-C565-4C10-BE91-524C0ABE3901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9082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0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73E50-D4A4-4CC2-977E-9F5AA27C37A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70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9071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07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7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7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32692-B6C9-4E9B-B083-09DFB78E0C30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0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90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9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89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89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030B-5512-4AAF-9B44-C55C5BB775D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86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9087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908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8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6044-91E2-41CB-A5C7-709348BC524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9092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093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09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9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9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40B5-AB9D-4761-BF4B-08B67E636D4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97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9098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9099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10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9101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10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10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10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2CDC-6EB0-43F2-A373-A62581A0B8F2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906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6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6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19502-5B98-44D2-9918-B8BBD6DE8EA1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862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862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216C6-93A8-4834-919E-65EC1955D2C9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105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9106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107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910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10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1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9E18E-08B2-47E8-8184-28C3442D849D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75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9076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9077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907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7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8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8AC72-52E4-4BF8-8DA4-28BF7CE8622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Freeform 1024"/>
          <p:cNvSpPr>
            <a:spLocks noChangeArrowheads="1"/>
          </p:cNvSpPr>
          <p:nvPr/>
        </p:nvSpPr>
        <p:spPr bwMode="auto">
          <a:xfrm rot="18427436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048577" name="Rectangle 102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Verdana" panose="020B0604030504040204" pitchFamily="34" charset="0"/>
              </a:rPr>
              <a:t>Click to edit Master title style</a:t>
            </a:r>
          </a:p>
        </p:txBody>
      </p:sp>
      <p:sp>
        <p:nvSpPr>
          <p:cNvPr id="1048578" name="Rectangle 10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Verdana" panose="020B0604030504040204" pitchFamily="34" charset="0"/>
              </a:rPr>
              <a:t>Click to edit Master text styles</a:t>
            </a:r>
          </a:p>
          <a:p>
            <a:pPr lvl="1"/>
            <a:r>
              <a:rPr lang="en-US" altLang="en-US">
                <a:sym typeface="Verdana" panose="020B0604030504040204" pitchFamily="34" charset="0"/>
              </a:rPr>
              <a:t>Second level</a:t>
            </a:r>
          </a:p>
          <a:p>
            <a:pPr lvl="2"/>
            <a:r>
              <a:rPr lang="en-US" altLang="en-US">
                <a:sym typeface="Verdana" panose="020B0604030504040204" pitchFamily="34" charset="0"/>
              </a:rPr>
              <a:t>Third level</a:t>
            </a:r>
          </a:p>
          <a:p>
            <a:pPr lvl="3"/>
            <a:r>
              <a:rPr lang="en-US" altLang="en-US">
                <a:sym typeface="Verdana" panose="020B0604030504040204" pitchFamily="34" charset="0"/>
              </a:rPr>
              <a:t>Fourth level</a:t>
            </a:r>
          </a:p>
          <a:p>
            <a:pPr lvl="4"/>
            <a:r>
              <a:rPr lang="en-US" altLang="en-US">
                <a:sym typeface="Verdana" panose="020B0604030504040204" pitchFamily="34" charset="0"/>
              </a:rPr>
              <a:t>Fifth level</a:t>
            </a:r>
          </a:p>
        </p:txBody>
      </p:sp>
      <p:sp>
        <p:nvSpPr>
          <p:cNvPr id="1048579" name="Rectangle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 i="1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48580" name="Rectangle 10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 i="1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48581" name="Rectangle 10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 i="1">
                <a:latin typeface="+mn-lt"/>
              </a:defRPr>
            </a:lvl1pPr>
          </a:lstStyle>
          <a:p>
            <a:fld id="{A9411246-B5C6-4A38-9656-765EB7AC479C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48582" name="Freeform 1030"/>
          <p:cNvSpPr>
            <a:spLocks noChangeArrowheads="1"/>
          </p:cNvSpPr>
          <p:nvPr/>
        </p:nvSpPr>
        <p:spPr bwMode="auto">
          <a:xfrm rot="18427436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</a:path>
            </a:pathLst>
          </a:custGeom>
          <a:solidFill>
            <a:srgbClr val="703DFF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048583" name="Freeform 1031"/>
          <p:cNvSpPr>
            <a:spLocks noChangeArrowheads="1"/>
          </p:cNvSpPr>
          <p:nvPr/>
        </p:nvSpPr>
        <p:spPr bwMode="auto">
          <a:xfrm rot="18427436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</a:path>
            </a:pathLst>
          </a:custGeom>
          <a:solidFill>
            <a:srgbClr val="FFB800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grpSp>
        <p:nvGrpSpPr>
          <p:cNvPr id="14" name="Group -1011"/>
          <p:cNvGrpSpPr/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48584" name="Freeform 1032"/>
            <p:cNvSpPr>
              <a:spLocks noChangeArrowheads="1"/>
            </p:cNvSpPr>
            <p:nvPr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</a:path>
              </a:pathLst>
            </a:custGeom>
            <a:solidFill>
              <a:srgbClr val="F8F8F8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85" name="Freeform 1033"/>
            <p:cNvSpPr>
              <a:spLocks noChangeArrowheads="1"/>
            </p:cNvSpPr>
            <p:nvPr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</a:path>
              </a:pathLst>
            </a:custGeom>
            <a:solidFill>
              <a:srgbClr val="FFEF66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86" name="Freeform 1034"/>
            <p:cNvSpPr>
              <a:spLocks noChangeArrowheads="1"/>
            </p:cNvSpPr>
            <p:nvPr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87" name="Freeform 1035"/>
            <p:cNvSpPr>
              <a:spLocks noChangeArrowheads="1"/>
            </p:cNvSpPr>
            <p:nvPr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</a:path>
              </a:pathLst>
            </a:custGeom>
            <a:solidFill>
              <a:srgbClr val="FFB80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88" name="Freeform 1036"/>
            <p:cNvSpPr>
              <a:spLocks noChangeArrowheads="1"/>
            </p:cNvSpPr>
            <p:nvPr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</a:path>
              </a:pathLst>
            </a:custGeom>
            <a:solidFill>
              <a:srgbClr val="00B20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89" name="Freeform 1037"/>
            <p:cNvSpPr>
              <a:spLocks noChangeArrowheads="1"/>
            </p:cNvSpPr>
            <p:nvPr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</a:path>
              </a:pathLst>
            </a:custGeom>
            <a:solidFill>
              <a:srgbClr val="00B20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90" name="Freeform 1038"/>
            <p:cNvSpPr>
              <a:spLocks noChangeArrowheads="1"/>
            </p:cNvSpPr>
            <p:nvPr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</a:path>
              </a:pathLst>
            </a:custGeom>
            <a:solidFill>
              <a:srgbClr val="FFB80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91" name="Freeform 1039"/>
            <p:cNvSpPr>
              <a:spLocks noChangeArrowheads="1"/>
            </p:cNvSpPr>
            <p:nvPr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</a:path>
              </a:pathLst>
            </a:custGeom>
            <a:solidFill>
              <a:srgbClr val="FFB80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92" name="Freeform 1040"/>
            <p:cNvSpPr>
              <a:spLocks noChangeArrowheads="1"/>
            </p:cNvSpPr>
            <p:nvPr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</a:path>
              </a:pathLst>
            </a:custGeom>
            <a:solidFill>
              <a:srgbClr val="FFEF66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" name="Group -1010"/>
            <p:cNvGrpSpPr/>
            <p:nvPr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6" name="Group -1009"/>
              <p:cNvGrpSpPr/>
              <p:nvPr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48593" name="Freeform 1041"/>
                <p:cNvSpPr>
                  <a:spLocks noChangeArrowheads="1"/>
                </p:cNvSpPr>
                <p:nvPr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594" name="Freeform 1042"/>
                <p:cNvSpPr>
                  <a:spLocks noChangeArrowheads="1"/>
                </p:cNvSpPr>
                <p:nvPr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595" name="Freeform 1043"/>
                <p:cNvSpPr>
                  <a:spLocks noChangeArrowheads="1"/>
                </p:cNvSpPr>
                <p:nvPr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48596" name="Freeform 1044"/>
              <p:cNvSpPr>
                <a:spLocks noChangeArrowheads="1"/>
              </p:cNvSpPr>
              <p:nvPr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597" name="Freeform 1045"/>
              <p:cNvSpPr>
                <a:spLocks noChangeArrowheads="1"/>
              </p:cNvSpPr>
              <p:nvPr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598" name="Freeform 1046"/>
              <p:cNvSpPr>
                <a:spLocks noChangeArrowheads="1"/>
              </p:cNvSpPr>
              <p:nvPr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7" name="Group -1008"/>
              <p:cNvGrpSpPr/>
              <p:nvPr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48599" name="Freeform 1047"/>
                <p:cNvSpPr>
                  <a:spLocks noChangeArrowheads="1"/>
                </p:cNvSpPr>
                <p:nvPr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0" name="Freeform 1048"/>
                <p:cNvSpPr>
                  <a:spLocks noChangeArrowheads="1"/>
                </p:cNvSpPr>
                <p:nvPr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1" name="Freeform 1049"/>
                <p:cNvSpPr>
                  <a:spLocks noChangeArrowheads="1"/>
                </p:cNvSpPr>
                <p:nvPr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2" name="Freeform 1050"/>
                <p:cNvSpPr>
                  <a:spLocks noChangeArrowheads="1"/>
                </p:cNvSpPr>
                <p:nvPr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3" name="Freeform 1051"/>
                <p:cNvSpPr>
                  <a:spLocks noChangeArrowheads="1"/>
                </p:cNvSpPr>
                <p:nvPr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4" name="Freeform 1052"/>
                <p:cNvSpPr>
                  <a:spLocks noChangeArrowheads="1"/>
                </p:cNvSpPr>
                <p:nvPr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5" name="Freeform 1053"/>
                <p:cNvSpPr>
                  <a:spLocks noChangeArrowheads="1"/>
                </p:cNvSpPr>
                <p:nvPr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6" name="Freeform 1054"/>
                <p:cNvSpPr>
                  <a:spLocks noChangeArrowheads="1"/>
                </p:cNvSpPr>
                <p:nvPr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8" name="Group -1007"/>
          <p:cNvGrpSpPr/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8607" name="Freeform 1055"/>
            <p:cNvSpPr>
              <a:spLocks noChangeArrowheads="1"/>
            </p:cNvSpPr>
            <p:nvPr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</a:path>
              </a:pathLst>
            </a:custGeom>
            <a:solidFill>
              <a:srgbClr val="703D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608" name="Freeform 1056"/>
            <p:cNvSpPr>
              <a:spLocks noChangeArrowheads="1"/>
            </p:cNvSpPr>
            <p:nvPr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</a:path>
              </a:pathLst>
            </a:custGeom>
            <a:solidFill>
              <a:srgbClr val="703D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" name="Group -1006"/>
          <p:cNvGrpSpPr/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20" name="Group -1005"/>
            <p:cNvGrpSpPr/>
            <p:nvPr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48609" name="Freeform 1057"/>
              <p:cNvSpPr>
                <a:spLocks noChangeArrowheads="1"/>
              </p:cNvSpPr>
              <p:nvPr/>
            </p:nvSpPr>
            <p:spPr bwMode="auto">
              <a:xfrm rot="18427436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1" name="Group -1004"/>
              <p:cNvGrpSpPr/>
              <p:nvPr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8610" name="Freeform 1058"/>
                <p:cNvSpPr>
                  <a:spLocks noChangeArrowheads="1"/>
                </p:cNvSpPr>
                <p:nvPr/>
              </p:nvSpPr>
              <p:spPr bwMode="auto">
                <a:xfrm rot="18427436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1" name="Freeform 1059"/>
                <p:cNvSpPr>
                  <a:spLocks noChangeArrowheads="1"/>
                </p:cNvSpPr>
                <p:nvPr/>
              </p:nvSpPr>
              <p:spPr bwMode="auto">
                <a:xfrm rot="18427436">
                  <a:off x="5048" y="332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2" name="Freeform 1060"/>
                <p:cNvSpPr>
                  <a:spLocks noChangeArrowheads="1"/>
                </p:cNvSpPr>
                <p:nvPr/>
              </p:nvSpPr>
              <p:spPr bwMode="auto">
                <a:xfrm rot="18427436">
                  <a:off x="4858" y="182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3" name="Freeform 1061"/>
                <p:cNvSpPr>
                  <a:spLocks noChangeArrowheads="1"/>
                </p:cNvSpPr>
                <p:nvPr/>
              </p:nvSpPr>
              <p:spPr bwMode="auto">
                <a:xfrm rot="18427436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4" name="Freeform 1062"/>
                <p:cNvSpPr>
                  <a:spLocks noChangeArrowheads="1"/>
                </p:cNvSpPr>
                <p:nvPr/>
              </p:nvSpPr>
              <p:spPr bwMode="auto">
                <a:xfrm rot="18427436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5" name="Freeform 1063"/>
                <p:cNvSpPr>
                  <a:spLocks noChangeArrowheads="1"/>
                </p:cNvSpPr>
                <p:nvPr/>
              </p:nvSpPr>
              <p:spPr bwMode="auto">
                <a:xfrm rot="18427436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6" name="Freeform 1064"/>
                <p:cNvSpPr>
                  <a:spLocks noChangeArrowheads="1"/>
                </p:cNvSpPr>
                <p:nvPr/>
              </p:nvSpPr>
              <p:spPr bwMode="auto">
                <a:xfrm rot="18427436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7" name="Freeform 1065"/>
                <p:cNvSpPr>
                  <a:spLocks noChangeArrowheads="1"/>
                </p:cNvSpPr>
                <p:nvPr/>
              </p:nvSpPr>
              <p:spPr bwMode="auto">
                <a:xfrm rot="18427436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048618" name="Line 1066"/>
            <p:cNvSpPr>
              <a:spLocks noChangeShapeType="1"/>
            </p:cNvSpPr>
            <p:nvPr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000000"/>
          </a:solidFill>
          <a:latin typeface="+mj-lt"/>
          <a:ea typeface="+mj-ea"/>
          <a:cs typeface="+mj-cs"/>
          <a:sym typeface="Verdana" panose="020B0604030504040204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10000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  <a:sym typeface="Verdana" panose="020B0604030504040204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100000"/>
        <a:buChar char="–"/>
        <a:defRPr sz="2800" kern="1200">
          <a:solidFill>
            <a:srgbClr val="000000"/>
          </a:solidFill>
          <a:latin typeface="+mn-lt"/>
          <a:ea typeface="+mn-ea"/>
          <a:cs typeface="+mn-cs"/>
          <a:sym typeface="Verdana" panose="020B06040305040402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10000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  <a:sym typeface="Verdana" panose="020B06040305040402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SzPct val="100000"/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  <a:sym typeface="Verdana" panose="020B060403050404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SzPct val="100000"/>
        <a:buChar char="»"/>
        <a:defRPr sz="2000" kern="1200">
          <a:solidFill>
            <a:srgbClr val="000000"/>
          </a:solidFill>
          <a:latin typeface="+mn-lt"/>
          <a:ea typeface="+mn-ea"/>
          <a:cs typeface="+mn-cs"/>
          <a:sym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Picture 28" descr="attachment"/>
          <p:cNvPicPr>
            <a:picLocks noChangeAspect="1" noChangeArrowheads="1"/>
          </p:cNvPicPr>
          <p:nvPr/>
        </p:nvPicPr>
        <p:blipFill>
          <a:blip r:embed="rId3">
            <a:lum bright="12000"/>
          </a:blip>
          <a:srcRect/>
          <a:stretch>
            <a:fillRect/>
          </a:stretch>
        </p:blipFill>
        <p:spPr bwMode="auto">
          <a:xfrm>
            <a:off x="0" y="-2970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8622" name="WordArt 436"/>
          <p:cNvSpPr>
            <a:spLocks noChangeShapeType="1" noTextEdit="1"/>
          </p:cNvSpPr>
          <p:nvPr/>
        </p:nvSpPr>
        <p:spPr bwMode="auto">
          <a:xfrm>
            <a:off x="695301" y="692944"/>
            <a:ext cx="7632203" cy="719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 dirty="0">
              <a:ln w="9525">
                <a:solidFill>
                  <a:srgbClr val="000080"/>
                </a:solidFill>
                <a:round/>
                <a:headEnd/>
                <a:tailEnd/>
              </a:ln>
              <a:solidFill>
                <a:srgbClr val="000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23" name="WordArt 438"/>
          <p:cNvSpPr>
            <a:spLocks noChangeShapeType="1" noTextEdit="1"/>
          </p:cNvSpPr>
          <p:nvPr/>
        </p:nvSpPr>
        <p:spPr bwMode="auto">
          <a:xfrm>
            <a:off x="695301" y="1628800"/>
            <a:ext cx="7693124" cy="309634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600" b="1" kern="10" dirty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b="1" kern="10" dirty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sz="3600" b="1" kern="10" dirty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endParaRPr lang="en-US" sz="3600" b="1" kern="10" dirty="0">
              <a:ln w="12700">
                <a:solidFill>
                  <a:srgbClr val="FF00FF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0" dir="2700068" sy="50000" kx="2115795" algn="bl" rotWithShape="0">
                  <a:srgbClr val="C0C0C0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kern="10" dirty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b="1" kern="10" dirty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" dur="50" fill="hold"/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" fill="hold"/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fill.color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" fill="hold"/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3" dur="50" fill="hold"/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ounded Rectangle 8"/>
          <p:cNvSpPr/>
          <p:nvPr/>
        </p:nvSpPr>
        <p:spPr bwMode="auto">
          <a:xfrm>
            <a:off x="1752600" y="284163"/>
            <a:ext cx="7086600" cy="98459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32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CỜ</a:t>
            </a: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2445879"/>
              </p:ext>
            </p:extLst>
          </p:nvPr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 </a:t>
            </a:r>
          </a:p>
        </p:txBody>
      </p:sp>
    </p:spTree>
    <p:extLst>
      <p:ext uri="{BB962C8B-B14F-4D97-AF65-F5344CB8AC3E}">
        <p14:creationId xmlns:p14="http://schemas.microsoft.com/office/powerpoint/2010/main" val="2963360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ounded Rectangle 8"/>
          <p:cNvSpPr/>
          <p:nvPr/>
        </p:nvSpPr>
        <p:spPr bwMode="auto">
          <a:xfrm>
            <a:off x="1733872" y="260648"/>
            <a:ext cx="7086600" cy="129614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MỪNG SINH NHẬT BÁC HỒ MỪNG ĐỘI TA TRƯỞNG THÀNH TỰU</a:t>
            </a:r>
            <a:endParaRPr lang="en-US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1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9" name="Picture 29" descr="Một số hình ảnh Bác Hồ với các cháu thiếu nhi - học sinh">
            <a:extLst>
              <a:ext uri="{FF2B5EF4-FFF2-40B4-BE49-F238E27FC236}">
                <a16:creationId xmlns:a16="http://schemas.microsoft.com/office/drawing/2014/main" id="{B70A90E0-4C31-4F35-B668-09C886C0120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817440"/>
            <a:ext cx="7272808" cy="4779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8126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064896" cy="1965532"/>
          </a:xfrm>
        </p:spPr>
        <p:txBody>
          <a:bodyPr/>
          <a:lstStyle/>
          <a:p>
            <a:pPr>
              <a:spcAft>
                <a:spcPts val="0"/>
              </a:spcAft>
            </a:pP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827584" y="2204864"/>
            <a:ext cx="7086600" cy="239028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Hoạt</a:t>
            </a:r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: </a:t>
            </a:r>
          </a:p>
          <a:p>
            <a:pPr algn="ctr"/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nghệ</a:t>
            </a:r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chào</a:t>
            </a:r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mừng</a:t>
            </a:r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ctr"/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nhật</a:t>
            </a:r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Bác</a:t>
            </a:r>
            <a:endParaRPr lang="en-US" sz="4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7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418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ounded Rectangle 8"/>
          <p:cNvSpPr/>
          <p:nvPr/>
        </p:nvSpPr>
        <p:spPr bwMode="auto">
          <a:xfrm>
            <a:off x="351657" y="2204864"/>
            <a:ext cx="8396807" cy="201622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Vinh </a:t>
            </a:r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danh</a:t>
            </a:r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</a:t>
            </a:r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xuất</a:t>
            </a:r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sắc</a:t>
            </a:r>
            <a:endParaRPr lang="en-US" sz="4400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 </a:t>
            </a:r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Cháu</a:t>
            </a:r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ngoan</a:t>
            </a:r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Bác</a:t>
            </a:r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Hồ</a:t>
            </a:r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</a:t>
            </a:r>
            <a:endParaRPr lang="en-US" sz="4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5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AutoShape 2" descr="Điểm sáng trường học xanh-sạch-đẹp-an toàn - Báo Gia Lai điện tử - Tin  nhanh - Chính xá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Điểm sáng trường học xanh-sạch-đẹp-an toàn - Báo Gia Lai điện tử - Tin  nhanh - Chính xá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2775" y="2348880"/>
            <a:ext cx="763163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06194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ounded Rectangle 8"/>
          <p:cNvSpPr/>
          <p:nvPr/>
        </p:nvSpPr>
        <p:spPr bwMode="auto">
          <a:xfrm>
            <a:off x="1259632" y="183528"/>
            <a:ext cx="8396807" cy="122413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4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ĐÁNH GIÁ</a:t>
            </a: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4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AutoShape 2" descr="Điểm sáng trường học xanh-sạch-đẹp-an toàn - Báo Gia Lai điện tử - Tin  nhanh - Chính xá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Điểm sáng trường học xanh-sạch-đẹp-an toàn - Báo Gia Lai điện tử - Tin  nhanh - Chính xá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2775" y="2348880"/>
            <a:ext cx="763163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en-US" sz="5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EA031D4-5ACA-431B-8322-215304337892}"/>
              </a:ext>
            </a:extLst>
          </p:cNvPr>
          <p:cNvSpPr txBox="1"/>
          <p:nvPr/>
        </p:nvSpPr>
        <p:spPr>
          <a:xfrm>
            <a:off x="612775" y="3566626"/>
            <a:ext cx="791845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 </a:t>
            </a:r>
            <a:r>
              <a:rPr lang="en-US" sz="44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hoạt</a:t>
            </a:r>
            <a:r>
              <a:rPr lang="en-US" sz="44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44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hôm</a:t>
            </a:r>
            <a:r>
              <a:rPr lang="en-US" sz="44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nay, </a:t>
            </a:r>
            <a:r>
              <a:rPr lang="en-US" sz="44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44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ghi</a:t>
            </a:r>
            <a:r>
              <a:rPr lang="en-US" sz="44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nhớ</a:t>
            </a:r>
            <a:r>
              <a:rPr lang="en-US" sz="44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44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sz="44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44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8251C63D-C1A3-414C-930E-0132559A9F23}"/>
              </a:ext>
            </a:extLst>
          </p:cNvPr>
          <p:cNvSpPr/>
          <p:nvPr/>
        </p:nvSpPr>
        <p:spPr bwMode="auto">
          <a:xfrm>
            <a:off x="3059832" y="1916832"/>
            <a:ext cx="3528392" cy="1224136"/>
          </a:xfrm>
          <a:prstGeom prst="cloud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4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Verdana" panose="020B0604030504040204" pitchFamily="34" charset="0"/>
              </a:rPr>
              <a:t>CHIA SẺ</a:t>
            </a:r>
          </a:p>
        </p:txBody>
      </p:sp>
    </p:spTree>
    <p:extLst>
      <p:ext uri="{BB962C8B-B14F-4D97-AF65-F5344CB8AC3E}">
        <p14:creationId xmlns:p14="http://schemas.microsoft.com/office/powerpoint/2010/main" val="840941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348880"/>
            <a:ext cx="8064896" cy="3366120"/>
          </a:xfrm>
        </p:spPr>
        <p:txBody>
          <a:bodyPr/>
          <a:lstStyle/>
          <a:p>
            <a:pPr marL="0" indent="0" algn="ctr" eaLnBrk="1" hangingPunct="1">
              <a:buNone/>
            </a:pPr>
            <a:endParaRPr lang="en-US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971600" y="2564903"/>
            <a:ext cx="7086600" cy="129527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r>
              <a:rPr lang="en-US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</a:t>
            </a:r>
            <a:endParaRPr lang="en-US" sz="44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7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61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默认设计模板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Verdana" panose="020B0604030504040204" pitchFamily="34" charset="0"/>
            <a:sym typeface="Verdan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Verdana" panose="020B0604030504040204" pitchFamily="34" charset="0"/>
            <a:sym typeface="Verdana" panose="020B0604030504040204" pitchFamily="34" charset="0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</TotalTime>
  <Words>141</Words>
  <Application>Microsoft Office PowerPoint</Application>
  <PresentationFormat>On-screen Show (4:3)</PresentationFormat>
  <Paragraphs>28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Comic Sans MS</vt:lpstr>
      <vt:lpstr>Times New Roman</vt:lpstr>
      <vt:lpstr>Verdana</vt:lpstr>
      <vt:lpstr>默认设计模板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Phi Hung</dc:creator>
  <cp:lastModifiedBy>Admin</cp:lastModifiedBy>
  <cp:revision>48</cp:revision>
  <dcterms:created xsi:type="dcterms:W3CDTF">2009-02-28T21:23:03Z</dcterms:created>
  <dcterms:modified xsi:type="dcterms:W3CDTF">2020-08-29T10:03:56Z</dcterms:modified>
</cp:coreProperties>
</file>