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6" r:id="rId4"/>
    <p:sldId id="285" r:id="rId5"/>
    <p:sldId id="288" r:id="rId6"/>
    <p:sldId id="268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1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9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8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6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5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3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7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C9DA-7FB8-4215-9F3B-3112D3EB8C5D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7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9C9DA-7FB8-4215-9F3B-3112D3EB8C5D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85894-4695-4025-95AA-EA06E4156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7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ide PP\hinh-nen-powerpoint-de-thuong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5900" y="1981200"/>
            <a:ext cx="6172200" cy="156966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Tự nhiên và xã hội</a:t>
            </a:r>
          </a:p>
          <a:p>
            <a:pPr algn="ctr"/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Lớp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973050"/>
            <a:ext cx="906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25: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sức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khỏe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3)</a:t>
            </a:r>
          </a:p>
        </p:txBody>
      </p:sp>
    </p:spTree>
    <p:extLst>
      <p:ext uri="{BB962C8B-B14F-4D97-AF65-F5344CB8AC3E}">
        <p14:creationId xmlns:p14="http://schemas.microsoft.com/office/powerpoint/2010/main" val="349024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19063"/>
            <a:ext cx="952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2133600"/>
            <a:ext cx="5943600" cy="7694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 </a:t>
            </a:r>
            <a:r>
              <a:rPr lang="en-US" sz="8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8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8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dụng</a:t>
            </a:r>
            <a:endParaRPr lang="en-US" sz="8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5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TC\Desktop\5660865cac2b46201d70cddf49a0d9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03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Slide PP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3429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xử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huống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thân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bè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thân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giúp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đỡ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lớn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493225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TC\Desktop\ac6531861871d2d555d3f303316246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60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Slide PP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19063"/>
            <a:ext cx="9525000" cy="709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0800" y="2362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sức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khỏe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023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Slide PP\hinh-nen-bai-giang-dien-t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1828800"/>
            <a:ext cx="6781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 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nói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tên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phận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giữ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vệ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vệ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ăn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uống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nghỉ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nghơi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vệ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046944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124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27</cp:revision>
  <dcterms:created xsi:type="dcterms:W3CDTF">2020-08-19T04:16:16Z</dcterms:created>
  <dcterms:modified xsi:type="dcterms:W3CDTF">2023-04-13T13:41:50Z</dcterms:modified>
</cp:coreProperties>
</file>