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9" r:id="rId2"/>
    <p:sldId id="278" r:id="rId3"/>
    <p:sldId id="283" r:id="rId4"/>
    <p:sldId id="285" r:id="rId5"/>
    <p:sldId id="286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F6C6E8-D148-4884-95FB-B1A5D3725F4A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0DE39EE-B4F0-412D-81BA-F4395EB61AF2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6BFD91-29FC-47FA-B1E9-1C972512F06B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24E877-43D9-451E-85CC-A8C0A0B682EA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r&#7901;iN&#7855;ngTr&#7901;iM&#432;aBeat1p.mp3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120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Bài: Ôn tập chủ đề Trái Đất và bầu trời (tiết 1)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86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62786"/>
              </p:ext>
            </p:extLst>
          </p:nvPr>
        </p:nvGraphicFramePr>
        <p:xfrm>
          <a:off x="533401" y="228601"/>
          <a:ext cx="8153399" cy="4190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4777"/>
                <a:gridCol w="1687022"/>
                <a:gridCol w="1676400"/>
                <a:gridCol w="1600200"/>
                <a:gridCol w="1905000"/>
              </a:tblGrid>
              <a:tr h="5333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nắng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rất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baseline="0" dirty="0" smtClean="0">
                          <a:latin typeface="Arial" pitchFamily="34" charset="0"/>
                          <a:cs typeface="Arial" pitchFamily="34" charset="0"/>
                        </a:rPr>
                        <a:t>nóng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giông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 mưa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lạnh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28010"/>
            <a:ext cx="1118023" cy="89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619625"/>
            <a:ext cx="1133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37715"/>
            <a:ext cx="1352550" cy="10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9435"/>
            <a:ext cx="1066800" cy="10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4132"/>
            <a:ext cx="1066800" cy="9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12" y="5568671"/>
            <a:ext cx="1297488" cy="13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05033"/>
            <a:ext cx="1221207" cy="1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88" y="5568672"/>
            <a:ext cx="1314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49" y="5805033"/>
            <a:ext cx="1120351" cy="10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5805033"/>
            <a:ext cx="990600" cy="98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1874 L -0.13611 -0.51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1 L -0.46302 -0.495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-24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0648E-6 L 0.18333 -0.495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-0.15833 -0.52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2683E-6 L 0.03333 -0.491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4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1397E-6 L -0.39063 -0.300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1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8575E-6 L 0.05365 -0.534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0333E-6 L -0.26233 -0.497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78816E-7 L 0.09045 -0.7051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35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03331 L 0.59756 -0.533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2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NắngTrờiMưaBeat1p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276600"/>
            <a:ext cx="609600" cy="609600"/>
          </a:xfrm>
        </p:spPr>
      </p:pic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76400"/>
            <a:ext cx="6257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7831" y="914400"/>
            <a:ext cx="6080293" cy="21571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Gi¶i lao gi÷a tiÕt</a:t>
            </a:r>
            <a:endParaRPr lang="vi-VN" sz="5400" b="1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TrờiNắngTrờiMưaBeat1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801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28600" y="153988"/>
            <a:ext cx="853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Lợi ích của trời nắng</a:t>
            </a:r>
            <a:endParaRPr lang="en-US" sz="2800" b="1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7863"/>
            <a:ext cx="43942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690563"/>
            <a:ext cx="42719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9200"/>
            <a:ext cx="4394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3746500"/>
            <a:ext cx="42719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787900" y="3175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Phơi tiêu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1905000" y="3159125"/>
            <a:ext cx="240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Phơi quần áo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876300" y="62309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Tạo năng lượng điện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5791200" y="6096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Làm muối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4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3025" y="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Tác hại khi trời nắng kéo dài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46100"/>
            <a:ext cx="4540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558800"/>
            <a:ext cx="43434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57600"/>
            <a:ext cx="454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9000" y="6059488"/>
            <a:ext cx="346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Động vật chết khát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6800" y="30480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Hạn hán thiếu nước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3024188"/>
            <a:ext cx="346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Cây cối khô héo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89525" y="6135688"/>
            <a:ext cx="346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Cháy rừng</a:t>
            </a:r>
          </a:p>
        </p:txBody>
      </p:sp>
    </p:spTree>
    <p:extLst>
      <p:ext uri="{BB962C8B-B14F-4D97-AF65-F5344CB8AC3E}">
        <p14:creationId xmlns:p14="http://schemas.microsoft.com/office/powerpoint/2010/main" val="2887529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-36513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.VnAvant" pitchFamily="34" charset="0"/>
              </a:rPr>
              <a:t>Lîi Ých của trêi mưa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2600"/>
            <a:ext cx="4114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82600"/>
            <a:ext cx="4495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495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594100"/>
            <a:ext cx="4098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011238" y="2919413"/>
            <a:ext cx="274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C©y cèi xanh tèt 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876300" y="36195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§éng vËt cã </a:t>
            </a:r>
            <a:r>
              <a:rPr lang="en-US" sz="2400" b="1">
                <a:solidFill>
                  <a:srgbClr val="FF0000"/>
                </a:solidFill>
              </a:rPr>
              <a:t>nước 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uèng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5334000" y="3090863"/>
            <a:ext cx="336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LÊy </a:t>
            </a:r>
            <a:r>
              <a:rPr lang="en-US" sz="2400" b="1">
                <a:solidFill>
                  <a:srgbClr val="FF0000"/>
                </a:solidFill>
              </a:rPr>
              <a:t>nước 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sinh ho¹t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5943600" y="6303963"/>
            <a:ext cx="275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5708650" y="3619500"/>
            <a:ext cx="32258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0000"/>
                </a:solidFill>
                <a:latin typeface="+mn-lt"/>
              </a:rPr>
              <a:t>Lấy nước tưới tiêu</a:t>
            </a:r>
            <a:r>
              <a:rPr lang="en-US">
                <a:latin typeface="+mn-lt"/>
              </a:rPr>
              <a:t>­</a:t>
            </a:r>
            <a:endParaRPr lang="vi-VN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701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7415" grpId="0"/>
      <p:bldP spid="17416" grpId="0"/>
      <p:bldP spid="174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0" y="5238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.VnAvant" pitchFamily="34" charset="0"/>
              </a:rPr>
              <a:t>T¸c h¹i khi mưa kÐo dµi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662363"/>
            <a:ext cx="45196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544513"/>
            <a:ext cx="451961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"/>
            <a:ext cx="43434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914400" y="629126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Lũ lụt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5526088" y="2970213"/>
            <a:ext cx="331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Nước ngập đường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716588" y="3763963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Đường sình lầy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5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119</Words>
  <Application>Microsoft Office PowerPoint</Application>
  <PresentationFormat>On-screen Show (4:3)</PresentationFormat>
  <Paragraphs>41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Administrator_PC</cp:lastModifiedBy>
  <cp:revision>43</cp:revision>
  <dcterms:created xsi:type="dcterms:W3CDTF">2020-08-10T03:28:33Z</dcterms:created>
  <dcterms:modified xsi:type="dcterms:W3CDTF">2020-08-24T09:19:55Z</dcterms:modified>
</cp:coreProperties>
</file>