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92" r:id="rId3"/>
    <p:sldId id="299" r:id="rId4"/>
    <p:sldId id="300" r:id="rId5"/>
    <p:sldId id="310" r:id="rId6"/>
    <p:sldId id="316" r:id="rId7"/>
    <p:sldId id="317" r:id="rId8"/>
    <p:sldId id="321" r:id="rId9"/>
    <p:sldId id="320" r:id="rId10"/>
    <p:sldId id="319" r:id="rId11"/>
    <p:sldId id="325" r:id="rId12"/>
    <p:sldId id="324" r:id="rId13"/>
    <p:sldId id="323" r:id="rId14"/>
    <p:sldId id="322" r:id="rId15"/>
    <p:sldId id="318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06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E6E6E6"/>
    <a:srgbClr val="F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37" autoAdjust="0"/>
  </p:normalViewPr>
  <p:slideViewPr>
    <p:cSldViewPr>
      <p:cViewPr varScale="1">
        <p:scale>
          <a:sx n="72" d="100"/>
          <a:sy n="72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Rectangle 4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2" name="Rectangle 430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9113" name="Rectangle 43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114" name="Rectangle 43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9115" name="Rectangle 4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6" name="Rectangle 43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FA3EF-D8E7-4C62-9B0B-135EE5951CE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43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77D0D2-210B-4402-82DF-BB6CAD699FB3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048627" name="Rectangle 44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</p:spPr>
      </p:sp>
      <p:sp>
        <p:nvSpPr>
          <p:cNvPr id="1048628" name="Rectangle 4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/>
              <a:t>thoa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55AB-C565-4C10-BE91-524C0ABE39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3E50-D4A4-4CC2-977E-9F5AA27C37A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692-B6C9-4E9B-B083-09DFB78E0C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030B-5512-4AAF-9B44-C55C5BB7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6044-91E2-41CB-A5C7-709348BC5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3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0B5-AB9D-4761-BF4B-08B67E636D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CDC-6EB0-43F2-A373-A62581A0B8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502-5B98-44D2-9918-B8BBD6DE8E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16C6-93A8-4834-919E-65EC1955D2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10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18E-08B2-47E8-8184-28C3442D849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AC72-52E4-4BF8-8DA4-28BF7CE862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24"/>
          <p:cNvSpPr>
            <a:spLocks noChangeArrowheads="1"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title style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A9411246-B5C6-4A38-9656-765EB7AC479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48582" name="Freeform 1030"/>
          <p:cNvSpPr>
            <a:spLocks noChangeArrowheads="1"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</a:path>
            </a:pathLst>
          </a:custGeom>
          <a:solidFill>
            <a:srgbClr val="703D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83" name="Freeform 1031"/>
          <p:cNvSpPr>
            <a:spLocks noChangeArrowheads="1"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</a:path>
            </a:pathLst>
          </a:custGeom>
          <a:solidFill>
            <a:srgbClr val="FFB8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-1011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8584" name="Freeform 1032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Freeform 1033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Freeform 1034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Freeform 1035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Freeform 1036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Freeform 1037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Freeform 1038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Freeform 1039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Freeform 1040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-1010"/>
            <p:cNvGrpSpPr/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-1009"/>
              <p:cNvGrpSpPr/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8593" name="Freeform 104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4" name="Freeform 104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5" name="Freeform 104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8596" name="Freeform 104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7" name="Freeform 104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8" name="Freeform 104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-1008"/>
              <p:cNvGrpSpPr/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8599" name="Freeform 1047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0" name="Freeform 1048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1" name="Freeform 1049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2" name="Freeform 1050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3" name="Freeform 1051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4" name="Freeform 1052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5" name="Freeform 1053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6" name="Freeform 1054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-100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607" name="Freeform 1055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Freeform 1056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-1006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" name="Group -1005"/>
            <p:cNvGrpSpPr/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8609" name="Freeform 1057"/>
              <p:cNvSpPr>
                <a:spLocks noChangeArrowheads="1"/>
              </p:cNvSpPr>
              <p:nvPr/>
            </p:nvSpPr>
            <p:spPr bwMode="auto">
              <a:xfrm rot="18427436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-1004"/>
              <p:cNvGrpSpPr/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8610" name="Freeform 1058"/>
                <p:cNvSpPr>
                  <a:spLocks noChangeArrowheads="1"/>
                </p:cNvSpPr>
                <p:nvPr/>
              </p:nvSpPr>
              <p:spPr bwMode="auto">
                <a:xfrm rot="18427436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1" name="Freeform 1059"/>
                <p:cNvSpPr>
                  <a:spLocks noChangeArrowheads="1"/>
                </p:cNvSpPr>
                <p:nvPr/>
              </p:nvSpPr>
              <p:spPr bwMode="auto">
                <a:xfrm rot="18427436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2" name="Freeform 1060"/>
                <p:cNvSpPr>
                  <a:spLocks noChangeArrowheads="1"/>
                </p:cNvSpPr>
                <p:nvPr/>
              </p:nvSpPr>
              <p:spPr bwMode="auto">
                <a:xfrm rot="18427436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3" name="Freeform 1061"/>
                <p:cNvSpPr>
                  <a:spLocks noChangeArrowheads="1"/>
                </p:cNvSpPr>
                <p:nvPr/>
              </p:nvSpPr>
              <p:spPr bwMode="auto">
                <a:xfrm rot="18427436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4" name="Freeform 1062"/>
                <p:cNvSpPr>
                  <a:spLocks noChangeArrowheads="1"/>
                </p:cNvSpPr>
                <p:nvPr/>
              </p:nvSpPr>
              <p:spPr bwMode="auto">
                <a:xfrm rot="18427436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5" name="Freeform 1063"/>
                <p:cNvSpPr>
                  <a:spLocks noChangeArrowheads="1"/>
                </p:cNvSpPr>
                <p:nvPr/>
              </p:nvSpPr>
              <p:spPr bwMode="auto">
                <a:xfrm rot="18427436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6" name="Freeform 1064"/>
                <p:cNvSpPr>
                  <a:spLocks noChangeArrowheads="1"/>
                </p:cNvSpPr>
                <p:nvPr/>
              </p:nvSpPr>
              <p:spPr bwMode="auto">
                <a:xfrm rot="18427436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7" name="Freeform 1065"/>
                <p:cNvSpPr>
                  <a:spLocks noChangeArrowheads="1"/>
                </p:cNvSpPr>
                <p:nvPr/>
              </p:nvSpPr>
              <p:spPr bwMode="auto">
                <a:xfrm rot="18427436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8618" name="Line 106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8" descr="attachmen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-297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WordArt 436"/>
          <p:cNvSpPr>
            <a:spLocks noChangeShapeType="1" noTextEdit="1"/>
          </p:cNvSpPr>
          <p:nvPr/>
        </p:nvSpPr>
        <p:spPr bwMode="auto">
          <a:xfrm>
            <a:off x="695301" y="692944"/>
            <a:ext cx="763220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WordArt 438"/>
          <p:cNvSpPr>
            <a:spLocks noChangeShapeType="1" noTextEdit="1"/>
          </p:cNvSpPr>
          <p:nvPr/>
        </p:nvSpPr>
        <p:spPr bwMode="auto">
          <a:xfrm>
            <a:off x="695301" y="1628800"/>
            <a:ext cx="7693124" cy="3096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0" dir="2700068" sy="50000" kx="2115795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83E04-17F2-4B37-8AD0-932DA0DAC328}"/>
              </a:ext>
            </a:extLst>
          </p:cNvPr>
          <p:cNvSpPr txBox="1"/>
          <p:nvPr/>
        </p:nvSpPr>
        <p:spPr>
          <a:xfrm>
            <a:off x="1043607" y="2314017"/>
            <a:ext cx="7487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8262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541"/>
            <a:ext cx="9144000" cy="75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33794" name="Picture 2" descr="Cây Cau Ta ( Cây Ăn Trầu ) Mua Bán Tốt Nhất Vườn Cây Việt Nam">
            <a:extLst>
              <a:ext uri="{FF2B5EF4-FFF2-40B4-BE49-F238E27FC236}">
                <a16:creationId xmlns:a16="http://schemas.microsoft.com/office/drawing/2014/main" id="{BE6FE72E-3964-4146-AF8F-E470B26A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3062"/>
            <a:ext cx="7344816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1A7E14DA-1730-48B9-8991-1DFBEEC6CD3E}"/>
              </a:ext>
            </a:extLst>
          </p:cNvPr>
          <p:cNvSpPr/>
          <p:nvPr/>
        </p:nvSpPr>
        <p:spPr bwMode="auto">
          <a:xfrm>
            <a:off x="2339752" y="160338"/>
            <a:ext cx="5646440" cy="9642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" y="-1143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1" y="-1143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4611" y="-1713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63598"/>
              </p:ext>
            </p:extLst>
          </p:nvPr>
        </p:nvGraphicFramePr>
        <p:xfrm>
          <a:off x="24611" y="-17131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1" y="-17131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4611" y="-12464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80186" y="-2460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32586" y="-93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86" y="22472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414DF-B5AE-4E4A-A18A-F08726FA78A1}"/>
              </a:ext>
            </a:extLst>
          </p:cNvPr>
          <p:cNvSpPr txBox="1"/>
          <p:nvPr/>
        </p:nvSpPr>
        <p:spPr>
          <a:xfrm>
            <a:off x="1115616" y="1935418"/>
            <a:ext cx="715340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giậu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25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866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35842" name="Picture 2" descr="Ý nghĩa hoa râm bụt trong tình yêu, cuộc sống | MrHoa.com">
            <a:extLst>
              <a:ext uri="{FF2B5EF4-FFF2-40B4-BE49-F238E27FC236}">
                <a16:creationId xmlns:a16="http://schemas.microsoft.com/office/drawing/2014/main" id="{59B69BD0-9A28-46EF-A2AC-9BFAD88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91" y="1772816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74D1115A-A293-4FED-A7CB-E99ECF346EFA}"/>
              </a:ext>
            </a:extLst>
          </p:cNvPr>
          <p:cNvSpPr/>
          <p:nvPr/>
        </p:nvSpPr>
        <p:spPr bwMode="auto">
          <a:xfrm>
            <a:off x="2597968" y="348944"/>
            <a:ext cx="5646440" cy="9642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361631-3DCD-4E6E-9074-12EFF0F0C78F}"/>
              </a:ext>
            </a:extLst>
          </p:cNvPr>
          <p:cNvSpPr txBox="1"/>
          <p:nvPr/>
        </p:nvSpPr>
        <p:spPr>
          <a:xfrm>
            <a:off x="899591" y="1424970"/>
            <a:ext cx="76316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</p:txBody>
      </p:sp>
      <p:pic>
        <p:nvPicPr>
          <p:cNvPr id="36867" name="Picture 3" descr="Diễn đàn Tin học Công nghệ - Vforum.vn">
            <a:extLst>
              <a:ext uri="{FF2B5EF4-FFF2-40B4-BE49-F238E27FC236}">
                <a16:creationId xmlns:a16="http://schemas.microsoft.com/office/drawing/2014/main" id="{E4E609C8-E8EB-45DF-96A1-A580A83B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48879"/>
            <a:ext cx="6896100" cy="38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AAE0442-65DB-46C2-B775-E5301DD7714C}"/>
              </a:ext>
            </a:extLst>
          </p:cNvPr>
          <p:cNvSpPr/>
          <p:nvPr/>
        </p:nvSpPr>
        <p:spPr bwMode="auto">
          <a:xfrm>
            <a:off x="2597968" y="348944"/>
            <a:ext cx="5646440" cy="9642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40A77-9A08-4A89-B4F1-25A021EEA125}"/>
              </a:ext>
            </a:extLst>
          </p:cNvPr>
          <p:cNvSpPr txBox="1"/>
          <p:nvPr/>
        </p:nvSpPr>
        <p:spPr>
          <a:xfrm>
            <a:off x="1259632" y="2314017"/>
            <a:ext cx="6624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347244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37890" name="Picture 2" descr="Cây khế ngọt cây đẹp. | Shopee Việt Nam">
            <a:extLst>
              <a:ext uri="{FF2B5EF4-FFF2-40B4-BE49-F238E27FC236}">
                <a16:creationId xmlns:a16="http://schemas.microsoft.com/office/drawing/2014/main" id="{87B1F346-73EB-49D6-A057-0AD2F63A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832"/>
            <a:ext cx="6096000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CC617427-D208-4ED7-B77D-B4B73BC455E6}"/>
              </a:ext>
            </a:extLst>
          </p:cNvPr>
          <p:cNvSpPr/>
          <p:nvPr/>
        </p:nvSpPr>
        <p:spPr bwMode="auto">
          <a:xfrm>
            <a:off x="2597968" y="348944"/>
            <a:ext cx="5646440" cy="9642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33872" y="116632"/>
            <a:ext cx="7086600" cy="16921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 TÊN MỘT SỐ 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 ĐẸP QUÊ HƯƠNG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0" name="Picture 20" descr="Dự án khu căn hộ Hồ Gươm Xanh Thuận An City tại Bình Dương">
            <a:extLst>
              <a:ext uri="{FF2B5EF4-FFF2-40B4-BE49-F238E27FC236}">
                <a16:creationId xmlns:a16="http://schemas.microsoft.com/office/drawing/2014/main" id="{E66F5D38-D01D-464B-9A5B-D8C01C15B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5452"/>
            <a:ext cx="8591872" cy="45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3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9C08-860C-4131-9E0A-8920FA5C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Nhớ truyền thống hiếu học ngàn năm">
            <a:extLst>
              <a:ext uri="{FF2B5EF4-FFF2-40B4-BE49-F238E27FC236}">
                <a16:creationId xmlns:a16="http://schemas.microsoft.com/office/drawing/2014/main" id="{3D27C782-0AF3-4B11-A8E4-ABF6B4A0B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5" y="260648"/>
            <a:ext cx="547955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9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93F0-0C97-44A7-9177-9DF8198D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ổ kính chùa Trấn Quốc">
            <a:extLst>
              <a:ext uri="{FF2B5EF4-FFF2-40B4-BE49-F238E27FC236}">
                <a16:creationId xmlns:a16="http://schemas.microsoft.com/office/drawing/2014/main" id="{CDC8CAF8-69FF-431F-A487-7FD6CC70D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342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879"/>
              </p:ext>
            </p:extLst>
          </p:nvPr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err="1"/>
              <a:t>Hát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36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1853-9F94-4555-A216-0C6D15A3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Giới thiệu Nhà thờ Lớn ở Hà Nội | Viet Fun Travel">
            <a:extLst>
              <a:ext uri="{FF2B5EF4-FFF2-40B4-BE49-F238E27FC236}">
                <a16:creationId xmlns:a16="http://schemas.microsoft.com/office/drawing/2014/main" id="{2478DEEA-9382-48FD-8F75-4C631FFE6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4" y="476672"/>
            <a:ext cx="668303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324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75E1-05AB-4905-AA26-D932FF8A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0A0B7-06F3-4391-BCD7-80B694D0E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Nguồn gốc 2 tiếng Ba Đình">
            <a:extLst>
              <a:ext uri="{FF2B5EF4-FFF2-40B4-BE49-F238E27FC236}">
                <a16:creationId xmlns:a16="http://schemas.microsoft.com/office/drawing/2014/main" id="{A9BFA130-E632-48AC-9A95-FD06E3D3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8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EB66-44B5-414E-B079-CF438D8D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9C2F-1704-4193-B5AA-5E740F30F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Thăm khu di tích nhà sàn Bác Hồ ở Hà Nội - VOV">
            <a:extLst>
              <a:ext uri="{FF2B5EF4-FFF2-40B4-BE49-F238E27FC236}">
                <a16:creationId xmlns:a16="http://schemas.microsoft.com/office/drawing/2014/main" id="{3D97C1CA-6EC1-4BEC-9B45-C7281491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09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6B71-83EA-4D2B-9D62-FE1DF907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6C04-E20C-45EB-9AEC-14882CF1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Kinh nghiệm du lịch Phố cổ Hà Nội cho bạn đầy đủ nhất - Vntrip.vn">
            <a:extLst>
              <a:ext uri="{FF2B5EF4-FFF2-40B4-BE49-F238E27FC236}">
                <a16:creationId xmlns:a16="http://schemas.microsoft.com/office/drawing/2014/main" id="{EFBFC046-D5EB-4B46-8DC0-82408E97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7263"/>
            <a:ext cx="762000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13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2564903"/>
            <a:ext cx="7086600" cy="1295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3050"/>
            <a:ext cx="8064896" cy="417195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3608" y="2204864"/>
            <a:ext cx="7086600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hướng tuần 32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1836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899592" y="2783136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văn nghệ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9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899592" y="1988840"/>
            <a:ext cx="7086600" cy="187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3392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3B94D2-FE80-4BF4-92C0-C2ED70886CB0}"/>
              </a:ext>
            </a:extLst>
          </p:cNvPr>
          <p:cNvSpPr txBox="1"/>
          <p:nvPr/>
        </p:nvSpPr>
        <p:spPr>
          <a:xfrm>
            <a:off x="2256182" y="2160129"/>
            <a:ext cx="45918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84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87"/>
            <a:ext cx="9144000" cy="735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29700" name="Picture 4" descr="Lúa - đặc điểm của cây lúa, các giai đoạn phát triển của cây lúa">
            <a:extLst>
              <a:ext uri="{FF2B5EF4-FFF2-40B4-BE49-F238E27FC236}">
                <a16:creationId xmlns:a16="http://schemas.microsoft.com/office/drawing/2014/main" id="{DB360181-DE41-4D3C-93B9-B5C7AAA35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43063"/>
            <a:ext cx="7775649" cy="42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F0D18234-41AD-436E-8186-B05C9CDAB176}"/>
              </a:ext>
            </a:extLst>
          </p:cNvPr>
          <p:cNvSpPr/>
          <p:nvPr/>
        </p:nvSpPr>
        <p:spPr bwMode="auto">
          <a:xfrm>
            <a:off x="2339752" y="188640"/>
            <a:ext cx="5646440" cy="1008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991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默认设计模板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420</Words>
  <Application>Microsoft Office PowerPoint</Application>
  <PresentationFormat>On-screen Show (4:3)</PresentationFormat>
  <Paragraphs>73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Times New Roman</vt:lpstr>
      <vt:lpstr>Verdana</vt:lpstr>
      <vt:lpstr>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 Hung</dc:creator>
  <cp:lastModifiedBy>Admin</cp:lastModifiedBy>
  <cp:revision>45</cp:revision>
  <dcterms:created xsi:type="dcterms:W3CDTF">2009-02-28T21:23:03Z</dcterms:created>
  <dcterms:modified xsi:type="dcterms:W3CDTF">2020-08-29T07:04:29Z</dcterms:modified>
</cp:coreProperties>
</file>