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điện giật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28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763982" y="2801352"/>
            <a:ext cx="411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smtClean="0">
                <a:solidFill>
                  <a:srgbClr val="990033"/>
                </a:solidFill>
                <a:latin typeface="Arial-SGK-TV" pitchFamily="2" charset="0"/>
                <a:cs typeface="Arial-SGK-TV" pitchFamily="2" charset="0"/>
              </a:rPr>
              <a:t>Chúc các con chăm ngoan, học giỏi</a:t>
            </a:r>
            <a:r>
              <a:rPr lang="en-US" sz="4400" b="1" dirty="0" smtClean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“Ai nhanh hơn”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quan sát tranh và cho biết những tình huống có thể dẫn đến điện giật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8 (LAN) - ẢNH\dd28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 b="17106"/>
          <a:stretch/>
        </p:blipFill>
        <p:spPr bwMode="auto">
          <a:xfrm>
            <a:off x="2479964" y="2362200"/>
            <a:ext cx="5609811" cy="326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2057400"/>
            <a:ext cx="2362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 em, còn những tình huống nào có thể dẫn đến bị điện giật?Em sẽ làm gì để phòng, tránh tai nạn điện giật?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9258" y="2057400"/>
            <a:ext cx="8130358" cy="4343400"/>
            <a:chOff x="69487" y="1873247"/>
            <a:chExt cx="8130358" cy="4343400"/>
          </a:xfrm>
        </p:grpSpPr>
        <p:pic>
          <p:nvPicPr>
            <p:cNvPr id="3074" name="Picture 2" descr="E:\2020-2021\Giáo án điện tử các môn - 2020\Dao duc\tranh anh dao duc\Daoduc1 chu de 8 (LAN) - ẢNH\dd28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00" b="54513"/>
            <a:stretch/>
          </p:blipFill>
          <p:spPr bwMode="auto">
            <a:xfrm>
              <a:off x="69487" y="1873247"/>
              <a:ext cx="8130358" cy="327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00200" y="3886200"/>
              <a:ext cx="1676400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276600" y="4953000"/>
              <a:ext cx="2057614" cy="1263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phòng, tránh bị điện giật như thế nào? Hãy chia sẻ với bạn nhé.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5" b="56545"/>
          <a:stretch/>
        </p:blipFill>
        <p:spPr bwMode="auto">
          <a:xfrm>
            <a:off x="4978399" y="2209800"/>
            <a:ext cx="3896375" cy="2540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9577" y="2967757"/>
            <a:ext cx="4205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 nóng, Minh và Quang cởi áo chơi đùa.Quang nghịch ngợm, ném áo của Minh lên cột điện. Minh định trèo lên lấy.</a:t>
            </a:r>
            <a:endParaRPr lang="en-US" sz="24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bị điện giật.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2373" y="1642624"/>
            <a:ext cx="4949230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0" y="1676400"/>
            <a:ext cx="48878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chơi gần đường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 điện đứt tránh đi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 tự dùng đồ điện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 toàn em khắc ghi.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04" y="431266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203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.VnAvant</vt:lpstr>
      <vt:lpstr>.VnUniverse</vt:lpstr>
      <vt:lpstr>Arial</vt:lpstr>
      <vt:lpstr>Arial-SGK-TV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35</cp:revision>
  <dcterms:created xsi:type="dcterms:W3CDTF">2006-08-16T00:00:00Z</dcterms:created>
  <dcterms:modified xsi:type="dcterms:W3CDTF">2023-05-19T22:11:15Z</dcterms:modified>
</cp:coreProperties>
</file>