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ooki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01380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61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1" name="Google Shape;44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2" name="Google Shape;44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19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Google Shape;44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2" name="Google Shape;44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878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3" name="Google Shape;448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4" name="Google Shape;44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40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1" name="Google Shape;45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2" name="Google Shape;45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1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" name="Google Shape;45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6" name="Google Shape;45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780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7" name="Google Shape;45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564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5" name="Google Shape;45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32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16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5056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26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98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952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55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0" name="Google Shape;43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1" name="Google Shape;43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2" name="Google Shape;435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067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1" name="Google Shape;43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0260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7" name="Google Shape;43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8" name="Google Shape;43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64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1" name="Google Shape;43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2" name="Google Shape;43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0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0" name="Google Shape;44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1" name="Google Shape;44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219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Google Shape;44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8" name="Google Shape;44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46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8" name="Google Shape;44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32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E36C0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60" name="Google Shape;460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62" name="Google Shape;462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4" name="Google Shape;464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" name="Google Shape;465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6" name="Google Shape;466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" name="Google Shape;468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9" name="Google Shape;469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72" name="Google Shape;472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4" name="Google Shape;474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5" name="Google Shape;475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" name="Google Shape;477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8" name="Google Shape;478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36" y="106519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solidFill>
          <a:srgbClr val="E36C09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6" name="Google Shape;736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8" name="Google Shape;738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0" name="Google Shape;740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1" name="Google Shape;741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42" name="Google Shape;742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4" name="Google Shape;744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5" name="Google Shape;745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7" name="Google Shape;747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8" name="Google Shape;748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0" name="Google Shape;750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51" name="Google Shape;751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53" name="Google Shape;753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4" name="Google Shape;754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8"/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807" name="Google Shape;807;p2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08" name="Google Shape;808;p2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" name="Google Shape;871;p2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872" name="Google Shape;872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2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875" name="Google Shape;875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2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886" name="Google Shape;886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2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0" name="Google Shape;890;p2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891" name="Google Shape;891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E36C09"/>
        </a:solidFill>
        <a:effectLst/>
      </p:bgPr>
    </p:bg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95" name="Google Shape;89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97" name="Google Shape;89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9" name="Google Shape;89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01" name="Google Shape;90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3" name="Google Shape;90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04" name="Google Shape;90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6" name="Google Shape;90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07" name="Google Shape;90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9" name="Google Shape;90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10" name="Google Shape;91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12" name="Google Shape;91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13" name="Google Shape;91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" name="Google Shape;91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9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/>
          </a:p>
        </p:txBody>
      </p:sp>
      <p:grpSp>
        <p:nvGrpSpPr>
          <p:cNvPr id="966" name="Google Shape;96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67" name="Google Shape;96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70" name="Google Shape;97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0" name="Google Shape;98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81" name="Google Shape;98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86" name="Google Shape;98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8" name="Google Shape;988;p29"/>
          <p:cNvGrpSpPr/>
          <p:nvPr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989" name="Google Shape;989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9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053" name="Google Shape;1053;p29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Times New Roman" panose="02020603050405020304" pitchFamily="18" charset="0"/>
                  <a:ea typeface="Cookie"/>
                  <a:cs typeface="Times New Roman" panose="02020603050405020304" pitchFamily="18" charset="0"/>
                  <a:sym typeface="Cookie"/>
                </a:rPr>
                <a:t>CHỦ ĐỀ 11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2" y="232092"/>
            <a:ext cx="738167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2677316" y="1899542"/>
            <a:ext cx="6348212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4" name="Google Shape;4454;p10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4455" name="Google Shape;4455;p10"/>
          <p:cNvSpPr/>
          <p:nvPr/>
        </p:nvSpPr>
        <p:spPr>
          <a:xfrm>
            <a:off x="3585891" y="643936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56" name="Google Shape;4456;p10"/>
          <p:cNvGrpSpPr/>
          <p:nvPr/>
        </p:nvGrpSpPr>
        <p:grpSpPr>
          <a:xfrm>
            <a:off x="2967936" y="589072"/>
            <a:ext cx="1905202" cy="570588"/>
            <a:chOff x="1183343" y="1464304"/>
            <a:chExt cx="1905202" cy="570588"/>
          </a:xfrm>
        </p:grpSpPr>
        <p:sp>
          <p:nvSpPr>
            <p:cNvPr id="4457" name="Google Shape;4457;p10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458" name="Google Shape;4458;p10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4459" name="Google Shape;4459;p10"/>
          <p:cNvSpPr txBox="1"/>
          <p:nvPr/>
        </p:nvSpPr>
        <p:spPr>
          <a:xfrm>
            <a:off x="1234227" y="1673787"/>
            <a:ext cx="9474068" cy="1131848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	2 dm + 3 dm = 5 dm			4 m + 6 m = 10 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5 dm – 3 dm = 2 dm			10 m – 6 m = 4 m    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0" name="Google Shape;4460;p10"/>
          <p:cNvGrpSpPr/>
          <p:nvPr/>
        </p:nvGrpSpPr>
        <p:grpSpPr>
          <a:xfrm>
            <a:off x="1326162" y="3184970"/>
            <a:ext cx="10693773" cy="1508984"/>
            <a:chOff x="2353055" y="2078841"/>
            <a:chExt cx="10693773" cy="1508984"/>
          </a:xfrm>
        </p:grpSpPr>
        <p:sp>
          <p:nvSpPr>
            <p:cNvPr id="4461" name="Google Shape;4461;p10"/>
            <p:cNvSpPr txBox="1"/>
            <p:nvPr/>
          </p:nvSpPr>
          <p:spPr>
            <a:xfrm>
              <a:off x="2353055" y="2078841"/>
              <a:ext cx="10693773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 dm + 8 dm =                dm		26 dm + 45 dm =              dm</a:t>
              </a:r>
              <a:endParaRPr/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 m – 30 m =                m			51 m – 16 m =              m</a:t>
              </a:r>
              <a:endParaRPr/>
            </a:p>
          </p:txBody>
        </p:sp>
        <p:sp>
          <p:nvSpPr>
            <p:cNvPr id="4462" name="Google Shape;4462;p10"/>
            <p:cNvSpPr/>
            <p:nvPr/>
          </p:nvSpPr>
          <p:spPr>
            <a:xfrm>
              <a:off x="4608858" y="2246029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3" name="Google Shape;4463;p10"/>
            <p:cNvSpPr/>
            <p:nvPr/>
          </p:nvSpPr>
          <p:spPr>
            <a:xfrm>
              <a:off x="4608858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4" name="Google Shape;4464;p10"/>
            <p:cNvSpPr/>
            <p:nvPr/>
          </p:nvSpPr>
          <p:spPr>
            <a:xfrm>
              <a:off x="10352196" y="2231281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65" name="Google Shape;4465;p10"/>
            <p:cNvSpPr/>
            <p:nvPr/>
          </p:nvSpPr>
          <p:spPr>
            <a:xfrm>
              <a:off x="10012992" y="3000940"/>
              <a:ext cx="949960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66" name="Google Shape;4466;p10"/>
          <p:cNvSpPr txBox="1"/>
          <p:nvPr/>
        </p:nvSpPr>
        <p:spPr>
          <a:xfrm>
            <a:off x="3778984" y="3379434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4467" name="Google Shape;4467;p10"/>
          <p:cNvSpPr txBox="1"/>
          <p:nvPr/>
        </p:nvSpPr>
        <p:spPr>
          <a:xfrm>
            <a:off x="3763114" y="413151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  <p:sp>
        <p:nvSpPr>
          <p:cNvPr id="4468" name="Google Shape;4468;p10"/>
          <p:cNvSpPr txBox="1"/>
          <p:nvPr/>
        </p:nvSpPr>
        <p:spPr>
          <a:xfrm>
            <a:off x="9535771" y="336690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71</a:t>
            </a:r>
            <a:endParaRPr/>
          </a:p>
        </p:txBody>
      </p:sp>
      <p:sp>
        <p:nvSpPr>
          <p:cNvPr id="4469" name="Google Shape;4469;p10"/>
          <p:cNvSpPr txBox="1"/>
          <p:nvPr/>
        </p:nvSpPr>
        <p:spPr>
          <a:xfrm>
            <a:off x="9168370" y="4133857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" name="Google Shape;4474;p11" descr="C:\Users\TUAN\Downloads\Luyện tập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152" y="328812"/>
            <a:ext cx="2237784" cy="86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11"/>
          <p:cNvGrpSpPr/>
          <p:nvPr/>
        </p:nvGrpSpPr>
        <p:grpSpPr>
          <a:xfrm>
            <a:off x="2967936" y="700290"/>
            <a:ext cx="7193702" cy="481630"/>
            <a:chOff x="2967936" y="700290"/>
            <a:chExt cx="7193702" cy="481630"/>
          </a:xfrm>
        </p:grpSpPr>
        <p:sp>
          <p:nvSpPr>
            <p:cNvPr id="4476" name="Google Shape;4476;p11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11"/>
            <p:cNvSpPr txBox="1"/>
            <p:nvPr/>
          </p:nvSpPr>
          <p:spPr>
            <a:xfrm>
              <a:off x="3405257" y="720255"/>
              <a:ext cx="675638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hỏi:</a:t>
              </a:r>
              <a:endParaRPr/>
            </a:p>
          </p:txBody>
        </p:sp>
      </p:grpSp>
      <p:pic>
        <p:nvPicPr>
          <p:cNvPr id="4478" name="Google Shape;447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0680" y="1212270"/>
            <a:ext cx="8969195" cy="2967468"/>
          </a:xfrm>
          <a:prstGeom prst="roundRect">
            <a:avLst>
              <a:gd name="adj" fmla="val 23762"/>
            </a:avLst>
          </a:prstGeom>
          <a:noFill/>
          <a:ln>
            <a:noFill/>
          </a:ln>
        </p:spPr>
      </p:pic>
      <p:sp>
        <p:nvSpPr>
          <p:cNvPr id="4479" name="Google Shape;4479;p11"/>
          <p:cNvSpPr txBox="1"/>
          <p:nvPr/>
        </p:nvSpPr>
        <p:spPr>
          <a:xfrm>
            <a:off x="988142" y="4380271"/>
            <a:ext cx="945964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Để đi đến cầu trượt rồi ra bập bênh. Rô – bốt cần đi bao nhiêu mét?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0" name="Google Shape;4480;p11"/>
          <p:cNvSpPr txBox="1"/>
          <p:nvPr/>
        </p:nvSpPr>
        <p:spPr>
          <a:xfrm>
            <a:off x="3569110" y="5104859"/>
            <a:ext cx="35012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m + 15 m =  45 m</a:t>
            </a:r>
            <a:endParaRPr/>
          </a:p>
        </p:txBody>
      </p:sp>
      <p:sp>
        <p:nvSpPr>
          <p:cNvPr id="4481" name="Google Shape;4481;p11"/>
          <p:cNvSpPr txBox="1"/>
          <p:nvPr/>
        </p:nvSpPr>
        <p:spPr>
          <a:xfrm>
            <a:off x="988142" y="5829447"/>
            <a:ext cx="39741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Rô- bốt phải đi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 m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6" name="Google Shape;4486;p12"/>
          <p:cNvGrpSpPr/>
          <p:nvPr/>
        </p:nvGrpSpPr>
        <p:grpSpPr>
          <a:xfrm>
            <a:off x="805176" y="165881"/>
            <a:ext cx="10187765" cy="1015800"/>
            <a:chOff x="2967936" y="602271"/>
            <a:chExt cx="10187765" cy="1015800"/>
          </a:xfrm>
        </p:grpSpPr>
        <p:sp>
          <p:nvSpPr>
            <p:cNvPr id="4487" name="Google Shape;4487;p12"/>
            <p:cNvSpPr/>
            <p:nvPr/>
          </p:nvSpPr>
          <p:spPr>
            <a:xfrm>
              <a:off x="2967936" y="700290"/>
              <a:ext cx="437322" cy="447159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12"/>
            <p:cNvSpPr txBox="1"/>
            <p:nvPr/>
          </p:nvSpPr>
          <p:spPr>
            <a:xfrm>
              <a:off x="3449501" y="602271"/>
              <a:ext cx="97062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Nam, Việt và Rô – bốt cùng chơi đá cầu. Nam đá quả cầu bay xa 4 m. Việt đá quả cầu bay ra xa 5 m. Rô – bốt đá quả c</a:t>
              </a:r>
              <a:r>
                <a:rPr lang="en-US" sz="2400">
                  <a:solidFill>
                    <a:schemeClr val="dk1"/>
                  </a:solidFill>
                </a:rPr>
                <a:t>ầ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bay xa 7 m. </a:t>
              </a:r>
              <a:endParaRPr/>
            </a:p>
          </p:txBody>
        </p:sp>
      </p:grpSp>
      <p:pic>
        <p:nvPicPr>
          <p:cNvPr id="4489" name="Google Shape;448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044" y="1542250"/>
            <a:ext cx="6365912" cy="23370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0" name="Google Shape;4490;p12"/>
          <p:cNvCxnSpPr/>
          <p:nvPr/>
        </p:nvCxnSpPr>
        <p:spPr>
          <a:xfrm>
            <a:off x="6848505" y="681563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1" name="Google Shape;4491;p12"/>
          <p:cNvCxnSpPr/>
          <p:nvPr/>
        </p:nvCxnSpPr>
        <p:spPr>
          <a:xfrm>
            <a:off x="10107897" y="711059"/>
            <a:ext cx="88490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2" name="Google Shape;4492;p12"/>
          <p:cNvCxnSpPr/>
          <p:nvPr/>
        </p:nvCxnSpPr>
        <p:spPr>
          <a:xfrm>
            <a:off x="1352529" y="129772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3" name="Google Shape;4493;p12"/>
          <p:cNvCxnSpPr/>
          <p:nvPr/>
        </p:nvCxnSpPr>
        <p:spPr>
          <a:xfrm>
            <a:off x="4905588" y="1276789"/>
            <a:ext cx="549455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4" name="Google Shape;4494;p12"/>
          <p:cNvCxnSpPr/>
          <p:nvPr/>
        </p:nvCxnSpPr>
        <p:spPr>
          <a:xfrm>
            <a:off x="5587971" y="1297729"/>
            <a:ext cx="1177806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95" name="Google Shape;4495;p12"/>
          <p:cNvCxnSpPr/>
          <p:nvPr/>
        </p:nvCxnSpPr>
        <p:spPr>
          <a:xfrm>
            <a:off x="9339820" y="1276789"/>
            <a:ext cx="664841" cy="0"/>
          </a:xfrm>
          <a:prstGeom prst="straightConnector1">
            <a:avLst/>
          </a:prstGeom>
          <a:noFill/>
          <a:ln w="38100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96" name="Google Shape;4496;p12"/>
          <p:cNvSpPr txBox="1"/>
          <p:nvPr/>
        </p:nvSpPr>
        <p:spPr>
          <a:xfrm>
            <a:off x="7366996" y="1662574"/>
            <a:ext cx="39456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đá quả cầu bay xa nhất?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12"/>
          <p:cNvSpPr txBox="1"/>
          <p:nvPr/>
        </p:nvSpPr>
        <p:spPr>
          <a:xfrm>
            <a:off x="7366996" y="2493571"/>
            <a:ext cx="3063659" cy="11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Rô-bốt đá xa nhất.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( 7 m &gt; 5m &gt; 2m)</a:t>
            </a:r>
            <a:endParaRPr/>
          </a:p>
        </p:txBody>
      </p:sp>
      <p:sp>
        <p:nvSpPr>
          <p:cNvPr id="4498" name="Google Shape;4498;p12"/>
          <p:cNvSpPr txBox="1"/>
          <p:nvPr/>
        </p:nvSpPr>
        <p:spPr>
          <a:xfrm>
            <a:off x="1023837" y="3905433"/>
            <a:ext cx="72451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Việt đá quả cầu bay xa hơn Nam bao nhiêu mét?</a:t>
            </a:r>
            <a:endParaRPr/>
          </a:p>
        </p:txBody>
      </p:sp>
      <p:sp>
        <p:nvSpPr>
          <p:cNvPr id="4499" name="Google Shape;4499;p12"/>
          <p:cNvSpPr txBox="1"/>
          <p:nvPr/>
        </p:nvSpPr>
        <p:spPr>
          <a:xfrm>
            <a:off x="2423374" y="4194026"/>
            <a:ext cx="5513882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Việt đá quả cầu xa hơn Nam số mét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– 4 = 1 (m)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Đáp số: 1 m.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" name="Google Shape;4508;p14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09" name="Google Shape;4509;p14"/>
          <p:cNvSpPr txBox="1"/>
          <p:nvPr/>
        </p:nvSpPr>
        <p:spPr>
          <a:xfrm flipH="1">
            <a:off x="3021429" y="740676"/>
            <a:ext cx="4844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- CẦU TRƯỢT</a:t>
            </a:r>
            <a:endParaRPr/>
          </a:p>
        </p:txBody>
      </p:sp>
      <p:pic>
        <p:nvPicPr>
          <p:cNvPr id="4510" name="Google Shape;45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7415" y="290996"/>
            <a:ext cx="1693179" cy="142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1" name="Google Shape;4511;p14" descr="Business Rules Clip Art - Royalty Free - GoGraph"/>
          <p:cNvPicPr preferRelativeResize="0"/>
          <p:nvPr/>
        </p:nvPicPr>
        <p:blipFill rotWithShape="1">
          <a:blip r:embed="rId5">
            <a:alphaModFix/>
          </a:blip>
          <a:srcRect b="22676"/>
          <a:stretch/>
        </p:blipFill>
        <p:spPr>
          <a:xfrm>
            <a:off x="5026496" y="1416937"/>
            <a:ext cx="2238375" cy="14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4512" name="Google Shape;4512;p14"/>
          <p:cNvSpPr txBox="1"/>
          <p:nvPr/>
        </p:nvSpPr>
        <p:spPr>
          <a:xfrm>
            <a:off x="996694" y="2308217"/>
            <a:ext cx="9937608" cy="390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Chơi theo nhóm.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Người chơi bắt đầu từ ô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xuất phát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Khi đến lượt, người chơi gieo xúc xắc. Đếm số chấm ở mặt trên xúc xắc rồi di chuyển số ô bằng số chấm đó. Nếu số thích hợp với      ở ô đi đến, nếu nêu sai số thì phải quay về ô xuất phát trước đó. Khi đến chân cầu thang, em leo lên. Khi đến đỉnh cầu trượt, em trượt xuống.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Trò chơi kết thúc khi có người đến được 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kho báu</a:t>
            </a:r>
            <a: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513" name="Google Shape;4513;p14"/>
          <p:cNvSpPr/>
          <p:nvPr/>
        </p:nvSpPr>
        <p:spPr>
          <a:xfrm>
            <a:off x="859722" y="1628506"/>
            <a:ext cx="10183416" cy="469499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000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"/>
          <p:cNvSpPr/>
          <p:nvPr/>
        </p:nvSpPr>
        <p:spPr>
          <a:xfrm>
            <a:off x="5660175" y="4071254"/>
            <a:ext cx="443163" cy="4850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7941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9" name="Google Shape;4519;p15" descr="Không có mô tả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947" y="370400"/>
            <a:ext cx="2330549" cy="887829"/>
          </a:xfrm>
          <a:prstGeom prst="rect">
            <a:avLst/>
          </a:prstGeom>
          <a:noFill/>
          <a:ln>
            <a:noFill/>
          </a:ln>
        </p:spPr>
      </p:pic>
      <p:sp>
        <p:nvSpPr>
          <p:cNvPr id="4520" name="Google Shape;4520;p15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A1E72"/>
                </a:solidFill>
                <a:latin typeface="Cookie"/>
                <a:ea typeface="Cookie"/>
                <a:cs typeface="Cookie"/>
                <a:sym typeface="Cookie"/>
              </a:rPr>
              <a:t>CẦU THANG – CẦU TRƯỢT</a:t>
            </a:r>
            <a:endParaRPr/>
          </a:p>
        </p:txBody>
      </p:sp>
      <p:pic>
        <p:nvPicPr>
          <p:cNvPr id="4521" name="Google Shape;45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317" y="2715630"/>
            <a:ext cx="3068056" cy="258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2" name="Google Shape;452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3453" y="223239"/>
            <a:ext cx="6122852" cy="6234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4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5184532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</a:t>
            </a:r>
            <a:endParaRPr/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là một đơn vị đo độ dài.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Ki- lô- mét viết là km.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km = 1000 m; 1000 m = 1 km </a:t>
            </a:r>
            <a:endParaRPr/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Từ một cột cây số đến cây cột cây số tiếp theo là dài 1 km.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33714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08346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  Số ?</a:t>
              </a: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2043406"/>
            <a:ext cx="9180576" cy="3270684"/>
            <a:chOff x="1822189" y="2043406"/>
            <a:chExt cx="9180576" cy="3270684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2043406"/>
              <a:ext cx="9180576" cy="820353"/>
              <a:chOff x="2087589" y="2019849"/>
              <a:chExt cx="9180576" cy="820353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820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 km =               m 	                     m = 1 km.		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2231281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?</a:t>
                </a:r>
                <a:endParaRPr/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05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Chọn câu trả lời thích hợp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Quãng đường từ nhà Mai đến trường dài khoảng:</a:t>
              </a:r>
              <a:endParaRPr/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A.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dm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B.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m		</a:t>
              </a:r>
              <a:r>
                <a:rPr lang="en-US" sz="2800">
                  <a:solidFill>
                    <a:srgbClr val="DF3C7E"/>
                  </a:solidFill>
                  <a:latin typeface="Arial"/>
                  <a:ea typeface="Arial"/>
                  <a:cs typeface="Arial"/>
                  <a:sym typeface="Arial"/>
                </a:rPr>
                <a:t>C.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 km </a:t>
              </a:r>
              <a:endParaRPr/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5" name="Google Shape;4555;p19"/>
          <p:cNvSpPr txBox="1"/>
          <p:nvPr/>
        </p:nvSpPr>
        <p:spPr>
          <a:xfrm>
            <a:off x="6555530" y="2286670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556" name="Google Shape;4556;p19"/>
          <p:cNvSpPr/>
          <p:nvPr/>
        </p:nvSpPr>
        <p:spPr>
          <a:xfrm>
            <a:off x="7172293" y="4694876"/>
            <a:ext cx="715207" cy="71520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/>
                <a:gridCol w="2168025"/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790219" y="270033"/>
            <a:ext cx="10245210" cy="2010621"/>
            <a:chOff x="1183343" y="1254328"/>
            <a:chExt cx="10245210" cy="2010621"/>
          </a:xfrm>
        </p:grpSpPr>
        <p:sp>
          <p:nvSpPr>
            <p:cNvPr id="4587" name="Google Shape;4587;p21"/>
            <p:cNvSpPr/>
            <p:nvPr/>
          </p:nvSpPr>
          <p:spPr>
            <a:xfrm>
              <a:off x="1753930" y="1254328"/>
              <a:ext cx="9674623" cy="201062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Hành trình cóc lên Thiên Đình kiện Trời làm mưa cứu muôn lại được cho như sau: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 đi 28 km thì gặp cua. Cóc và cua đi thêm 36 km nữa thì gặp hổ và gấu. 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Cóc, cua, hổ và gấu đi thêm 46 km nữa thì gặp ong mật và cáo. Hỏi:</a:t>
              </a:r>
              <a:endParaRPr/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Cóc đi bao nhiêu ki-lô-mét thì gặp hổ và gấu?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Tính từ chỗ gặp cua, cóc đi bao nhiêu ki-lô-mét thì gặp ong mật và cáo?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312469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9" y="2105290"/>
            <a:ext cx="6485394" cy="427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Cóc cần đi số ki- lô- mét để gặp hổ và gấu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 + 36 = 64 (km)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Tính từ chỗ gặp cua, cóc đi số ki-lô-mét thì gặp ong mật và cáo là: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 + 46 = 82 (km)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Đáp số: a)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64 km.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  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b) 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82 km.</a:t>
            </a:r>
            <a:endParaRPr sz="23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4" name="Google Shape;4354;p3"/>
          <p:cNvPicPr preferRelativeResize="0"/>
          <p:nvPr/>
        </p:nvPicPr>
        <p:blipFill rotWithShape="1">
          <a:blip r:embed="rId3">
            <a:alphaModFix/>
          </a:blip>
          <a:srcRect l="-2575" t="-639" r="13044" b="85273"/>
          <a:stretch/>
        </p:blipFill>
        <p:spPr>
          <a:xfrm>
            <a:off x="2398954" y="852736"/>
            <a:ext cx="6957879" cy="954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55" name="Google Shape;4355;p3"/>
          <p:cNvCxnSpPr/>
          <p:nvPr/>
        </p:nvCxnSpPr>
        <p:spPr>
          <a:xfrm>
            <a:off x="2708575" y="1265505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4356" name="Google Shape;4356;p3"/>
          <p:cNvCxnSpPr/>
          <p:nvPr/>
        </p:nvCxnSpPr>
        <p:spPr>
          <a:xfrm>
            <a:off x="9294431" y="1237633"/>
            <a:ext cx="0" cy="782905"/>
          </a:xfrm>
          <a:prstGeom prst="straightConnector1">
            <a:avLst/>
          </a:prstGeom>
          <a:noFill/>
          <a:ln w="38100" cap="flat" cmpd="sng">
            <a:solidFill>
              <a:srgbClr val="ED3D6C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4357" name="Google Shape;4357;p3"/>
          <p:cNvGrpSpPr/>
          <p:nvPr/>
        </p:nvGrpSpPr>
        <p:grpSpPr>
          <a:xfrm>
            <a:off x="-117991" y="3174450"/>
            <a:ext cx="2843829" cy="3407842"/>
            <a:chOff x="-51731" y="3174450"/>
            <a:chExt cx="2843829" cy="3407842"/>
          </a:xfrm>
        </p:grpSpPr>
        <p:pic>
          <p:nvPicPr>
            <p:cNvPr id="4358" name="Google Shape;4358;p3"/>
            <p:cNvPicPr preferRelativeResize="0"/>
            <p:nvPr/>
          </p:nvPicPr>
          <p:blipFill rotWithShape="1">
            <a:blip r:embed="rId4">
              <a:alphaModFix/>
            </a:blip>
            <a:srcRect t="44865" b="-1"/>
            <a:stretch/>
          </p:blipFill>
          <p:spPr>
            <a:xfrm>
              <a:off x="0" y="4811478"/>
              <a:ext cx="2183141" cy="17708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59" name="Google Shape;4359;p3"/>
            <p:cNvGrpSpPr/>
            <p:nvPr/>
          </p:nvGrpSpPr>
          <p:grpSpPr>
            <a:xfrm>
              <a:off x="-51731" y="3174450"/>
              <a:ext cx="2843829" cy="1405907"/>
              <a:chOff x="3782384" y="4674590"/>
              <a:chExt cx="2843829" cy="1405907"/>
            </a:xfrm>
          </p:grpSpPr>
          <p:sp>
            <p:nvSpPr>
              <p:cNvPr id="4360" name="Google Shape;4360;p3"/>
              <p:cNvSpPr/>
              <p:nvPr/>
            </p:nvSpPr>
            <p:spPr>
              <a:xfrm>
                <a:off x="3900325" y="4674590"/>
                <a:ext cx="2519008" cy="1405907"/>
              </a:xfrm>
              <a:prstGeom prst="wedgeEllipseCallout">
                <a:avLst>
                  <a:gd name="adj1" fmla="val -2683"/>
                  <a:gd name="adj2" fmla="val 64049"/>
                </a:avLst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61" name="Google Shape;4361;p3"/>
              <p:cNvSpPr/>
              <p:nvPr/>
            </p:nvSpPr>
            <p:spPr>
              <a:xfrm>
                <a:off x="3782384" y="4934892"/>
                <a:ext cx="2843829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 chì dài </a:t>
                </a: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0" i="0" u="none" strike="noStrike" cap="none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 đề- xi- mét.</a:t>
                </a: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362" name="Google Shape;4362;p3"/>
          <p:cNvPicPr preferRelativeResize="0"/>
          <p:nvPr/>
        </p:nvPicPr>
        <p:blipFill rotWithShape="1">
          <a:blip r:embed="rId5">
            <a:alphaModFix/>
          </a:blip>
          <a:srcRect t="40555" r="38535" b="39999"/>
          <a:stretch/>
        </p:blipFill>
        <p:spPr>
          <a:xfrm>
            <a:off x="1797298" y="1670605"/>
            <a:ext cx="7779828" cy="1605123"/>
          </a:xfrm>
          <a:prstGeom prst="rect">
            <a:avLst/>
          </a:prstGeom>
          <a:noFill/>
          <a:ln>
            <a:noFill/>
          </a:ln>
        </p:spPr>
      </p:pic>
      <p:sp>
        <p:nvSpPr>
          <p:cNvPr id="4363" name="Google Shape;4363;p3"/>
          <p:cNvSpPr/>
          <p:nvPr/>
        </p:nvSpPr>
        <p:spPr>
          <a:xfrm>
            <a:off x="2398954" y="4399942"/>
            <a:ext cx="7266376" cy="197296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Đề- xi- mét là một đơn vị đo độ dài.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Đề- xi- mét viết là dm.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4688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dm = 10 cm; 10 cm = 1dm.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64" name="Google Shape;4364;p3"/>
          <p:cNvSpPr txBox="1"/>
          <p:nvPr/>
        </p:nvSpPr>
        <p:spPr>
          <a:xfrm>
            <a:off x="2566737" y="453296"/>
            <a:ext cx="25619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Đề - xi -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65" name="Google Shape;4365;p3"/>
          <p:cNvGrpSpPr/>
          <p:nvPr/>
        </p:nvGrpSpPr>
        <p:grpSpPr>
          <a:xfrm>
            <a:off x="5336414" y="3085305"/>
            <a:ext cx="6324855" cy="2662825"/>
            <a:chOff x="5336414" y="3085305"/>
            <a:chExt cx="6324855" cy="2662825"/>
          </a:xfrm>
        </p:grpSpPr>
        <p:pic>
          <p:nvPicPr>
            <p:cNvPr id="4366" name="Google Shape;4366;p3"/>
            <p:cNvPicPr preferRelativeResize="0"/>
            <p:nvPr/>
          </p:nvPicPr>
          <p:blipFill rotWithShape="1">
            <a:blip r:embed="rId6">
              <a:alphaModFix/>
            </a:blip>
            <a:srcRect l="5525" t="1739" r="68269" b="64444"/>
            <a:stretch/>
          </p:blipFill>
          <p:spPr>
            <a:xfrm>
              <a:off x="9665330" y="3429000"/>
              <a:ext cx="1995939" cy="231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7" name="Google Shape;4367;p3"/>
            <p:cNvSpPr/>
            <p:nvPr/>
          </p:nvSpPr>
          <p:spPr>
            <a:xfrm>
              <a:off x="5883964" y="3085305"/>
              <a:ext cx="3887381" cy="1149728"/>
            </a:xfrm>
            <a:prstGeom prst="wedgeEllipseCallout">
              <a:avLst>
                <a:gd name="adj1" fmla="val 55418"/>
                <a:gd name="adj2" fmla="val 47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68" name="Google Shape;4368;p3"/>
            <p:cNvSpPr/>
            <p:nvPr/>
          </p:nvSpPr>
          <p:spPr>
            <a:xfrm>
              <a:off x="5336414" y="3257922"/>
              <a:ext cx="488072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Gang tay mình dài 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khoảng 1 đề- xi- mét.</a:t>
              </a: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3" name="Google Shape;4373;p4"/>
          <p:cNvPicPr preferRelativeResize="0"/>
          <p:nvPr/>
        </p:nvPicPr>
        <p:blipFill rotWithShape="1">
          <a:blip r:embed="rId3">
            <a:alphaModFix/>
          </a:blip>
          <a:srcRect b="46143"/>
          <a:stretch/>
        </p:blipFill>
        <p:spPr>
          <a:xfrm>
            <a:off x="1296411" y="976516"/>
            <a:ext cx="9599177" cy="3424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74" name="Google Shape;4374;p4"/>
          <p:cNvSpPr txBox="1"/>
          <p:nvPr/>
        </p:nvSpPr>
        <p:spPr>
          <a:xfrm>
            <a:off x="2566737" y="453296"/>
            <a:ext cx="120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Mét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75" name="Google Shape;4375;p4"/>
          <p:cNvSpPr/>
          <p:nvPr/>
        </p:nvSpPr>
        <p:spPr>
          <a:xfrm>
            <a:off x="1296411" y="4271752"/>
            <a:ext cx="9599177" cy="21442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 là một đơn vị đo độ dài.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 viết là m.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m = 10 dm; 1 m = 100 cm; 10 dm = 1 m; 100 cm = 1m 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4" name="Google Shape;43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5" name="Google Shape;4385;p6"/>
          <p:cNvSpPr/>
          <p:nvPr/>
        </p:nvSpPr>
        <p:spPr>
          <a:xfrm>
            <a:off x="3367230" y="713408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86" name="Google Shape;4386;p6"/>
          <p:cNvGrpSpPr/>
          <p:nvPr/>
        </p:nvGrpSpPr>
        <p:grpSpPr>
          <a:xfrm>
            <a:off x="2749275" y="658544"/>
            <a:ext cx="1905202" cy="570588"/>
            <a:chOff x="1183343" y="1464304"/>
            <a:chExt cx="1905202" cy="570588"/>
          </a:xfrm>
        </p:grpSpPr>
        <p:sp>
          <p:nvSpPr>
            <p:cNvPr id="4387" name="Google Shape;4387;p6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388" name="Google Shape;4388;p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389" name="Google Shape;4389;p6"/>
          <p:cNvGrpSpPr/>
          <p:nvPr/>
        </p:nvGrpSpPr>
        <p:grpSpPr>
          <a:xfrm>
            <a:off x="666857" y="1498114"/>
            <a:ext cx="10350817" cy="594936"/>
            <a:chOff x="666857" y="1498114"/>
            <a:chExt cx="10350817" cy="594936"/>
          </a:xfrm>
        </p:grpSpPr>
        <p:sp>
          <p:nvSpPr>
            <p:cNvPr id="4390" name="Google Shape;4390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a) </a:t>
              </a:r>
              <a:endParaRPr/>
            </a:p>
          </p:txBody>
        </p:sp>
        <p:sp>
          <p:nvSpPr>
            <p:cNvPr id="4391" name="Google Shape;4391;p6"/>
            <p:cNvSpPr txBox="1"/>
            <p:nvPr/>
          </p:nvSpPr>
          <p:spPr>
            <a:xfrm>
              <a:off x="1234227" y="1631385"/>
              <a:ext cx="9783447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 dm = 20 cm; 		3 m = 30 dm;		   2 m = 200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2" name="Google Shape;4392;p6"/>
          <p:cNvGrpSpPr/>
          <p:nvPr/>
        </p:nvGrpSpPr>
        <p:grpSpPr>
          <a:xfrm>
            <a:off x="2353056" y="2078841"/>
            <a:ext cx="9180576" cy="1508984"/>
            <a:chOff x="2353056" y="2078841"/>
            <a:chExt cx="9180576" cy="1508984"/>
          </a:xfrm>
        </p:grpSpPr>
        <p:sp>
          <p:nvSpPr>
            <p:cNvPr id="4393" name="Google Shape;4393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dm =          cm; 	        1 m =          dm; 	 1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 dm =          cm; 	        5 m =          dm; 	 3 m =          cm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6"/>
            <p:cNvSpPr/>
            <p:nvPr/>
          </p:nvSpPr>
          <p:spPr>
            <a:xfrm>
              <a:off x="3459258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5" name="Google Shape;4395;p6"/>
            <p:cNvSpPr/>
            <p:nvPr/>
          </p:nvSpPr>
          <p:spPr>
            <a:xfrm>
              <a:off x="3459258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6" name="Google Shape;4396;p6"/>
            <p:cNvSpPr/>
            <p:nvPr/>
          </p:nvSpPr>
          <p:spPr>
            <a:xfrm>
              <a:off x="6709484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7" name="Google Shape;4397;p6"/>
            <p:cNvSpPr/>
            <p:nvPr/>
          </p:nvSpPr>
          <p:spPr>
            <a:xfrm>
              <a:off x="6709484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8" name="Google Shape;4398;p6"/>
            <p:cNvSpPr/>
            <p:nvPr/>
          </p:nvSpPr>
          <p:spPr>
            <a:xfrm>
              <a:off x="9751563" y="2214445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399" name="Google Shape;4399;p6"/>
            <p:cNvSpPr/>
            <p:nvPr/>
          </p:nvSpPr>
          <p:spPr>
            <a:xfrm>
              <a:off x="9751563" y="299885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grpSp>
        <p:nvGrpSpPr>
          <p:cNvPr id="4400" name="Google Shape;4400;p6"/>
          <p:cNvGrpSpPr/>
          <p:nvPr/>
        </p:nvGrpSpPr>
        <p:grpSpPr>
          <a:xfrm>
            <a:off x="666857" y="3998526"/>
            <a:ext cx="7002145" cy="594936"/>
            <a:chOff x="666857" y="1498114"/>
            <a:chExt cx="7002145" cy="594936"/>
          </a:xfrm>
        </p:grpSpPr>
        <p:sp>
          <p:nvSpPr>
            <p:cNvPr id="4401" name="Google Shape;4401;p6"/>
            <p:cNvSpPr txBox="1"/>
            <p:nvPr/>
          </p:nvSpPr>
          <p:spPr>
            <a:xfrm>
              <a:off x="666857" y="1498114"/>
              <a:ext cx="6623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b) </a:t>
              </a:r>
              <a:endParaRPr/>
            </a:p>
          </p:txBody>
        </p:sp>
        <p:sp>
          <p:nvSpPr>
            <p:cNvPr id="4402" name="Google Shape;4402;p6"/>
            <p:cNvSpPr txBox="1"/>
            <p:nvPr/>
          </p:nvSpPr>
          <p:spPr>
            <a:xfrm>
              <a:off x="1234227" y="1631385"/>
              <a:ext cx="6434775" cy="461665"/>
            </a:xfrm>
            <a:prstGeom prst="rect">
              <a:avLst/>
            </a:prstGeom>
            <a:solidFill>
              <a:srgbClr val="FFFA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Mẫu:      20 cm = 2 dm; 		30 dm = 3m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3" name="Google Shape;4403;p6"/>
          <p:cNvGrpSpPr/>
          <p:nvPr/>
        </p:nvGrpSpPr>
        <p:grpSpPr>
          <a:xfrm>
            <a:off x="2353056" y="4579253"/>
            <a:ext cx="9180576" cy="1508984"/>
            <a:chOff x="2353056" y="2078841"/>
            <a:chExt cx="9180576" cy="1508984"/>
          </a:xfrm>
        </p:grpSpPr>
        <p:sp>
          <p:nvSpPr>
            <p:cNvPr id="4404" name="Google Shape;4404;p6"/>
            <p:cNvSpPr txBox="1"/>
            <p:nvPr/>
          </p:nvSpPr>
          <p:spPr>
            <a:xfrm>
              <a:off x="2353056" y="2078841"/>
              <a:ext cx="9180576" cy="1455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cm =           dm; 	        50 cm =           dm;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 dm =           m; 	        20 dm =           m; 		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6"/>
            <p:cNvSpPr/>
            <p:nvPr/>
          </p:nvSpPr>
          <p:spPr>
            <a:xfrm>
              <a:off x="3636235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6" name="Google Shape;4406;p6"/>
            <p:cNvSpPr/>
            <p:nvPr/>
          </p:nvSpPr>
          <p:spPr>
            <a:xfrm>
              <a:off x="3636235" y="2986192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7" name="Google Shape;4407;p6"/>
            <p:cNvSpPr/>
            <p:nvPr/>
          </p:nvSpPr>
          <p:spPr>
            <a:xfrm>
              <a:off x="7063442" y="2231281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408" name="Google Shape;4408;p6"/>
            <p:cNvSpPr/>
            <p:nvPr/>
          </p:nvSpPr>
          <p:spPr>
            <a:xfrm>
              <a:off x="7063442" y="3000940"/>
              <a:ext cx="713719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409" name="Google Shape;4409;p6"/>
          <p:cNvSpPr txBox="1"/>
          <p:nvPr/>
        </p:nvSpPr>
        <p:spPr>
          <a:xfrm>
            <a:off x="3523408" y="2260958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0" name="Google Shape;4410;p6"/>
          <p:cNvSpPr txBox="1"/>
          <p:nvPr/>
        </p:nvSpPr>
        <p:spPr>
          <a:xfrm>
            <a:off x="3528328" y="301803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4411" name="Google Shape;4411;p6"/>
          <p:cNvSpPr txBox="1"/>
          <p:nvPr/>
        </p:nvSpPr>
        <p:spPr>
          <a:xfrm>
            <a:off x="6784906" y="2278896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4412" name="Google Shape;4412;p6"/>
          <p:cNvSpPr txBox="1"/>
          <p:nvPr/>
        </p:nvSpPr>
        <p:spPr>
          <a:xfrm>
            <a:off x="6804574" y="303597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4413" name="Google Shape;4413;p6"/>
          <p:cNvSpPr txBox="1"/>
          <p:nvPr/>
        </p:nvSpPr>
        <p:spPr>
          <a:xfrm>
            <a:off x="9735997" y="224786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4414" name="Google Shape;4414;p6"/>
          <p:cNvSpPr txBox="1"/>
          <p:nvPr/>
        </p:nvSpPr>
        <p:spPr>
          <a:xfrm>
            <a:off x="9726169" y="3034434"/>
            <a:ext cx="785793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4415" name="Google Shape;4415;p6"/>
          <p:cNvSpPr txBox="1"/>
          <p:nvPr/>
        </p:nvSpPr>
        <p:spPr>
          <a:xfrm>
            <a:off x="3827959" y="4772632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416" name="Google Shape;4416;p6"/>
          <p:cNvSpPr txBox="1"/>
          <p:nvPr/>
        </p:nvSpPr>
        <p:spPr>
          <a:xfrm>
            <a:off x="3818131" y="552970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417" name="Google Shape;4417;p6"/>
          <p:cNvSpPr txBox="1"/>
          <p:nvPr/>
        </p:nvSpPr>
        <p:spPr>
          <a:xfrm>
            <a:off x="7245430" y="4776236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4418" name="Google Shape;4418;p6"/>
          <p:cNvSpPr txBox="1"/>
          <p:nvPr/>
        </p:nvSpPr>
        <p:spPr>
          <a:xfrm>
            <a:off x="7235602" y="5533310"/>
            <a:ext cx="385042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" name="Google Shape;4423;p7"/>
          <p:cNvSpPr/>
          <p:nvPr/>
        </p:nvSpPr>
        <p:spPr>
          <a:xfrm>
            <a:off x="7683910" y="1784555"/>
            <a:ext cx="3569111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Phòng học lớp Mai dài</a:t>
            </a:r>
            <a:endParaRPr/>
          </a:p>
        </p:txBody>
      </p:sp>
      <p:sp>
        <p:nvSpPr>
          <p:cNvPr id="4424" name="Google Shape;4424;p7"/>
          <p:cNvSpPr/>
          <p:nvPr/>
        </p:nvSpPr>
        <p:spPr>
          <a:xfrm>
            <a:off x="7969049" y="4020886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</a:t>
            </a:r>
            <a:endParaRPr/>
          </a:p>
        </p:txBody>
      </p:sp>
      <p:cxnSp>
        <p:nvCxnSpPr>
          <p:cNvPr id="4425" name="Google Shape;4425;p7"/>
          <p:cNvCxnSpPr>
            <a:endCxn id="4424" idx="0"/>
          </p:cNvCxnSpPr>
          <p:nvPr/>
        </p:nvCxnSpPr>
        <p:spPr>
          <a:xfrm flipH="1">
            <a:off x="9023559" y="2875786"/>
            <a:ext cx="454800" cy="114510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426" name="Google Shape;4426;p7"/>
          <p:cNvGrpSpPr/>
          <p:nvPr/>
        </p:nvGrpSpPr>
        <p:grpSpPr>
          <a:xfrm>
            <a:off x="861482" y="555304"/>
            <a:ext cx="6615950" cy="570588"/>
            <a:chOff x="1183343" y="1464304"/>
            <a:chExt cx="6615950" cy="570588"/>
          </a:xfrm>
        </p:grpSpPr>
        <p:sp>
          <p:nvSpPr>
            <p:cNvPr id="4427" name="Google Shape;4427;p7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Chọn độ dài thích hợp (Theo mẫu): </a:t>
              </a: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429" name="Google Shape;4429;p7"/>
          <p:cNvSpPr/>
          <p:nvPr/>
        </p:nvSpPr>
        <p:spPr>
          <a:xfrm>
            <a:off x="766917" y="1784555"/>
            <a:ext cx="3303639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Bàn học của Mai dài</a:t>
            </a:r>
            <a:endParaRPr/>
          </a:p>
        </p:txBody>
      </p:sp>
      <p:sp>
        <p:nvSpPr>
          <p:cNvPr id="4430" name="Google Shape;4430;p7"/>
          <p:cNvSpPr/>
          <p:nvPr/>
        </p:nvSpPr>
        <p:spPr>
          <a:xfrm>
            <a:off x="4541593" y="1784555"/>
            <a:ext cx="2730280" cy="10913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Cái bút chì dài</a:t>
            </a:r>
            <a:endParaRPr/>
          </a:p>
        </p:txBody>
      </p:sp>
      <p:sp>
        <p:nvSpPr>
          <p:cNvPr id="4431" name="Google Shape;4431;p7"/>
          <p:cNvSpPr/>
          <p:nvPr/>
        </p:nvSpPr>
        <p:spPr>
          <a:xfrm>
            <a:off x="1582909" y="4020885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endParaRPr/>
          </a:p>
        </p:txBody>
      </p:sp>
      <p:sp>
        <p:nvSpPr>
          <p:cNvPr id="4432" name="Google Shape;4432;p7"/>
          <p:cNvSpPr/>
          <p:nvPr/>
        </p:nvSpPr>
        <p:spPr>
          <a:xfrm>
            <a:off x="4852223" y="4020887"/>
            <a:ext cx="2109019" cy="1352951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EA8EA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dm</a:t>
            </a:r>
            <a:endParaRPr/>
          </a:p>
        </p:txBody>
      </p:sp>
      <p:cxnSp>
        <p:nvCxnSpPr>
          <p:cNvPr id="4433" name="Google Shape;4433;p7"/>
          <p:cNvCxnSpPr>
            <a:stCxn id="4430" idx="2"/>
            <a:endCxn id="4431" idx="0"/>
          </p:cNvCxnSpPr>
          <p:nvPr/>
        </p:nvCxnSpPr>
        <p:spPr>
          <a:xfrm rot="5400000">
            <a:off x="3699483" y="1813785"/>
            <a:ext cx="1145100" cy="3269400"/>
          </a:xfrm>
          <a:prstGeom prst="curvedConnector3">
            <a:avLst>
              <a:gd name="adj1" fmla="val 6029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4" name="Google Shape;4434;p7"/>
          <p:cNvCxnSpPr>
            <a:stCxn id="4429" idx="2"/>
            <a:endCxn id="4432" idx="0"/>
          </p:cNvCxnSpPr>
          <p:nvPr/>
        </p:nvCxnSpPr>
        <p:spPr>
          <a:xfrm rot="-5400000" flipH="1">
            <a:off x="3590236" y="1704435"/>
            <a:ext cx="1145100" cy="3488100"/>
          </a:xfrm>
          <a:prstGeom prst="curvedConnector3">
            <a:avLst>
              <a:gd name="adj1" fmla="val 82192"/>
            </a:avLst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435" name="Google Shape;44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4529" y="4238473"/>
            <a:ext cx="1689123" cy="228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0" name="Google Shape;44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983" y="860877"/>
            <a:ext cx="10076033" cy="46938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41" name="Google Shape;4441;p8"/>
          <p:cNvGrpSpPr/>
          <p:nvPr/>
        </p:nvGrpSpPr>
        <p:grpSpPr>
          <a:xfrm>
            <a:off x="861482" y="378325"/>
            <a:ext cx="6615950" cy="570588"/>
            <a:chOff x="1183343" y="1464304"/>
            <a:chExt cx="6615950" cy="570588"/>
          </a:xfrm>
        </p:grpSpPr>
        <p:sp>
          <p:nvSpPr>
            <p:cNvPr id="4442" name="Google Shape;4442;p8"/>
            <p:cNvSpPr txBox="1"/>
            <p:nvPr/>
          </p:nvSpPr>
          <p:spPr>
            <a:xfrm>
              <a:off x="1819586" y="1511671"/>
              <a:ext cx="597970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Bạn nào nói đúng? </a:t>
              </a:r>
              <a:endParaRPr/>
            </a:p>
          </p:txBody>
        </p:sp>
        <p:sp>
          <p:nvSpPr>
            <p:cNvPr id="4443" name="Google Shape;4443;p8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4444" name="Google Shape;4444;p8"/>
          <p:cNvSpPr txBox="1"/>
          <p:nvPr/>
        </p:nvSpPr>
        <p:spPr>
          <a:xfrm>
            <a:off x="855408" y="5771336"/>
            <a:ext cx="45544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Rô- bốt và Mai nói đúng.</a:t>
            </a:r>
            <a:endParaRPr/>
          </a:p>
        </p:txBody>
      </p:sp>
      <p:sp>
        <p:nvSpPr>
          <p:cNvPr id="4445" name="Google Shape;4445;p8"/>
          <p:cNvSpPr txBox="1"/>
          <p:nvPr/>
        </p:nvSpPr>
        <p:spPr>
          <a:xfrm>
            <a:off x="5299588" y="5771336"/>
            <a:ext cx="60308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( 2 sải tay khoảng 2m; 2m = 200cm) </a:t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Widescreen</PresentationFormat>
  <Paragraphs>152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Cookie</vt:lpstr>
      <vt:lpstr>Calibri</vt:lpstr>
      <vt:lpstr>Times New Roman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</cp:revision>
  <dcterms:created xsi:type="dcterms:W3CDTF">2021-06-02T01:34:28Z</dcterms:created>
  <dcterms:modified xsi:type="dcterms:W3CDTF">2023-03-03T02:19:29Z</dcterms:modified>
</cp:coreProperties>
</file>