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8"/>
  </p:notesMasterIdLst>
  <p:sldIdLst>
    <p:sldId id="630" r:id="rId2"/>
    <p:sldId id="339" r:id="rId3"/>
    <p:sldId id="256" r:id="rId4"/>
    <p:sldId id="319" r:id="rId5"/>
    <p:sldId id="634" r:id="rId6"/>
    <p:sldId id="371" r:id="rId7"/>
    <p:sldId id="322" r:id="rId8"/>
    <p:sldId id="631" r:id="rId9"/>
    <p:sldId id="622" r:id="rId10"/>
    <p:sldId id="632" r:id="rId11"/>
    <p:sldId id="627" r:id="rId12"/>
    <p:sldId id="633" r:id="rId13"/>
    <p:sldId id="629" r:id="rId14"/>
    <p:sldId id="361" r:id="rId15"/>
    <p:sldId id="353" r:id="rId16"/>
    <p:sldId id="336" r:id="rId17"/>
  </p:sldIdLst>
  <p:sldSz cx="12161838" cy="6858000"/>
  <p:notesSz cx="6858000" cy="9144000"/>
  <p:embeddedFontLst>
    <p:embeddedFont>
      <p:font typeface="Varela Round" charset="-79"/>
      <p:regular r:id="rId19"/>
    </p:embeddedFont>
    <p:embeddedFont>
      <p:font typeface="Itim" charset="-34"/>
      <p:regular r:id="rId20"/>
    </p:embeddedFont>
    <p:embeddedFont>
      <p:font typeface="HP001 4 hàng" pitchFamily="34" charset="-93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113" d="100"/>
          <a:sy n="113" d="100"/>
        </p:scale>
        <p:origin x="-552" y="-108"/>
      </p:cViewPr>
      <p:guideLst>
        <p:guide orient="horz" pos="2160"/>
        <p:guide pos="383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477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301206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dục HS ăn rau xanh </a:t>
            </a:r>
          </a:p>
        </p:txBody>
      </p:sp>
    </p:spTree>
    <p:extLst>
      <p:ext uri="{BB962C8B-B14F-4D97-AF65-F5344CB8AC3E}">
        <p14:creationId xmlns:p14="http://schemas.microsoft.com/office/powerpoint/2010/main" val="4222798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2113529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0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1115967" y="2751881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A5BB4B-A7E6-A313-9089-2EAAE454B900}"/>
              </a:ext>
            </a:extLst>
          </p:cNvPr>
          <p:cNvSpPr txBox="1"/>
          <p:nvPr/>
        </p:nvSpPr>
        <p:spPr>
          <a:xfrm>
            <a:off x="2678297" y="7609642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xmlns="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xmlns="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xmlns="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xmlns="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xmlns="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xmlns="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xmlns="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391F08-1EBE-0643-36C3-8A671B3EED1F}"/>
              </a:ext>
            </a:extLst>
          </p:cNvPr>
          <p:cNvSpPr txBox="1"/>
          <p:nvPr/>
        </p:nvSpPr>
        <p:spPr>
          <a:xfrm>
            <a:off x="3752889" y="2764573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7">
            <a:extLst>
              <a:ext uri="{FF2B5EF4-FFF2-40B4-BE49-F238E27FC236}">
                <a16:creationId xmlns:a16="http://schemas.microsoft.com/office/drawing/2014/main" xmlns="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1920520" y="193362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1903258-EDE0-4728-A59A-BD794E426863}"/>
              </a:ext>
            </a:extLst>
          </p:cNvPr>
          <p:cNvSpPr txBox="1"/>
          <p:nvPr/>
        </p:nvSpPr>
        <p:spPr>
          <a:xfrm>
            <a:off x="1491916" y="2993630"/>
            <a:ext cx="3558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Hộp</a:t>
            </a:r>
            <a:r>
              <a:rPr lang="en-US" sz="2400" dirty="0"/>
              <a:t> </a:t>
            </a:r>
            <a:r>
              <a:rPr lang="en-US" sz="2400" dirty="0" err="1"/>
              <a:t>quà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100 g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893EC90-2E2C-4647-8CAB-794DC12E4FF3}"/>
              </a:ext>
            </a:extLst>
          </p:cNvPr>
          <p:cNvSpPr txBox="1"/>
          <p:nvPr/>
        </p:nvSpPr>
        <p:spPr>
          <a:xfrm>
            <a:off x="1491916" y="3695583"/>
            <a:ext cx="364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Chùm</a:t>
            </a:r>
            <a:r>
              <a:rPr lang="en-US" sz="2400" dirty="0"/>
              <a:t> </a:t>
            </a:r>
            <a:r>
              <a:rPr lang="en-US" sz="2400" dirty="0" err="1"/>
              <a:t>nho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50 g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966477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xmlns="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đơm</a:t>
            </a:r>
            <a:r>
              <a:rPr lang="en-US" sz="2800" dirty="0"/>
              <a:t> 1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hết</a:t>
            </a:r>
            <a:r>
              <a:rPr lang="en-US" sz="2800" dirty="0"/>
              <a:t> 70 mm </a:t>
            </a:r>
            <a:r>
              <a:rPr lang="en-US" sz="2800" dirty="0" err="1"/>
              <a:t>chỉ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đơm</a:t>
            </a:r>
            <a:r>
              <a:rPr lang="en-US" sz="2800" dirty="0"/>
              <a:t> 5 </a:t>
            </a:r>
            <a:r>
              <a:rPr lang="en-US" sz="2800" dirty="0" err="1"/>
              <a:t>chiếc</a:t>
            </a:r>
            <a:r>
              <a:rPr lang="en-US" sz="2800" dirty="0"/>
              <a:t> </a:t>
            </a:r>
            <a:r>
              <a:rPr lang="en-US" sz="2800" dirty="0" err="1"/>
              <a:t>cúc</a:t>
            </a:r>
            <a:r>
              <a:rPr lang="en-US" sz="2800" dirty="0"/>
              <a:t> </a:t>
            </a:r>
            <a:r>
              <a:rPr lang="en-US" sz="2800" dirty="0" err="1"/>
              <a:t>áo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, </a:t>
            </a:r>
            <a:r>
              <a:rPr lang="en-US" sz="2800" dirty="0" err="1"/>
              <a:t>cô</a:t>
            </a:r>
            <a:r>
              <a:rPr lang="en-US" sz="2800" dirty="0"/>
              <a:t> Ba </a:t>
            </a:r>
            <a:r>
              <a:rPr lang="en-US" sz="2800" dirty="0" err="1"/>
              <a:t>cần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mét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4716315-20EB-4615-A5D9-213118DE4174}"/>
              </a:ext>
            </a:extLst>
          </p:cNvPr>
          <p:cNvCxnSpPr/>
          <p:nvPr/>
        </p:nvCxnSpPr>
        <p:spPr>
          <a:xfrm>
            <a:off x="2887579" y="733928"/>
            <a:ext cx="532998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8698831" y="733928"/>
            <a:ext cx="17205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5342020" y="1216873"/>
            <a:ext cx="5197643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xmlns="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693586"/>
              </p:ext>
            </p:extLst>
          </p:nvPr>
        </p:nvGraphicFramePr>
        <p:xfrm>
          <a:off x="34882" y="24846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xmlns="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970120949"/>
                    </a:ext>
                  </a:extLst>
                </a:gridCol>
                <a:gridCol w="159524">
                  <a:extLst>
                    <a:ext uri="{9D8B030D-6E8A-4147-A177-3AD203B41FA5}">
                      <a16:colId xmlns:a16="http://schemas.microsoft.com/office/drawing/2014/main" xmlns="" val="310546710"/>
                    </a:ext>
                  </a:extLst>
                </a:gridCol>
                <a:gridCol w="315964">
                  <a:extLst>
                    <a:ext uri="{9D8B030D-6E8A-4147-A177-3AD203B41FA5}">
                      <a16:colId xmlns:a16="http://schemas.microsoft.com/office/drawing/2014/main" xmlns="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xmlns="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x-none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50B3C3A-8B1C-DE0F-35AD-3132546B73B3}"/>
              </a:ext>
            </a:extLst>
          </p:cNvPr>
          <p:cNvSpPr txBox="1"/>
          <p:nvPr/>
        </p:nvSpPr>
        <p:spPr>
          <a:xfrm>
            <a:off x="1067574" y="2360688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4076FA-FA65-007B-6EDD-80DDB03C23A4}"/>
              </a:ext>
            </a:extLst>
          </p:cNvPr>
          <p:cNvSpPr txBox="1"/>
          <p:nvPr/>
        </p:nvSpPr>
        <p:spPr>
          <a:xfrm>
            <a:off x="3708371" y="2351664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x-none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F5C26D-BBDC-C055-2A15-402FAF0162DF}"/>
              </a:ext>
            </a:extLst>
          </p:cNvPr>
          <p:cNvSpPr txBox="1"/>
          <p:nvPr/>
        </p:nvSpPr>
        <p:spPr>
          <a:xfrm>
            <a:off x="1620830" y="3291712"/>
            <a:ext cx="1077674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Đơm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5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chiếc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cúc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áo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cần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mi-li-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mét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vi-VN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là: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680D1E6-6855-85E0-2A45-50CCEC651220}"/>
              </a:ext>
            </a:extLst>
          </p:cNvPr>
          <p:cNvSpPr txBox="1"/>
          <p:nvPr/>
        </p:nvSpPr>
        <p:spPr>
          <a:xfrm>
            <a:off x="2740254" y="5165784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70 </a:t>
            </a:r>
            <a:r>
              <a:rPr lang="en-US" sz="4000" kern="1200" dirty="0">
                <a:solidFill>
                  <a:srgbClr val="7030A0"/>
                </a:solidFill>
                <a:latin typeface="+mj-lt"/>
                <a:ea typeface="+mn-ea"/>
                <a:cs typeface="HP001 5H Normal" panose="020B0603050302020204" pitchFamily="34" charset="0"/>
              </a:rPr>
              <a:t>x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5 = 350 (mm)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CE61B4-597D-6A77-CF1C-425FA5B19461}"/>
              </a:ext>
            </a:extLst>
          </p:cNvPr>
          <p:cNvSpPr txBox="1"/>
          <p:nvPr/>
        </p:nvSpPr>
        <p:spPr>
          <a:xfrm>
            <a:off x="3708371" y="6117306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số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 </a:t>
            </a:r>
            <a:r>
              <a:rPr lang="en-US" sz="4700" b="1" kern="1200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350 mm </a:t>
            </a:r>
            <a:r>
              <a:rPr lang="en-US" sz="4700" b="1" kern="1200" dirty="0" err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chỉ</a:t>
            </a:r>
            <a:endParaRPr lang="en-US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B466E7-6C69-11B9-07D8-3C511AD79B07}"/>
              </a:ext>
            </a:extLst>
          </p:cNvPr>
          <p:cNvSpPr txBox="1"/>
          <p:nvPr/>
        </p:nvSpPr>
        <p:spPr>
          <a:xfrm>
            <a:off x="2982748" y="1401618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Lu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ΐ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İn Ǉập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ung</a:t>
            </a:r>
            <a:endParaRPr lang="x-none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7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661275" y="274668"/>
            <a:ext cx="11319974" cy="1305165"/>
            <a:chOff x="842010" y="463717"/>
            <a:chExt cx="11310799" cy="130516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749966" y="463717"/>
              <a:ext cx="10402843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/>
                <a:t>Ro-</a:t>
              </a:r>
              <a:r>
                <a:rPr lang="en-US" sz="2800" dirty="0" err="1"/>
                <a:t>bốt</a:t>
              </a:r>
              <a:r>
                <a:rPr lang="en-US" sz="2800" dirty="0"/>
                <a:t> </a:t>
              </a:r>
              <a:r>
                <a:rPr lang="en-US" sz="2800" dirty="0" err="1"/>
                <a:t>có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150ml </a:t>
              </a:r>
              <a:r>
                <a:rPr lang="en-US" sz="2800" dirty="0" err="1"/>
                <a:t>và</a:t>
              </a:r>
              <a:r>
                <a:rPr lang="en-US" sz="2800" dirty="0"/>
                <a:t> 400ml. </a:t>
              </a:r>
              <a:r>
                <a:rPr lang="en-US" sz="2800" dirty="0" err="1"/>
                <a:t>Chỉ</a:t>
              </a:r>
              <a:r>
                <a:rPr lang="en-US" sz="2800" dirty="0"/>
                <a:t> </a:t>
              </a:r>
              <a:r>
                <a:rPr lang="en-US" sz="2800" dirty="0" err="1"/>
                <a:t>dùng</a:t>
              </a:r>
              <a:r>
                <a:rPr lang="en-US" sz="2800" dirty="0"/>
                <a:t> </a:t>
              </a:r>
              <a:r>
                <a:rPr lang="en-US" sz="2800" dirty="0" err="1"/>
                <a:t>hai</a:t>
              </a:r>
              <a:r>
                <a:rPr lang="en-US" sz="2800" dirty="0"/>
                <a:t> </a:t>
              </a:r>
              <a:r>
                <a:rPr lang="en-US" sz="2800" dirty="0" err="1"/>
                <a:t>cái</a:t>
              </a:r>
              <a:r>
                <a:rPr lang="en-US" sz="2800" dirty="0"/>
                <a:t> </a:t>
              </a:r>
              <a:r>
                <a:rPr lang="en-US" sz="2800" dirty="0" err="1"/>
                <a:t>cốc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, </a:t>
              </a:r>
              <a:r>
                <a:rPr lang="en-US" sz="2800" dirty="0" err="1"/>
                <a:t>làm</a:t>
              </a:r>
              <a:r>
                <a:rPr lang="en-US" sz="2800" dirty="0"/>
                <a:t> </a:t>
              </a:r>
              <a:r>
                <a:rPr lang="en-US" sz="2800" dirty="0" err="1"/>
                <a:t>thế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để</a:t>
              </a:r>
              <a:r>
                <a:rPr lang="en-US" sz="2800" dirty="0"/>
                <a:t> </a:t>
              </a:r>
              <a:r>
                <a:rPr lang="en-US" sz="2800" dirty="0" err="1"/>
                <a:t>ro-bốt</a:t>
              </a:r>
              <a:r>
                <a:rPr lang="en-US" sz="2800" dirty="0"/>
                <a:t> </a:t>
              </a:r>
              <a:r>
                <a:rPr lang="en-US" sz="2800" dirty="0" err="1"/>
                <a:t>lấy</a:t>
              </a:r>
              <a:r>
                <a:rPr lang="en-US" sz="2800" dirty="0"/>
                <a:t> 250ml </a:t>
              </a:r>
              <a:r>
                <a:rPr lang="en-US" sz="2800" dirty="0" err="1"/>
                <a:t>nước</a:t>
              </a:r>
              <a:r>
                <a:rPr lang="en-US" sz="2800" dirty="0"/>
                <a:t> </a:t>
              </a:r>
              <a:r>
                <a:rPr lang="en-US" sz="2800" dirty="0" err="1"/>
                <a:t>từ</a:t>
              </a:r>
              <a:r>
                <a:rPr lang="en-US" sz="2800" dirty="0"/>
                <a:t> </a:t>
              </a:r>
              <a:r>
                <a:rPr lang="en-US" sz="2800" dirty="0" err="1"/>
                <a:t>thùng</a:t>
              </a:r>
              <a:r>
                <a:rPr lang="en-US" sz="2800" dirty="0"/>
                <a:t> </a:t>
              </a:r>
              <a:r>
                <a:rPr lang="en-US" sz="2800" dirty="0" err="1"/>
                <a:t>nuớc</a:t>
              </a:r>
              <a:r>
                <a:rPr lang="en-US" sz="2800" dirty="0"/>
                <a:t>.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BEA6D99C-3E45-449B-A8A3-51FA0350DC2A}"/>
              </a:ext>
            </a:extLst>
          </p:cNvPr>
          <p:cNvCxnSpPr>
            <a:cxnSpLocks/>
          </p:cNvCxnSpPr>
          <p:nvPr/>
        </p:nvCxnSpPr>
        <p:spPr>
          <a:xfrm>
            <a:off x="1764254" y="957431"/>
            <a:ext cx="65514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1730FBD-E049-4B00-AFED-7BB860E2E867}"/>
              </a:ext>
            </a:extLst>
          </p:cNvPr>
          <p:cNvCxnSpPr>
            <a:cxnSpLocks/>
          </p:cNvCxnSpPr>
          <p:nvPr/>
        </p:nvCxnSpPr>
        <p:spPr>
          <a:xfrm>
            <a:off x="2358773" y="1579833"/>
            <a:ext cx="707568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42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xmlns="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xmlns="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xmlns="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5: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MỘT SỐ ĐƠN VỊ ĐO ĐỘ DÀI,KHỐI LƯỢNG, DUNG TÍCH, NHIỆT ĐỘ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BÀI 35: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LUYỆN TẬP CHUNG</a:t>
            </a:r>
          </a:p>
          <a:p>
            <a:r>
              <a:rPr lang="en-US" sz="44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8867" y="592667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28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533" y="1938867"/>
            <a:ext cx="848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- Thực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hiện được các phép tính với các số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cách sử dụng công cụ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Vận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dụng 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giải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các bài toán thực tế liên quan đến các đơn vị đo.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  <a:p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1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95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xmlns="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>
            <a:extLst>
              <a:ext uri="{FF2B5EF4-FFF2-40B4-BE49-F238E27FC236}">
                <a16:creationId xmlns:a16="http://schemas.microsoft.com/office/drawing/2014/main" xmlns="" id="{176E93E7-5F67-4F2A-95DD-E9C506B46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6" y="534153"/>
            <a:ext cx="11418239" cy="206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BA9C478-33EE-4351-8A83-908979AADCE0}"/>
              </a:ext>
            </a:extLst>
          </p:cNvPr>
          <p:cNvSpPr txBox="1"/>
          <p:nvPr/>
        </p:nvSpPr>
        <p:spPr>
          <a:xfrm>
            <a:off x="733924" y="2674792"/>
            <a:ext cx="30844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329 ml – 135 ml = </a:t>
            </a:r>
            <a:endParaRPr lang="en-SG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282FBFC-5513-4300-A848-8FC36E3FDE2A}"/>
              </a:ext>
            </a:extLst>
          </p:cNvPr>
          <p:cNvSpPr txBox="1"/>
          <p:nvPr/>
        </p:nvSpPr>
        <p:spPr>
          <a:xfrm>
            <a:off x="1098364" y="3212428"/>
            <a:ext cx="241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g – 150 g = </a:t>
            </a:r>
            <a:endParaRPr lang="en-S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B8BCF1D-391B-47BE-8188-8C93587A5051}"/>
              </a:ext>
            </a:extLst>
          </p:cNvPr>
          <p:cNvSpPr txBox="1"/>
          <p:nvPr/>
        </p:nvSpPr>
        <p:spPr>
          <a:xfrm>
            <a:off x="1098364" y="4005833"/>
            <a:ext cx="2852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392 mm + 43mm = </a:t>
            </a:r>
            <a:endParaRPr lang="en-SG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0C8E2B-D0DC-41E8-9189-2FA2E87A4F4F}"/>
              </a:ext>
            </a:extLst>
          </p:cNvPr>
          <p:cNvSpPr txBox="1"/>
          <p:nvPr/>
        </p:nvSpPr>
        <p:spPr>
          <a:xfrm>
            <a:off x="6471077" y="2662760"/>
            <a:ext cx="3092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251 ml + 262 ml = </a:t>
            </a:r>
            <a:endParaRPr lang="en-SG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AE6347-7A2A-49D3-9053-C016D73FB364}"/>
              </a:ext>
            </a:extLst>
          </p:cNvPr>
          <p:cNvSpPr txBox="1"/>
          <p:nvPr/>
        </p:nvSpPr>
        <p:spPr>
          <a:xfrm>
            <a:off x="6471077" y="3238919"/>
            <a:ext cx="3023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37 g + 63 g – 30 g = </a:t>
            </a:r>
            <a:endParaRPr lang="en-SG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0244F13-808C-4176-89B1-4AF98F10BCB4}"/>
              </a:ext>
            </a:extLst>
          </p:cNvPr>
          <p:cNvSpPr txBox="1"/>
          <p:nvPr/>
        </p:nvSpPr>
        <p:spPr>
          <a:xfrm>
            <a:off x="6440858" y="3815076"/>
            <a:ext cx="3894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87 mm -17 mm + 10 mm = </a:t>
            </a:r>
            <a:endParaRPr lang="en-SG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56F1A30-312A-44A0-9B96-ED732D743191}"/>
              </a:ext>
            </a:extLst>
          </p:cNvPr>
          <p:cNvSpPr txBox="1"/>
          <p:nvPr/>
        </p:nvSpPr>
        <p:spPr>
          <a:xfrm>
            <a:off x="3636256" y="2674792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194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991A401-608A-4837-AD63-E1ABEB833F4E}"/>
              </a:ext>
            </a:extLst>
          </p:cNvPr>
          <p:cNvSpPr txBox="1"/>
          <p:nvPr/>
        </p:nvSpPr>
        <p:spPr>
          <a:xfrm>
            <a:off x="9398323" y="2662759"/>
            <a:ext cx="1109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513 ml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503B82F-17F7-4A98-86BE-FD9EAC6248B0}"/>
              </a:ext>
            </a:extLst>
          </p:cNvPr>
          <p:cNvSpPr txBox="1"/>
          <p:nvPr/>
        </p:nvSpPr>
        <p:spPr>
          <a:xfrm>
            <a:off x="3296865" y="3212427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FB2B6B-5BEC-478C-82B9-1C17F960C466}"/>
              </a:ext>
            </a:extLst>
          </p:cNvPr>
          <p:cNvSpPr txBox="1"/>
          <p:nvPr/>
        </p:nvSpPr>
        <p:spPr>
          <a:xfrm>
            <a:off x="9398323" y="323891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70 g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942D2DD-9FE8-42BF-BF72-E6F471FC4B56}"/>
              </a:ext>
            </a:extLst>
          </p:cNvPr>
          <p:cNvSpPr txBox="1"/>
          <p:nvPr/>
        </p:nvSpPr>
        <p:spPr>
          <a:xfrm>
            <a:off x="3798960" y="4005832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435 mm </a:t>
            </a:r>
            <a:endParaRPr lang="en-SG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680B37-B1F0-4899-BAF1-D19D24C0339C}"/>
              </a:ext>
            </a:extLst>
          </p:cNvPr>
          <p:cNvSpPr txBox="1"/>
          <p:nvPr/>
        </p:nvSpPr>
        <p:spPr>
          <a:xfrm>
            <a:off x="10182512" y="377499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80 mm </a:t>
            </a:r>
            <a:endParaRPr lang="en-SG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21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6CC7BD2-84F2-EAC4-E6B1-B91550099F80}"/>
              </a:ext>
            </a:extLst>
          </p:cNvPr>
          <p:cNvGrpSpPr/>
          <p:nvPr/>
        </p:nvGrpSpPr>
        <p:grpSpPr>
          <a:xfrm>
            <a:off x="739963" y="614468"/>
            <a:ext cx="11761088" cy="914400"/>
            <a:chOff x="842010" y="518160"/>
            <a:chExt cx="11751557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88B1F1-0B9E-96FB-A3A7-F7E1E79AEEAE}"/>
                </a:ext>
              </a:extLst>
            </p:cNvPr>
            <p:cNvSpPr txBox="1"/>
            <p:nvPr/>
          </p:nvSpPr>
          <p:spPr>
            <a:xfrm>
              <a:off x="1756410" y="817900"/>
              <a:ext cx="10837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</p:grpSp>
      <p:pic>
        <p:nvPicPr>
          <p:cNvPr id="2050" name="Picture 17">
            <a:extLst>
              <a:ext uri="{FF2B5EF4-FFF2-40B4-BE49-F238E27FC236}">
                <a16:creationId xmlns:a16="http://schemas.microsoft.com/office/drawing/2014/main" xmlns="" id="{A43138B1-978C-4B9E-A234-3F2C44674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8465"/>
          <a:stretch/>
        </p:blipFill>
        <p:spPr bwMode="auto">
          <a:xfrm>
            <a:off x="2365688" y="1528868"/>
            <a:ext cx="7763583" cy="2329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2610</TotalTime>
  <Words>854</Words>
  <Application>Microsoft Office PowerPoint</Application>
  <PresentationFormat>Custom</PresentationFormat>
  <Paragraphs>103</Paragraphs>
  <Slides>16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Times New Roman</vt:lpstr>
      <vt:lpstr>SVN-Billo</vt:lpstr>
      <vt:lpstr>Varela Round</vt:lpstr>
      <vt:lpstr>Itim</vt:lpstr>
      <vt:lpstr>HP001 5H Normal</vt:lpstr>
      <vt:lpstr>HP001 4 hàng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Trang 95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</cp:lastModifiedBy>
  <cp:revision>337</cp:revision>
  <dcterms:modified xsi:type="dcterms:W3CDTF">2022-08-10T23:39:59Z</dcterms:modified>
</cp:coreProperties>
</file>