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5FD5-5700-4DA8-8D2F-316B694BA35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F15E-C9D5-43C7-9F7F-D8EDF5B5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65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8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5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89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4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7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36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98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52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48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7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6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8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01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8D07-165E-48C3-AA90-D28F2162DB5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notesSlide" Target="../notesSlides/notesSlide2.xml"/><Relationship Id="rId9" Type="http://schemas.openxmlformats.org/officeDocument/2006/relationships/slide" Target="slide5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629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06" y="545445"/>
            <a:ext cx="9426388" cy="4527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82" y="827884"/>
            <a:ext cx="47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51" y="3046336"/>
            <a:ext cx="5614728" cy="914680"/>
          </a:xfrm>
          <a:prstGeom prst="rect">
            <a:avLst/>
          </a:prstGeom>
        </p:spPr>
      </p:pic>
      <p:pic>
        <p:nvPicPr>
          <p:cNvPr id="6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AFF8C-068A-4145-B0AE-FCED47306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563" y="3356753"/>
            <a:ext cx="448704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6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73617" y="-279129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94" y="1442901"/>
            <a:ext cx="9918724" cy="259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864" y="4598895"/>
            <a:ext cx="2570171" cy="51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006" y="4598895"/>
            <a:ext cx="3333728" cy="63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2035" y="4625328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500g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25734" y="4651762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150g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70" name="Google Shape;27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623" y="1130014"/>
            <a:ext cx="9785342" cy="2110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385" y="3548166"/>
            <a:ext cx="3206499" cy="6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803" y="3548166"/>
            <a:ext cx="2905656" cy="613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884" y="3623836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40g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72459" y="3623835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400g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/>
          <p:nvPr/>
        </p:nvPicPr>
        <p:blipFill rotWithShape="1">
          <a:blip r:embed="rId3">
            <a:alphaModFix/>
          </a:blip>
          <a:srcRect l="6898" r="23588" b="23437"/>
          <a:stretch/>
        </p:blipFill>
        <p:spPr>
          <a:xfrm>
            <a:off x="-884904" y="-653839"/>
            <a:ext cx="2306783" cy="16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4" y="823797"/>
            <a:ext cx="9340702" cy="273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083" y="3563471"/>
            <a:ext cx="262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Túi</a:t>
            </a:r>
            <a:r>
              <a:rPr lang="en-US" sz="2400" dirty="0" smtClean="0"/>
              <a:t> </a:t>
            </a:r>
            <a:r>
              <a:rPr lang="en-US" sz="2400" dirty="0" err="1" smtClean="0"/>
              <a:t>táo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40246" y="3563470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Gói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</a:t>
            </a:r>
            <a:r>
              <a:rPr lang="en-US" sz="2400" dirty="0" err="1" smtClean="0"/>
              <a:t>mì</a:t>
            </a:r>
            <a:r>
              <a:rPr lang="en-US" sz="2400" dirty="0" smtClean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821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500g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527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250g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8083" y="4538381"/>
            <a:ext cx="559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Túi</a:t>
            </a:r>
            <a:r>
              <a:rPr lang="en-US" sz="2400" dirty="0" smtClean="0"/>
              <a:t> </a:t>
            </a:r>
            <a:r>
              <a:rPr lang="en-US" sz="2400" dirty="0" err="1" smtClean="0"/>
              <a:t>táo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gói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</a:t>
            </a:r>
            <a:r>
              <a:rPr lang="en-US" sz="2400" dirty="0" err="1" smtClean="0"/>
              <a:t>mì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7023" y="5051626"/>
            <a:ext cx="597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Túi</a:t>
            </a:r>
            <a:r>
              <a:rPr lang="en-US" sz="2400" dirty="0" smtClean="0"/>
              <a:t> </a:t>
            </a:r>
            <a:r>
              <a:rPr lang="en-US" sz="2400" dirty="0" err="1" smtClean="0"/>
              <a:t>táo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gói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</a:t>
            </a:r>
            <a:r>
              <a:rPr lang="en-US" sz="2400" dirty="0" err="1" smtClean="0"/>
              <a:t>mì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0424" y="4546105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250g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771" y="5039951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750g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Google Shape;2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6600" b="1" err="1" smtClean="0">
                <a:solidFill>
                  <a:srgbClr val="FF0000"/>
                </a:solidFill>
              </a:rPr>
              <a:t>Luyện</a:t>
            </a:r>
            <a:r>
              <a:rPr lang="en-US" sz="6600" b="1" smtClean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</a:t>
            </a:r>
            <a:r>
              <a:rPr lang="en-US" sz="6600" b="1" smtClean="0">
                <a:solidFill>
                  <a:srgbClr val="FF0000"/>
                </a:solidFill>
              </a:rPr>
              <a:t>ập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50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" y="226968"/>
            <a:ext cx="5784430" cy="26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740 g – 360 g =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380 g</a:t>
            </a:r>
            <a:endParaRPr lang="en-US" sz="2800" dirty="0"/>
          </a:p>
        </p:txBody>
      </p:sp>
      <p:pic>
        <p:nvPicPr>
          <p:cNvPr id="21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12" y="2958542"/>
            <a:ext cx="1862358" cy="3009702"/>
          </a:xfrm>
          <a:prstGeom prst="rect">
            <a:avLst/>
          </a:prstGeom>
        </p:spPr>
      </p:pic>
      <p:pic>
        <p:nvPicPr>
          <p:cNvPr id="22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173">
            <a:off x="10059660" y="-70548"/>
            <a:ext cx="1776146" cy="1986479"/>
          </a:xfrm>
          <a:prstGeom prst="rect">
            <a:avLst/>
          </a:prstGeom>
        </p:spPr>
      </p:pic>
      <p:pic>
        <p:nvPicPr>
          <p:cNvPr id="28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6144" y="1241792"/>
            <a:ext cx="2598904" cy="4831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15 g x 4 =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83283" y="3848298"/>
            <a:ext cx="83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 g</a:t>
            </a:r>
            <a:endParaRPr lang="en-US" sz="2800" dirty="0"/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9" y="188016"/>
            <a:ext cx="8135102" cy="84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75" y="1035423"/>
            <a:ext cx="1995690" cy="214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417" y="1081921"/>
            <a:ext cx="1941076" cy="210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89" y="1088484"/>
            <a:ext cx="2861276" cy="20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56" y="973562"/>
            <a:ext cx="1813870" cy="227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12" y="4594871"/>
            <a:ext cx="10961410" cy="83773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651376" y="3085745"/>
            <a:ext cx="1936376" cy="1605482"/>
          </a:xfrm>
          <a:custGeom>
            <a:avLst/>
            <a:gdLst>
              <a:gd name="connsiteX0" fmla="*/ 1936376 w 1936376"/>
              <a:gd name="connsiteY0" fmla="*/ 18729 h 1605482"/>
              <a:gd name="connsiteX1" fmla="*/ 1613647 w 1936376"/>
              <a:gd name="connsiteY1" fmla="*/ 18729 h 1605482"/>
              <a:gd name="connsiteX2" fmla="*/ 1519517 w 1936376"/>
              <a:gd name="connsiteY2" fmla="*/ 45623 h 1605482"/>
              <a:gd name="connsiteX3" fmla="*/ 1452282 w 1936376"/>
              <a:gd name="connsiteY3" fmla="*/ 59071 h 1605482"/>
              <a:gd name="connsiteX4" fmla="*/ 1317811 w 1936376"/>
              <a:gd name="connsiteY4" fmla="*/ 72518 h 1605482"/>
              <a:gd name="connsiteX5" fmla="*/ 1250576 w 1936376"/>
              <a:gd name="connsiteY5" fmla="*/ 85965 h 1605482"/>
              <a:gd name="connsiteX6" fmla="*/ 1196788 w 1936376"/>
              <a:gd name="connsiteY6" fmla="*/ 99412 h 1605482"/>
              <a:gd name="connsiteX7" fmla="*/ 1089211 w 1936376"/>
              <a:gd name="connsiteY7" fmla="*/ 112859 h 1605482"/>
              <a:gd name="connsiteX8" fmla="*/ 941294 w 1936376"/>
              <a:gd name="connsiteY8" fmla="*/ 180094 h 1605482"/>
              <a:gd name="connsiteX9" fmla="*/ 900953 w 1936376"/>
              <a:gd name="connsiteY9" fmla="*/ 193541 h 1605482"/>
              <a:gd name="connsiteX10" fmla="*/ 860611 w 1936376"/>
              <a:gd name="connsiteY10" fmla="*/ 220435 h 1605482"/>
              <a:gd name="connsiteX11" fmla="*/ 726141 w 1936376"/>
              <a:gd name="connsiteY11" fmla="*/ 341459 h 1605482"/>
              <a:gd name="connsiteX12" fmla="*/ 685800 w 1936376"/>
              <a:gd name="connsiteY12" fmla="*/ 381800 h 1605482"/>
              <a:gd name="connsiteX13" fmla="*/ 658906 w 1936376"/>
              <a:gd name="connsiteY13" fmla="*/ 422141 h 1605482"/>
              <a:gd name="connsiteX14" fmla="*/ 618564 w 1936376"/>
              <a:gd name="connsiteY14" fmla="*/ 489376 h 1605482"/>
              <a:gd name="connsiteX15" fmla="*/ 591670 w 1936376"/>
              <a:gd name="connsiteY15" fmla="*/ 516271 h 1605482"/>
              <a:gd name="connsiteX16" fmla="*/ 524435 w 1936376"/>
              <a:gd name="connsiteY16" fmla="*/ 610400 h 1605482"/>
              <a:gd name="connsiteX17" fmla="*/ 510988 w 1936376"/>
              <a:gd name="connsiteY17" fmla="*/ 650741 h 1605482"/>
              <a:gd name="connsiteX18" fmla="*/ 484094 w 1936376"/>
              <a:gd name="connsiteY18" fmla="*/ 691082 h 1605482"/>
              <a:gd name="connsiteX19" fmla="*/ 443753 w 1936376"/>
              <a:gd name="connsiteY19" fmla="*/ 785212 h 1605482"/>
              <a:gd name="connsiteX20" fmla="*/ 430306 w 1936376"/>
              <a:gd name="connsiteY20" fmla="*/ 852447 h 1605482"/>
              <a:gd name="connsiteX21" fmla="*/ 403411 w 1936376"/>
              <a:gd name="connsiteY21" fmla="*/ 879341 h 1605482"/>
              <a:gd name="connsiteX22" fmla="*/ 389964 w 1936376"/>
              <a:gd name="connsiteY22" fmla="*/ 973471 h 1605482"/>
              <a:gd name="connsiteX23" fmla="*/ 376517 w 1936376"/>
              <a:gd name="connsiteY23" fmla="*/ 1013812 h 1605482"/>
              <a:gd name="connsiteX24" fmla="*/ 363070 w 1936376"/>
              <a:gd name="connsiteY24" fmla="*/ 1067600 h 1605482"/>
              <a:gd name="connsiteX25" fmla="*/ 336176 w 1936376"/>
              <a:gd name="connsiteY25" fmla="*/ 1107941 h 1605482"/>
              <a:gd name="connsiteX26" fmla="*/ 295835 w 1936376"/>
              <a:gd name="connsiteY26" fmla="*/ 1228965 h 1605482"/>
              <a:gd name="connsiteX27" fmla="*/ 282388 w 1936376"/>
              <a:gd name="connsiteY27" fmla="*/ 1269306 h 1605482"/>
              <a:gd name="connsiteX28" fmla="*/ 228600 w 1936376"/>
              <a:gd name="connsiteY28" fmla="*/ 1349988 h 1605482"/>
              <a:gd name="connsiteX29" fmla="*/ 201706 w 1936376"/>
              <a:gd name="connsiteY29" fmla="*/ 1403776 h 1605482"/>
              <a:gd name="connsiteX30" fmla="*/ 174811 w 1936376"/>
              <a:gd name="connsiteY30" fmla="*/ 1430671 h 1605482"/>
              <a:gd name="connsiteX31" fmla="*/ 107576 w 1936376"/>
              <a:gd name="connsiteY31" fmla="*/ 1511353 h 1605482"/>
              <a:gd name="connsiteX32" fmla="*/ 13447 w 1936376"/>
              <a:gd name="connsiteY32" fmla="*/ 1565141 h 1605482"/>
              <a:gd name="connsiteX33" fmla="*/ 0 w 1936376"/>
              <a:gd name="connsiteY33" fmla="*/ 1605482 h 16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36376" h="1605482">
                <a:moveTo>
                  <a:pt x="1936376" y="18729"/>
                </a:moveTo>
                <a:cubicBezTo>
                  <a:pt x="1794437" y="-9659"/>
                  <a:pt x="1858673" y="-2578"/>
                  <a:pt x="1613647" y="18729"/>
                </a:cubicBezTo>
                <a:cubicBezTo>
                  <a:pt x="1575086" y="22082"/>
                  <a:pt x="1555166" y="36710"/>
                  <a:pt x="1519517" y="45623"/>
                </a:cubicBezTo>
                <a:cubicBezTo>
                  <a:pt x="1497344" y="51166"/>
                  <a:pt x="1474937" y="56050"/>
                  <a:pt x="1452282" y="59071"/>
                </a:cubicBezTo>
                <a:cubicBezTo>
                  <a:pt x="1407630" y="65025"/>
                  <a:pt x="1362635" y="68036"/>
                  <a:pt x="1317811" y="72518"/>
                </a:cubicBezTo>
                <a:cubicBezTo>
                  <a:pt x="1295399" y="77000"/>
                  <a:pt x="1272887" y="81007"/>
                  <a:pt x="1250576" y="85965"/>
                </a:cubicBezTo>
                <a:cubicBezTo>
                  <a:pt x="1232535" y="89974"/>
                  <a:pt x="1215018" y="96374"/>
                  <a:pt x="1196788" y="99412"/>
                </a:cubicBezTo>
                <a:cubicBezTo>
                  <a:pt x="1161142" y="105353"/>
                  <a:pt x="1125070" y="108377"/>
                  <a:pt x="1089211" y="112859"/>
                </a:cubicBezTo>
                <a:cubicBezTo>
                  <a:pt x="891432" y="191971"/>
                  <a:pt x="1171405" y="77822"/>
                  <a:pt x="941294" y="180094"/>
                </a:cubicBezTo>
                <a:cubicBezTo>
                  <a:pt x="928341" y="185851"/>
                  <a:pt x="913631" y="187202"/>
                  <a:pt x="900953" y="193541"/>
                </a:cubicBezTo>
                <a:cubicBezTo>
                  <a:pt x="886498" y="200769"/>
                  <a:pt x="873762" y="211041"/>
                  <a:pt x="860611" y="220435"/>
                </a:cubicBezTo>
                <a:cubicBezTo>
                  <a:pt x="786923" y="273068"/>
                  <a:pt x="804804" y="262795"/>
                  <a:pt x="726141" y="341459"/>
                </a:cubicBezTo>
                <a:cubicBezTo>
                  <a:pt x="712694" y="354906"/>
                  <a:pt x="696349" y="365977"/>
                  <a:pt x="685800" y="381800"/>
                </a:cubicBezTo>
                <a:cubicBezTo>
                  <a:pt x="676835" y="395247"/>
                  <a:pt x="667472" y="408436"/>
                  <a:pt x="658906" y="422141"/>
                </a:cubicBezTo>
                <a:cubicBezTo>
                  <a:pt x="645054" y="444305"/>
                  <a:pt x="633756" y="468108"/>
                  <a:pt x="618564" y="489376"/>
                </a:cubicBezTo>
                <a:cubicBezTo>
                  <a:pt x="611195" y="499693"/>
                  <a:pt x="598703" y="505722"/>
                  <a:pt x="591670" y="516271"/>
                </a:cubicBezTo>
                <a:cubicBezTo>
                  <a:pt x="520875" y="622464"/>
                  <a:pt x="612530" y="522305"/>
                  <a:pt x="524435" y="610400"/>
                </a:cubicBezTo>
                <a:cubicBezTo>
                  <a:pt x="519953" y="623847"/>
                  <a:pt x="517327" y="638063"/>
                  <a:pt x="510988" y="650741"/>
                </a:cubicBezTo>
                <a:cubicBezTo>
                  <a:pt x="503760" y="665196"/>
                  <a:pt x="490460" y="676227"/>
                  <a:pt x="484094" y="691082"/>
                </a:cubicBezTo>
                <a:cubicBezTo>
                  <a:pt x="431994" y="812650"/>
                  <a:pt x="511271" y="683934"/>
                  <a:pt x="443753" y="785212"/>
                </a:cubicBezTo>
                <a:cubicBezTo>
                  <a:pt x="439271" y="807624"/>
                  <a:pt x="439309" y="831440"/>
                  <a:pt x="430306" y="852447"/>
                </a:cubicBezTo>
                <a:cubicBezTo>
                  <a:pt x="425312" y="864100"/>
                  <a:pt x="407420" y="867313"/>
                  <a:pt x="403411" y="879341"/>
                </a:cubicBezTo>
                <a:cubicBezTo>
                  <a:pt x="393388" y="909410"/>
                  <a:pt x="396180" y="942391"/>
                  <a:pt x="389964" y="973471"/>
                </a:cubicBezTo>
                <a:cubicBezTo>
                  <a:pt x="387184" y="987370"/>
                  <a:pt x="380411" y="1000183"/>
                  <a:pt x="376517" y="1013812"/>
                </a:cubicBezTo>
                <a:cubicBezTo>
                  <a:pt x="371440" y="1031582"/>
                  <a:pt x="370350" y="1050613"/>
                  <a:pt x="363070" y="1067600"/>
                </a:cubicBezTo>
                <a:cubicBezTo>
                  <a:pt x="356704" y="1082455"/>
                  <a:pt x="342740" y="1093173"/>
                  <a:pt x="336176" y="1107941"/>
                </a:cubicBezTo>
                <a:cubicBezTo>
                  <a:pt x="336172" y="1107949"/>
                  <a:pt x="302560" y="1208790"/>
                  <a:pt x="295835" y="1228965"/>
                </a:cubicBezTo>
                <a:cubicBezTo>
                  <a:pt x="291353" y="1242412"/>
                  <a:pt x="290251" y="1257512"/>
                  <a:pt x="282388" y="1269306"/>
                </a:cubicBezTo>
                <a:cubicBezTo>
                  <a:pt x="264459" y="1296200"/>
                  <a:pt x="243055" y="1321078"/>
                  <a:pt x="228600" y="1349988"/>
                </a:cubicBezTo>
                <a:cubicBezTo>
                  <a:pt x="219635" y="1367917"/>
                  <a:pt x="212825" y="1387097"/>
                  <a:pt x="201706" y="1403776"/>
                </a:cubicBezTo>
                <a:cubicBezTo>
                  <a:pt x="194673" y="1414325"/>
                  <a:pt x="182731" y="1420771"/>
                  <a:pt x="174811" y="1430671"/>
                </a:cubicBezTo>
                <a:cubicBezTo>
                  <a:pt x="132500" y="1483559"/>
                  <a:pt x="165073" y="1463439"/>
                  <a:pt x="107576" y="1511353"/>
                </a:cubicBezTo>
                <a:cubicBezTo>
                  <a:pt x="79066" y="1535111"/>
                  <a:pt x="46328" y="1548701"/>
                  <a:pt x="13447" y="1565141"/>
                </a:cubicBezTo>
                <a:lnTo>
                  <a:pt x="0" y="1605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00046" y="2836204"/>
            <a:ext cx="3039036" cy="1758467"/>
          </a:xfrm>
          <a:custGeom>
            <a:avLst/>
            <a:gdLst>
              <a:gd name="connsiteX0" fmla="*/ 201705 w 3039035"/>
              <a:gd name="connsiteY0" fmla="*/ 0 h 1909482"/>
              <a:gd name="connsiteX1" fmla="*/ 121023 w 3039035"/>
              <a:gd name="connsiteY1" fmla="*/ 53788 h 1909482"/>
              <a:gd name="connsiteX2" fmla="*/ 107576 w 3039035"/>
              <a:gd name="connsiteY2" fmla="*/ 94130 h 1909482"/>
              <a:gd name="connsiteX3" fmla="*/ 80682 w 3039035"/>
              <a:gd name="connsiteY3" fmla="*/ 134471 h 1909482"/>
              <a:gd name="connsiteX4" fmla="*/ 67235 w 3039035"/>
              <a:gd name="connsiteY4" fmla="*/ 174812 h 1909482"/>
              <a:gd name="connsiteX5" fmla="*/ 40341 w 3039035"/>
              <a:gd name="connsiteY5" fmla="*/ 228600 h 1909482"/>
              <a:gd name="connsiteX6" fmla="*/ 0 w 3039035"/>
              <a:gd name="connsiteY6" fmla="*/ 376518 h 1909482"/>
              <a:gd name="connsiteX7" fmla="*/ 13447 w 3039035"/>
              <a:gd name="connsiteY7" fmla="*/ 672353 h 1909482"/>
              <a:gd name="connsiteX8" fmla="*/ 67235 w 3039035"/>
              <a:gd name="connsiteY8" fmla="*/ 779930 h 1909482"/>
              <a:gd name="connsiteX9" fmla="*/ 201705 w 3039035"/>
              <a:gd name="connsiteY9" fmla="*/ 941294 h 1909482"/>
              <a:gd name="connsiteX10" fmla="*/ 228600 w 3039035"/>
              <a:gd name="connsiteY10" fmla="*/ 968188 h 1909482"/>
              <a:gd name="connsiteX11" fmla="*/ 268941 w 3039035"/>
              <a:gd name="connsiteY11" fmla="*/ 981635 h 1909482"/>
              <a:gd name="connsiteX12" fmla="*/ 309282 w 3039035"/>
              <a:gd name="connsiteY12" fmla="*/ 1008530 h 1909482"/>
              <a:gd name="connsiteX13" fmla="*/ 389964 w 3039035"/>
              <a:gd name="connsiteY13" fmla="*/ 1035424 h 1909482"/>
              <a:gd name="connsiteX14" fmla="*/ 484094 w 3039035"/>
              <a:gd name="connsiteY14" fmla="*/ 1089212 h 1909482"/>
              <a:gd name="connsiteX15" fmla="*/ 699247 w 3039035"/>
              <a:gd name="connsiteY15" fmla="*/ 1116106 h 1909482"/>
              <a:gd name="connsiteX16" fmla="*/ 806823 w 3039035"/>
              <a:gd name="connsiteY16" fmla="*/ 1129553 h 1909482"/>
              <a:gd name="connsiteX17" fmla="*/ 1627094 w 3039035"/>
              <a:gd name="connsiteY17" fmla="*/ 1143000 h 1909482"/>
              <a:gd name="connsiteX18" fmla="*/ 1775011 w 3039035"/>
              <a:gd name="connsiteY18" fmla="*/ 1169894 h 1909482"/>
              <a:gd name="connsiteX19" fmla="*/ 1882588 w 3039035"/>
              <a:gd name="connsiteY19" fmla="*/ 1196788 h 1909482"/>
              <a:gd name="connsiteX20" fmla="*/ 2138082 w 3039035"/>
              <a:gd name="connsiteY20" fmla="*/ 1223682 h 1909482"/>
              <a:gd name="connsiteX21" fmla="*/ 2191870 w 3039035"/>
              <a:gd name="connsiteY21" fmla="*/ 1237130 h 1909482"/>
              <a:gd name="connsiteX22" fmla="*/ 2272553 w 3039035"/>
              <a:gd name="connsiteY22" fmla="*/ 1264024 h 1909482"/>
              <a:gd name="connsiteX23" fmla="*/ 2353235 w 3039035"/>
              <a:gd name="connsiteY23" fmla="*/ 1277471 h 1909482"/>
              <a:gd name="connsiteX24" fmla="*/ 2393576 w 3039035"/>
              <a:gd name="connsiteY24" fmla="*/ 1290918 h 1909482"/>
              <a:gd name="connsiteX25" fmla="*/ 2447364 w 3039035"/>
              <a:gd name="connsiteY25" fmla="*/ 1304365 h 1909482"/>
              <a:gd name="connsiteX26" fmla="*/ 2528047 w 3039035"/>
              <a:gd name="connsiteY26" fmla="*/ 1344706 h 1909482"/>
              <a:gd name="connsiteX27" fmla="*/ 2581835 w 3039035"/>
              <a:gd name="connsiteY27" fmla="*/ 1371600 h 1909482"/>
              <a:gd name="connsiteX28" fmla="*/ 2702858 w 3039035"/>
              <a:gd name="connsiteY28" fmla="*/ 1425388 h 1909482"/>
              <a:gd name="connsiteX29" fmla="*/ 2783541 w 3039035"/>
              <a:gd name="connsiteY29" fmla="*/ 1506071 h 1909482"/>
              <a:gd name="connsiteX30" fmla="*/ 2810435 w 3039035"/>
              <a:gd name="connsiteY30" fmla="*/ 1546412 h 1909482"/>
              <a:gd name="connsiteX31" fmla="*/ 2931458 w 3039035"/>
              <a:gd name="connsiteY31" fmla="*/ 1653988 h 1909482"/>
              <a:gd name="connsiteX32" fmla="*/ 2971800 w 3039035"/>
              <a:gd name="connsiteY32" fmla="*/ 1667435 h 1909482"/>
              <a:gd name="connsiteX33" fmla="*/ 2998694 w 3039035"/>
              <a:gd name="connsiteY33" fmla="*/ 1775012 h 1909482"/>
              <a:gd name="connsiteX34" fmla="*/ 3025588 w 3039035"/>
              <a:gd name="connsiteY34" fmla="*/ 1855694 h 1909482"/>
              <a:gd name="connsiteX35" fmla="*/ 3039035 w 3039035"/>
              <a:gd name="connsiteY35" fmla="*/ 1909482 h 19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39035" h="1909482">
                <a:moveTo>
                  <a:pt x="201705" y="0"/>
                </a:moveTo>
                <a:cubicBezTo>
                  <a:pt x="174811" y="17929"/>
                  <a:pt x="143878" y="30932"/>
                  <a:pt x="121023" y="53788"/>
                </a:cubicBezTo>
                <a:cubicBezTo>
                  <a:pt x="111000" y="63811"/>
                  <a:pt x="113915" y="81452"/>
                  <a:pt x="107576" y="94130"/>
                </a:cubicBezTo>
                <a:cubicBezTo>
                  <a:pt x="100349" y="108585"/>
                  <a:pt x="87910" y="120016"/>
                  <a:pt x="80682" y="134471"/>
                </a:cubicBezTo>
                <a:cubicBezTo>
                  <a:pt x="74343" y="147149"/>
                  <a:pt x="72819" y="161784"/>
                  <a:pt x="67235" y="174812"/>
                </a:cubicBezTo>
                <a:cubicBezTo>
                  <a:pt x="59339" y="193237"/>
                  <a:pt x="47786" y="209988"/>
                  <a:pt x="40341" y="228600"/>
                </a:cubicBezTo>
                <a:cubicBezTo>
                  <a:pt x="13043" y="296844"/>
                  <a:pt x="13505" y="308993"/>
                  <a:pt x="0" y="376518"/>
                </a:cubicBezTo>
                <a:cubicBezTo>
                  <a:pt x="4482" y="475130"/>
                  <a:pt x="2931" y="574201"/>
                  <a:pt x="13447" y="672353"/>
                </a:cubicBezTo>
                <a:cubicBezTo>
                  <a:pt x="24258" y="773256"/>
                  <a:pt x="29281" y="729325"/>
                  <a:pt x="67235" y="779930"/>
                </a:cubicBezTo>
                <a:cubicBezTo>
                  <a:pt x="179555" y="929692"/>
                  <a:pt x="54118" y="793708"/>
                  <a:pt x="201705" y="941294"/>
                </a:cubicBezTo>
                <a:cubicBezTo>
                  <a:pt x="210670" y="950259"/>
                  <a:pt x="216572" y="964179"/>
                  <a:pt x="228600" y="968188"/>
                </a:cubicBezTo>
                <a:lnTo>
                  <a:pt x="268941" y="981635"/>
                </a:lnTo>
                <a:cubicBezTo>
                  <a:pt x="282388" y="990600"/>
                  <a:pt x="294514" y="1001966"/>
                  <a:pt x="309282" y="1008530"/>
                </a:cubicBezTo>
                <a:cubicBezTo>
                  <a:pt x="335187" y="1020044"/>
                  <a:pt x="389964" y="1035424"/>
                  <a:pt x="389964" y="1035424"/>
                </a:cubicBezTo>
                <a:cubicBezTo>
                  <a:pt x="426231" y="1062624"/>
                  <a:pt x="440744" y="1082367"/>
                  <a:pt x="484094" y="1089212"/>
                </a:cubicBezTo>
                <a:cubicBezTo>
                  <a:pt x="555485" y="1100484"/>
                  <a:pt x="627529" y="1107141"/>
                  <a:pt x="699247" y="1116106"/>
                </a:cubicBezTo>
                <a:cubicBezTo>
                  <a:pt x="735106" y="1120588"/>
                  <a:pt x="770690" y="1128961"/>
                  <a:pt x="806823" y="1129553"/>
                </a:cubicBezTo>
                <a:lnTo>
                  <a:pt x="1627094" y="1143000"/>
                </a:lnTo>
                <a:cubicBezTo>
                  <a:pt x="1722166" y="1174691"/>
                  <a:pt x="1601239" y="1137312"/>
                  <a:pt x="1775011" y="1169894"/>
                </a:cubicBezTo>
                <a:cubicBezTo>
                  <a:pt x="1811341" y="1176706"/>
                  <a:pt x="1846258" y="1189976"/>
                  <a:pt x="1882588" y="1196788"/>
                </a:cubicBezTo>
                <a:cubicBezTo>
                  <a:pt x="1937896" y="1207158"/>
                  <a:pt x="2093088" y="1219592"/>
                  <a:pt x="2138082" y="1223682"/>
                </a:cubicBezTo>
                <a:cubicBezTo>
                  <a:pt x="2156011" y="1228165"/>
                  <a:pt x="2174168" y="1231819"/>
                  <a:pt x="2191870" y="1237130"/>
                </a:cubicBezTo>
                <a:cubicBezTo>
                  <a:pt x="2219023" y="1245276"/>
                  <a:pt x="2244590" y="1259363"/>
                  <a:pt x="2272553" y="1264024"/>
                </a:cubicBezTo>
                <a:cubicBezTo>
                  <a:pt x="2299447" y="1268506"/>
                  <a:pt x="2326619" y="1271556"/>
                  <a:pt x="2353235" y="1277471"/>
                </a:cubicBezTo>
                <a:cubicBezTo>
                  <a:pt x="2367072" y="1280546"/>
                  <a:pt x="2379947" y="1287024"/>
                  <a:pt x="2393576" y="1290918"/>
                </a:cubicBezTo>
                <a:cubicBezTo>
                  <a:pt x="2411346" y="1295995"/>
                  <a:pt x="2429435" y="1299883"/>
                  <a:pt x="2447364" y="1304365"/>
                </a:cubicBezTo>
                <a:cubicBezTo>
                  <a:pt x="2524890" y="1356049"/>
                  <a:pt x="2450103" y="1311302"/>
                  <a:pt x="2528047" y="1344706"/>
                </a:cubicBezTo>
                <a:cubicBezTo>
                  <a:pt x="2546472" y="1352602"/>
                  <a:pt x="2563223" y="1364155"/>
                  <a:pt x="2581835" y="1371600"/>
                </a:cubicBezTo>
                <a:cubicBezTo>
                  <a:pt x="2701852" y="1419607"/>
                  <a:pt x="2625245" y="1373646"/>
                  <a:pt x="2702858" y="1425388"/>
                </a:cubicBezTo>
                <a:cubicBezTo>
                  <a:pt x="2766242" y="1520462"/>
                  <a:pt x="2683464" y="1405994"/>
                  <a:pt x="2783541" y="1506071"/>
                </a:cubicBezTo>
                <a:cubicBezTo>
                  <a:pt x="2794969" y="1517499"/>
                  <a:pt x="2799698" y="1534333"/>
                  <a:pt x="2810435" y="1546412"/>
                </a:cubicBezTo>
                <a:cubicBezTo>
                  <a:pt x="2838945" y="1578485"/>
                  <a:pt x="2886496" y="1631507"/>
                  <a:pt x="2931458" y="1653988"/>
                </a:cubicBezTo>
                <a:cubicBezTo>
                  <a:pt x="2944136" y="1660327"/>
                  <a:pt x="2958353" y="1662953"/>
                  <a:pt x="2971800" y="1667435"/>
                </a:cubicBezTo>
                <a:cubicBezTo>
                  <a:pt x="3012604" y="1789850"/>
                  <a:pt x="2950010" y="1596503"/>
                  <a:pt x="2998694" y="1775012"/>
                </a:cubicBezTo>
                <a:cubicBezTo>
                  <a:pt x="3006153" y="1802362"/>
                  <a:pt x="3018712" y="1828192"/>
                  <a:pt x="3025588" y="1855694"/>
                </a:cubicBezTo>
                <a:lnTo>
                  <a:pt x="3039035" y="1909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53234" y="3085746"/>
            <a:ext cx="2409101" cy="1580384"/>
          </a:xfrm>
          <a:custGeom>
            <a:avLst/>
            <a:gdLst>
              <a:gd name="connsiteX0" fmla="*/ 2353236 w 2353236"/>
              <a:gd name="connsiteY0" fmla="*/ 0 h 1573305"/>
              <a:gd name="connsiteX1" fmla="*/ 2339789 w 2353236"/>
              <a:gd name="connsiteY1" fmla="*/ 67235 h 1573305"/>
              <a:gd name="connsiteX2" fmla="*/ 2326341 w 2353236"/>
              <a:gd name="connsiteY2" fmla="*/ 107576 h 1573305"/>
              <a:gd name="connsiteX3" fmla="*/ 2312894 w 2353236"/>
              <a:gd name="connsiteY3" fmla="*/ 161364 h 1573305"/>
              <a:gd name="connsiteX4" fmla="*/ 2299447 w 2353236"/>
              <a:gd name="connsiteY4" fmla="*/ 201705 h 1573305"/>
              <a:gd name="connsiteX5" fmla="*/ 2286000 w 2353236"/>
              <a:gd name="connsiteY5" fmla="*/ 268941 h 1573305"/>
              <a:gd name="connsiteX6" fmla="*/ 2259106 w 2353236"/>
              <a:gd name="connsiteY6" fmla="*/ 363070 h 1573305"/>
              <a:gd name="connsiteX7" fmla="*/ 2245659 w 2353236"/>
              <a:gd name="connsiteY7" fmla="*/ 416858 h 1573305"/>
              <a:gd name="connsiteX8" fmla="*/ 2191871 w 2353236"/>
              <a:gd name="connsiteY8" fmla="*/ 510988 h 1573305"/>
              <a:gd name="connsiteX9" fmla="*/ 2178424 w 2353236"/>
              <a:gd name="connsiteY9" fmla="*/ 551329 h 1573305"/>
              <a:gd name="connsiteX10" fmla="*/ 2097741 w 2353236"/>
              <a:gd name="connsiteY10" fmla="*/ 658905 h 1573305"/>
              <a:gd name="connsiteX11" fmla="*/ 2057400 w 2353236"/>
              <a:gd name="connsiteY11" fmla="*/ 739588 h 1573305"/>
              <a:gd name="connsiteX12" fmla="*/ 2043953 w 2353236"/>
              <a:gd name="connsiteY12" fmla="*/ 779929 h 1573305"/>
              <a:gd name="connsiteX13" fmla="*/ 2003612 w 2353236"/>
              <a:gd name="connsiteY13" fmla="*/ 806823 h 1573305"/>
              <a:gd name="connsiteX14" fmla="*/ 1922930 w 2353236"/>
              <a:gd name="connsiteY14" fmla="*/ 860611 h 1573305"/>
              <a:gd name="connsiteX15" fmla="*/ 1882589 w 2353236"/>
              <a:gd name="connsiteY15" fmla="*/ 887505 h 1573305"/>
              <a:gd name="connsiteX16" fmla="*/ 1828800 w 2353236"/>
              <a:gd name="connsiteY16" fmla="*/ 900952 h 1573305"/>
              <a:gd name="connsiteX17" fmla="*/ 1788459 w 2353236"/>
              <a:gd name="connsiteY17" fmla="*/ 914400 h 1573305"/>
              <a:gd name="connsiteX18" fmla="*/ 1734671 w 2353236"/>
              <a:gd name="connsiteY18" fmla="*/ 927847 h 1573305"/>
              <a:gd name="connsiteX19" fmla="*/ 1653989 w 2353236"/>
              <a:gd name="connsiteY19" fmla="*/ 954741 h 1573305"/>
              <a:gd name="connsiteX20" fmla="*/ 1506071 w 2353236"/>
              <a:gd name="connsiteY20" fmla="*/ 981635 h 1573305"/>
              <a:gd name="connsiteX21" fmla="*/ 1156447 w 2353236"/>
              <a:gd name="connsiteY21" fmla="*/ 1048870 h 1573305"/>
              <a:gd name="connsiteX22" fmla="*/ 927847 w 2353236"/>
              <a:gd name="connsiteY22" fmla="*/ 1062317 h 1573305"/>
              <a:gd name="connsiteX23" fmla="*/ 766483 w 2353236"/>
              <a:gd name="connsiteY23" fmla="*/ 1089211 h 1573305"/>
              <a:gd name="connsiteX24" fmla="*/ 726141 w 2353236"/>
              <a:gd name="connsiteY24" fmla="*/ 1102658 h 1573305"/>
              <a:gd name="connsiteX25" fmla="*/ 564777 w 2353236"/>
              <a:gd name="connsiteY25" fmla="*/ 1143000 h 1573305"/>
              <a:gd name="connsiteX26" fmla="*/ 484094 w 2353236"/>
              <a:gd name="connsiteY26" fmla="*/ 1183341 h 1573305"/>
              <a:gd name="connsiteX27" fmla="*/ 430306 w 2353236"/>
              <a:gd name="connsiteY27" fmla="*/ 1196788 h 1573305"/>
              <a:gd name="connsiteX28" fmla="*/ 282389 w 2353236"/>
              <a:gd name="connsiteY28" fmla="*/ 1264023 h 1573305"/>
              <a:gd name="connsiteX29" fmla="*/ 215153 w 2353236"/>
              <a:gd name="connsiteY29" fmla="*/ 1317811 h 1573305"/>
              <a:gd name="connsiteX30" fmla="*/ 174812 w 2353236"/>
              <a:gd name="connsiteY30" fmla="*/ 1331258 h 1573305"/>
              <a:gd name="connsiteX31" fmla="*/ 147918 w 2353236"/>
              <a:gd name="connsiteY31" fmla="*/ 1371600 h 1573305"/>
              <a:gd name="connsiteX32" fmla="*/ 107577 w 2353236"/>
              <a:gd name="connsiteY32" fmla="*/ 1385047 h 1573305"/>
              <a:gd name="connsiteX33" fmla="*/ 94130 w 2353236"/>
              <a:gd name="connsiteY33" fmla="*/ 1425388 h 1573305"/>
              <a:gd name="connsiteX34" fmla="*/ 40341 w 2353236"/>
              <a:gd name="connsiteY34" fmla="*/ 1492623 h 1573305"/>
              <a:gd name="connsiteX35" fmla="*/ 26894 w 2353236"/>
              <a:gd name="connsiteY35" fmla="*/ 1532964 h 1573305"/>
              <a:gd name="connsiteX36" fmla="*/ 0 w 2353236"/>
              <a:gd name="connsiteY36" fmla="*/ 1573305 h 157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3236" h="1573305">
                <a:moveTo>
                  <a:pt x="2353236" y="0"/>
                </a:moveTo>
                <a:cubicBezTo>
                  <a:pt x="2348754" y="22412"/>
                  <a:pt x="2345332" y="45062"/>
                  <a:pt x="2339789" y="67235"/>
                </a:cubicBezTo>
                <a:cubicBezTo>
                  <a:pt x="2336351" y="80986"/>
                  <a:pt x="2330235" y="93947"/>
                  <a:pt x="2326341" y="107576"/>
                </a:cubicBezTo>
                <a:cubicBezTo>
                  <a:pt x="2321264" y="125346"/>
                  <a:pt x="2317971" y="143594"/>
                  <a:pt x="2312894" y="161364"/>
                </a:cubicBezTo>
                <a:cubicBezTo>
                  <a:pt x="2309000" y="174993"/>
                  <a:pt x="2302885" y="187954"/>
                  <a:pt x="2299447" y="201705"/>
                </a:cubicBezTo>
                <a:cubicBezTo>
                  <a:pt x="2293904" y="223878"/>
                  <a:pt x="2290958" y="246629"/>
                  <a:pt x="2286000" y="268941"/>
                </a:cubicBezTo>
                <a:cubicBezTo>
                  <a:pt x="2264982" y="363523"/>
                  <a:pt x="2281567" y="284456"/>
                  <a:pt x="2259106" y="363070"/>
                </a:cubicBezTo>
                <a:cubicBezTo>
                  <a:pt x="2254029" y="380840"/>
                  <a:pt x="2252148" y="399554"/>
                  <a:pt x="2245659" y="416858"/>
                </a:cubicBezTo>
                <a:cubicBezTo>
                  <a:pt x="2210295" y="511162"/>
                  <a:pt x="2230886" y="432958"/>
                  <a:pt x="2191871" y="510988"/>
                </a:cubicBezTo>
                <a:cubicBezTo>
                  <a:pt x="2185532" y="523666"/>
                  <a:pt x="2185308" y="538938"/>
                  <a:pt x="2178424" y="551329"/>
                </a:cubicBezTo>
                <a:cubicBezTo>
                  <a:pt x="2140410" y="619754"/>
                  <a:pt x="2138546" y="618101"/>
                  <a:pt x="2097741" y="658905"/>
                </a:cubicBezTo>
                <a:cubicBezTo>
                  <a:pt x="2063942" y="760303"/>
                  <a:pt x="2109534" y="635320"/>
                  <a:pt x="2057400" y="739588"/>
                </a:cubicBezTo>
                <a:cubicBezTo>
                  <a:pt x="2051061" y="752266"/>
                  <a:pt x="2052808" y="768861"/>
                  <a:pt x="2043953" y="779929"/>
                </a:cubicBezTo>
                <a:cubicBezTo>
                  <a:pt x="2033857" y="792549"/>
                  <a:pt x="2016027" y="796477"/>
                  <a:pt x="2003612" y="806823"/>
                </a:cubicBezTo>
                <a:cubicBezTo>
                  <a:pt x="1888902" y="902414"/>
                  <a:pt x="2029273" y="807440"/>
                  <a:pt x="1922930" y="860611"/>
                </a:cubicBezTo>
                <a:cubicBezTo>
                  <a:pt x="1908475" y="867839"/>
                  <a:pt x="1897444" y="881139"/>
                  <a:pt x="1882589" y="887505"/>
                </a:cubicBezTo>
                <a:cubicBezTo>
                  <a:pt x="1865602" y="894785"/>
                  <a:pt x="1846570" y="895875"/>
                  <a:pt x="1828800" y="900952"/>
                </a:cubicBezTo>
                <a:cubicBezTo>
                  <a:pt x="1815171" y="904846"/>
                  <a:pt x="1802088" y="910506"/>
                  <a:pt x="1788459" y="914400"/>
                </a:cubicBezTo>
                <a:cubicBezTo>
                  <a:pt x="1770689" y="919477"/>
                  <a:pt x="1752373" y="922536"/>
                  <a:pt x="1734671" y="927847"/>
                </a:cubicBezTo>
                <a:cubicBezTo>
                  <a:pt x="1707518" y="935993"/>
                  <a:pt x="1681339" y="947282"/>
                  <a:pt x="1653989" y="954741"/>
                </a:cubicBezTo>
                <a:cubicBezTo>
                  <a:pt x="1606455" y="967705"/>
                  <a:pt x="1553902" y="971386"/>
                  <a:pt x="1506071" y="981635"/>
                </a:cubicBezTo>
                <a:cubicBezTo>
                  <a:pt x="1363504" y="1012185"/>
                  <a:pt x="1336783" y="1038262"/>
                  <a:pt x="1156447" y="1048870"/>
                </a:cubicBezTo>
                <a:lnTo>
                  <a:pt x="927847" y="1062317"/>
                </a:lnTo>
                <a:cubicBezTo>
                  <a:pt x="833272" y="1093842"/>
                  <a:pt x="946629" y="1059187"/>
                  <a:pt x="766483" y="1089211"/>
                </a:cubicBezTo>
                <a:cubicBezTo>
                  <a:pt x="752501" y="1091541"/>
                  <a:pt x="739892" y="1099220"/>
                  <a:pt x="726141" y="1102658"/>
                </a:cubicBezTo>
                <a:cubicBezTo>
                  <a:pt x="550923" y="1146462"/>
                  <a:pt x="789369" y="1075621"/>
                  <a:pt x="564777" y="1143000"/>
                </a:cubicBezTo>
                <a:cubicBezTo>
                  <a:pt x="438855" y="1180777"/>
                  <a:pt x="616327" y="1126670"/>
                  <a:pt x="484094" y="1183341"/>
                </a:cubicBezTo>
                <a:cubicBezTo>
                  <a:pt x="467107" y="1190621"/>
                  <a:pt x="447366" y="1189680"/>
                  <a:pt x="430306" y="1196788"/>
                </a:cubicBezTo>
                <a:cubicBezTo>
                  <a:pt x="189798" y="1297000"/>
                  <a:pt x="403280" y="1223726"/>
                  <a:pt x="282389" y="1264023"/>
                </a:cubicBezTo>
                <a:cubicBezTo>
                  <a:pt x="257374" y="1289037"/>
                  <a:pt x="249078" y="1300848"/>
                  <a:pt x="215153" y="1317811"/>
                </a:cubicBezTo>
                <a:cubicBezTo>
                  <a:pt x="202475" y="1324150"/>
                  <a:pt x="188259" y="1326776"/>
                  <a:pt x="174812" y="1331258"/>
                </a:cubicBezTo>
                <a:cubicBezTo>
                  <a:pt x="165847" y="1344705"/>
                  <a:pt x="160538" y="1361504"/>
                  <a:pt x="147918" y="1371600"/>
                </a:cubicBezTo>
                <a:cubicBezTo>
                  <a:pt x="136850" y="1380455"/>
                  <a:pt x="117600" y="1375024"/>
                  <a:pt x="107577" y="1385047"/>
                </a:cubicBezTo>
                <a:cubicBezTo>
                  <a:pt x="97554" y="1395070"/>
                  <a:pt x="100469" y="1412710"/>
                  <a:pt x="94130" y="1425388"/>
                </a:cubicBezTo>
                <a:cubicBezTo>
                  <a:pt x="77166" y="1459316"/>
                  <a:pt x="65357" y="1467608"/>
                  <a:pt x="40341" y="1492623"/>
                </a:cubicBezTo>
                <a:cubicBezTo>
                  <a:pt x="35859" y="1506070"/>
                  <a:pt x="33233" y="1520286"/>
                  <a:pt x="26894" y="1532964"/>
                </a:cubicBezTo>
                <a:cubicBezTo>
                  <a:pt x="19666" y="1547419"/>
                  <a:pt x="0" y="1573305"/>
                  <a:pt x="0" y="1573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88185" y="2915337"/>
            <a:ext cx="2903549" cy="1741394"/>
          </a:xfrm>
          <a:custGeom>
            <a:avLst/>
            <a:gdLst>
              <a:gd name="connsiteX0" fmla="*/ 0 w 2837391"/>
              <a:gd name="connsiteY0" fmla="*/ 0 h 1600200"/>
              <a:gd name="connsiteX1" fmla="*/ 40341 w 2837391"/>
              <a:gd name="connsiteY1" fmla="*/ 67236 h 1600200"/>
              <a:gd name="connsiteX2" fmla="*/ 53788 w 2837391"/>
              <a:gd name="connsiteY2" fmla="*/ 107577 h 1600200"/>
              <a:gd name="connsiteX3" fmla="*/ 134470 w 2837391"/>
              <a:gd name="connsiteY3" fmla="*/ 188259 h 1600200"/>
              <a:gd name="connsiteX4" fmla="*/ 161364 w 2837391"/>
              <a:gd name="connsiteY4" fmla="*/ 228600 h 1600200"/>
              <a:gd name="connsiteX5" fmla="*/ 201706 w 2837391"/>
              <a:gd name="connsiteY5" fmla="*/ 322730 h 1600200"/>
              <a:gd name="connsiteX6" fmla="*/ 228600 w 2837391"/>
              <a:gd name="connsiteY6" fmla="*/ 416859 h 1600200"/>
              <a:gd name="connsiteX7" fmla="*/ 282388 w 2837391"/>
              <a:gd name="connsiteY7" fmla="*/ 497542 h 1600200"/>
              <a:gd name="connsiteX8" fmla="*/ 309282 w 2837391"/>
              <a:gd name="connsiteY8" fmla="*/ 537883 h 1600200"/>
              <a:gd name="connsiteX9" fmla="*/ 349623 w 2837391"/>
              <a:gd name="connsiteY9" fmla="*/ 564777 h 1600200"/>
              <a:gd name="connsiteX10" fmla="*/ 416858 w 2837391"/>
              <a:gd name="connsiteY10" fmla="*/ 618565 h 1600200"/>
              <a:gd name="connsiteX11" fmla="*/ 497541 w 2837391"/>
              <a:gd name="connsiteY11" fmla="*/ 672353 h 1600200"/>
              <a:gd name="connsiteX12" fmla="*/ 551329 w 2837391"/>
              <a:gd name="connsiteY12" fmla="*/ 685800 h 1600200"/>
              <a:gd name="connsiteX13" fmla="*/ 766482 w 2837391"/>
              <a:gd name="connsiteY13" fmla="*/ 726142 h 1600200"/>
              <a:gd name="connsiteX14" fmla="*/ 1035423 w 2837391"/>
              <a:gd name="connsiteY14" fmla="*/ 712695 h 1600200"/>
              <a:gd name="connsiteX15" fmla="*/ 1976717 w 2837391"/>
              <a:gd name="connsiteY15" fmla="*/ 739589 h 1600200"/>
              <a:gd name="connsiteX16" fmla="*/ 2070847 w 2837391"/>
              <a:gd name="connsiteY16" fmla="*/ 753036 h 1600200"/>
              <a:gd name="connsiteX17" fmla="*/ 2205317 w 2837391"/>
              <a:gd name="connsiteY17" fmla="*/ 766483 h 1600200"/>
              <a:gd name="connsiteX18" fmla="*/ 2286000 w 2837391"/>
              <a:gd name="connsiteY18" fmla="*/ 793377 h 1600200"/>
              <a:gd name="connsiteX19" fmla="*/ 2447364 w 2837391"/>
              <a:gd name="connsiteY19" fmla="*/ 847165 h 1600200"/>
              <a:gd name="connsiteX20" fmla="*/ 2501153 w 2837391"/>
              <a:gd name="connsiteY20" fmla="*/ 860612 h 1600200"/>
              <a:gd name="connsiteX21" fmla="*/ 2581835 w 2837391"/>
              <a:gd name="connsiteY21" fmla="*/ 900953 h 1600200"/>
              <a:gd name="connsiteX22" fmla="*/ 2662517 w 2837391"/>
              <a:gd name="connsiteY22" fmla="*/ 968189 h 1600200"/>
              <a:gd name="connsiteX23" fmla="*/ 2716306 w 2837391"/>
              <a:gd name="connsiteY23" fmla="*/ 1089212 h 1600200"/>
              <a:gd name="connsiteX24" fmla="*/ 2743200 w 2837391"/>
              <a:gd name="connsiteY24" fmla="*/ 1129553 h 1600200"/>
              <a:gd name="connsiteX25" fmla="*/ 2783541 w 2837391"/>
              <a:gd name="connsiteY25" fmla="*/ 1277471 h 1600200"/>
              <a:gd name="connsiteX26" fmla="*/ 2796988 w 2837391"/>
              <a:gd name="connsiteY26" fmla="*/ 1371600 h 1600200"/>
              <a:gd name="connsiteX27" fmla="*/ 2823882 w 2837391"/>
              <a:gd name="connsiteY27" fmla="*/ 1506071 h 1600200"/>
              <a:gd name="connsiteX28" fmla="*/ 2837329 w 2837391"/>
              <a:gd name="connsiteY28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37391" h="1600200">
                <a:moveTo>
                  <a:pt x="0" y="0"/>
                </a:moveTo>
                <a:cubicBezTo>
                  <a:pt x="13447" y="22412"/>
                  <a:pt x="28652" y="43859"/>
                  <a:pt x="40341" y="67236"/>
                </a:cubicBezTo>
                <a:cubicBezTo>
                  <a:pt x="46680" y="79914"/>
                  <a:pt x="45086" y="96388"/>
                  <a:pt x="53788" y="107577"/>
                </a:cubicBezTo>
                <a:cubicBezTo>
                  <a:pt x="77139" y="137599"/>
                  <a:pt x="113373" y="156613"/>
                  <a:pt x="134470" y="188259"/>
                </a:cubicBezTo>
                <a:lnTo>
                  <a:pt x="161364" y="228600"/>
                </a:lnTo>
                <a:cubicBezTo>
                  <a:pt x="199969" y="383021"/>
                  <a:pt x="145987" y="192723"/>
                  <a:pt x="201706" y="322730"/>
                </a:cubicBezTo>
                <a:cubicBezTo>
                  <a:pt x="214764" y="353198"/>
                  <a:pt x="212244" y="387417"/>
                  <a:pt x="228600" y="416859"/>
                </a:cubicBezTo>
                <a:cubicBezTo>
                  <a:pt x="244297" y="445114"/>
                  <a:pt x="264459" y="470648"/>
                  <a:pt x="282388" y="497542"/>
                </a:cubicBezTo>
                <a:cubicBezTo>
                  <a:pt x="291353" y="510989"/>
                  <a:pt x="295835" y="528918"/>
                  <a:pt x="309282" y="537883"/>
                </a:cubicBezTo>
                <a:lnTo>
                  <a:pt x="349623" y="564777"/>
                </a:lnTo>
                <a:cubicBezTo>
                  <a:pt x="403187" y="645123"/>
                  <a:pt x="344690" y="575265"/>
                  <a:pt x="416858" y="618565"/>
                </a:cubicBezTo>
                <a:cubicBezTo>
                  <a:pt x="508053" y="673281"/>
                  <a:pt x="353159" y="618210"/>
                  <a:pt x="497541" y="672353"/>
                </a:cubicBezTo>
                <a:cubicBezTo>
                  <a:pt x="514845" y="678842"/>
                  <a:pt x="533627" y="680489"/>
                  <a:pt x="551329" y="685800"/>
                </a:cubicBezTo>
                <a:cubicBezTo>
                  <a:pt x="695318" y="728998"/>
                  <a:pt x="571114" y="706605"/>
                  <a:pt x="766482" y="726142"/>
                </a:cubicBezTo>
                <a:cubicBezTo>
                  <a:pt x="856129" y="721660"/>
                  <a:pt x="945664" y="712695"/>
                  <a:pt x="1035423" y="712695"/>
                </a:cubicBezTo>
                <a:cubicBezTo>
                  <a:pt x="1465779" y="712695"/>
                  <a:pt x="1613353" y="722286"/>
                  <a:pt x="1976717" y="739589"/>
                </a:cubicBezTo>
                <a:cubicBezTo>
                  <a:pt x="2008094" y="744071"/>
                  <a:pt x="2039369" y="749333"/>
                  <a:pt x="2070847" y="753036"/>
                </a:cubicBezTo>
                <a:cubicBezTo>
                  <a:pt x="2115585" y="758299"/>
                  <a:pt x="2161042" y="758181"/>
                  <a:pt x="2205317" y="766483"/>
                </a:cubicBezTo>
                <a:cubicBezTo>
                  <a:pt x="2233181" y="771707"/>
                  <a:pt x="2259106" y="784412"/>
                  <a:pt x="2286000" y="793377"/>
                </a:cubicBezTo>
                <a:lnTo>
                  <a:pt x="2447364" y="847165"/>
                </a:lnTo>
                <a:lnTo>
                  <a:pt x="2501153" y="860612"/>
                </a:lnTo>
                <a:cubicBezTo>
                  <a:pt x="2616774" y="937693"/>
                  <a:pt x="2470481" y="845275"/>
                  <a:pt x="2581835" y="900953"/>
                </a:cubicBezTo>
                <a:cubicBezTo>
                  <a:pt x="2612055" y="916063"/>
                  <a:pt x="2641276" y="942700"/>
                  <a:pt x="2662517" y="968189"/>
                </a:cubicBezTo>
                <a:cubicBezTo>
                  <a:pt x="2753740" y="1077657"/>
                  <a:pt x="2599042" y="913316"/>
                  <a:pt x="2716306" y="1089212"/>
                </a:cubicBezTo>
                <a:lnTo>
                  <a:pt x="2743200" y="1129553"/>
                </a:lnTo>
                <a:cubicBezTo>
                  <a:pt x="2759611" y="1178787"/>
                  <a:pt x="2775958" y="1224393"/>
                  <a:pt x="2783541" y="1277471"/>
                </a:cubicBezTo>
                <a:cubicBezTo>
                  <a:pt x="2788023" y="1308847"/>
                  <a:pt x="2791480" y="1340387"/>
                  <a:pt x="2796988" y="1371600"/>
                </a:cubicBezTo>
                <a:cubicBezTo>
                  <a:pt x="2804932" y="1416616"/>
                  <a:pt x="2814917" y="1461247"/>
                  <a:pt x="2823882" y="1506071"/>
                </a:cubicBezTo>
                <a:cubicBezTo>
                  <a:pt x="2839087" y="1582097"/>
                  <a:pt x="2837329" y="1550450"/>
                  <a:pt x="2837329" y="16002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7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8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9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0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1">
            <a:alphaModFix/>
          </a:blip>
          <a:srcRect l="9481" t="16910" r="23929" b="18558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5" action="ppaction://hlinksldjump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3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3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13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13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350mm + 100mm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65315" y="5464354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34AD490A-8879-468D-B710-2ED28D350DCC}"/>
              </a:ext>
            </a:extLst>
          </p:cNvPr>
          <p:cNvSpPr/>
          <p:nvPr/>
        </p:nvSpPr>
        <p:spPr>
          <a:xfrm>
            <a:off x="4499105" y="337015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450mm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2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1;p7">
            <a:extLst>
              <a:ext uri="{FF2B5EF4-FFF2-40B4-BE49-F238E27FC236}">
                <a16:creationId xmlns:a16="http://schemas.microsoft.com/office/drawing/2014/main" id="{0A3D3494-7F1D-49E3-A219-2001C7C9F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29;p7">
            <a:extLst>
              <a:ext uri="{FF2B5EF4-FFF2-40B4-BE49-F238E27FC236}">
                <a16:creationId xmlns:a16="http://schemas.microsoft.com/office/drawing/2014/main" id="{8B90BF47-4382-43FB-A2B1-A91AE9E0DD1E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4" name="Google Shape;230;p7">
              <a:extLst>
                <a:ext uri="{FF2B5EF4-FFF2-40B4-BE49-F238E27FC236}">
                  <a16:creationId xmlns:a16="http://schemas.microsoft.com/office/drawing/2014/main" id="{A8ADFD61-CBAA-425E-AEA9-9C9884C0F6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31;p7">
              <a:extLst>
                <a:ext uri="{FF2B5EF4-FFF2-40B4-BE49-F238E27FC236}">
                  <a16:creationId xmlns:a16="http://schemas.microsoft.com/office/drawing/2014/main" id="{0C259011-8670-47A9-9B08-8A43880C2F3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A7C3B7F3-6322-4701-A8FF-58832663461A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350mm – 150mm = </a:t>
            </a:r>
            <a:r>
              <a:rPr lang="en-US" sz="3600" kern="0" dirty="0" smtClean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250mm. </a:t>
            </a:r>
            <a:r>
              <a:rPr lang="en-US" sz="3600" kern="0" dirty="0" err="1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Đúng</a:t>
            </a: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 hay </a:t>
            </a:r>
            <a:r>
              <a:rPr lang="en-US" sz="3600" kern="0" dirty="0" err="1" smtClean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sai</a:t>
            </a:r>
            <a:r>
              <a:rPr lang="en-US" sz="3600" kern="0" dirty="0" smtClean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?</a:t>
            </a:r>
            <a:endParaRPr lang="en-US" sz="3600" kern="0" dirty="0">
              <a:solidFill>
                <a:srgbClr val="00206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D168C00F-6ED2-463C-B2BC-587C78735810}"/>
              </a:ext>
            </a:extLst>
          </p:cNvPr>
          <p:cNvSpPr/>
          <p:nvPr/>
        </p:nvSpPr>
        <p:spPr>
          <a:xfrm>
            <a:off x="165315" y="5385876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2D5616-62C9-4B51-B23F-0055A5A3F4FB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30" name="Google Shape;232;p7">
            <a:extLst>
              <a:ext uri="{FF2B5EF4-FFF2-40B4-BE49-F238E27FC236}">
                <a16:creationId xmlns:a16="http://schemas.microsoft.com/office/drawing/2014/main" id="{742F60E2-3B88-4D85-BC94-CA728A8A3C18}"/>
              </a:ext>
            </a:extLst>
          </p:cNvPr>
          <p:cNvSpPr/>
          <p:nvPr/>
        </p:nvSpPr>
        <p:spPr>
          <a:xfrm>
            <a:off x="5129625" y="3325060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Sai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7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21;p7">
            <a:extLst>
              <a:ext uri="{FF2B5EF4-FFF2-40B4-BE49-F238E27FC236}">
                <a16:creationId xmlns:a16="http://schemas.microsoft.com/office/drawing/2014/main" id="{DEA05CC9-A586-4DEC-9151-88E793CF99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229;p7">
            <a:extLst>
              <a:ext uri="{FF2B5EF4-FFF2-40B4-BE49-F238E27FC236}">
                <a16:creationId xmlns:a16="http://schemas.microsoft.com/office/drawing/2014/main" id="{5553C794-DFA8-459F-BBE1-3F1FBE3D05CF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5" name="Google Shape;230;p7">
              <a:extLst>
                <a:ext uri="{FF2B5EF4-FFF2-40B4-BE49-F238E27FC236}">
                  <a16:creationId xmlns:a16="http://schemas.microsoft.com/office/drawing/2014/main" id="{A0BEB707-5B37-44BB-834F-7551EC76BB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31;p7">
              <a:extLst>
                <a:ext uri="{FF2B5EF4-FFF2-40B4-BE49-F238E27FC236}">
                  <a16:creationId xmlns:a16="http://schemas.microsoft.com/office/drawing/2014/main" id="{7A9B6A83-A069-4C40-B496-B4B232B94E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232;p7">
            <a:extLst>
              <a:ext uri="{FF2B5EF4-FFF2-40B4-BE49-F238E27FC236}">
                <a16:creationId xmlns:a16="http://schemas.microsoft.com/office/drawing/2014/main" id="{1F378CFD-A2A7-409D-A959-1A961B4BE595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55</a:t>
            </a:r>
            <a:r>
              <a:rPr lang="en-US" sz="3600" kern="0" noProof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mm : 5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48F91759-EA1B-4CBE-AEDF-494752155313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99C235-2C09-45D8-867C-203102674D52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40" name="Google Shape;232;p7">
            <a:extLst>
              <a:ext uri="{FF2B5EF4-FFF2-40B4-BE49-F238E27FC236}">
                <a16:creationId xmlns:a16="http://schemas.microsoft.com/office/drawing/2014/main" id="{4C37FD64-AD9B-40A7-B333-7CF5AF5E5933}"/>
              </a:ext>
            </a:extLst>
          </p:cNvPr>
          <p:cNvSpPr/>
          <p:nvPr/>
        </p:nvSpPr>
        <p:spPr>
          <a:xfrm>
            <a:off x="4315374" y="319201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11mm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7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21;p7">
            <a:extLst>
              <a:ext uri="{FF2B5EF4-FFF2-40B4-BE49-F238E27FC236}">
                <a16:creationId xmlns:a16="http://schemas.microsoft.com/office/drawing/2014/main" id="{14C31F33-32A2-492D-94CF-54DF1CB1E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229;p7">
            <a:extLst>
              <a:ext uri="{FF2B5EF4-FFF2-40B4-BE49-F238E27FC236}">
                <a16:creationId xmlns:a16="http://schemas.microsoft.com/office/drawing/2014/main" id="{EF77DC23-80CC-407C-A183-807F356C1DD0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6" name="Google Shape;230;p7">
              <a:extLst>
                <a:ext uri="{FF2B5EF4-FFF2-40B4-BE49-F238E27FC236}">
                  <a16:creationId xmlns:a16="http://schemas.microsoft.com/office/drawing/2014/main" id="{8DDB441D-B531-4C73-8F12-92E6E103256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31;p7">
              <a:extLst>
                <a:ext uri="{FF2B5EF4-FFF2-40B4-BE49-F238E27FC236}">
                  <a16:creationId xmlns:a16="http://schemas.microsoft.com/office/drawing/2014/main" id="{674297C2-F11E-4C27-96F6-C886E77558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32;p7">
            <a:extLst>
              <a:ext uri="{FF2B5EF4-FFF2-40B4-BE49-F238E27FC236}">
                <a16:creationId xmlns:a16="http://schemas.microsoft.com/office/drawing/2014/main" id="{588E9B9B-1CEF-48A0-A010-8326F534C256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30mm x 3 =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F91924C3-A4AB-45CA-8439-58AB274F65AF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59A400-F8B9-490A-BA16-7FE9EA9DAA2D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41" name="Google Shape;232;p7">
            <a:extLst>
              <a:ext uri="{FF2B5EF4-FFF2-40B4-BE49-F238E27FC236}">
                <a16:creationId xmlns:a16="http://schemas.microsoft.com/office/drawing/2014/main" id="{7483A573-F659-44B5-9BDA-1D8FAA91A957}"/>
              </a:ext>
            </a:extLst>
          </p:cNvPr>
          <p:cNvSpPr/>
          <p:nvPr/>
        </p:nvSpPr>
        <p:spPr>
          <a:xfrm>
            <a:off x="4499105" y="3183632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90mm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391019" y="2199033"/>
            <a:ext cx="56025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40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5830" y="3056367"/>
            <a:ext cx="6078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31: Gam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D74CE-50F4-46A8-88D0-B0DC76C63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879" y="3324544"/>
            <a:ext cx="474309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94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10" y="753315"/>
            <a:ext cx="5704938" cy="2231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297" y="424247"/>
            <a:ext cx="3344526" cy="4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80" y="4606648"/>
            <a:ext cx="4619625" cy="981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3721" y="3105241"/>
            <a:ext cx="633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1kg, 2kg, 5kg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1g, 2g, 5g, 10g, 20g, 50g, 100g, 200g, 500g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66" y="5291414"/>
            <a:ext cx="483856" cy="5644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8859307" y="4907719"/>
            <a:ext cx="342900" cy="383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151" y="5197285"/>
            <a:ext cx="582067" cy="6790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688" y="5076263"/>
            <a:ext cx="685800" cy="8001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9918198" y="4977805"/>
            <a:ext cx="116853" cy="219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026588" y="4692568"/>
            <a:ext cx="342900" cy="404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00g</a:t>
            </a:r>
            <a:endParaRPr lang="en-US" dirty="0"/>
          </a:p>
        </p:txBody>
      </p:sp>
      <p:pic>
        <p:nvPicPr>
          <p:cNvPr id="15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9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198</Words>
  <Application>Microsoft Office PowerPoint</Application>
  <PresentationFormat>Widescreen</PresentationFormat>
  <Paragraphs>66</Paragraphs>
  <Slides>18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Times New Roman</vt:lpstr>
      <vt:lpstr>印品黑体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2022-08-11T03:21:56Z</dcterms:created>
  <dcterms:modified xsi:type="dcterms:W3CDTF">2022-08-15T03:55:53Z</dcterms:modified>
</cp:coreProperties>
</file>