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7" r:id="rId14"/>
    <p:sldId id="275" r:id="rId15"/>
    <p:sldId id="276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4E5E-6E89-4225-8108-9A674FDF7E26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C3A2-73C7-449B-9BD3-C39BFD2C8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9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0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5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8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8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9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8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2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6BF0-AC4F-4EE5-98D8-1CB9CD9076A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1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.emf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3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slide" Target="slide6.xml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33.png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31.png"/><Relationship Id="rId25" Type="http://schemas.openxmlformats.org/officeDocument/2006/relationships/image" Target="../media/image25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24.png"/><Relationship Id="rId32" Type="http://schemas.openxmlformats.org/officeDocument/2006/relationships/image" Target="../media/image29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23" Type="http://schemas.openxmlformats.org/officeDocument/2006/relationships/image" Target="../media/image34.png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32.png"/><Relationship Id="rId31" Type="http://schemas.openxmlformats.org/officeDocument/2006/relationships/image" Target="../media/image36.gif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7.png"/><Relationship Id="rId30" Type="http://schemas.openxmlformats.org/officeDocument/2006/relationships/image" Target="../media/image35.png"/><Relationship Id="rId8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52423" y="2112386"/>
            <a:ext cx="4345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7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98"/>
            <a:ext cx="12116353" cy="5708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60" y="2661311"/>
            <a:ext cx="561813" cy="60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049" y="4315939"/>
            <a:ext cx="561813" cy="60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83" y="2661311"/>
            <a:ext cx="561813" cy="601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9509" y="4393728"/>
            <a:ext cx="18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1000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4589" y="2739100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2142" y="2739100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300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0"/>
            <a:ext cx="10763795" cy="6335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62" y="5230222"/>
            <a:ext cx="561813" cy="601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997" y="5831231"/>
            <a:ext cx="561813" cy="60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737" y="5299893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4601" y="5922198"/>
            <a:ext cx="106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500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91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6" y="337590"/>
            <a:ext cx="6652590" cy="3124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273" y="3775166"/>
            <a:ext cx="28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ml – 20 ml =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6273" y="4519749"/>
            <a:ext cx="198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ml x 3 =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0999"/>
            <a:ext cx="12192000" cy="1561905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162">
            <a:off x="10190718" y="1735214"/>
            <a:ext cx="900374" cy="113564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5744">
            <a:off x="9656834" y="524049"/>
            <a:ext cx="828716" cy="687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8045" y="3775166"/>
            <a:ext cx="14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ml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3462" y="4519749"/>
            <a:ext cx="113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ml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" y="2387047"/>
            <a:ext cx="6096000" cy="23575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Lượng dầu đã dùng để nấu ăn là: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750-350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400ml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Đáp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: 400ml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529943" y="123987"/>
            <a:ext cx="6096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Tóm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Chai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có: 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750 ml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Đã dùng: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350ml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lại:    ?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27024"/>
            <a:ext cx="5043502" cy="236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2543175"/>
            <a:ext cx="6115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660g – 230g = ?g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430g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7000g = ? kg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Con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-gam ?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184" y="1015311"/>
            <a:ext cx="3996656" cy="17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18"/>
            <a:ext cx="12192000" cy="1852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1266" y="1495695"/>
            <a:ext cx="203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Toán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2546454" y="2900195"/>
            <a:ext cx="8634549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US" sz="8800" dirty="0" smtClean="0"/>
              <a:t>Bài 32: MI-LI-LÍT</a:t>
            </a:r>
            <a:endParaRPr lang="en-US" sz="8800" dirty="0"/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5621">
            <a:off x="0" y="272124"/>
            <a:ext cx="3075000" cy="30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91" y="289826"/>
            <a:ext cx="9653068" cy="4726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33" y="5140867"/>
            <a:ext cx="5962083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131</Words>
  <Application>Microsoft Office PowerPoint</Application>
  <PresentationFormat>Widescreen</PresentationFormat>
  <Paragraphs>42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Bubblegum Sans</vt:lpstr>
      <vt:lpstr>Calibri</vt:lpstr>
      <vt:lpstr>Calibri Light</vt:lpstr>
      <vt:lpstr>Coiny</vt:lpstr>
      <vt:lpstr>等线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</cp:revision>
  <dcterms:created xsi:type="dcterms:W3CDTF">2022-08-11T04:43:53Z</dcterms:created>
  <dcterms:modified xsi:type="dcterms:W3CDTF">2022-08-15T03:56:37Z</dcterms:modified>
</cp:coreProperties>
</file>