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sldIdLst>
    <p:sldId id="256" r:id="rId3"/>
    <p:sldId id="282" r:id="rId4"/>
    <p:sldId id="288" r:id="rId5"/>
    <p:sldId id="284" r:id="rId6"/>
    <p:sldId id="266" r:id="rId7"/>
    <p:sldId id="268" r:id="rId8"/>
    <p:sldId id="285" r:id="rId9"/>
    <p:sldId id="286" r:id="rId10"/>
    <p:sldId id="287" r:id="rId11"/>
    <p:sldId id="260" r:id="rId12"/>
    <p:sldId id="263"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096"/>
    <a:srgbClr val="E07235"/>
    <a:srgbClr val="EB54E9"/>
    <a:srgbClr val="D34CD6"/>
    <a:srgbClr val="D8F3FC"/>
    <a:srgbClr val="EF5F5F"/>
    <a:srgbClr val="9CDCF8"/>
    <a:srgbClr val="FFF89A"/>
    <a:srgbClr val="FDE59B"/>
    <a:srgbClr val="B34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71" d="100"/>
          <a:sy n="7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3251" y="683559"/>
            <a:ext cx="6270171" cy="471666"/>
          </a:xfrm>
        </p:spPr>
        <p:txBody>
          <a:bodyPr/>
          <a:lstStyle/>
          <a:p>
            <a:r>
              <a:rPr lang="en-US"/>
              <a:t>Click to edit Master title style</a:t>
            </a:r>
          </a:p>
        </p:txBody>
      </p:sp>
      <p:sp>
        <p:nvSpPr>
          <p:cNvPr id="3" name="Subtitle 2"/>
          <p:cNvSpPr>
            <a:spLocks noGrp="1"/>
          </p:cNvSpPr>
          <p:nvPr>
            <p:ph type="subTitle" idx="1"/>
          </p:nvPr>
        </p:nvSpPr>
        <p:spPr>
          <a:xfrm>
            <a:off x="1106501" y="1246909"/>
            <a:ext cx="5163671" cy="562332"/>
          </a:xfrm>
        </p:spPr>
        <p:txBody>
          <a:bodyPr/>
          <a:lstStyle>
            <a:lvl1pPr marL="0" indent="0" algn="ctr">
              <a:buNone/>
              <a:defRPr>
                <a:solidFill>
                  <a:schemeClr val="tx1">
                    <a:tint val="75000"/>
                  </a:schemeClr>
                </a:solidFill>
              </a:defRPr>
            </a:lvl1pPr>
            <a:lvl2pPr marL="146715" indent="0" algn="ctr">
              <a:buNone/>
              <a:defRPr>
                <a:solidFill>
                  <a:schemeClr val="tx1">
                    <a:tint val="75000"/>
                  </a:schemeClr>
                </a:solidFill>
              </a:defRPr>
            </a:lvl2pPr>
            <a:lvl3pPr marL="293431" indent="0" algn="ctr">
              <a:buNone/>
              <a:defRPr>
                <a:solidFill>
                  <a:schemeClr val="tx1">
                    <a:tint val="75000"/>
                  </a:schemeClr>
                </a:solidFill>
              </a:defRPr>
            </a:lvl3pPr>
            <a:lvl4pPr marL="440146" indent="0" algn="ctr">
              <a:buNone/>
              <a:defRPr>
                <a:solidFill>
                  <a:schemeClr val="tx1">
                    <a:tint val="75000"/>
                  </a:schemeClr>
                </a:solidFill>
              </a:defRPr>
            </a:lvl4pPr>
            <a:lvl5pPr marL="586862" indent="0" algn="ctr">
              <a:buNone/>
              <a:defRPr>
                <a:solidFill>
                  <a:schemeClr val="tx1">
                    <a:tint val="75000"/>
                  </a:schemeClr>
                </a:solidFill>
              </a:defRPr>
            </a:lvl5pPr>
            <a:lvl6pPr marL="733577" indent="0" algn="ctr">
              <a:buNone/>
              <a:defRPr>
                <a:solidFill>
                  <a:schemeClr val="tx1">
                    <a:tint val="75000"/>
                  </a:schemeClr>
                </a:solidFill>
              </a:defRPr>
            </a:lvl6pPr>
            <a:lvl7pPr marL="880293" indent="0" algn="ctr">
              <a:buNone/>
              <a:defRPr>
                <a:solidFill>
                  <a:schemeClr val="tx1">
                    <a:tint val="75000"/>
                  </a:schemeClr>
                </a:solidFill>
              </a:defRPr>
            </a:lvl7pPr>
            <a:lvl8pPr marL="1027008" indent="0" algn="ctr">
              <a:buNone/>
              <a:defRPr>
                <a:solidFill>
                  <a:schemeClr val="tx1">
                    <a:tint val="75000"/>
                  </a:schemeClr>
                </a:solidFill>
              </a:defRPr>
            </a:lvl8pPr>
            <a:lvl9pPr marL="117372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7637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814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2707" y="1413979"/>
            <a:ext cx="6270171" cy="437029"/>
          </a:xfrm>
        </p:spPr>
        <p:txBody>
          <a:bodyPr anchor="t"/>
          <a:lstStyle>
            <a:lvl1pPr algn="l">
              <a:defRPr sz="1284" b="1" cap="all"/>
            </a:lvl1pPr>
          </a:lstStyle>
          <a:p>
            <a:r>
              <a:rPr lang="en-US"/>
              <a:t>Click to edit Master title style</a:t>
            </a:r>
          </a:p>
        </p:txBody>
      </p:sp>
      <p:sp>
        <p:nvSpPr>
          <p:cNvPr id="3" name="Text Placeholder 2"/>
          <p:cNvSpPr>
            <a:spLocks noGrp="1"/>
          </p:cNvSpPr>
          <p:nvPr>
            <p:ph type="body" idx="1"/>
          </p:nvPr>
        </p:nvSpPr>
        <p:spPr>
          <a:xfrm>
            <a:off x="582707" y="932636"/>
            <a:ext cx="6270171" cy="481343"/>
          </a:xfrm>
        </p:spPr>
        <p:txBody>
          <a:bodyPr anchor="b"/>
          <a:lstStyle>
            <a:lvl1pPr marL="0" indent="0">
              <a:buNone/>
              <a:defRPr sz="642">
                <a:solidFill>
                  <a:schemeClr val="tx1">
                    <a:tint val="75000"/>
                  </a:schemeClr>
                </a:solidFill>
              </a:defRPr>
            </a:lvl1pPr>
            <a:lvl2pPr marL="146715" indent="0">
              <a:buNone/>
              <a:defRPr sz="578">
                <a:solidFill>
                  <a:schemeClr val="tx1">
                    <a:tint val="75000"/>
                  </a:schemeClr>
                </a:solidFill>
              </a:defRPr>
            </a:lvl2pPr>
            <a:lvl3pPr marL="293431" indent="0">
              <a:buNone/>
              <a:defRPr sz="513">
                <a:solidFill>
                  <a:schemeClr val="tx1">
                    <a:tint val="75000"/>
                  </a:schemeClr>
                </a:solidFill>
              </a:defRPr>
            </a:lvl3pPr>
            <a:lvl4pPr marL="440146" indent="0">
              <a:buNone/>
              <a:defRPr sz="449">
                <a:solidFill>
                  <a:schemeClr val="tx1">
                    <a:tint val="75000"/>
                  </a:schemeClr>
                </a:solidFill>
              </a:defRPr>
            </a:lvl4pPr>
            <a:lvl5pPr marL="586862" indent="0">
              <a:buNone/>
              <a:defRPr sz="449">
                <a:solidFill>
                  <a:schemeClr val="tx1">
                    <a:tint val="75000"/>
                  </a:schemeClr>
                </a:solidFill>
              </a:defRPr>
            </a:lvl5pPr>
            <a:lvl6pPr marL="733577" indent="0">
              <a:buNone/>
              <a:defRPr sz="449">
                <a:solidFill>
                  <a:schemeClr val="tx1">
                    <a:tint val="75000"/>
                  </a:schemeClr>
                </a:solidFill>
              </a:defRPr>
            </a:lvl6pPr>
            <a:lvl7pPr marL="880293" indent="0">
              <a:buNone/>
              <a:defRPr sz="449">
                <a:solidFill>
                  <a:schemeClr val="tx1">
                    <a:tint val="75000"/>
                  </a:schemeClr>
                </a:solidFill>
              </a:defRPr>
            </a:lvl7pPr>
            <a:lvl8pPr marL="1027008" indent="0">
              <a:buNone/>
              <a:defRPr sz="449">
                <a:solidFill>
                  <a:schemeClr val="tx1">
                    <a:tint val="75000"/>
                  </a:schemeClr>
                </a:solidFill>
              </a:defRPr>
            </a:lvl8pPr>
            <a:lvl9pPr marL="1173724" indent="0">
              <a:buNone/>
              <a:defRPr sz="44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207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834"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9809" y="513433"/>
            <a:ext cx="3258030" cy="1452181"/>
          </a:xfrm>
        </p:spPr>
        <p:txBody>
          <a:bodyPr/>
          <a:lstStyle>
            <a:lvl1pPr>
              <a:defRPr sz="899"/>
            </a:lvl1pPr>
            <a:lvl2pPr>
              <a:defRPr sz="770"/>
            </a:lvl2pPr>
            <a:lvl3pPr>
              <a:defRPr sz="642"/>
            </a:lvl3pPr>
            <a:lvl4pPr>
              <a:defRPr sz="578"/>
            </a:lvl4pPr>
            <a:lvl5pPr>
              <a:defRPr sz="578"/>
            </a:lvl5pPr>
            <a:lvl6pPr>
              <a:defRPr sz="578"/>
            </a:lvl6pPr>
            <a:lvl7pPr>
              <a:defRPr sz="578"/>
            </a:lvl7pPr>
            <a:lvl8pPr>
              <a:defRPr sz="578"/>
            </a:lvl8pPr>
            <a:lvl9pPr>
              <a:defRPr sz="5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31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8834" y="492550"/>
            <a:ext cx="3259311"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4" name="Content Placeholder 3"/>
          <p:cNvSpPr>
            <a:spLocks noGrp="1"/>
          </p:cNvSpPr>
          <p:nvPr>
            <p:ph sz="half" idx="2"/>
          </p:nvPr>
        </p:nvSpPr>
        <p:spPr>
          <a:xfrm>
            <a:off x="368834" y="697821"/>
            <a:ext cx="3259311"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47247" y="492550"/>
            <a:ext cx="3260592" cy="205271"/>
          </a:xfrm>
        </p:spPr>
        <p:txBody>
          <a:bodyPr anchor="b"/>
          <a:lstStyle>
            <a:lvl1pPr marL="0" indent="0">
              <a:buNone/>
              <a:defRPr sz="770" b="1"/>
            </a:lvl1pPr>
            <a:lvl2pPr marL="146715" indent="0">
              <a:buNone/>
              <a:defRPr sz="642" b="1"/>
            </a:lvl2pPr>
            <a:lvl3pPr marL="293431" indent="0">
              <a:buNone/>
              <a:defRPr sz="578" b="1"/>
            </a:lvl3pPr>
            <a:lvl4pPr marL="440146" indent="0">
              <a:buNone/>
              <a:defRPr sz="513" b="1"/>
            </a:lvl4pPr>
            <a:lvl5pPr marL="586862" indent="0">
              <a:buNone/>
              <a:defRPr sz="513" b="1"/>
            </a:lvl5pPr>
            <a:lvl6pPr marL="733577" indent="0">
              <a:buNone/>
              <a:defRPr sz="513" b="1"/>
            </a:lvl6pPr>
            <a:lvl7pPr marL="880293" indent="0">
              <a:buNone/>
              <a:defRPr sz="513" b="1"/>
            </a:lvl7pPr>
            <a:lvl8pPr marL="1027008" indent="0">
              <a:buNone/>
              <a:defRPr sz="513" b="1"/>
            </a:lvl8pPr>
            <a:lvl9pPr marL="1173724" indent="0">
              <a:buNone/>
              <a:defRPr sz="513" b="1"/>
            </a:lvl9pPr>
          </a:lstStyle>
          <a:p>
            <a:pPr lvl="0"/>
            <a:r>
              <a:rPr lang="en-US"/>
              <a:t>Click to edit Master text styles</a:t>
            </a:r>
          </a:p>
        </p:txBody>
      </p:sp>
      <p:sp>
        <p:nvSpPr>
          <p:cNvPr id="6" name="Content Placeholder 5"/>
          <p:cNvSpPr>
            <a:spLocks noGrp="1"/>
          </p:cNvSpPr>
          <p:nvPr>
            <p:ph sz="quarter" idx="4"/>
          </p:nvPr>
        </p:nvSpPr>
        <p:spPr>
          <a:xfrm>
            <a:off x="3747247" y="697821"/>
            <a:ext cx="3260592" cy="1267793"/>
          </a:xfrm>
        </p:spPr>
        <p:txBody>
          <a:bodyPr/>
          <a:lstStyle>
            <a:lvl1pPr>
              <a:defRPr sz="770"/>
            </a:lvl1pPr>
            <a:lvl2pPr>
              <a:defRPr sz="642"/>
            </a:lvl2pPr>
            <a:lvl3pPr>
              <a:defRPr sz="578"/>
            </a:lvl3pPr>
            <a:lvl4pPr>
              <a:defRPr sz="513"/>
            </a:lvl4pPr>
            <a:lvl5pPr>
              <a:defRPr sz="513"/>
            </a:lvl5pPr>
            <a:lvl6pPr>
              <a:defRPr sz="513"/>
            </a:lvl6pPr>
            <a:lvl7pPr>
              <a:defRPr sz="513"/>
            </a:lvl7pPr>
            <a:lvl8pPr>
              <a:defRPr sz="513"/>
            </a:lvl8pPr>
            <a:lvl9pPr>
              <a:defRPr sz="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4262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457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4807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834" y="87610"/>
            <a:ext cx="2426874" cy="372850"/>
          </a:xfrm>
        </p:spPr>
        <p:txBody>
          <a:bodyPr anchor="b"/>
          <a:lstStyle>
            <a:lvl1pPr algn="l">
              <a:defRPr sz="642" b="1"/>
            </a:lvl1pPr>
          </a:lstStyle>
          <a:p>
            <a:r>
              <a:rPr lang="en-US"/>
              <a:t>Click to edit Master title style</a:t>
            </a:r>
          </a:p>
        </p:txBody>
      </p:sp>
      <p:sp>
        <p:nvSpPr>
          <p:cNvPr id="3" name="Content Placeholder 2"/>
          <p:cNvSpPr>
            <a:spLocks noGrp="1"/>
          </p:cNvSpPr>
          <p:nvPr>
            <p:ph idx="1"/>
          </p:nvPr>
        </p:nvSpPr>
        <p:spPr>
          <a:xfrm>
            <a:off x="2884074" y="87610"/>
            <a:ext cx="4123765" cy="1878004"/>
          </a:xfrm>
        </p:spPr>
        <p:txBody>
          <a:bodyPr/>
          <a:lstStyle>
            <a:lvl1pPr>
              <a:defRPr sz="1027"/>
            </a:lvl1pPr>
            <a:lvl2pPr>
              <a:defRPr sz="899"/>
            </a:lvl2pPr>
            <a:lvl3pPr>
              <a:defRPr sz="770"/>
            </a:lvl3pPr>
            <a:lvl4pPr>
              <a:defRPr sz="642"/>
            </a:lvl4pPr>
            <a:lvl5pPr>
              <a:defRPr sz="642"/>
            </a:lvl5pPr>
            <a:lvl6pPr>
              <a:defRPr sz="642"/>
            </a:lvl6pPr>
            <a:lvl7pPr>
              <a:defRPr sz="642"/>
            </a:lvl7pPr>
            <a:lvl8pPr>
              <a:defRPr sz="642"/>
            </a:lvl8pPr>
            <a:lvl9pPr>
              <a:defRPr sz="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8834" y="460460"/>
            <a:ext cx="2426874" cy="150515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399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80" y="1540300"/>
            <a:ext cx="4426003" cy="181841"/>
          </a:xfrm>
        </p:spPr>
        <p:txBody>
          <a:bodyPr anchor="b"/>
          <a:lstStyle>
            <a:lvl1pPr algn="l">
              <a:defRPr sz="642" b="1"/>
            </a:lvl1pPr>
          </a:lstStyle>
          <a:p>
            <a:r>
              <a:rPr lang="en-US"/>
              <a:t>Click to edit Master title style</a:t>
            </a:r>
          </a:p>
        </p:txBody>
      </p:sp>
      <p:sp>
        <p:nvSpPr>
          <p:cNvPr id="3" name="Picture Placeholder 2"/>
          <p:cNvSpPr>
            <a:spLocks noGrp="1"/>
          </p:cNvSpPr>
          <p:nvPr>
            <p:ph type="pic" idx="1"/>
          </p:nvPr>
        </p:nvSpPr>
        <p:spPr>
          <a:xfrm>
            <a:off x="1445880" y="196612"/>
            <a:ext cx="4426003" cy="1320257"/>
          </a:xfrm>
        </p:spPr>
        <p:txBody>
          <a:bodyPr/>
          <a:lstStyle>
            <a:lvl1pPr marL="0" indent="0">
              <a:buNone/>
              <a:defRPr sz="1027"/>
            </a:lvl1pPr>
            <a:lvl2pPr marL="146715" indent="0">
              <a:buNone/>
              <a:defRPr sz="899"/>
            </a:lvl2pPr>
            <a:lvl3pPr marL="293431" indent="0">
              <a:buNone/>
              <a:defRPr sz="770"/>
            </a:lvl3pPr>
            <a:lvl4pPr marL="440146" indent="0">
              <a:buNone/>
              <a:defRPr sz="642"/>
            </a:lvl4pPr>
            <a:lvl5pPr marL="586862" indent="0">
              <a:buNone/>
              <a:defRPr sz="642"/>
            </a:lvl5pPr>
            <a:lvl6pPr marL="733577" indent="0">
              <a:buNone/>
              <a:defRPr sz="642"/>
            </a:lvl6pPr>
            <a:lvl7pPr marL="880293" indent="0">
              <a:buNone/>
              <a:defRPr sz="642"/>
            </a:lvl7pPr>
            <a:lvl8pPr marL="1027008" indent="0">
              <a:buNone/>
              <a:defRPr sz="642"/>
            </a:lvl8pPr>
            <a:lvl9pPr marL="1173724" indent="0">
              <a:buNone/>
              <a:defRPr sz="642"/>
            </a:lvl9pPr>
          </a:lstStyle>
          <a:p>
            <a:endParaRPr lang="en-US"/>
          </a:p>
        </p:txBody>
      </p:sp>
      <p:sp>
        <p:nvSpPr>
          <p:cNvPr id="4" name="Text Placeholder 3"/>
          <p:cNvSpPr>
            <a:spLocks noGrp="1"/>
          </p:cNvSpPr>
          <p:nvPr>
            <p:ph type="body" sz="half" idx="2"/>
          </p:nvPr>
        </p:nvSpPr>
        <p:spPr>
          <a:xfrm>
            <a:off x="1445880" y="1722141"/>
            <a:ext cx="4426003" cy="258244"/>
          </a:xfrm>
        </p:spPr>
        <p:txBody>
          <a:bodyPr/>
          <a:lstStyle>
            <a:lvl1pPr marL="0" indent="0">
              <a:buNone/>
              <a:defRPr sz="449"/>
            </a:lvl1pPr>
            <a:lvl2pPr marL="146715" indent="0">
              <a:buNone/>
              <a:defRPr sz="385"/>
            </a:lvl2pPr>
            <a:lvl3pPr marL="293431" indent="0">
              <a:buNone/>
              <a:defRPr sz="321"/>
            </a:lvl3pPr>
            <a:lvl4pPr marL="440146" indent="0">
              <a:buNone/>
              <a:defRPr sz="289"/>
            </a:lvl4pPr>
            <a:lvl5pPr marL="586862" indent="0">
              <a:buNone/>
              <a:defRPr sz="289"/>
            </a:lvl5pPr>
            <a:lvl6pPr marL="733577" indent="0">
              <a:buNone/>
              <a:defRPr sz="289"/>
            </a:lvl6pPr>
            <a:lvl7pPr marL="880293" indent="0">
              <a:buNone/>
              <a:defRPr sz="289"/>
            </a:lvl7pPr>
            <a:lvl8pPr marL="1027008" indent="0">
              <a:buNone/>
              <a:defRPr sz="289"/>
            </a:lvl8pPr>
            <a:lvl9pPr marL="1173724" indent="0">
              <a:buNone/>
              <a:defRPr sz="2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663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87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8088" y="88119"/>
            <a:ext cx="1659751" cy="18774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834" y="88119"/>
            <a:ext cx="4856309" cy="1877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08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834" y="88119"/>
            <a:ext cx="6639005" cy="366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8834" y="513433"/>
            <a:ext cx="6639005" cy="1452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8833" y="2039471"/>
            <a:ext cx="1721224" cy="117152"/>
          </a:xfrm>
          <a:prstGeom prst="rect">
            <a:avLst/>
          </a:prstGeom>
        </p:spPr>
        <p:txBody>
          <a:bodyPr vert="horz" lIns="91440" tIns="45720" rIns="91440" bIns="45720" rtlCol="0" anchor="ctr"/>
          <a:lstStyle>
            <a:lvl1pPr algn="l">
              <a:defRPr sz="385">
                <a:solidFill>
                  <a:schemeClr val="tx1">
                    <a:tint val="75000"/>
                  </a:schemeClr>
                </a:solidFill>
              </a:defRPr>
            </a:lvl1pPr>
          </a:lstStyle>
          <a:p>
            <a:fld id="{1D8BD707-D9CF-40AE-B4C6-C98DA3205C09}" type="datetimeFigureOut">
              <a:rPr lang="en-US" smtClean="0"/>
              <a:pPr/>
              <a:t>6/1/2023</a:t>
            </a:fld>
            <a:endParaRPr lang="en-US"/>
          </a:p>
        </p:txBody>
      </p:sp>
      <p:sp>
        <p:nvSpPr>
          <p:cNvPr id="5" name="Footer Placeholder 4"/>
          <p:cNvSpPr>
            <a:spLocks noGrp="1"/>
          </p:cNvSpPr>
          <p:nvPr>
            <p:ph type="ftr" sz="quarter" idx="3"/>
          </p:nvPr>
        </p:nvSpPr>
        <p:spPr>
          <a:xfrm>
            <a:off x="2520363" y="2039471"/>
            <a:ext cx="2335946" cy="117152"/>
          </a:xfrm>
          <a:prstGeom prst="rect">
            <a:avLst/>
          </a:prstGeom>
        </p:spPr>
        <p:txBody>
          <a:bodyPr vert="horz" lIns="91440" tIns="45720" rIns="91440" bIns="45720" rtlCol="0" anchor="ctr"/>
          <a:lstStyle>
            <a:lvl1pPr algn="ctr">
              <a:defRPr sz="38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86615" y="2039471"/>
            <a:ext cx="1721224" cy="117152"/>
          </a:xfrm>
          <a:prstGeom prst="rect">
            <a:avLst/>
          </a:prstGeom>
        </p:spPr>
        <p:txBody>
          <a:bodyPr vert="horz" lIns="91440" tIns="45720" rIns="91440" bIns="45720" rtlCol="0" anchor="ctr"/>
          <a:lstStyle>
            <a:lvl1pPr algn="r">
              <a:defRPr sz="38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66391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293431" rtl="0" eaLnBrk="1" latinLnBrk="0" hangingPunct="1">
        <a:spcBef>
          <a:spcPct val="0"/>
        </a:spcBef>
        <a:buNone/>
        <a:defRPr sz="1412" kern="1200">
          <a:solidFill>
            <a:schemeClr val="tx1"/>
          </a:solidFill>
          <a:latin typeface="+mj-lt"/>
          <a:ea typeface="+mj-ea"/>
          <a:cs typeface="+mj-cs"/>
        </a:defRPr>
      </a:lvl1pPr>
    </p:titleStyle>
    <p:bodyStyle>
      <a:lvl1pPr marL="110037" indent="-110037" algn="l" defTabSz="293431" rtl="0" eaLnBrk="1" latinLnBrk="0" hangingPunct="1">
        <a:spcBef>
          <a:spcPct val="20000"/>
        </a:spcBef>
        <a:buFont typeface="Arial" pitchFamily="34" charset="0"/>
        <a:buChar char="•"/>
        <a:defRPr sz="1027" kern="1200">
          <a:solidFill>
            <a:schemeClr val="tx1"/>
          </a:solidFill>
          <a:latin typeface="+mn-lt"/>
          <a:ea typeface="+mn-ea"/>
          <a:cs typeface="+mn-cs"/>
        </a:defRPr>
      </a:lvl1pPr>
      <a:lvl2pPr marL="238413" indent="-91697" algn="l" defTabSz="293431" rtl="0" eaLnBrk="1" latinLnBrk="0" hangingPunct="1">
        <a:spcBef>
          <a:spcPct val="20000"/>
        </a:spcBef>
        <a:buFont typeface="Arial" pitchFamily="34" charset="0"/>
        <a:buChar char="–"/>
        <a:defRPr sz="899" kern="1200">
          <a:solidFill>
            <a:schemeClr val="tx1"/>
          </a:solidFill>
          <a:latin typeface="+mn-lt"/>
          <a:ea typeface="+mn-ea"/>
          <a:cs typeface="+mn-cs"/>
        </a:defRPr>
      </a:lvl2pPr>
      <a:lvl3pPr marL="366789" indent="-73358" algn="l" defTabSz="293431" rtl="0" eaLnBrk="1" latinLnBrk="0" hangingPunct="1">
        <a:spcBef>
          <a:spcPct val="20000"/>
        </a:spcBef>
        <a:buFont typeface="Arial" pitchFamily="34" charset="0"/>
        <a:buChar char="•"/>
        <a:defRPr sz="770" kern="1200">
          <a:solidFill>
            <a:schemeClr val="tx1"/>
          </a:solidFill>
          <a:latin typeface="+mn-lt"/>
          <a:ea typeface="+mn-ea"/>
          <a:cs typeface="+mn-cs"/>
        </a:defRPr>
      </a:lvl3pPr>
      <a:lvl4pPr marL="513504"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4pPr>
      <a:lvl5pPr marL="660220"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5pPr>
      <a:lvl6pPr marL="806935"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6pPr>
      <a:lvl7pPr marL="953651"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7pPr>
      <a:lvl8pPr marL="1100366"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8pPr>
      <a:lvl9pPr marL="1247082" indent="-73358" algn="l" defTabSz="293431" rtl="0" eaLnBrk="1" latinLnBrk="0" hangingPunct="1">
        <a:spcBef>
          <a:spcPct val="20000"/>
        </a:spcBef>
        <a:buFont typeface="Arial" pitchFamily="34" charset="0"/>
        <a:buChar char="•"/>
        <a:defRPr sz="642" kern="1200">
          <a:solidFill>
            <a:schemeClr val="tx1"/>
          </a:solidFill>
          <a:latin typeface="+mn-lt"/>
          <a:ea typeface="+mn-ea"/>
          <a:cs typeface="+mn-cs"/>
        </a:defRPr>
      </a:lvl9pPr>
    </p:bodyStyle>
    <p:otherStyle>
      <a:defPPr>
        <a:defRPr lang="en-US"/>
      </a:defPPr>
      <a:lvl1pPr marL="0" algn="l" defTabSz="293431" rtl="0" eaLnBrk="1" latinLnBrk="0" hangingPunct="1">
        <a:defRPr sz="578" kern="1200">
          <a:solidFill>
            <a:schemeClr val="tx1"/>
          </a:solidFill>
          <a:latin typeface="+mn-lt"/>
          <a:ea typeface="+mn-ea"/>
          <a:cs typeface="+mn-cs"/>
        </a:defRPr>
      </a:lvl1pPr>
      <a:lvl2pPr marL="146715" algn="l" defTabSz="293431" rtl="0" eaLnBrk="1" latinLnBrk="0" hangingPunct="1">
        <a:defRPr sz="578" kern="1200">
          <a:solidFill>
            <a:schemeClr val="tx1"/>
          </a:solidFill>
          <a:latin typeface="+mn-lt"/>
          <a:ea typeface="+mn-ea"/>
          <a:cs typeface="+mn-cs"/>
        </a:defRPr>
      </a:lvl2pPr>
      <a:lvl3pPr marL="293431" algn="l" defTabSz="293431" rtl="0" eaLnBrk="1" latinLnBrk="0" hangingPunct="1">
        <a:defRPr sz="578" kern="1200">
          <a:solidFill>
            <a:schemeClr val="tx1"/>
          </a:solidFill>
          <a:latin typeface="+mn-lt"/>
          <a:ea typeface="+mn-ea"/>
          <a:cs typeface="+mn-cs"/>
        </a:defRPr>
      </a:lvl3pPr>
      <a:lvl4pPr marL="440146" algn="l" defTabSz="293431" rtl="0" eaLnBrk="1" latinLnBrk="0" hangingPunct="1">
        <a:defRPr sz="578" kern="1200">
          <a:solidFill>
            <a:schemeClr val="tx1"/>
          </a:solidFill>
          <a:latin typeface="+mn-lt"/>
          <a:ea typeface="+mn-ea"/>
          <a:cs typeface="+mn-cs"/>
        </a:defRPr>
      </a:lvl4pPr>
      <a:lvl5pPr marL="586862" algn="l" defTabSz="293431" rtl="0" eaLnBrk="1" latinLnBrk="0" hangingPunct="1">
        <a:defRPr sz="578" kern="1200">
          <a:solidFill>
            <a:schemeClr val="tx1"/>
          </a:solidFill>
          <a:latin typeface="+mn-lt"/>
          <a:ea typeface="+mn-ea"/>
          <a:cs typeface="+mn-cs"/>
        </a:defRPr>
      </a:lvl5pPr>
      <a:lvl6pPr marL="733577" algn="l" defTabSz="293431" rtl="0" eaLnBrk="1" latinLnBrk="0" hangingPunct="1">
        <a:defRPr sz="578" kern="1200">
          <a:solidFill>
            <a:schemeClr val="tx1"/>
          </a:solidFill>
          <a:latin typeface="+mn-lt"/>
          <a:ea typeface="+mn-ea"/>
          <a:cs typeface="+mn-cs"/>
        </a:defRPr>
      </a:lvl6pPr>
      <a:lvl7pPr marL="880293" algn="l" defTabSz="293431" rtl="0" eaLnBrk="1" latinLnBrk="0" hangingPunct="1">
        <a:defRPr sz="578" kern="1200">
          <a:solidFill>
            <a:schemeClr val="tx1"/>
          </a:solidFill>
          <a:latin typeface="+mn-lt"/>
          <a:ea typeface="+mn-ea"/>
          <a:cs typeface="+mn-cs"/>
        </a:defRPr>
      </a:lvl7pPr>
      <a:lvl8pPr marL="1027008" algn="l" defTabSz="293431" rtl="0" eaLnBrk="1" latinLnBrk="0" hangingPunct="1">
        <a:defRPr sz="578" kern="1200">
          <a:solidFill>
            <a:schemeClr val="tx1"/>
          </a:solidFill>
          <a:latin typeface="+mn-lt"/>
          <a:ea typeface="+mn-ea"/>
          <a:cs typeface="+mn-cs"/>
        </a:defRPr>
      </a:lvl8pPr>
      <a:lvl9pPr marL="1173724" algn="l" defTabSz="293431" rtl="0" eaLnBrk="1" latinLnBrk="0" hangingPunct="1">
        <a:defRPr sz="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svg"/><Relationship Id="rId18" Type="http://schemas.openxmlformats.org/officeDocument/2006/relationships/image" Target="../media/image18.png"/><Relationship Id="rId26" Type="http://schemas.openxmlformats.org/officeDocument/2006/relationships/image" Target="../media/image32.svg"/><Relationship Id="rId3" Type="http://schemas.openxmlformats.org/officeDocument/2006/relationships/image" Target="../media/image12.svg"/><Relationship Id="rId21" Type="http://schemas.openxmlformats.org/officeDocument/2006/relationships/image" Target="../media/image20.png"/><Relationship Id="rId34" Type="http://schemas.openxmlformats.org/officeDocument/2006/relationships/image" Target="../media/image28.png"/><Relationship Id="rId7" Type="http://schemas.openxmlformats.org/officeDocument/2006/relationships/image" Target="../media/image16.svg"/><Relationship Id="rId12" Type="http://schemas.openxmlformats.org/officeDocument/2006/relationships/image" Target="../media/image15.png"/><Relationship Id="rId17" Type="http://schemas.openxmlformats.org/officeDocument/2006/relationships/image" Target="../media/image26.svg"/><Relationship Id="rId25" Type="http://schemas.openxmlformats.org/officeDocument/2006/relationships/image" Target="../media/image23.png"/><Relationship Id="rId33" Type="http://schemas.openxmlformats.org/officeDocument/2006/relationships/image" Target="../media/image27.png"/><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29" Type="http://schemas.openxmlformats.org/officeDocument/2006/relationships/image" Target="../media/image25.png"/><Relationship Id="rId1" Type="http://schemas.openxmlformats.org/officeDocument/2006/relationships/slideLayout" Target="../slideLayouts/slideLayout32.xml"/><Relationship Id="rId6" Type="http://schemas.openxmlformats.org/officeDocument/2006/relationships/image" Target="../media/image12.png"/><Relationship Id="rId11" Type="http://schemas.openxmlformats.org/officeDocument/2006/relationships/image" Target="../media/image20.svg"/><Relationship Id="rId24" Type="http://schemas.openxmlformats.org/officeDocument/2006/relationships/image" Target="../media/image22.png"/><Relationship Id="rId32" Type="http://schemas.openxmlformats.org/officeDocument/2006/relationships/image" Target="../media/image38.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21.png"/><Relationship Id="rId28" Type="http://schemas.openxmlformats.org/officeDocument/2006/relationships/image" Target="../media/image34.svg"/><Relationship Id="rId10" Type="http://schemas.openxmlformats.org/officeDocument/2006/relationships/image" Target="../media/image14.png"/><Relationship Id="rId19" Type="http://schemas.openxmlformats.org/officeDocument/2006/relationships/image" Target="../media/image28.svg"/><Relationship Id="rId31"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8.svg"/><Relationship Id="rId14" Type="http://schemas.openxmlformats.org/officeDocument/2006/relationships/image" Target="../media/image16.png"/><Relationship Id="rId22" Type="http://schemas.openxmlformats.org/officeDocument/2006/relationships/image" Target="../media/image30.svg"/><Relationship Id="rId27" Type="http://schemas.openxmlformats.org/officeDocument/2006/relationships/image" Target="../media/image24.png"/><Relationship Id="rId30" Type="http://schemas.openxmlformats.org/officeDocument/2006/relationships/image" Target="../media/image36.svg"/><Relationship Id="rId35"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2.svg"/><Relationship Id="rId18" Type="http://schemas.openxmlformats.org/officeDocument/2006/relationships/image" Target="../media/image3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34.png"/><Relationship Id="rId17" Type="http://schemas.openxmlformats.org/officeDocument/2006/relationships/image" Target="../media/image56.svg"/><Relationship Id="rId2" Type="http://schemas.openxmlformats.org/officeDocument/2006/relationships/image" Target="../media/image29.png"/><Relationship Id="rId16" Type="http://schemas.openxmlformats.org/officeDocument/2006/relationships/image" Target="../media/image36.png"/><Relationship Id="rId20" Type="http://schemas.openxmlformats.org/officeDocument/2006/relationships/image" Target="../media/image38.gif"/><Relationship Id="rId1" Type="http://schemas.openxmlformats.org/officeDocument/2006/relationships/slideLayout" Target="../slideLayouts/slideLayout32.xml"/><Relationship Id="rId6" Type="http://schemas.openxmlformats.org/officeDocument/2006/relationships/image" Target="../media/image31.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33.png"/><Relationship Id="rId19" Type="http://schemas.openxmlformats.org/officeDocument/2006/relationships/image" Target="../media/image58.svg"/><Relationship Id="rId4" Type="http://schemas.openxmlformats.org/officeDocument/2006/relationships/image" Target="../media/image30.png"/><Relationship Id="rId9" Type="http://schemas.openxmlformats.org/officeDocument/2006/relationships/image" Target="../media/image48.sv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05E2FA4-701D-4C92-898E-7EE4AF07FEBA}"/>
              </a:ext>
            </a:extLst>
          </p:cNvPr>
          <p:cNvSpPr txBox="1"/>
          <p:nvPr/>
        </p:nvSpPr>
        <p:spPr>
          <a:xfrm>
            <a:off x="2034965" y="2014394"/>
            <a:ext cx="7511865" cy="1706429"/>
          </a:xfrm>
          <a:prstGeom prst="rect">
            <a:avLst/>
          </a:prstGeom>
          <a:noFill/>
          <a:ln>
            <a:noFill/>
          </a:ln>
        </p:spPr>
        <p:txBody>
          <a:bodyPr wrap="none" rtlCol="0">
            <a:spAutoFit/>
          </a:bodyPr>
          <a:lstStyle/>
          <a:p>
            <a:pPr algn="ctr">
              <a:lnSpc>
                <a:spcPct val="120000"/>
              </a:lnSpc>
            </a:pPr>
            <a:r>
              <a:rPr lang="vi-VN" sz="5400" b="1" dirty="0">
                <a:ln>
                  <a:solidFill>
                    <a:schemeClr val="accent6">
                      <a:lumMod val="50000"/>
                    </a:schemeClr>
                  </a:solidFill>
                </a:ln>
                <a:solidFill>
                  <a:srgbClr val="FF0000"/>
                </a:solidFill>
                <a:latin typeface="+mj-lt"/>
              </a:rPr>
              <a:t>BÀI 89</a:t>
            </a:r>
          </a:p>
          <a:p>
            <a:pPr algn="ctr">
              <a:lnSpc>
                <a:spcPct val="120000"/>
              </a:lnSpc>
            </a:pPr>
            <a:r>
              <a:rPr lang="nl-NL" sz="3600" b="1" dirty="0">
                <a:solidFill>
                  <a:srgbClr val="FF0000"/>
                </a:solidFill>
              </a:rPr>
              <a:t>ÔN TẬP CHUNG (T</a:t>
            </a:r>
            <a:r>
              <a:rPr lang="vi-VN" sz="3600" b="1" dirty="0">
                <a:solidFill>
                  <a:srgbClr val="FF0000"/>
                </a:solidFill>
              </a:rPr>
              <a:t>2</a:t>
            </a:r>
            <a:r>
              <a:rPr lang="nl-NL" sz="3600" b="1" dirty="0">
                <a:solidFill>
                  <a:srgbClr val="FF0000"/>
                </a:solidFill>
              </a:rPr>
              <a:t>) – Trang 12</a:t>
            </a:r>
            <a:r>
              <a:rPr lang="vi-VN" sz="3600" b="1" dirty="0">
                <a:solidFill>
                  <a:srgbClr val="FF0000"/>
                </a:solidFill>
              </a:rPr>
              <a:t>1</a:t>
            </a:r>
            <a:r>
              <a:rPr lang="nl-NL" sz="3600" b="1" dirty="0">
                <a:solidFill>
                  <a:srgbClr val="FF0000"/>
                </a:solidFill>
              </a:rPr>
              <a:t> </a:t>
            </a:r>
            <a:endParaRPr lang="vi-VN" sz="8000" b="1" dirty="0">
              <a:ln>
                <a:solidFill>
                  <a:schemeClr val="accent6">
                    <a:lumMod val="50000"/>
                  </a:schemeClr>
                </a:solidFill>
              </a:ln>
              <a:solidFill>
                <a:srgbClr val="FF0000"/>
              </a:solidFill>
              <a:latin typeface="+mj-lt"/>
            </a:endParaRPr>
          </a:p>
        </p:txBody>
      </p:sp>
      <p:sp>
        <p:nvSpPr>
          <p:cNvPr id="2" name="TextBox 1">
            <a:extLst>
              <a:ext uri="{FF2B5EF4-FFF2-40B4-BE49-F238E27FC236}">
                <a16:creationId xmlns:a16="http://schemas.microsoft.com/office/drawing/2014/main" xmlns="" id="{71156FE7-43C9-2E6D-5FD5-2CD024FED387}"/>
              </a:ext>
            </a:extLst>
          </p:cNvPr>
          <p:cNvSpPr txBox="1"/>
          <p:nvPr/>
        </p:nvSpPr>
        <p:spPr>
          <a:xfrm>
            <a:off x="2034965" y="638175"/>
            <a:ext cx="7737685" cy="646331"/>
          </a:xfrm>
          <a:prstGeom prst="rect">
            <a:avLst/>
          </a:prstGeom>
          <a:noFill/>
        </p:spPr>
        <p:txBody>
          <a:bodyPr wrap="square" rtlCol="0">
            <a:spAutoFit/>
          </a:bodyPr>
          <a:lstStyle/>
          <a:p>
            <a:r>
              <a:rPr lang="en-US" dirty="0"/>
              <a:t>                                              </a:t>
            </a:r>
            <a:r>
              <a:rPr lang="en-US" sz="3600" b="1" dirty="0">
                <a:latin typeface="Times New Roman" panose="02020603050405020304" pitchFamily="18" charset="0"/>
                <a:cs typeface="Times New Roman" panose="02020603050405020304" pitchFamily="18" charset="0"/>
              </a:rPr>
              <a:t>TOÁN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204134">
            <a:off x="-1649037" y="-319832"/>
            <a:ext cx="15253400" cy="1372805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47997">
            <a:off x="1278121" y="3711945"/>
            <a:ext cx="3552973" cy="21850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250697">
            <a:off x="6767875" y="146775"/>
            <a:ext cx="1940535" cy="119342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944" y="4054680"/>
            <a:ext cx="8952111" cy="280872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112621">
            <a:off x="150629" y="-561585"/>
            <a:ext cx="2402342" cy="227622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95067" y="2694001"/>
            <a:ext cx="915918" cy="123469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037658" y="2146459"/>
            <a:ext cx="867422" cy="501527"/>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09020" y="3429000"/>
            <a:ext cx="889362" cy="878043"/>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27416" y="2071397"/>
            <a:ext cx="651787" cy="656562"/>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024772" y="1578277"/>
            <a:ext cx="266880" cy="29834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3912953" y="436071"/>
            <a:ext cx="266880" cy="29834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288084" y="4836767"/>
            <a:ext cx="488637" cy="546242"/>
          </a:xfrm>
          <a:prstGeom prst="rect">
            <a:avLst/>
          </a:prstGeom>
        </p:spPr>
      </p:pic>
      <p:pic>
        <p:nvPicPr>
          <p:cNvPr id="14"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flipH="1">
            <a:off x="3494830" y="3589626"/>
            <a:ext cx="502518" cy="418346"/>
          </a:xfrm>
          <a:prstGeom prst="rect">
            <a:avLst/>
          </a:prstGeom>
        </p:spPr>
      </p:pic>
      <p:pic>
        <p:nvPicPr>
          <p:cNvPr id="15" name="Picture 15"/>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778660" y="4726887"/>
            <a:ext cx="569731" cy="474301"/>
          </a:xfrm>
          <a:prstGeom prst="rect">
            <a:avLst/>
          </a:prstGeom>
        </p:spPr>
      </p:pic>
      <p:pic>
        <p:nvPicPr>
          <p:cNvPr id="16" name="Picture 1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463477" y="1776944"/>
            <a:ext cx="311171" cy="259050"/>
          </a:xfrm>
          <a:prstGeom prst="rect">
            <a:avLst/>
          </a:prstGeom>
        </p:spPr>
      </p:pic>
      <p:pic>
        <p:nvPicPr>
          <p:cNvPr id="17" name="Picture 17"/>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b="64354"/>
          <a:stretch>
            <a:fillRect/>
          </a:stretch>
        </p:blipFill>
        <p:spPr>
          <a:xfrm>
            <a:off x="2088364" y="675174"/>
            <a:ext cx="7500921" cy="3819606"/>
          </a:xfrm>
          <a:prstGeom prst="rect">
            <a:avLst/>
          </a:prstGeom>
        </p:spPr>
      </p:pic>
      <p:sp>
        <p:nvSpPr>
          <p:cNvPr id="22" name="TextBox 22"/>
          <p:cNvSpPr txBox="1"/>
          <p:nvPr/>
        </p:nvSpPr>
        <p:spPr>
          <a:xfrm>
            <a:off x="2646744" y="1981136"/>
            <a:ext cx="6731396" cy="1302280"/>
          </a:xfrm>
          <a:prstGeom prst="rect">
            <a:avLst/>
          </a:prstGeom>
        </p:spPr>
        <p:txBody>
          <a:bodyPr wrap="square" lIns="0" tIns="0" rIns="0" bIns="0" rtlCol="0" anchor="t">
            <a:spAutoFit/>
          </a:bodyPr>
          <a:lstStyle/>
          <a:p>
            <a:pPr algn="ctr" defTabSz="293431">
              <a:lnSpc>
                <a:spcPts val="10900"/>
              </a:lnSpc>
            </a:pPr>
            <a:r>
              <a:rPr lang="en-US" sz="6000">
                <a:solidFill>
                  <a:srgbClr val="C00000"/>
                </a:solidFill>
                <a:latin typeface="#9Slide05 Dear Saturday"/>
              </a:rPr>
              <a:t>TRò ch</a:t>
            </a:r>
            <a:r>
              <a:rPr lang="vi-VN" sz="6000">
                <a:solidFill>
                  <a:srgbClr val="C00000"/>
                </a:solidFill>
                <a:latin typeface="#9Slide05 Dear Saturday"/>
              </a:rPr>
              <a:t>ơ</a:t>
            </a:r>
            <a:r>
              <a:rPr lang="en-US" sz="6000">
                <a:solidFill>
                  <a:srgbClr val="C00000"/>
                </a:solidFill>
                <a:latin typeface="#9Slide05 Dear Saturday"/>
              </a:rPr>
              <a:t>i hái hoa</a:t>
            </a:r>
          </a:p>
        </p:txBody>
      </p:sp>
      <p:pic>
        <p:nvPicPr>
          <p:cNvPr id="29" name="Picture 2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5912156" y="4518482"/>
            <a:ext cx="1093463" cy="1165512"/>
          </a:xfrm>
          <a:prstGeom prst="rect">
            <a:avLst/>
          </a:prstGeom>
        </p:spPr>
      </p:pic>
      <p:pic>
        <p:nvPicPr>
          <p:cNvPr id="30" name="Picture 30"/>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1338838" y="4474476"/>
            <a:ext cx="1802305" cy="1825539"/>
          </a:xfrm>
          <a:prstGeom prst="rect">
            <a:avLst/>
          </a:prstGeom>
        </p:spPr>
      </p:pic>
      <p:pic>
        <p:nvPicPr>
          <p:cNvPr id="31" name="Picture 31"/>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1050075">
            <a:off x="4102331" y="4293577"/>
            <a:ext cx="678757" cy="1430328"/>
          </a:xfrm>
          <a:prstGeom prst="rect">
            <a:avLst/>
          </a:prstGeom>
        </p:spPr>
      </p:pic>
      <p:pic>
        <p:nvPicPr>
          <p:cNvPr id="32" name="Picture 3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133371" y="3645559"/>
            <a:ext cx="488637" cy="546242"/>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774648" y="2751290"/>
            <a:ext cx="266880" cy="298342"/>
          </a:xfrm>
          <a:prstGeom prst="rect">
            <a:avLst/>
          </a:prstGeom>
        </p:spPr>
      </p:pic>
      <p:pic>
        <p:nvPicPr>
          <p:cNvPr id="34" name="Picture 34"/>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824574" y="3646743"/>
            <a:ext cx="433908" cy="361229"/>
          </a:xfrm>
          <a:prstGeom prst="rect">
            <a:avLst/>
          </a:prstGeom>
        </p:spPr>
      </p:pic>
      <p:pic>
        <p:nvPicPr>
          <p:cNvPr id="35" name="Picture 35"/>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flipH="1">
            <a:off x="9510056" y="-984058"/>
            <a:ext cx="2346157" cy="33002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EADD"/>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384655">
            <a:off x="8700613" y="4667042"/>
            <a:ext cx="3592586" cy="5312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80283" y="518443"/>
            <a:ext cx="734102" cy="823992"/>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1525" y="-1462599"/>
            <a:ext cx="3307944" cy="4891599"/>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8915" y="4917912"/>
            <a:ext cx="2405385" cy="2405385"/>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386393" y="2524480"/>
            <a:ext cx="1657764" cy="1591452"/>
          </a:xfrm>
          <a:prstGeom prst="rect">
            <a:avLst/>
          </a:prstGeom>
        </p:spPr>
      </p:pic>
      <p:pic>
        <p:nvPicPr>
          <p:cNvPr id="29" name="Picture 2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9560" y="2035074"/>
            <a:ext cx="1657764" cy="1849433"/>
          </a:xfrm>
          <a:prstGeom prst="rect">
            <a:avLst/>
          </a:prstGeom>
        </p:spPr>
      </p:pic>
      <p:pic>
        <p:nvPicPr>
          <p:cNvPr id="30" name="Picture 3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022677" y="-135020"/>
            <a:ext cx="2431539" cy="2791953"/>
          </a:xfrm>
          <a:prstGeom prst="rect">
            <a:avLst/>
          </a:prstGeom>
        </p:spPr>
      </p:pic>
      <p:pic>
        <p:nvPicPr>
          <p:cNvPr id="31" name="Picture 3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294667">
            <a:off x="6742623" y="4467078"/>
            <a:ext cx="1417193" cy="4168216"/>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966018" y="-374269"/>
            <a:ext cx="3960546" cy="1505007"/>
          </a:xfrm>
          <a:prstGeom prst="rect">
            <a:avLst/>
          </a:prstGeom>
        </p:spPr>
      </p:pic>
      <p:pic>
        <p:nvPicPr>
          <p:cNvPr id="34" name="Picture 3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050113" y="-1728412"/>
            <a:ext cx="3713012" cy="3601623"/>
          </a:xfrm>
          <a:prstGeom prst="rect">
            <a:avLst/>
          </a:prstGeom>
        </p:spPr>
      </p:pic>
      <p:pic>
        <p:nvPicPr>
          <p:cNvPr id="46" name="Picture 46"/>
          <p:cNvPicPr>
            <a:picLocks noChangeAspect="1"/>
          </p:cNvPicPr>
          <p:nvPr/>
        </p:nvPicPr>
        <p:blipFill>
          <a:blip r:embed="rId20"/>
          <a:srcRect/>
          <a:stretch>
            <a:fillRect/>
          </a:stretch>
        </p:blipFill>
        <p:spPr>
          <a:xfrm>
            <a:off x="2790135" y="1429901"/>
            <a:ext cx="7018713" cy="4211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53684A47-CE57-B3A3-9D92-4ECAA881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162" y="819150"/>
            <a:ext cx="3043237"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3">
            <a:extLst>
              <a:ext uri="{FF2B5EF4-FFF2-40B4-BE49-F238E27FC236}">
                <a16:creationId xmlns:a16="http://schemas.microsoft.com/office/drawing/2014/main" xmlns="" id="{D293320C-3AE6-5CE5-E7C2-4D1A08F6E925}"/>
              </a:ext>
            </a:extLst>
          </p:cNvPr>
          <p:cNvSpPr/>
          <p:nvPr/>
        </p:nvSpPr>
        <p:spPr>
          <a:xfrm flipV="1">
            <a:off x="974894" y="628649"/>
            <a:ext cx="2444581" cy="685799"/>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98D4A36A-D11F-300D-1860-B66BADFDB713}"/>
              </a:ext>
            </a:extLst>
          </p:cNvPr>
          <p:cNvSpPr txBox="1"/>
          <p:nvPr/>
        </p:nvSpPr>
        <p:spPr>
          <a:xfrm>
            <a:off x="1228725" y="628650"/>
            <a:ext cx="205740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Khởi động</a:t>
            </a:r>
            <a:endParaRPr lang="en-US" sz="3200" b="1" dirty="0">
              <a:latin typeface="Times New Roman" panose="02020603050405020304" pitchFamily="18" charset="0"/>
              <a:cs typeface="Times New Roman" panose="02020603050405020304" pitchFamily="18" charset="0"/>
            </a:endParaRPr>
          </a:p>
        </p:txBody>
      </p:sp>
      <p:sp>
        <p:nvSpPr>
          <p:cNvPr id="11" name="Thought Bubble: Cloud 10">
            <a:extLst>
              <a:ext uri="{FF2B5EF4-FFF2-40B4-BE49-F238E27FC236}">
                <a16:creationId xmlns:a16="http://schemas.microsoft.com/office/drawing/2014/main" xmlns="" id="{76A1D0D3-608D-B60F-F9CD-9FB941336D75}"/>
              </a:ext>
            </a:extLst>
          </p:cNvPr>
          <p:cNvSpPr/>
          <p:nvPr/>
        </p:nvSpPr>
        <p:spPr>
          <a:xfrm rot="9463787">
            <a:off x="560011" y="2490050"/>
            <a:ext cx="5143271" cy="2721528"/>
          </a:xfrm>
          <a:prstGeom prst="cloudCallout">
            <a:avLst>
              <a:gd name="adj1" fmla="val -7561"/>
              <a:gd name="adj2" fmla="val 8261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120E9C5-5704-20E3-3718-229B84A5226D}"/>
              </a:ext>
            </a:extLst>
          </p:cNvPr>
          <p:cNvSpPr txBox="1"/>
          <p:nvPr/>
        </p:nvSpPr>
        <p:spPr>
          <a:xfrm rot="20780931">
            <a:off x="1607646" y="3065985"/>
            <a:ext cx="3219451" cy="1569660"/>
          </a:xfrm>
          <a:prstGeom prst="rect">
            <a:avLst/>
          </a:prstGeom>
          <a:noFill/>
        </p:spPr>
        <p:txBody>
          <a:bodyPr wrap="square" rtlCol="0">
            <a:spAutoFit/>
          </a:bodyPr>
          <a:lstStyle/>
          <a:p>
            <a:pPr algn="ctr"/>
            <a:r>
              <a:rPr lang="en-US" sz="2400" dirty="0"/>
              <a:t>Quan </a:t>
            </a:r>
            <a:r>
              <a:rPr lang="en-US" sz="2400" dirty="0" err="1"/>
              <a:t>sát</a:t>
            </a:r>
            <a:r>
              <a:rPr lang="en-US" sz="2400" dirty="0"/>
              <a:t> </a:t>
            </a:r>
            <a:r>
              <a:rPr lang="en-US" sz="2400" dirty="0" err="1"/>
              <a:t>hình</a:t>
            </a:r>
            <a:r>
              <a:rPr lang="en-US" sz="2400" dirty="0"/>
              <a:t>, </a:t>
            </a:r>
            <a:r>
              <a:rPr lang="en-US" sz="2400" dirty="0" err="1"/>
              <a:t>nêu</a:t>
            </a:r>
            <a:r>
              <a:rPr lang="en-US" sz="2400" dirty="0"/>
              <a:t> </a:t>
            </a:r>
            <a:r>
              <a:rPr lang="en-US" sz="2400" dirty="0" err="1"/>
              <a:t>tên</a:t>
            </a:r>
            <a:r>
              <a:rPr lang="en-US" sz="2400" dirty="0"/>
              <a:t> </a:t>
            </a:r>
            <a:r>
              <a:rPr lang="en-US" sz="2400" dirty="0" err="1"/>
              <a:t>trung</a:t>
            </a:r>
            <a:r>
              <a:rPr lang="en-US" sz="2400" dirty="0"/>
              <a:t> </a:t>
            </a:r>
            <a:r>
              <a:rPr lang="en-US" sz="2400" dirty="0" err="1"/>
              <a:t>điểm</a:t>
            </a:r>
            <a:r>
              <a:rPr lang="en-US" sz="2400" dirty="0"/>
              <a:t>. </a:t>
            </a:r>
            <a:r>
              <a:rPr lang="en-US" sz="2400" dirty="0" err="1"/>
              <a:t>Tìm</a:t>
            </a:r>
            <a:r>
              <a:rPr lang="en-US" sz="2400" dirty="0"/>
              <a:t> </a:t>
            </a:r>
            <a:r>
              <a:rPr lang="en-US" sz="2400" dirty="0" err="1"/>
              <a:t>đỉnh</a:t>
            </a:r>
            <a:r>
              <a:rPr lang="en-US" sz="2400" dirty="0"/>
              <a:t>, </a:t>
            </a:r>
            <a:r>
              <a:rPr lang="en-US" sz="2400" dirty="0" err="1"/>
              <a:t>góc</a:t>
            </a:r>
            <a:r>
              <a:rPr lang="en-US" sz="2400" dirty="0"/>
              <a:t> </a:t>
            </a:r>
            <a:r>
              <a:rPr lang="en-US" sz="2400" dirty="0" err="1"/>
              <a:t>vuông</a:t>
            </a:r>
            <a:r>
              <a:rPr lang="en-US" sz="2400" dirty="0"/>
              <a:t> </a:t>
            </a:r>
            <a:r>
              <a:rPr lang="en-US" sz="2400" dirty="0" err="1"/>
              <a:t>có</a:t>
            </a:r>
            <a:r>
              <a:rPr lang="en-US" sz="2400" dirty="0"/>
              <a:t> </a:t>
            </a:r>
            <a:r>
              <a:rPr lang="en-US" sz="2400" dirty="0" err="1"/>
              <a:t>trong</a:t>
            </a:r>
            <a:r>
              <a:rPr lang="en-US" sz="2400" dirty="0"/>
              <a:t> </a:t>
            </a:r>
            <a:r>
              <a:rPr lang="en-US" sz="2400" dirty="0" err="1"/>
              <a:t>hình</a:t>
            </a:r>
            <a:r>
              <a:rPr lang="en-US" sz="2400" dirty="0"/>
              <a:t>? </a:t>
            </a:r>
            <a:endParaRPr lang="x-none" sz="2400" dirty="0"/>
          </a:p>
        </p:txBody>
      </p:sp>
    </p:spTree>
    <p:extLst>
      <p:ext uri="{BB962C8B-B14F-4D97-AF65-F5344CB8AC3E}">
        <p14:creationId xmlns:p14="http://schemas.microsoft.com/office/powerpoint/2010/main" val="1774493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outVertical)">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FEF95FE-A130-482B-B682-13A2916D45EA}"/>
              </a:ext>
            </a:extLst>
          </p:cNvPr>
          <p:cNvSpPr/>
          <p:nvPr/>
        </p:nvSpPr>
        <p:spPr>
          <a:xfrm>
            <a:off x="2729948" y="1835355"/>
            <a:ext cx="6732104" cy="17194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83B578C-3633-405D-AA68-BA04F981C471}"/>
              </a:ext>
            </a:extLst>
          </p:cNvPr>
          <p:cNvSpPr/>
          <p:nvPr/>
        </p:nvSpPr>
        <p:spPr>
          <a:xfrm>
            <a:off x="3119223" y="2033370"/>
            <a:ext cx="5953554" cy="1323439"/>
          </a:xfrm>
          <a:prstGeom prst="rect">
            <a:avLst/>
          </a:prstGeom>
          <a:noFill/>
        </p:spPr>
        <p:txBody>
          <a:bodyPr wrap="square" lIns="91440" tIns="45720" rIns="91440" bIns="45720">
            <a:spAutoFit/>
          </a:bodyPr>
          <a:lstStyle/>
          <a:p>
            <a:pPr algn="ctr"/>
            <a:r>
              <a:rPr lang="en-US" sz="8000" b="1">
                <a:ln w="22225">
                  <a:solidFill>
                    <a:schemeClr val="accent2"/>
                  </a:solidFill>
                  <a:prstDash val="solid"/>
                </a:ln>
                <a:solidFill>
                  <a:schemeClr val="accent2">
                    <a:lumMod val="40000"/>
                    <a:lumOff val="60000"/>
                  </a:schemeClr>
                </a:solidFill>
              </a:rPr>
              <a:t>Khám phá</a:t>
            </a:r>
            <a:endParaRPr lang="en-US" sz="80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70375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xmlns=""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xmlns=""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xmlns="" id="{666D02AC-79E3-8248-9840-6A37C58AFCA9}"/>
              </a:ext>
            </a:extLst>
          </p:cNvPr>
          <p:cNvSpPr/>
          <p:nvPr/>
        </p:nvSpPr>
        <p:spPr>
          <a:xfrm>
            <a:off x="1935230" y="1112981"/>
            <a:ext cx="2922519"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a16="http://schemas.microsoft.com/office/drawing/2014/main" xmlns="" id="{C6B3037E-AC3D-8441-A1CC-97DC8F82B4C6}"/>
              </a:ext>
            </a:extLst>
          </p:cNvPr>
          <p:cNvSpPr txBox="1"/>
          <p:nvPr/>
        </p:nvSpPr>
        <p:spPr>
          <a:xfrm>
            <a:off x="1643072" y="1087130"/>
            <a:ext cx="3607117" cy="523220"/>
          </a:xfrm>
          <a:prstGeom prst="rect">
            <a:avLst/>
          </a:prstGeom>
          <a:noFill/>
        </p:spPr>
        <p:txBody>
          <a:bodyPr wrap="square" rtlCol="0">
            <a:spAutoFit/>
          </a:bodyPr>
          <a:lstStyle/>
          <a:p>
            <a:pPr algn="ctr"/>
            <a:r>
              <a:rPr lang="x-none" sz="2800" dirty="0"/>
              <a:t>Đ</a:t>
            </a:r>
            <a:r>
              <a:rPr lang="en-US" sz="2800" dirty="0" err="1"/>
              <a:t>ặt</a:t>
            </a:r>
            <a:r>
              <a:rPr lang="en-US" sz="2800" dirty="0"/>
              <a:t> </a:t>
            </a:r>
            <a:r>
              <a:rPr lang="en-US" sz="2800" dirty="0" err="1"/>
              <a:t>tính</a:t>
            </a:r>
            <a:r>
              <a:rPr lang="en-US" sz="2800" dirty="0"/>
              <a:t> </a:t>
            </a:r>
            <a:r>
              <a:rPr lang="en-US" sz="2800" dirty="0" err="1"/>
              <a:t>rồi</a:t>
            </a:r>
            <a:r>
              <a:rPr lang="en-US" sz="2800" dirty="0"/>
              <a:t> </a:t>
            </a:r>
            <a:r>
              <a:rPr lang="en-US" sz="2800" dirty="0" err="1"/>
              <a:t>tính</a:t>
            </a:r>
            <a:endParaRPr lang="x-none" sz="2800" dirty="0"/>
          </a:p>
        </p:txBody>
      </p:sp>
      <p:sp>
        <p:nvSpPr>
          <p:cNvPr id="46" name="Rectangle 45">
            <a:extLst>
              <a:ext uri="{FF2B5EF4-FFF2-40B4-BE49-F238E27FC236}">
                <a16:creationId xmlns:a16="http://schemas.microsoft.com/office/drawing/2014/main" xmlns="" id="{A493CE9F-241F-884B-92FF-A51D35C2B3F6}"/>
              </a:ext>
            </a:extLst>
          </p:cNvPr>
          <p:cNvSpPr/>
          <p:nvPr/>
        </p:nvSpPr>
        <p:spPr>
          <a:xfrm>
            <a:off x="2255370" y="3356353"/>
            <a:ext cx="755335" cy="707886"/>
          </a:xfrm>
          <a:prstGeom prst="rect">
            <a:avLst/>
          </a:prstGeom>
        </p:spPr>
        <p:txBody>
          <a:bodyPr wrap="none">
            <a:spAutoFit/>
          </a:bodyPr>
          <a:lstStyle/>
          <a:p>
            <a:r>
              <a:rPr lang="en-US" sz="4000" dirty="0"/>
              <a:t>72</a:t>
            </a:r>
            <a:endParaRPr lang="vi-VN" sz="4000" dirty="0"/>
          </a:p>
        </p:txBody>
      </p:sp>
      <p:sp>
        <p:nvSpPr>
          <p:cNvPr id="47" name="Rectangle 46">
            <a:extLst>
              <a:ext uri="{FF2B5EF4-FFF2-40B4-BE49-F238E27FC236}">
                <a16:creationId xmlns:a16="http://schemas.microsoft.com/office/drawing/2014/main" xmlns="" id="{01E0F44A-0F60-3846-A88A-48829EB0E7B8}"/>
              </a:ext>
            </a:extLst>
          </p:cNvPr>
          <p:cNvSpPr/>
          <p:nvPr/>
        </p:nvSpPr>
        <p:spPr>
          <a:xfrm>
            <a:off x="1939574" y="3806028"/>
            <a:ext cx="415498" cy="646331"/>
          </a:xfrm>
          <a:prstGeom prst="rect">
            <a:avLst/>
          </a:prstGeom>
        </p:spPr>
        <p:txBody>
          <a:bodyPr wrap="none">
            <a:spAutoFit/>
          </a:bodyPr>
          <a:lstStyle/>
          <a:p>
            <a:r>
              <a:rPr lang="en-US" sz="3600" dirty="0"/>
              <a:t>x</a:t>
            </a:r>
            <a:endParaRPr lang="vi-VN" sz="3600" dirty="0"/>
          </a:p>
        </p:txBody>
      </p:sp>
      <p:sp>
        <p:nvSpPr>
          <p:cNvPr id="48" name="Rectangle 47">
            <a:extLst>
              <a:ext uri="{FF2B5EF4-FFF2-40B4-BE49-F238E27FC236}">
                <a16:creationId xmlns:a16="http://schemas.microsoft.com/office/drawing/2014/main" xmlns="" id="{C4D336D7-8138-6C44-8236-4131DA8931F9}"/>
              </a:ext>
            </a:extLst>
          </p:cNvPr>
          <p:cNvSpPr/>
          <p:nvPr/>
        </p:nvSpPr>
        <p:spPr>
          <a:xfrm>
            <a:off x="2581126" y="4138598"/>
            <a:ext cx="449442" cy="707886"/>
          </a:xfrm>
          <a:prstGeom prst="rect">
            <a:avLst/>
          </a:prstGeom>
        </p:spPr>
        <p:txBody>
          <a:bodyPr wrap="square">
            <a:spAutoFit/>
          </a:bodyPr>
          <a:lstStyle/>
          <a:p>
            <a:r>
              <a:rPr lang="en-US" sz="4000" dirty="0"/>
              <a:t>3</a:t>
            </a:r>
            <a:endParaRPr lang="vi-VN" sz="4000" dirty="0"/>
          </a:p>
        </p:txBody>
      </p:sp>
      <p:cxnSp>
        <p:nvCxnSpPr>
          <p:cNvPr id="49" name="Straight Connector 48">
            <a:extLst>
              <a:ext uri="{FF2B5EF4-FFF2-40B4-BE49-F238E27FC236}">
                <a16:creationId xmlns:a16="http://schemas.microsoft.com/office/drawing/2014/main" xmlns="" id="{D40CDBBF-3FC5-3846-A4DD-0812E7C2AC4F}"/>
              </a:ext>
            </a:extLst>
          </p:cNvPr>
          <p:cNvCxnSpPr/>
          <p:nvPr/>
        </p:nvCxnSpPr>
        <p:spPr>
          <a:xfrm>
            <a:off x="2113836" y="4914236"/>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xmlns="" id="{00626C49-AD48-5D45-80B3-04EDDAA1651C}"/>
              </a:ext>
            </a:extLst>
          </p:cNvPr>
          <p:cNvSpPr/>
          <p:nvPr/>
        </p:nvSpPr>
        <p:spPr>
          <a:xfrm>
            <a:off x="2647047" y="4981989"/>
            <a:ext cx="317600" cy="707886"/>
          </a:xfrm>
          <a:prstGeom prst="rect">
            <a:avLst/>
          </a:prstGeom>
        </p:spPr>
        <p:txBody>
          <a:bodyPr wrap="square">
            <a:spAutoFit/>
          </a:bodyPr>
          <a:lstStyle/>
          <a:p>
            <a:r>
              <a:rPr lang="en-US" sz="4000" dirty="0"/>
              <a:t>6</a:t>
            </a:r>
            <a:endParaRPr lang="vi-VN" sz="4000" dirty="0"/>
          </a:p>
        </p:txBody>
      </p:sp>
      <p:sp>
        <p:nvSpPr>
          <p:cNvPr id="51" name="Rectangle 50">
            <a:extLst>
              <a:ext uri="{FF2B5EF4-FFF2-40B4-BE49-F238E27FC236}">
                <a16:creationId xmlns:a16="http://schemas.microsoft.com/office/drawing/2014/main" xmlns="" id="{AF38F6A9-9122-844E-9790-C093D79649E4}"/>
              </a:ext>
            </a:extLst>
          </p:cNvPr>
          <p:cNvSpPr/>
          <p:nvPr/>
        </p:nvSpPr>
        <p:spPr>
          <a:xfrm>
            <a:off x="2324349" y="4954418"/>
            <a:ext cx="470000" cy="707886"/>
          </a:xfrm>
          <a:prstGeom prst="rect">
            <a:avLst/>
          </a:prstGeom>
        </p:spPr>
        <p:txBody>
          <a:bodyPr wrap="none">
            <a:spAutoFit/>
          </a:bodyPr>
          <a:lstStyle/>
          <a:p>
            <a:r>
              <a:rPr lang="en-US" sz="4000" dirty="0"/>
              <a:t>1</a:t>
            </a:r>
            <a:endParaRPr lang="vi-VN" sz="4000" dirty="0"/>
          </a:p>
        </p:txBody>
      </p:sp>
      <p:sp>
        <p:nvSpPr>
          <p:cNvPr id="52" name="Rectangle 51">
            <a:extLst>
              <a:ext uri="{FF2B5EF4-FFF2-40B4-BE49-F238E27FC236}">
                <a16:creationId xmlns:a16="http://schemas.microsoft.com/office/drawing/2014/main" xmlns="" id="{8D4A7FB0-62E6-9B4E-A119-ABAEC706FD2F}"/>
              </a:ext>
            </a:extLst>
          </p:cNvPr>
          <p:cNvSpPr/>
          <p:nvPr/>
        </p:nvSpPr>
        <p:spPr>
          <a:xfrm>
            <a:off x="5542351" y="3412018"/>
            <a:ext cx="1002582" cy="707886"/>
          </a:xfrm>
          <a:prstGeom prst="rect">
            <a:avLst/>
          </a:prstGeom>
        </p:spPr>
        <p:txBody>
          <a:bodyPr wrap="none">
            <a:spAutoFit/>
          </a:bodyPr>
          <a:lstStyle/>
          <a:p>
            <a:r>
              <a:rPr lang="en-US" sz="4000" dirty="0"/>
              <a:t>116</a:t>
            </a:r>
            <a:endParaRPr lang="vi-VN" sz="4000" dirty="0"/>
          </a:p>
        </p:txBody>
      </p:sp>
      <p:sp>
        <p:nvSpPr>
          <p:cNvPr id="53" name="Rectangle 52">
            <a:extLst>
              <a:ext uri="{FF2B5EF4-FFF2-40B4-BE49-F238E27FC236}">
                <a16:creationId xmlns:a16="http://schemas.microsoft.com/office/drawing/2014/main" xmlns="" id="{6C4A48F6-ED71-6043-BE22-BC68B604DAAA}"/>
              </a:ext>
            </a:extLst>
          </p:cNvPr>
          <p:cNvSpPr/>
          <p:nvPr/>
        </p:nvSpPr>
        <p:spPr>
          <a:xfrm>
            <a:off x="5170055" y="3843823"/>
            <a:ext cx="415498" cy="646331"/>
          </a:xfrm>
          <a:prstGeom prst="rect">
            <a:avLst/>
          </a:prstGeom>
        </p:spPr>
        <p:txBody>
          <a:bodyPr wrap="none">
            <a:spAutoFit/>
          </a:bodyPr>
          <a:lstStyle/>
          <a:p>
            <a:r>
              <a:rPr lang="en-US" sz="3600" dirty="0"/>
              <a:t>x</a:t>
            </a:r>
            <a:endParaRPr lang="vi-VN" sz="3600" dirty="0"/>
          </a:p>
        </p:txBody>
      </p:sp>
      <p:sp>
        <p:nvSpPr>
          <p:cNvPr id="54" name="Rectangle 53">
            <a:extLst>
              <a:ext uri="{FF2B5EF4-FFF2-40B4-BE49-F238E27FC236}">
                <a16:creationId xmlns:a16="http://schemas.microsoft.com/office/drawing/2014/main" xmlns="" id="{CBC01C91-E34C-2448-89DF-4C57C1B94B3A}"/>
              </a:ext>
            </a:extLst>
          </p:cNvPr>
          <p:cNvSpPr/>
          <p:nvPr/>
        </p:nvSpPr>
        <p:spPr>
          <a:xfrm>
            <a:off x="6109893" y="4142978"/>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xmlns="" id="{5EC4CABC-2C3A-8D41-A524-82417D1E0D78}"/>
              </a:ext>
            </a:extLst>
          </p:cNvPr>
          <p:cNvCxnSpPr/>
          <p:nvPr/>
        </p:nvCxnSpPr>
        <p:spPr>
          <a:xfrm>
            <a:off x="5575825" y="4904947"/>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E0BA263E-8477-F341-BBCD-99043C53662A}"/>
              </a:ext>
            </a:extLst>
          </p:cNvPr>
          <p:cNvSpPr/>
          <p:nvPr/>
        </p:nvSpPr>
        <p:spPr>
          <a:xfrm>
            <a:off x="6012324" y="4982105"/>
            <a:ext cx="612668" cy="707886"/>
          </a:xfrm>
          <a:prstGeom prst="rect">
            <a:avLst/>
          </a:prstGeom>
        </p:spPr>
        <p:txBody>
          <a:bodyPr wrap="none">
            <a:spAutoFit/>
          </a:bodyPr>
          <a:lstStyle/>
          <a:p>
            <a:r>
              <a:rPr lang="en-US" sz="4000" dirty="0"/>
              <a:t> 6</a:t>
            </a:r>
            <a:endParaRPr lang="vi-VN" sz="4000" dirty="0"/>
          </a:p>
        </p:txBody>
      </p:sp>
      <p:sp>
        <p:nvSpPr>
          <p:cNvPr id="57" name="Rectangle 56">
            <a:extLst>
              <a:ext uri="{FF2B5EF4-FFF2-40B4-BE49-F238E27FC236}">
                <a16:creationId xmlns:a16="http://schemas.microsoft.com/office/drawing/2014/main" xmlns="" id="{561C6053-9ED1-C64C-91EB-C54358C43139}"/>
              </a:ext>
            </a:extLst>
          </p:cNvPr>
          <p:cNvSpPr/>
          <p:nvPr/>
        </p:nvSpPr>
        <p:spPr>
          <a:xfrm>
            <a:off x="5731229" y="5015292"/>
            <a:ext cx="612668" cy="707886"/>
          </a:xfrm>
          <a:prstGeom prst="rect">
            <a:avLst/>
          </a:prstGeom>
        </p:spPr>
        <p:txBody>
          <a:bodyPr wrap="none">
            <a:spAutoFit/>
          </a:bodyPr>
          <a:lstStyle/>
          <a:p>
            <a:r>
              <a:rPr lang="en-US" sz="4000" dirty="0"/>
              <a:t> 9</a:t>
            </a:r>
            <a:endParaRPr lang="vi-VN" sz="4000" dirty="0"/>
          </a:p>
        </p:txBody>
      </p:sp>
      <p:sp>
        <p:nvSpPr>
          <p:cNvPr id="58" name="Rectangle 57">
            <a:extLst>
              <a:ext uri="{FF2B5EF4-FFF2-40B4-BE49-F238E27FC236}">
                <a16:creationId xmlns:a16="http://schemas.microsoft.com/office/drawing/2014/main" xmlns="" id="{C8E877C7-2E94-944C-A3B9-54F168A84490}"/>
              </a:ext>
            </a:extLst>
          </p:cNvPr>
          <p:cNvSpPr/>
          <p:nvPr/>
        </p:nvSpPr>
        <p:spPr>
          <a:xfrm>
            <a:off x="9008140" y="3436211"/>
            <a:ext cx="1040670" cy="707886"/>
          </a:xfrm>
          <a:prstGeom prst="rect">
            <a:avLst/>
          </a:prstGeom>
        </p:spPr>
        <p:txBody>
          <a:bodyPr wrap="none">
            <a:spAutoFit/>
          </a:bodyPr>
          <a:lstStyle/>
          <a:p>
            <a:r>
              <a:rPr lang="en-US" sz="4000" dirty="0"/>
              <a:t>106</a:t>
            </a:r>
            <a:endParaRPr lang="vi-VN" sz="4000" dirty="0"/>
          </a:p>
        </p:txBody>
      </p:sp>
      <p:sp>
        <p:nvSpPr>
          <p:cNvPr id="59" name="Rectangle 58">
            <a:extLst>
              <a:ext uri="{FF2B5EF4-FFF2-40B4-BE49-F238E27FC236}">
                <a16:creationId xmlns:a16="http://schemas.microsoft.com/office/drawing/2014/main" xmlns="" id="{B4640495-9202-624D-A7F0-B36A226C3B60}"/>
              </a:ext>
            </a:extLst>
          </p:cNvPr>
          <p:cNvSpPr/>
          <p:nvPr/>
        </p:nvSpPr>
        <p:spPr>
          <a:xfrm>
            <a:off x="8531822" y="3765961"/>
            <a:ext cx="415498" cy="646331"/>
          </a:xfrm>
          <a:prstGeom prst="rect">
            <a:avLst/>
          </a:prstGeom>
        </p:spPr>
        <p:txBody>
          <a:bodyPr wrap="none">
            <a:spAutoFit/>
          </a:bodyPr>
          <a:lstStyle/>
          <a:p>
            <a:r>
              <a:rPr lang="en-US" sz="3600" dirty="0"/>
              <a:t>x</a:t>
            </a:r>
            <a:endParaRPr lang="vi-VN" sz="3600" dirty="0"/>
          </a:p>
        </p:txBody>
      </p:sp>
      <p:sp>
        <p:nvSpPr>
          <p:cNvPr id="60" name="Rectangle 59">
            <a:extLst>
              <a:ext uri="{FF2B5EF4-FFF2-40B4-BE49-F238E27FC236}">
                <a16:creationId xmlns:a16="http://schemas.microsoft.com/office/drawing/2014/main" xmlns="" id="{72197415-8D66-9D41-B6BB-C52EBA407058}"/>
              </a:ext>
            </a:extLst>
          </p:cNvPr>
          <p:cNvSpPr/>
          <p:nvPr/>
        </p:nvSpPr>
        <p:spPr>
          <a:xfrm>
            <a:off x="9322433" y="4081179"/>
            <a:ext cx="880634" cy="707886"/>
          </a:xfrm>
          <a:prstGeom prst="rect">
            <a:avLst/>
          </a:prstGeom>
        </p:spPr>
        <p:txBody>
          <a:bodyPr wrap="square">
            <a:spAutoFit/>
          </a:bodyPr>
          <a:lstStyle/>
          <a:p>
            <a:r>
              <a:rPr lang="en-US" sz="4000" dirty="0"/>
              <a:t>  8</a:t>
            </a:r>
            <a:endParaRPr lang="vi-VN" sz="4000" dirty="0"/>
          </a:p>
        </p:txBody>
      </p:sp>
      <p:cxnSp>
        <p:nvCxnSpPr>
          <p:cNvPr id="61" name="Straight Connector 60">
            <a:extLst>
              <a:ext uri="{FF2B5EF4-FFF2-40B4-BE49-F238E27FC236}">
                <a16:creationId xmlns:a16="http://schemas.microsoft.com/office/drawing/2014/main" xmlns="" id="{BAD9F156-8E23-4149-9EA6-ED50FCDD4ECA}"/>
              </a:ext>
            </a:extLst>
          </p:cNvPr>
          <p:cNvCxnSpPr/>
          <p:nvPr/>
        </p:nvCxnSpPr>
        <p:spPr>
          <a:xfrm>
            <a:off x="9187871" y="4827086"/>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xmlns="" id="{A03F70C8-2A9D-1843-AB9F-B1BA20C330B9}"/>
              </a:ext>
            </a:extLst>
          </p:cNvPr>
          <p:cNvSpPr/>
          <p:nvPr/>
        </p:nvSpPr>
        <p:spPr>
          <a:xfrm>
            <a:off x="9608350" y="4937927"/>
            <a:ext cx="470000" cy="707886"/>
          </a:xfrm>
          <a:prstGeom prst="rect">
            <a:avLst/>
          </a:prstGeom>
        </p:spPr>
        <p:txBody>
          <a:bodyPr wrap="none">
            <a:spAutoFit/>
          </a:bodyPr>
          <a:lstStyle/>
          <a:p>
            <a:r>
              <a:rPr lang="en-US" sz="4000" dirty="0"/>
              <a:t>8</a:t>
            </a:r>
            <a:endParaRPr lang="vi-VN" sz="4000" dirty="0"/>
          </a:p>
        </p:txBody>
      </p:sp>
      <p:sp>
        <p:nvSpPr>
          <p:cNvPr id="63" name="Rectangle 62">
            <a:extLst>
              <a:ext uri="{FF2B5EF4-FFF2-40B4-BE49-F238E27FC236}">
                <a16:creationId xmlns:a16="http://schemas.microsoft.com/office/drawing/2014/main" xmlns="" id="{2AB503B3-C3F1-1B4C-9CE4-48D60FB0EB29}"/>
              </a:ext>
            </a:extLst>
          </p:cNvPr>
          <p:cNvSpPr/>
          <p:nvPr/>
        </p:nvSpPr>
        <p:spPr>
          <a:xfrm>
            <a:off x="9305064" y="4934814"/>
            <a:ext cx="898003" cy="707886"/>
          </a:xfrm>
          <a:prstGeom prst="rect">
            <a:avLst/>
          </a:prstGeom>
        </p:spPr>
        <p:txBody>
          <a:bodyPr wrap="none">
            <a:spAutoFit/>
          </a:bodyPr>
          <a:lstStyle/>
          <a:p>
            <a:r>
              <a:rPr lang="en-US" sz="4000" dirty="0"/>
              <a:t>4   </a:t>
            </a:r>
            <a:endParaRPr lang="vi-VN" sz="4000" dirty="0"/>
          </a:p>
        </p:txBody>
      </p:sp>
      <p:sp>
        <p:nvSpPr>
          <p:cNvPr id="3" name="Rounded Rectangle 66">
            <a:extLst>
              <a:ext uri="{FF2B5EF4-FFF2-40B4-BE49-F238E27FC236}">
                <a16:creationId xmlns:a16="http://schemas.microsoft.com/office/drawing/2014/main" xmlns="" id="{FD3A553C-9B27-3745-12D3-636FB3568A1D}"/>
              </a:ext>
            </a:extLst>
          </p:cNvPr>
          <p:cNvSpPr/>
          <p:nvPr/>
        </p:nvSpPr>
        <p:spPr>
          <a:xfrm>
            <a:off x="1574057" y="2054149"/>
            <a:ext cx="2284700" cy="675639"/>
          </a:xfrm>
          <a:prstGeom prst="roundRect">
            <a:avLst>
              <a:gd name="adj" fmla="val 1666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72 x 3</a:t>
            </a:r>
            <a:endParaRPr lang="x-none" sz="3600" dirty="0">
              <a:solidFill>
                <a:srgbClr val="002060"/>
              </a:solidFill>
            </a:endParaRPr>
          </a:p>
        </p:txBody>
      </p:sp>
      <p:sp>
        <p:nvSpPr>
          <p:cNvPr id="8" name="Rounded Rectangle 67">
            <a:extLst>
              <a:ext uri="{FF2B5EF4-FFF2-40B4-BE49-F238E27FC236}">
                <a16:creationId xmlns:a16="http://schemas.microsoft.com/office/drawing/2014/main" xmlns="" id="{D536DC29-502F-6BAF-E4F8-473DD6D69247}"/>
              </a:ext>
            </a:extLst>
          </p:cNvPr>
          <p:cNvSpPr/>
          <p:nvPr/>
        </p:nvSpPr>
        <p:spPr>
          <a:xfrm>
            <a:off x="5183938" y="2054149"/>
            <a:ext cx="2102687"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116 x 6</a:t>
            </a:r>
            <a:endParaRPr lang="x-none" sz="3600" dirty="0">
              <a:solidFill>
                <a:schemeClr val="tx1"/>
              </a:solidFill>
            </a:endParaRPr>
          </a:p>
        </p:txBody>
      </p:sp>
      <p:sp>
        <p:nvSpPr>
          <p:cNvPr id="10" name="Rounded Rectangle 68">
            <a:extLst>
              <a:ext uri="{FF2B5EF4-FFF2-40B4-BE49-F238E27FC236}">
                <a16:creationId xmlns:a16="http://schemas.microsoft.com/office/drawing/2014/main" xmlns="" id="{0304076E-4198-5D41-C3AC-BEC9EFCDA70C}"/>
              </a:ext>
            </a:extLst>
          </p:cNvPr>
          <p:cNvSpPr/>
          <p:nvPr/>
        </p:nvSpPr>
        <p:spPr>
          <a:xfrm>
            <a:off x="8615978" y="1968424"/>
            <a:ext cx="2001965"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106 x 8</a:t>
            </a:r>
            <a:endParaRPr lang="x-none" sz="3600" dirty="0">
              <a:solidFill>
                <a:schemeClr val="tx1"/>
              </a:solidFill>
            </a:endParaRPr>
          </a:p>
        </p:txBody>
      </p:sp>
      <p:sp>
        <p:nvSpPr>
          <p:cNvPr id="11" name="Rectangle 10">
            <a:extLst>
              <a:ext uri="{FF2B5EF4-FFF2-40B4-BE49-F238E27FC236}">
                <a16:creationId xmlns:a16="http://schemas.microsoft.com/office/drawing/2014/main" xmlns="" id="{8E00D5D1-0C34-6A0B-2D78-EE6F89C9AFC5}"/>
              </a:ext>
            </a:extLst>
          </p:cNvPr>
          <p:cNvSpPr/>
          <p:nvPr/>
        </p:nvSpPr>
        <p:spPr>
          <a:xfrm>
            <a:off x="2020370" y="4945177"/>
            <a:ext cx="470000" cy="707886"/>
          </a:xfrm>
          <a:prstGeom prst="rect">
            <a:avLst/>
          </a:prstGeom>
        </p:spPr>
        <p:txBody>
          <a:bodyPr wrap="none">
            <a:spAutoFit/>
          </a:bodyPr>
          <a:lstStyle/>
          <a:p>
            <a:r>
              <a:rPr lang="en-US" sz="4000" dirty="0"/>
              <a:t>2</a:t>
            </a:r>
            <a:endParaRPr lang="vi-VN" sz="4000" dirty="0"/>
          </a:p>
        </p:txBody>
      </p:sp>
      <p:sp>
        <p:nvSpPr>
          <p:cNvPr id="12" name="Rectangle 11">
            <a:extLst>
              <a:ext uri="{FF2B5EF4-FFF2-40B4-BE49-F238E27FC236}">
                <a16:creationId xmlns:a16="http://schemas.microsoft.com/office/drawing/2014/main" xmlns="" id="{2AF3C8FF-0108-B319-7B6B-AA1E608E13C6}"/>
              </a:ext>
            </a:extLst>
          </p:cNvPr>
          <p:cNvSpPr/>
          <p:nvPr/>
        </p:nvSpPr>
        <p:spPr>
          <a:xfrm>
            <a:off x="5341514" y="4982105"/>
            <a:ext cx="1293210" cy="707886"/>
          </a:xfrm>
          <a:prstGeom prst="rect">
            <a:avLst/>
          </a:prstGeom>
        </p:spPr>
        <p:txBody>
          <a:bodyPr wrap="square">
            <a:spAutoFit/>
          </a:bodyPr>
          <a:lstStyle/>
          <a:p>
            <a:r>
              <a:rPr lang="en-US" sz="4000" dirty="0"/>
              <a:t> 6</a:t>
            </a:r>
            <a:endParaRPr lang="vi-VN" sz="4000" dirty="0"/>
          </a:p>
        </p:txBody>
      </p:sp>
      <p:sp>
        <p:nvSpPr>
          <p:cNvPr id="13" name="Rectangle 12">
            <a:extLst>
              <a:ext uri="{FF2B5EF4-FFF2-40B4-BE49-F238E27FC236}">
                <a16:creationId xmlns:a16="http://schemas.microsoft.com/office/drawing/2014/main" xmlns="" id="{3E24F881-A8C4-DD52-A4D0-7335F0848DC9}"/>
              </a:ext>
            </a:extLst>
          </p:cNvPr>
          <p:cNvSpPr/>
          <p:nvPr/>
        </p:nvSpPr>
        <p:spPr>
          <a:xfrm>
            <a:off x="8995682" y="4928026"/>
            <a:ext cx="612668" cy="707886"/>
          </a:xfrm>
          <a:prstGeom prst="rect">
            <a:avLst/>
          </a:prstGeom>
        </p:spPr>
        <p:txBody>
          <a:bodyPr wrap="none">
            <a:spAutoFit/>
          </a:bodyPr>
          <a:lstStyle/>
          <a:p>
            <a:r>
              <a:rPr lang="en-US" sz="4000" dirty="0"/>
              <a:t>8 </a:t>
            </a:r>
            <a:endParaRPr lang="vi-VN" sz="4000" dirty="0"/>
          </a:p>
        </p:txBody>
      </p:sp>
    </p:spTree>
    <p:extLst>
      <p:ext uri="{BB962C8B-B14F-4D97-AF65-F5344CB8AC3E}">
        <p14:creationId xmlns:p14="http://schemas.microsoft.com/office/powerpoint/2010/main" val="3961553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up)">
                                      <p:cBhvr>
                                        <p:cTn id="18" dur="500"/>
                                        <p:tgtEl>
                                          <p:spTgt spid="4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500"/>
                                        <p:tgtEl>
                                          <p:spTgt spid="48"/>
                                        </p:tgtEl>
                                      </p:cBhvr>
                                    </p:animEffect>
                                  </p:childTnLst>
                                </p:cTn>
                              </p:par>
                              <p:par>
                                <p:cTn id="25" presetID="22" presetClass="entr" presetSubtype="1"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22" presetClass="entr" presetSubtype="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up)">
                                      <p:cBhvr>
                                        <p:cTn id="53" dur="500"/>
                                        <p:tgtEl>
                                          <p:spTgt spid="5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par>
                                <p:cTn id="71" presetID="22" presetClass="entr" presetSubtype="1"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up)">
                                      <p:cBhvr>
                                        <p:cTn id="73" dur="500"/>
                                        <p:tgtEl>
                                          <p:spTgt spid="61"/>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up)">
                                      <p:cBhvr>
                                        <p:cTn id="76" dur="500"/>
                                        <p:tgtEl>
                                          <p:spTgt spid="6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0" grpId="0"/>
      <p:bldP spid="51" grpId="0"/>
      <p:bldP spid="52" grpId="0"/>
      <p:bldP spid="53" grpId="0"/>
      <p:bldP spid="54" grpId="0"/>
      <p:bldP spid="56" grpId="0"/>
      <p:bldP spid="57" grpId="0"/>
      <p:bldP spid="58" grpId="0"/>
      <p:bldP spid="59" grpId="0"/>
      <p:bldP spid="60" grpId="0"/>
      <p:bldP spid="62" grpId="0"/>
      <p:bldP spid="63" grpId="0"/>
      <p:bldP spid="3" grpId="0" animBg="1"/>
      <p:bldP spid="8" grpId="0" animBg="1"/>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3C3464B-36F3-BF4F-BA60-2937E94FB24F}"/>
              </a:ext>
            </a:extLst>
          </p:cNvPr>
          <p:cNvGrpSpPr/>
          <p:nvPr/>
        </p:nvGrpSpPr>
        <p:grpSpPr>
          <a:xfrm>
            <a:off x="967244" y="292266"/>
            <a:ext cx="605826" cy="830997"/>
            <a:chOff x="3174278" y="237323"/>
            <a:chExt cx="605826" cy="830997"/>
          </a:xfrm>
        </p:grpSpPr>
        <p:sp>
          <p:nvSpPr>
            <p:cNvPr id="3" name="Oval 2">
              <a:extLst>
                <a:ext uri="{FF2B5EF4-FFF2-40B4-BE49-F238E27FC236}">
                  <a16:creationId xmlns:a16="http://schemas.microsoft.com/office/drawing/2014/main" xmlns=""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xmlns=""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US" sz="4800" b="1" i="1" dirty="0">
                  <a:solidFill>
                    <a:schemeClr val="bg1"/>
                  </a:solidFill>
                  <a:latin typeface="Times New Roman" panose="02020603050405020304" pitchFamily="18" charset="0"/>
                  <a:cs typeface="Times New Roman" panose="02020603050405020304" pitchFamily="18" charset="0"/>
                </a:rPr>
                <a:t>2</a:t>
              </a:r>
              <a:endParaRPr lang="x-none" sz="4800" b="1" i="1" dirty="0">
                <a:solidFill>
                  <a:schemeClr val="bg1"/>
                </a:solidFill>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xmlns="" id="{E1AC9D9D-52B3-B043-BD1A-99039CC75FC5}"/>
              </a:ext>
            </a:extLst>
          </p:cNvPr>
          <p:cNvSpPr txBox="1"/>
          <p:nvPr/>
        </p:nvSpPr>
        <p:spPr>
          <a:xfrm>
            <a:off x="1740721" y="418543"/>
            <a:ext cx="5878285" cy="523220"/>
          </a:xfrm>
          <a:prstGeom prst="rect">
            <a:avLst/>
          </a:prstGeom>
          <a:noFill/>
        </p:spPr>
        <p:txBody>
          <a:bodyPr wrap="square" rtlCol="0">
            <a:spAutoFit/>
          </a:bodyPr>
          <a:lstStyle/>
          <a:p>
            <a:r>
              <a:rPr lang="en-US" sz="2800" dirty="0" err="1"/>
              <a:t>Tính</a:t>
            </a:r>
            <a:r>
              <a:rPr lang="en-US" sz="2800" dirty="0"/>
              <a:t> :</a:t>
            </a:r>
            <a:endParaRPr lang="x-none" sz="2800" dirty="0"/>
          </a:p>
        </p:txBody>
      </p:sp>
      <p:pic>
        <p:nvPicPr>
          <p:cNvPr id="1026" name="Picture 2" descr="Toán lớp 3 trang 120, 121 Bài 44: Ôn tập chung | Kết nối tri thức">
            <a:extLst>
              <a:ext uri="{FF2B5EF4-FFF2-40B4-BE49-F238E27FC236}">
                <a16:creationId xmlns:a16="http://schemas.microsoft.com/office/drawing/2014/main" xmlns="" id="{A2D13BA8-98CE-5ED0-5A63-A5241A819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8611"/>
          <a:stretch/>
        </p:blipFill>
        <p:spPr bwMode="auto">
          <a:xfrm>
            <a:off x="1377670" y="1136289"/>
            <a:ext cx="1775248"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6354855" y="2920405"/>
            <a:ext cx="1231060" cy="79002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321</a:t>
            </a:r>
            <a:endParaRPr lang="en-US" sz="2800" b="1" dirty="0"/>
          </a:p>
        </p:txBody>
      </p:sp>
      <p:sp>
        <p:nvSpPr>
          <p:cNvPr id="12" name="Oval 11"/>
          <p:cNvSpPr/>
          <p:nvPr/>
        </p:nvSpPr>
        <p:spPr>
          <a:xfrm>
            <a:off x="6387946" y="4413122"/>
            <a:ext cx="1231060" cy="79002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53</a:t>
            </a:r>
            <a:endParaRPr lang="en-US" sz="2800" b="1" dirty="0"/>
          </a:p>
        </p:txBody>
      </p:sp>
      <p:sp>
        <p:nvSpPr>
          <p:cNvPr id="13" name="Oval 12"/>
          <p:cNvSpPr/>
          <p:nvPr/>
        </p:nvSpPr>
        <p:spPr>
          <a:xfrm>
            <a:off x="6354855" y="1365004"/>
            <a:ext cx="1231060" cy="79002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180</a:t>
            </a:r>
            <a:endParaRPr lang="en-US" sz="2800" b="1" dirty="0"/>
          </a:p>
        </p:txBody>
      </p:sp>
      <p:pic>
        <p:nvPicPr>
          <p:cNvPr id="14" name="Picture 2" descr="Toán lớp 3 trang 120, 121 Bài 44: Ôn tập chung | Kết nối tri thức">
            <a:extLst>
              <a:ext uri="{FF2B5EF4-FFF2-40B4-BE49-F238E27FC236}">
                <a16:creationId xmlns:a16="http://schemas.microsoft.com/office/drawing/2014/main" xmlns="" id="{A2D13BA8-98CE-5ED0-5A63-A5241A819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31" r="36324"/>
          <a:stretch/>
        </p:blipFill>
        <p:spPr bwMode="auto">
          <a:xfrm>
            <a:off x="1381089" y="2578266"/>
            <a:ext cx="1896035"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Toán lớp 3 trang 120, 121 Bài 44: Ôn tập chung | Kết nối tri thức">
            <a:extLst>
              <a:ext uri="{FF2B5EF4-FFF2-40B4-BE49-F238E27FC236}">
                <a16:creationId xmlns:a16="http://schemas.microsoft.com/office/drawing/2014/main" xmlns="" id="{A2D13BA8-98CE-5ED0-5A63-A5241A819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056"/>
          <a:stretch/>
        </p:blipFill>
        <p:spPr bwMode="auto">
          <a:xfrm>
            <a:off x="1418463" y="4262925"/>
            <a:ext cx="1821285" cy="149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957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án lớp 3 trang 120, 121 Bài 44: Ôn tập chung | Kết nối tri thức">
            <a:extLst>
              <a:ext uri="{FF2B5EF4-FFF2-40B4-BE49-F238E27FC236}">
                <a16:creationId xmlns:a16="http://schemas.microsoft.com/office/drawing/2014/main" xmlns="" id="{8D052B31-2F5C-C21A-D879-124C434EC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071" y="1438275"/>
            <a:ext cx="7719304"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345F87FF-B75D-A3B3-CC00-BCB94C71E088}"/>
              </a:ext>
            </a:extLst>
          </p:cNvPr>
          <p:cNvSpPr txBox="1"/>
          <p:nvPr/>
        </p:nvSpPr>
        <p:spPr>
          <a:xfrm>
            <a:off x="4991100" y="3414614"/>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28" name="Rounded Rectangle 43">
            <a:extLst>
              <a:ext uri="{FF2B5EF4-FFF2-40B4-BE49-F238E27FC236}">
                <a16:creationId xmlns:a16="http://schemas.microsoft.com/office/drawing/2014/main" xmlns="" id="{1A5A97C8-3D4A-D39D-F0FD-B03AE98E3D8B}"/>
              </a:ext>
            </a:extLst>
          </p:cNvPr>
          <p:cNvSpPr/>
          <p:nvPr/>
        </p:nvSpPr>
        <p:spPr>
          <a:xfrm>
            <a:off x="2908903" y="4010023"/>
            <a:ext cx="5688393" cy="14763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TextBox 28">
            <a:extLst>
              <a:ext uri="{FF2B5EF4-FFF2-40B4-BE49-F238E27FC236}">
                <a16:creationId xmlns:a16="http://schemas.microsoft.com/office/drawing/2014/main" xmlns="" id="{E14690A6-004F-17E7-5560-6445A1AE3572}"/>
              </a:ext>
            </a:extLst>
          </p:cNvPr>
          <p:cNvSpPr txBox="1"/>
          <p:nvPr/>
        </p:nvSpPr>
        <p:spPr>
          <a:xfrm>
            <a:off x="3345908" y="4131159"/>
            <a:ext cx="5042660" cy="1384995"/>
          </a:xfrm>
          <a:prstGeom prst="rect">
            <a:avLst/>
          </a:prstGeom>
          <a:noFill/>
        </p:spPr>
        <p:txBody>
          <a:bodyPr wrap="square" rtlCol="0">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Độ dài đường gấp khúc ABCD là:</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30 + 42 + 28 = 100 (</a:t>
            </a:r>
            <a:r>
              <a:rPr lang="vi-VN" sz="2800" b="0" i="0">
                <a:solidFill>
                  <a:srgbClr val="000000"/>
                </a:solidFill>
                <a:effectLst/>
                <a:latin typeface="Times New Roman" panose="02020603050405020304" pitchFamily="18" charset="0"/>
                <a:cs typeface="Times New Roman" panose="02020603050405020304" pitchFamily="18" charset="0"/>
              </a:rPr>
              <a:t>mm)</a:t>
            </a:r>
            <a:endParaRPr lang="en-US" sz="2800" b="0" i="0">
              <a:solidFill>
                <a:srgbClr val="000000"/>
              </a:solidFill>
              <a:effectLst/>
              <a:latin typeface="Times New Roman" panose="02020603050405020304" pitchFamily="18" charset="0"/>
              <a:cs typeface="Times New Roman" panose="02020603050405020304" pitchFamily="18" charset="0"/>
            </a:endParaRPr>
          </a:p>
          <a:p>
            <a:pPr algn="r"/>
            <a:r>
              <a:rPr lang="en-US" sz="2800">
                <a:solidFill>
                  <a:srgbClr val="000000"/>
                </a:solidFill>
                <a:latin typeface="Times New Roman" panose="02020603050405020304" pitchFamily="18" charset="0"/>
                <a:cs typeface="Times New Roman" panose="02020603050405020304" pitchFamily="18" charset="0"/>
              </a:rPr>
              <a:t>Đáp số: 100mm</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C8FD692F-97AD-70D7-A2CD-AED95BB8B6F9}"/>
              </a:ext>
            </a:extLst>
          </p:cNvPr>
          <p:cNvSpPr txBox="1"/>
          <p:nvPr/>
        </p:nvSpPr>
        <p:spPr>
          <a:xfrm>
            <a:off x="1681210" y="512196"/>
            <a:ext cx="7415165" cy="523220"/>
          </a:xfrm>
          <a:prstGeom prst="rect">
            <a:avLst/>
          </a:prstGeom>
          <a:noFill/>
        </p:spPr>
        <p:txBody>
          <a:bodyPr wrap="square" rtlCol="0">
            <a:spAutoFit/>
          </a:bodyPr>
          <a:lstStyle/>
          <a:p>
            <a:r>
              <a:rPr lang="en-US" sz="2800"/>
              <a:t>a</a:t>
            </a:r>
            <a:r>
              <a:rPr lang="en-US" sz="2800" dirty="0" err="1"/>
              <a:t>,Tính</a:t>
            </a:r>
            <a:r>
              <a:rPr lang="en-US" sz="2800" dirty="0"/>
              <a:t> </a:t>
            </a:r>
            <a:r>
              <a:rPr lang="en-US" sz="2800" dirty="0" err="1"/>
              <a:t>độ</a:t>
            </a:r>
            <a:r>
              <a:rPr lang="en-US" sz="2800" dirty="0"/>
              <a:t> </a:t>
            </a:r>
            <a:r>
              <a:rPr lang="en-US" sz="2800" dirty="0" err="1"/>
              <a:t>dài</a:t>
            </a:r>
            <a:r>
              <a:rPr lang="en-US" sz="2800" dirty="0"/>
              <a:t> </a:t>
            </a:r>
            <a:r>
              <a:rPr lang="en-US" sz="2800" dirty="0" err="1"/>
              <a:t>đường</a:t>
            </a:r>
            <a:r>
              <a:rPr lang="en-US" sz="2800" dirty="0"/>
              <a:t> </a:t>
            </a:r>
            <a:r>
              <a:rPr lang="en-US" sz="2800" dirty="0" err="1"/>
              <a:t>gấp</a:t>
            </a:r>
            <a:r>
              <a:rPr lang="en-US" sz="2800" dirty="0"/>
              <a:t> </a:t>
            </a:r>
            <a:r>
              <a:rPr lang="en-US" sz="2800" dirty="0" err="1"/>
              <a:t>khúc</a:t>
            </a:r>
            <a:r>
              <a:rPr lang="en-US" sz="2800" dirty="0"/>
              <a:t> ABCD</a:t>
            </a:r>
            <a:endParaRPr lang="x-none" sz="2800" dirty="0"/>
          </a:p>
        </p:txBody>
      </p:sp>
      <p:grpSp>
        <p:nvGrpSpPr>
          <p:cNvPr id="9" name="Group 8">
            <a:extLst>
              <a:ext uri="{FF2B5EF4-FFF2-40B4-BE49-F238E27FC236}">
                <a16:creationId xmlns:a16="http://schemas.microsoft.com/office/drawing/2014/main" xmlns="" id="{BC80EAB7-0FCD-4431-AEA2-4A62DA585B34}"/>
              </a:ext>
            </a:extLst>
          </p:cNvPr>
          <p:cNvGrpSpPr/>
          <p:nvPr/>
        </p:nvGrpSpPr>
        <p:grpSpPr>
          <a:xfrm>
            <a:off x="967244" y="292266"/>
            <a:ext cx="605826" cy="830997"/>
            <a:chOff x="3174278" y="237323"/>
            <a:chExt cx="605826" cy="830997"/>
          </a:xfrm>
        </p:grpSpPr>
        <p:sp>
          <p:nvSpPr>
            <p:cNvPr id="10" name="Oval 9">
              <a:extLst>
                <a:ext uri="{FF2B5EF4-FFF2-40B4-BE49-F238E27FC236}">
                  <a16:creationId xmlns:a16="http://schemas.microsoft.com/office/drawing/2014/main" xmlns="" id="{F496A071-F09B-4CE6-884A-FF67DDFCC8B9}"/>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xmlns="" id="{6C3CF0AF-2C5A-462D-A153-7FC0134B739A}"/>
                </a:ext>
              </a:extLst>
            </p:cNvPr>
            <p:cNvSpPr txBox="1"/>
            <p:nvPr/>
          </p:nvSpPr>
          <p:spPr>
            <a:xfrm>
              <a:off x="3228647" y="237323"/>
              <a:ext cx="301686" cy="830997"/>
            </a:xfrm>
            <a:prstGeom prst="rect">
              <a:avLst/>
            </a:prstGeom>
            <a:noFill/>
          </p:spPr>
          <p:txBody>
            <a:bodyPr wrap="square" rtlCol="0">
              <a:spAutoFit/>
            </a:bodyPr>
            <a:lstStyle/>
            <a:p>
              <a:r>
                <a:rPr lang="en-US" sz="4800" b="1" i="1">
                  <a:solidFill>
                    <a:schemeClr val="bg1"/>
                  </a:solidFill>
                  <a:latin typeface="Times New Roman" panose="02020603050405020304" pitchFamily="18" charset="0"/>
                  <a:cs typeface="Times New Roman" panose="02020603050405020304" pitchFamily="18" charset="0"/>
                </a:rPr>
                <a:t>3</a:t>
              </a:r>
              <a:endParaRPr lang="x-none" sz="4800" b="1" i="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58319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3028AB-3AC3-870F-A2CD-C87442B842E2}"/>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b,Túi</a:t>
            </a:r>
            <a:r>
              <a:rPr lang="en-US" sz="2800" dirty="0"/>
              <a:t> </a:t>
            </a:r>
            <a:r>
              <a:rPr lang="en-US" sz="2800" dirty="0" err="1"/>
              <a:t>muối</a:t>
            </a:r>
            <a:r>
              <a:rPr lang="en-US" sz="2800" dirty="0"/>
              <a:t> </a:t>
            </a:r>
            <a:r>
              <a:rPr lang="en-US" sz="2800" dirty="0" err="1"/>
              <a:t>nặng</a:t>
            </a:r>
            <a:r>
              <a:rPr lang="en-US" sz="2800" dirty="0"/>
              <a:t> bao </a:t>
            </a:r>
            <a:r>
              <a:rPr lang="en-US" sz="2800" dirty="0" err="1"/>
              <a:t>nhiêu</a:t>
            </a:r>
            <a:r>
              <a:rPr lang="en-US" sz="2800" dirty="0"/>
              <a:t> gam?</a:t>
            </a:r>
            <a:endParaRPr lang="x-none" sz="2800" dirty="0"/>
          </a:p>
        </p:txBody>
      </p:sp>
      <p:pic>
        <p:nvPicPr>
          <p:cNvPr id="3074" name="Picture 2" descr="Toán lớp 3 trang 120, 121 Bài 44: Ôn tập chung | Kết nối tri thức">
            <a:extLst>
              <a:ext uri="{FF2B5EF4-FFF2-40B4-BE49-F238E27FC236}">
                <a16:creationId xmlns:a16="http://schemas.microsoft.com/office/drawing/2014/main" xmlns="" id="{7C41B037-05CB-4634-51CD-8E7210A4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67" y="1118084"/>
            <a:ext cx="459105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E93E454-9355-69C3-0C20-171C175B48CB}"/>
              </a:ext>
            </a:extLst>
          </p:cNvPr>
          <p:cNvSpPr txBox="1"/>
          <p:nvPr/>
        </p:nvSpPr>
        <p:spPr>
          <a:xfrm>
            <a:off x="4723086" y="3436883"/>
            <a:ext cx="1524000" cy="523220"/>
          </a:xfrm>
          <a:prstGeom prst="rect">
            <a:avLst/>
          </a:prstGeom>
          <a:noFill/>
        </p:spPr>
        <p:txBody>
          <a:bodyPr wrap="square" rtlCol="0">
            <a:spAutoFit/>
          </a:bodyPr>
          <a:lstStyle/>
          <a:p>
            <a:r>
              <a:rPr lang="en-US" sz="2800" dirty="0" err="1"/>
              <a:t>Bài</a:t>
            </a:r>
            <a:r>
              <a:rPr lang="en-US" sz="2800" dirty="0"/>
              <a:t> </a:t>
            </a:r>
            <a:r>
              <a:rPr lang="en-US" sz="2800" dirty="0" err="1"/>
              <a:t>giải</a:t>
            </a:r>
            <a:endParaRPr lang="en-US" sz="2800" dirty="0"/>
          </a:p>
        </p:txBody>
      </p:sp>
      <p:sp>
        <p:nvSpPr>
          <p:cNvPr id="7" name="Rounded Rectangle 43">
            <a:extLst>
              <a:ext uri="{FF2B5EF4-FFF2-40B4-BE49-F238E27FC236}">
                <a16:creationId xmlns:a16="http://schemas.microsoft.com/office/drawing/2014/main" xmlns="" id="{AB7C2E47-C31E-19B8-7E50-AF0C2EBD56CD}"/>
              </a:ext>
            </a:extLst>
          </p:cNvPr>
          <p:cNvSpPr/>
          <p:nvPr/>
        </p:nvSpPr>
        <p:spPr>
          <a:xfrm>
            <a:off x="3093267" y="4095750"/>
            <a:ext cx="4879158" cy="2085975"/>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FAE4D106-5FE0-2D37-C49D-DFB071DD32C2}"/>
              </a:ext>
            </a:extLst>
          </p:cNvPr>
          <p:cNvSpPr txBox="1"/>
          <p:nvPr/>
        </p:nvSpPr>
        <p:spPr>
          <a:xfrm>
            <a:off x="3599136" y="4095750"/>
            <a:ext cx="4562476" cy="1815882"/>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cs typeface="Times New Roman" panose="02020603050405020304" pitchFamily="18" charset="0"/>
              </a:rPr>
              <a:t>Túi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muối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nặng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gam </a:t>
            </a:r>
            <a:r>
              <a:rPr lang="en-US" sz="2800" b="0" i="0" dirty="0" err="1">
                <a:solidFill>
                  <a:srgbClr val="000000"/>
                </a:solidFill>
                <a:effectLst/>
                <a:latin typeface="Times New Roman" panose="02020603050405020304" pitchFamily="18" charset="0"/>
                <a:cs typeface="Times New Roman" panose="02020603050405020304" pitchFamily="18" charset="0"/>
              </a:rPr>
              <a:t>là</a:t>
            </a:r>
            <a:r>
              <a:rPr lang="en-US" sz="2800" b="0" i="0"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200 + 200 + 100 = 500 (g)</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Đáp</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số</a:t>
            </a:r>
            <a:r>
              <a:rPr lang="en-US" sz="2800" b="0" i="0" dirty="0">
                <a:solidFill>
                  <a:srgbClr val="000000"/>
                </a:solidFill>
                <a:effectLst/>
                <a:latin typeface="Times New Roman" panose="02020603050405020304" pitchFamily="18" charset="0"/>
                <a:cs typeface="Times New Roman" panose="02020603050405020304" pitchFamily="18" charset="0"/>
              </a:rPr>
              <a:t>:   a) 100mm</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b="0" i="0" dirty="0">
                <a:solidFill>
                  <a:srgbClr val="000000"/>
                </a:solidFill>
                <a:effectLst/>
                <a:latin typeface="Times New Roman" panose="02020603050405020304" pitchFamily="18" charset="0"/>
                <a:cs typeface="Times New Roman" panose="02020603050405020304" pitchFamily="18" charset="0"/>
              </a:rPr>
              <a:t> b) 500g</a:t>
            </a:r>
          </a:p>
        </p:txBody>
      </p:sp>
    </p:spTree>
    <p:extLst>
      <p:ext uri="{BB962C8B-B14F-4D97-AF65-F5344CB8AC3E}">
        <p14:creationId xmlns:p14="http://schemas.microsoft.com/office/powerpoint/2010/main" val="3012731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89EFE43-C948-6FDD-8351-869BA6F41107}"/>
              </a:ext>
            </a:extLst>
          </p:cNvPr>
          <p:cNvSpPr txBox="1"/>
          <p:nvPr/>
        </p:nvSpPr>
        <p:spPr>
          <a:xfrm>
            <a:off x="1681210" y="512196"/>
            <a:ext cx="7415165" cy="523220"/>
          </a:xfrm>
          <a:prstGeom prst="rect">
            <a:avLst/>
          </a:prstGeom>
          <a:noFill/>
        </p:spPr>
        <p:txBody>
          <a:bodyPr wrap="square" rtlCol="0">
            <a:spAutoFit/>
          </a:bodyPr>
          <a:lstStyle/>
          <a:p>
            <a:r>
              <a:rPr lang="en-US" sz="2800" dirty="0"/>
              <a:t> </a:t>
            </a:r>
            <a:r>
              <a:rPr lang="en-US" sz="2800" dirty="0" err="1"/>
              <a:t>Tính</a:t>
            </a:r>
            <a:r>
              <a:rPr lang="en-US" sz="2800" dirty="0"/>
              <a:t> </a:t>
            </a:r>
            <a:r>
              <a:rPr lang="en-US" sz="2800" dirty="0" err="1"/>
              <a:t>giá</a:t>
            </a:r>
            <a:r>
              <a:rPr lang="en-US" sz="2800" dirty="0"/>
              <a:t> </a:t>
            </a:r>
            <a:r>
              <a:rPr lang="en-US" sz="2800" dirty="0" err="1"/>
              <a:t>trị</a:t>
            </a:r>
            <a:r>
              <a:rPr lang="en-US" sz="2800" dirty="0"/>
              <a:t> </a:t>
            </a:r>
            <a:r>
              <a:rPr lang="en-US" sz="2800" dirty="0" err="1"/>
              <a:t>của</a:t>
            </a:r>
            <a:r>
              <a:rPr lang="en-US" sz="2800" dirty="0"/>
              <a:t> </a:t>
            </a:r>
            <a:r>
              <a:rPr lang="en-US" sz="2800" dirty="0" err="1"/>
              <a:t>biểu</a:t>
            </a:r>
            <a:r>
              <a:rPr lang="en-US" sz="2800" dirty="0"/>
              <a:t> </a:t>
            </a:r>
            <a:r>
              <a:rPr lang="en-US" sz="2800" dirty="0" err="1"/>
              <a:t>thức</a:t>
            </a:r>
            <a:endParaRPr lang="x-none" sz="2800" dirty="0"/>
          </a:p>
        </p:txBody>
      </p:sp>
      <p:sp>
        <p:nvSpPr>
          <p:cNvPr id="6" name="Rounded Rectangle 43">
            <a:extLst>
              <a:ext uri="{FF2B5EF4-FFF2-40B4-BE49-F238E27FC236}">
                <a16:creationId xmlns:a16="http://schemas.microsoft.com/office/drawing/2014/main" xmlns="" id="{C530DBA7-D091-94C7-7786-EFB09E8B62C4}"/>
              </a:ext>
            </a:extLst>
          </p:cNvPr>
          <p:cNvSpPr/>
          <p:nvPr/>
        </p:nvSpPr>
        <p:spPr>
          <a:xfrm>
            <a:off x="1249431" y="1112981"/>
            <a:ext cx="3221384" cy="83099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Rounded Rectangle 43">
            <a:extLst>
              <a:ext uri="{FF2B5EF4-FFF2-40B4-BE49-F238E27FC236}">
                <a16:creationId xmlns:a16="http://schemas.microsoft.com/office/drawing/2014/main" xmlns="" id="{46D0C01A-8639-0C07-C215-086636784F52}"/>
              </a:ext>
            </a:extLst>
          </p:cNvPr>
          <p:cNvSpPr/>
          <p:nvPr/>
        </p:nvSpPr>
        <p:spPr>
          <a:xfrm>
            <a:off x="6693717" y="1112981"/>
            <a:ext cx="3221384" cy="815606"/>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84740C25-A739-C58E-9F4C-04B0B7F34D6F}"/>
              </a:ext>
            </a:extLst>
          </p:cNvPr>
          <p:cNvSpPr txBox="1"/>
          <p:nvPr/>
        </p:nvSpPr>
        <p:spPr>
          <a:xfrm>
            <a:off x="1480294" y="1228397"/>
            <a:ext cx="3221384" cy="584775"/>
          </a:xfrm>
          <a:prstGeom prst="rect">
            <a:avLst/>
          </a:prstGeom>
          <a:noFill/>
        </p:spPr>
        <p:txBody>
          <a:bodyPr wrap="square" rtlCol="0">
            <a:spAutoFit/>
          </a:bodyPr>
          <a:lstStyle/>
          <a:p>
            <a:r>
              <a:rPr lang="en-US" sz="3200" dirty="0"/>
              <a:t>a, 96 : 3 x 5 </a:t>
            </a:r>
          </a:p>
        </p:txBody>
      </p:sp>
      <p:sp>
        <p:nvSpPr>
          <p:cNvPr id="9" name="TextBox 8">
            <a:extLst>
              <a:ext uri="{FF2B5EF4-FFF2-40B4-BE49-F238E27FC236}">
                <a16:creationId xmlns:a16="http://schemas.microsoft.com/office/drawing/2014/main" xmlns="" id="{901178A6-34E3-1CED-B398-C112BADF34D0}"/>
              </a:ext>
            </a:extLst>
          </p:cNvPr>
          <p:cNvSpPr txBox="1"/>
          <p:nvPr/>
        </p:nvSpPr>
        <p:spPr>
          <a:xfrm>
            <a:off x="6924580" y="1247648"/>
            <a:ext cx="3071860" cy="584775"/>
          </a:xfrm>
          <a:prstGeom prst="rect">
            <a:avLst/>
          </a:prstGeom>
          <a:noFill/>
        </p:spPr>
        <p:txBody>
          <a:bodyPr wrap="square" rtlCol="0">
            <a:spAutoFit/>
          </a:bodyPr>
          <a:lstStyle/>
          <a:p>
            <a:r>
              <a:rPr lang="en-US" sz="3200" dirty="0"/>
              <a:t>b, 60 : ( 2 x 3) </a:t>
            </a:r>
          </a:p>
        </p:txBody>
      </p:sp>
      <p:grpSp>
        <p:nvGrpSpPr>
          <p:cNvPr id="11" name="Group 10">
            <a:extLst>
              <a:ext uri="{FF2B5EF4-FFF2-40B4-BE49-F238E27FC236}">
                <a16:creationId xmlns:a16="http://schemas.microsoft.com/office/drawing/2014/main" xmlns="" id="{C3773362-44E1-AEF0-E143-971A5E4830CF}"/>
              </a:ext>
            </a:extLst>
          </p:cNvPr>
          <p:cNvGrpSpPr/>
          <p:nvPr/>
        </p:nvGrpSpPr>
        <p:grpSpPr>
          <a:xfrm>
            <a:off x="601394" y="2305050"/>
            <a:ext cx="5010150" cy="3209927"/>
            <a:chOff x="3018088" y="3420719"/>
            <a:chExt cx="1670870" cy="1119570"/>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D12AED3F-BC92-3086-5BA8-C8DE99D2D4F9}"/>
                </a:ext>
              </a:extLst>
            </p:cNvPr>
            <p:cNvPicPr>
              <a:picLocks noChangeAspect="1" noChangeArrowheads="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420719"/>
              <a:ext cx="1670870" cy="11195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06864466-2945-DF8C-BC8D-32048732214A}"/>
                </a:ext>
              </a:extLst>
            </p:cNvPr>
            <p:cNvSpPr txBox="1"/>
            <p:nvPr/>
          </p:nvSpPr>
          <p:spPr>
            <a:xfrm>
              <a:off x="3519984" y="3743925"/>
              <a:ext cx="1168974" cy="552826"/>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96 : 3 x 5 </a:t>
              </a:r>
            </a:p>
            <a:p>
              <a:pPr algn="just"/>
              <a:r>
                <a:rPr lang="en-US" sz="3600" b="0" i="0" dirty="0">
                  <a:solidFill>
                    <a:srgbClr val="000000"/>
                  </a:solidFill>
                  <a:effectLst/>
                  <a:latin typeface="Open Sans" panose="020B0606030504020204" pitchFamily="34" charset="0"/>
                </a:rPr>
                <a:t>= 32 x 5 </a:t>
              </a:r>
            </a:p>
            <a:p>
              <a:pPr algn="just"/>
              <a:r>
                <a:rPr lang="en-US" sz="3600" b="0" i="0" dirty="0">
                  <a:solidFill>
                    <a:srgbClr val="000000"/>
                  </a:solidFill>
                  <a:effectLst/>
                  <a:latin typeface="Open Sans" panose="020B0606030504020204" pitchFamily="34" charset="0"/>
                </a:rPr>
                <a:t>= 160</a:t>
              </a:r>
            </a:p>
          </p:txBody>
        </p:sp>
      </p:grpSp>
      <p:grpSp>
        <p:nvGrpSpPr>
          <p:cNvPr id="14" name="Group 13">
            <a:extLst>
              <a:ext uri="{FF2B5EF4-FFF2-40B4-BE49-F238E27FC236}">
                <a16:creationId xmlns:a16="http://schemas.microsoft.com/office/drawing/2014/main" xmlns="" id="{8BC5D562-EC5C-1894-4E6E-DB90C871A404}"/>
              </a:ext>
            </a:extLst>
          </p:cNvPr>
          <p:cNvGrpSpPr/>
          <p:nvPr/>
        </p:nvGrpSpPr>
        <p:grpSpPr>
          <a:xfrm>
            <a:off x="6137892" y="2400300"/>
            <a:ext cx="5124449" cy="3019425"/>
            <a:chOff x="4776045" y="4102129"/>
            <a:chExt cx="1610406" cy="827905"/>
          </a:xfrm>
        </p:grpSpPr>
        <p:pic>
          <p:nvPicPr>
            <p:cNvPr id="1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xmlns="" id="{5C4117B2-902C-7DC5-1530-DD90C08C7178}"/>
                </a:ext>
              </a:extLst>
            </p:cNvPr>
            <p:cNvPicPr>
              <a:picLocks noChangeAspect="1" noChangeArrowheads="1"/>
            </p:cNvPicPr>
            <p:nvPr/>
          </p:nvPicPr>
          <p:blipFill rotWithShape="1">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76045" y="4102129"/>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901E204B-0AF3-A2DC-5B10-9BBFFF81E81D}"/>
                </a:ext>
              </a:extLst>
            </p:cNvPr>
            <p:cNvSpPr txBox="1"/>
            <p:nvPr/>
          </p:nvSpPr>
          <p:spPr>
            <a:xfrm>
              <a:off x="5260963" y="4315384"/>
              <a:ext cx="928479" cy="481024"/>
            </a:xfrm>
            <a:prstGeom prst="rect">
              <a:avLst/>
            </a:prstGeom>
            <a:noFill/>
          </p:spPr>
          <p:txBody>
            <a:bodyPr wrap="square" rtlCol="0">
              <a:spAutoFit/>
            </a:bodyPr>
            <a:lstStyle/>
            <a:p>
              <a:pPr algn="just"/>
              <a:r>
                <a:rPr lang="en-US" sz="3600" b="0" i="0" dirty="0">
                  <a:solidFill>
                    <a:srgbClr val="000000"/>
                  </a:solidFill>
                  <a:effectLst/>
                  <a:latin typeface="Open Sans" panose="020B0606030504020204" pitchFamily="34" charset="0"/>
                </a:rPr>
                <a:t>60 : (2 x 3) </a:t>
              </a:r>
            </a:p>
            <a:p>
              <a:pPr algn="just"/>
              <a:r>
                <a:rPr lang="en-US" sz="3600" b="0" i="0" dirty="0">
                  <a:solidFill>
                    <a:srgbClr val="000000"/>
                  </a:solidFill>
                  <a:effectLst/>
                  <a:latin typeface="Open Sans" panose="020B0606030504020204" pitchFamily="34" charset="0"/>
                </a:rPr>
                <a:t>= 60 : 6</a:t>
              </a:r>
            </a:p>
            <a:p>
              <a:pPr algn="just"/>
              <a:r>
                <a:rPr lang="en-US" sz="3600" b="0" i="0" dirty="0">
                  <a:solidFill>
                    <a:srgbClr val="000000"/>
                  </a:solidFill>
                  <a:effectLst/>
                  <a:latin typeface="Open Sans" panose="020B0606030504020204" pitchFamily="34" charset="0"/>
                </a:rPr>
                <a:t>= 10</a:t>
              </a:r>
            </a:p>
          </p:txBody>
        </p:sp>
      </p:grpSp>
      <p:sp>
        <p:nvSpPr>
          <p:cNvPr id="19" name="Oval 18">
            <a:extLst>
              <a:ext uri="{FF2B5EF4-FFF2-40B4-BE49-F238E27FC236}">
                <a16:creationId xmlns:a16="http://schemas.microsoft.com/office/drawing/2014/main" xmlns="" id="{EBB80438-2899-B3EC-9DE7-AD3AF3FD4974}"/>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endParaRPr lang="x-none" sz="3200" dirty="0"/>
          </a:p>
        </p:txBody>
      </p:sp>
      <p:pic>
        <p:nvPicPr>
          <p:cNvPr id="20" name="Picture 19">
            <a:extLst>
              <a:ext uri="{FF2B5EF4-FFF2-40B4-BE49-F238E27FC236}">
                <a16:creationId xmlns:a16="http://schemas.microsoft.com/office/drawing/2014/main" xmlns="" id="{9FD84C77-FCB4-3B48-A5A6-0FABD77085EB}"/>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77534" y="5182276"/>
            <a:ext cx="1297385" cy="1163528"/>
          </a:xfrm>
          <a:prstGeom prst="rect">
            <a:avLst/>
          </a:prstGeom>
        </p:spPr>
      </p:pic>
      <p:pic>
        <p:nvPicPr>
          <p:cNvPr id="21" name="Picture 20">
            <a:extLst>
              <a:ext uri="{FF2B5EF4-FFF2-40B4-BE49-F238E27FC236}">
                <a16:creationId xmlns:a16="http://schemas.microsoft.com/office/drawing/2014/main" xmlns="" id="{D8B3962B-65B7-B090-8267-22566FF733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9922142" y="5398098"/>
            <a:ext cx="1539844" cy="1023695"/>
          </a:xfrm>
          <a:prstGeom prst="rect">
            <a:avLst/>
          </a:prstGeom>
        </p:spPr>
      </p:pic>
    </p:spTree>
    <p:extLst>
      <p:ext uri="{BB962C8B-B14F-4D97-AF65-F5344CB8AC3E}">
        <p14:creationId xmlns:p14="http://schemas.microsoft.com/office/powerpoint/2010/main" val="2131979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BD51F8E0-A9D0-308D-A330-5B3691A68577}"/>
              </a:ext>
            </a:extLst>
          </p:cNvPr>
          <p:cNvSpPr/>
          <p:nvPr/>
        </p:nvSpPr>
        <p:spPr>
          <a:xfrm>
            <a:off x="1021015" y="429590"/>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endParaRPr lang="x-none" sz="3200" dirty="0"/>
          </a:p>
        </p:txBody>
      </p:sp>
      <p:sp>
        <p:nvSpPr>
          <p:cNvPr id="6" name="Rounded Rectangle 43">
            <a:extLst>
              <a:ext uri="{FF2B5EF4-FFF2-40B4-BE49-F238E27FC236}">
                <a16:creationId xmlns:a16="http://schemas.microsoft.com/office/drawing/2014/main" xmlns="" id="{29B647BB-3CA6-11BD-E6F9-5CAA0ED51268}"/>
              </a:ext>
            </a:extLst>
          </p:cNvPr>
          <p:cNvSpPr/>
          <p:nvPr/>
        </p:nvSpPr>
        <p:spPr>
          <a:xfrm>
            <a:off x="1371601" y="3286347"/>
            <a:ext cx="8905874" cy="2952527"/>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569BCD2E-CB28-DE6F-2559-9A953AF25974}"/>
              </a:ext>
            </a:extLst>
          </p:cNvPr>
          <p:cNvSpPr txBox="1"/>
          <p:nvPr/>
        </p:nvSpPr>
        <p:spPr>
          <a:xfrm>
            <a:off x="2046695" y="449022"/>
            <a:ext cx="7864068" cy="1938992"/>
          </a:xfrm>
          <a:prstGeom prst="rect">
            <a:avLst/>
          </a:prstGeom>
          <a:noFill/>
        </p:spPr>
        <p:txBody>
          <a:bodyPr wrap="square" rtlCol="0">
            <a:spAutoFit/>
          </a:bodyPr>
          <a:lstStyle/>
          <a:p>
            <a:r>
              <a:rPr lang="vi-VN" sz="2400" b="0" i="0" dirty="0">
                <a:solidFill>
                  <a:schemeClr val="tx2"/>
                </a:solidFill>
                <a:effectLst/>
                <a:latin typeface="Times New Roman" panose="02020603050405020304" pitchFamily="18" charset="0"/>
                <a:cs typeface="Times New Roman" panose="02020603050405020304" pitchFamily="18" charset="0"/>
              </a:rPr>
              <a:t>Để giúp đỡ các bạn học sinh bị ảnh hưởng bởi lũ lụt, tuần đầu trường em góp được 20 thùng đựng sách vở và đồ dùng học tập. Tuần sau trường em góp được số thùng gấp 3 lần số thùng ở tuần đầu. Hỏi sau hai tuần trường em góp được tất cả bao nhiêu thùng đựng sách vở và đồ dùng học tập?</a:t>
            </a:r>
            <a:endParaRPr lang="en-US" sz="2400" dirty="0">
              <a:solidFill>
                <a:schemeClr val="tx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7B8EBD99-260F-8885-55DC-D2ABEFE4975B}"/>
              </a:ext>
            </a:extLst>
          </p:cNvPr>
          <p:cNvSpPr txBox="1"/>
          <p:nvPr/>
        </p:nvSpPr>
        <p:spPr>
          <a:xfrm>
            <a:off x="4552335" y="2770219"/>
            <a:ext cx="2858115"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034CEA4D-83D2-7A96-EE3F-6A209529B10E}"/>
              </a:ext>
            </a:extLst>
          </p:cNvPr>
          <p:cNvSpPr txBox="1"/>
          <p:nvPr/>
        </p:nvSpPr>
        <p:spPr>
          <a:xfrm>
            <a:off x="1826440" y="3405966"/>
            <a:ext cx="8487955" cy="341632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r>
              <a:rPr lang="en-US" sz="2400" b="0" i="0" dirty="0">
                <a:solidFill>
                  <a:srgbClr val="000000"/>
                </a:solidFill>
                <a:effectLst/>
                <a:latin typeface="Times New Roman" panose="02020603050405020304" pitchFamily="18" charset="0"/>
                <a:cs typeface="Times New Roman" panose="02020603050405020304" pitchFamily="18" charset="0"/>
              </a:rPr>
              <a:t>                            20 x 3 = 60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vi-VN" sz="2400" b="0" i="0" dirty="0">
                <a:solidFill>
                  <a:srgbClr val="000000"/>
                </a:solidFill>
                <a:effectLst/>
                <a:latin typeface="Times New Roman" panose="02020603050405020304" pitchFamily="18" charset="0"/>
                <a:cs typeface="Times New Roman" panose="02020603050405020304" pitchFamily="18" charset="0"/>
              </a:rPr>
              <a:t>Cả 2 tuần gom được số thùng đựng sách vở và đồ dùng học tập là:</a:t>
            </a: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0" i="0" dirty="0">
                <a:solidFill>
                  <a:srgbClr val="000000"/>
                </a:solidFill>
                <a:effectLst/>
                <a:latin typeface="Times New Roman" panose="02020603050405020304" pitchFamily="18" charset="0"/>
                <a:cs typeface="Times New Roman" panose="02020603050405020304" pitchFamily="18" charset="0"/>
              </a:rPr>
              <a:t>                          60 + 20 = 80 (</a:t>
            </a:r>
            <a:r>
              <a:rPr lang="en-US" sz="2400" b="0" i="0" dirty="0" err="1">
                <a:solidFill>
                  <a:srgbClr val="000000"/>
                </a:solidFill>
                <a:effectLst/>
                <a:latin typeface="Times New Roman" panose="02020603050405020304" pitchFamily="18" charset="0"/>
                <a:cs typeface="Times New Roman" panose="02020603050405020304" pitchFamily="18" charset="0"/>
              </a:rPr>
              <a:t>thùng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Đáp</a:t>
            </a:r>
            <a:r>
              <a:rPr lang="en-US" sz="2400" b="1" i="0" dirty="0">
                <a:solidFill>
                  <a:srgbClr val="000000"/>
                </a:solidFill>
                <a:effectLst/>
                <a:latin typeface="Times New Roman" panose="02020603050405020304" pitchFamily="18" charset="0"/>
                <a:cs typeface="Times New Roman" panose="02020603050405020304" pitchFamily="18" charset="0"/>
              </a:rPr>
              <a:t> </a:t>
            </a:r>
            <a:r>
              <a:rPr lang="en-US" sz="2400" b="1" i="0" dirty="0" err="1">
                <a:solidFill>
                  <a:srgbClr val="000000"/>
                </a:solidFill>
                <a:effectLst/>
                <a:latin typeface="Times New Roman" panose="02020603050405020304" pitchFamily="18" charset="0"/>
                <a:cs typeface="Times New Roman" panose="02020603050405020304" pitchFamily="18" charset="0"/>
              </a:rPr>
              <a:t>số</a:t>
            </a:r>
            <a:r>
              <a:rPr lang="en-US" sz="2400" b="1" i="0" dirty="0">
                <a:solidFill>
                  <a:srgbClr val="000000"/>
                </a:solidFill>
                <a:effectLst/>
                <a:latin typeface="Times New Roman" panose="02020603050405020304" pitchFamily="18" charset="0"/>
                <a:cs typeface="Times New Roman" panose="02020603050405020304" pitchFamily="18" charset="0"/>
              </a:rPr>
              <a:t>:  80 (</a:t>
            </a:r>
            <a:r>
              <a:rPr lang="en-US" sz="2400" b="1" i="0" dirty="0" err="1">
                <a:solidFill>
                  <a:srgbClr val="000000"/>
                </a:solidFill>
                <a:effectLst/>
                <a:latin typeface="Times New Roman" panose="02020603050405020304" pitchFamily="18" charset="0"/>
                <a:cs typeface="Times New Roman" panose="02020603050405020304" pitchFamily="18" charset="0"/>
              </a:rPr>
              <a:t>thùng</a:t>
            </a:r>
            <a:r>
              <a:rPr lang="en-US" sz="2400" b="1" i="0" dirty="0">
                <a:solidFill>
                  <a:srgbClr val="000000"/>
                </a:solidFill>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633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290</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#9Slide05 Dear Saturday</vt:lpstr>
      <vt:lpstr>Arial</vt:lpstr>
      <vt:lpstr>Calibri</vt:lpstr>
      <vt:lpstr>Open Sans</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137</cp:revision>
  <dcterms:created xsi:type="dcterms:W3CDTF">2021-06-02T01:34:28Z</dcterms:created>
  <dcterms:modified xsi:type="dcterms:W3CDTF">2023-01-06T00:19:24Z</dcterms:modified>
</cp:coreProperties>
</file>