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65" r:id="rId2"/>
    <p:sldId id="264" r:id="rId3"/>
    <p:sldId id="273" r:id="rId4"/>
    <p:sldId id="256" r:id="rId5"/>
    <p:sldId id="257" r:id="rId6"/>
    <p:sldId id="258" r:id="rId7"/>
    <p:sldId id="260" r:id="rId8"/>
    <p:sldId id="261" r:id="rId9"/>
    <p:sldId id="266" r:id="rId10"/>
    <p:sldId id="267" r:id="rId11"/>
    <p:sldId id="272" r:id="rId12"/>
    <p:sldId id="269" r:id="rId13"/>
    <p:sldId id="268" r:id="rId14"/>
    <p:sldId id="270" r:id="rId15"/>
    <p:sldId id="271" r:id="rId16"/>
    <p:sldId id="274" r:id="rId17"/>
    <p:sldId id="275" r:id="rId18"/>
  </p:sldIdLst>
  <p:sldSz cx="12192000" cy="6858000"/>
  <p:notesSz cx="6858000" cy="9144000"/>
  <p:embeddedFontLst>
    <p:embeddedFont>
      <p:font typeface="等线" panose="02010600030101010101" pitchFamily="2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4B779-1BF0-4892-AE02-18119734E850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91AE9-E3BA-49B2-9FAA-53819216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5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58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4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779A-1249-B061-C9D9-EAAF80610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7963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TOÁN 3</a:t>
            </a:r>
            <a:b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41</a:t>
            </a:r>
          </a:p>
        </p:txBody>
      </p:sp>
      <p:sp>
        <p:nvSpPr>
          <p:cNvPr id="5" name="WordArt 17">
            <a:extLst>
              <a:ext uri="{FF2B5EF4-FFF2-40B4-BE49-F238E27FC236}">
                <a16:creationId xmlns:a16="http://schemas.microsoft.com/office/drawing/2014/main" id="{35091325-5C40-59D9-47C4-FD3089E495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91563" y="437118"/>
            <a:ext cx="7208874" cy="5280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NGÔ GIA TỰ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A5DCC1-ECE5-F6F1-CFE5-048E8B481023}"/>
              </a:ext>
            </a:extLst>
          </p:cNvPr>
          <p:cNvSpPr txBox="1"/>
          <p:nvPr/>
        </p:nvSpPr>
        <p:spPr>
          <a:xfrm>
            <a:off x="3241040" y="4470400"/>
            <a:ext cx="564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6BD27-4391-25D0-D99A-9B12FFAC5C7D}"/>
              </a:ext>
            </a:extLst>
          </p:cNvPr>
          <p:cNvSpPr txBox="1"/>
          <p:nvPr/>
        </p:nvSpPr>
        <p:spPr>
          <a:xfrm>
            <a:off x="4307840" y="5116731"/>
            <a:ext cx="341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3A3</a:t>
            </a:r>
          </a:p>
        </p:txBody>
      </p:sp>
    </p:spTree>
    <p:extLst>
      <p:ext uri="{BB962C8B-B14F-4D97-AF65-F5344CB8AC3E}">
        <p14:creationId xmlns:p14="http://schemas.microsoft.com/office/powerpoint/2010/main" val="794293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F21EC9FA-76A9-A93E-7EE2-7B8A661B57DF}"/>
              </a:ext>
            </a:extLst>
          </p:cNvPr>
          <p:cNvSpPr/>
          <p:nvPr/>
        </p:nvSpPr>
        <p:spPr>
          <a:xfrm>
            <a:off x="1711708" y="1776823"/>
            <a:ext cx="3368292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300 x 3</a:t>
            </a:r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3C9C875C-D753-E3DA-E09B-E546DA184348}"/>
              </a:ext>
            </a:extLst>
          </p:cNvPr>
          <p:cNvSpPr/>
          <p:nvPr/>
        </p:nvSpPr>
        <p:spPr>
          <a:xfrm>
            <a:off x="6609413" y="1760262"/>
            <a:ext cx="3289493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x 4 </a:t>
            </a:r>
          </a:p>
        </p:txBody>
      </p:sp>
      <p:sp>
        <p:nvSpPr>
          <p:cNvPr id="6" name="Rounded Rectangle 44">
            <a:extLst>
              <a:ext uri="{FF2B5EF4-FFF2-40B4-BE49-F238E27FC236}">
                <a16:creationId xmlns:a16="http://schemas.microsoft.com/office/drawing/2014/main" id="{C553864B-2CEA-8407-3AE2-BC6D10E998B4}"/>
              </a:ext>
            </a:extLst>
          </p:cNvPr>
          <p:cNvSpPr/>
          <p:nvPr/>
        </p:nvSpPr>
        <p:spPr>
          <a:xfrm>
            <a:off x="1711708" y="3199360"/>
            <a:ext cx="3367706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x 2</a:t>
            </a:r>
          </a:p>
        </p:txBody>
      </p:sp>
      <p:sp>
        <p:nvSpPr>
          <p:cNvPr id="7" name="Rounded Rectangle 50">
            <a:extLst>
              <a:ext uri="{FF2B5EF4-FFF2-40B4-BE49-F238E27FC236}">
                <a16:creationId xmlns:a16="http://schemas.microsoft.com/office/drawing/2014/main" id="{BDFC9DF3-E94E-4123-4504-AF965F44F58B}"/>
              </a:ext>
            </a:extLst>
          </p:cNvPr>
          <p:cNvSpPr/>
          <p:nvPr/>
        </p:nvSpPr>
        <p:spPr>
          <a:xfrm>
            <a:off x="6609413" y="3165307"/>
            <a:ext cx="3367707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x 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3782BC-7FF7-96D9-DAAB-C8D1DF969178}"/>
              </a:ext>
            </a:extLst>
          </p:cNvPr>
          <p:cNvGrpSpPr/>
          <p:nvPr/>
        </p:nvGrpSpPr>
        <p:grpSpPr>
          <a:xfrm>
            <a:off x="164303" y="264606"/>
            <a:ext cx="3732889" cy="959931"/>
            <a:chOff x="1190170" y="1148456"/>
            <a:chExt cx="3732889" cy="959931"/>
          </a:xfrm>
        </p:grpSpPr>
        <p:sp>
          <p:nvSpPr>
            <p:cNvPr id="9" name="Rounded Rectangle 62">
              <a:extLst>
                <a:ext uri="{FF2B5EF4-FFF2-40B4-BE49-F238E27FC236}">
                  <a16:creationId xmlns:a16="http://schemas.microsoft.com/office/drawing/2014/main" id="{373C7369-2C85-692C-7E80-4D24A546452A}"/>
                </a:ext>
              </a:extLst>
            </p:cNvPr>
            <p:cNvSpPr/>
            <p:nvPr/>
          </p:nvSpPr>
          <p:spPr>
            <a:xfrm>
              <a:off x="1190170" y="1233715"/>
              <a:ext cx="3732889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nhẩm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132F43A5-4566-3C2F-F465-919F046C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F2AF57A7-4955-2C8B-A421-F1E597237985}"/>
              </a:ext>
            </a:extLst>
          </p:cNvPr>
          <p:cNvSpPr/>
          <p:nvPr/>
        </p:nvSpPr>
        <p:spPr>
          <a:xfrm>
            <a:off x="3477134" y="1834573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900</a:t>
            </a:r>
          </a:p>
        </p:txBody>
      </p:sp>
      <p:sp>
        <p:nvSpPr>
          <p:cNvPr id="12" name="Rounded Rectangle 72">
            <a:extLst>
              <a:ext uri="{FF2B5EF4-FFF2-40B4-BE49-F238E27FC236}">
                <a16:creationId xmlns:a16="http://schemas.microsoft.com/office/drawing/2014/main" id="{51BE1360-3360-50A9-4658-EF311E2D7AEF}"/>
              </a:ext>
            </a:extLst>
          </p:cNvPr>
          <p:cNvSpPr/>
          <p:nvPr/>
        </p:nvSpPr>
        <p:spPr>
          <a:xfrm>
            <a:off x="3477133" y="3260499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800</a:t>
            </a:r>
          </a:p>
        </p:txBody>
      </p:sp>
      <p:sp>
        <p:nvSpPr>
          <p:cNvPr id="13" name="Rounded Rectangle 76">
            <a:extLst>
              <a:ext uri="{FF2B5EF4-FFF2-40B4-BE49-F238E27FC236}">
                <a16:creationId xmlns:a16="http://schemas.microsoft.com/office/drawing/2014/main" id="{A4343CE2-B7D5-BCC2-52B2-31AE6B43195E}"/>
              </a:ext>
            </a:extLst>
          </p:cNvPr>
          <p:cNvSpPr/>
          <p:nvPr/>
        </p:nvSpPr>
        <p:spPr>
          <a:xfrm>
            <a:off x="8325870" y="1792072"/>
            <a:ext cx="143789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800</a:t>
            </a:r>
          </a:p>
        </p:txBody>
      </p:sp>
      <p:sp>
        <p:nvSpPr>
          <p:cNvPr id="14" name="Rounded Rectangle 80">
            <a:extLst>
              <a:ext uri="{FF2B5EF4-FFF2-40B4-BE49-F238E27FC236}">
                <a16:creationId xmlns:a16="http://schemas.microsoft.com/office/drawing/2014/main" id="{19E9D8D0-8073-69BB-D547-7D3E6C59C817}"/>
              </a:ext>
            </a:extLst>
          </p:cNvPr>
          <p:cNvSpPr/>
          <p:nvPr/>
        </p:nvSpPr>
        <p:spPr>
          <a:xfrm>
            <a:off x="8305550" y="3199360"/>
            <a:ext cx="171704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20DCA0-CEC0-80D9-39F8-69D0F4BC2EB6}"/>
              </a:ext>
            </a:extLst>
          </p:cNvPr>
          <p:cNvSpPr txBox="1"/>
          <p:nvPr/>
        </p:nvSpPr>
        <p:spPr>
          <a:xfrm>
            <a:off x="164303" y="2169473"/>
            <a:ext cx="659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1285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F21EC9FA-76A9-A93E-7EE2-7B8A661B57DF}"/>
              </a:ext>
            </a:extLst>
          </p:cNvPr>
          <p:cNvSpPr/>
          <p:nvPr/>
        </p:nvSpPr>
        <p:spPr>
          <a:xfrm>
            <a:off x="1711708" y="1776823"/>
            <a:ext cx="3368292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 :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3C9C875C-D753-E3DA-E09B-E546DA184348}"/>
              </a:ext>
            </a:extLst>
          </p:cNvPr>
          <p:cNvSpPr/>
          <p:nvPr/>
        </p:nvSpPr>
        <p:spPr>
          <a:xfrm>
            <a:off x="6609413" y="1760262"/>
            <a:ext cx="3289493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600 : 3 </a:t>
            </a:r>
          </a:p>
        </p:txBody>
      </p:sp>
      <p:sp>
        <p:nvSpPr>
          <p:cNvPr id="6" name="Rounded Rectangle 44">
            <a:extLst>
              <a:ext uri="{FF2B5EF4-FFF2-40B4-BE49-F238E27FC236}">
                <a16:creationId xmlns:a16="http://schemas.microsoft.com/office/drawing/2014/main" id="{C553864B-2CEA-8407-3AE2-BC6D10E998B4}"/>
              </a:ext>
            </a:extLst>
          </p:cNvPr>
          <p:cNvSpPr/>
          <p:nvPr/>
        </p:nvSpPr>
        <p:spPr>
          <a:xfrm>
            <a:off x="1711708" y="3199360"/>
            <a:ext cx="3367706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700 :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50">
            <a:extLst>
              <a:ext uri="{FF2B5EF4-FFF2-40B4-BE49-F238E27FC236}">
                <a16:creationId xmlns:a16="http://schemas.microsoft.com/office/drawing/2014/main" id="{BDFC9DF3-E94E-4123-4504-AF965F44F58B}"/>
              </a:ext>
            </a:extLst>
          </p:cNvPr>
          <p:cNvSpPr/>
          <p:nvPr/>
        </p:nvSpPr>
        <p:spPr>
          <a:xfrm>
            <a:off x="6609413" y="3165307"/>
            <a:ext cx="3367707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400 : 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3782BC-7FF7-96D9-DAAB-C8D1DF969178}"/>
              </a:ext>
            </a:extLst>
          </p:cNvPr>
          <p:cNvGrpSpPr/>
          <p:nvPr/>
        </p:nvGrpSpPr>
        <p:grpSpPr>
          <a:xfrm>
            <a:off x="164303" y="264606"/>
            <a:ext cx="3732889" cy="959931"/>
            <a:chOff x="1190170" y="1148456"/>
            <a:chExt cx="3732889" cy="959931"/>
          </a:xfrm>
        </p:grpSpPr>
        <p:sp>
          <p:nvSpPr>
            <p:cNvPr id="9" name="Rounded Rectangle 62">
              <a:extLst>
                <a:ext uri="{FF2B5EF4-FFF2-40B4-BE49-F238E27FC236}">
                  <a16:creationId xmlns:a16="http://schemas.microsoft.com/office/drawing/2014/main" id="{373C7369-2C85-692C-7E80-4D24A546452A}"/>
                </a:ext>
              </a:extLst>
            </p:cNvPr>
            <p:cNvSpPr/>
            <p:nvPr/>
          </p:nvSpPr>
          <p:spPr>
            <a:xfrm>
              <a:off x="1190170" y="1233715"/>
              <a:ext cx="3732889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nhẩm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132F43A5-4566-3C2F-F465-919F046C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F2AF57A7-4955-2C8B-A421-F1E597237985}"/>
              </a:ext>
            </a:extLst>
          </p:cNvPr>
          <p:cNvSpPr/>
          <p:nvPr/>
        </p:nvSpPr>
        <p:spPr>
          <a:xfrm>
            <a:off x="3477134" y="1834573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200</a:t>
            </a:r>
          </a:p>
        </p:txBody>
      </p:sp>
      <p:sp>
        <p:nvSpPr>
          <p:cNvPr id="12" name="Rounded Rectangle 72">
            <a:extLst>
              <a:ext uri="{FF2B5EF4-FFF2-40B4-BE49-F238E27FC236}">
                <a16:creationId xmlns:a16="http://schemas.microsoft.com/office/drawing/2014/main" id="{51BE1360-3360-50A9-4658-EF311E2D7AEF}"/>
              </a:ext>
            </a:extLst>
          </p:cNvPr>
          <p:cNvSpPr/>
          <p:nvPr/>
        </p:nvSpPr>
        <p:spPr>
          <a:xfrm>
            <a:off x="3477133" y="3260499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100</a:t>
            </a:r>
          </a:p>
        </p:txBody>
      </p:sp>
      <p:sp>
        <p:nvSpPr>
          <p:cNvPr id="13" name="Rounded Rectangle 76">
            <a:extLst>
              <a:ext uri="{FF2B5EF4-FFF2-40B4-BE49-F238E27FC236}">
                <a16:creationId xmlns:a16="http://schemas.microsoft.com/office/drawing/2014/main" id="{A4343CE2-B7D5-BCC2-52B2-31AE6B43195E}"/>
              </a:ext>
            </a:extLst>
          </p:cNvPr>
          <p:cNvSpPr/>
          <p:nvPr/>
        </p:nvSpPr>
        <p:spPr>
          <a:xfrm>
            <a:off x="8325870" y="1792072"/>
            <a:ext cx="143789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200</a:t>
            </a:r>
          </a:p>
        </p:txBody>
      </p:sp>
      <p:sp>
        <p:nvSpPr>
          <p:cNvPr id="14" name="Rounded Rectangle 80">
            <a:extLst>
              <a:ext uri="{FF2B5EF4-FFF2-40B4-BE49-F238E27FC236}">
                <a16:creationId xmlns:a16="http://schemas.microsoft.com/office/drawing/2014/main" id="{19E9D8D0-8073-69BB-D547-7D3E6C59C817}"/>
              </a:ext>
            </a:extLst>
          </p:cNvPr>
          <p:cNvSpPr/>
          <p:nvPr/>
        </p:nvSpPr>
        <p:spPr>
          <a:xfrm>
            <a:off x="8244590" y="3199360"/>
            <a:ext cx="171704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20DCA0-CEC0-80D9-39F8-69D0F4BC2EB6}"/>
              </a:ext>
            </a:extLst>
          </p:cNvPr>
          <p:cNvSpPr txBox="1"/>
          <p:nvPr/>
        </p:nvSpPr>
        <p:spPr>
          <a:xfrm>
            <a:off x="164303" y="2169473"/>
            <a:ext cx="659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97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2AA19A-2204-D9FD-72CD-DF3820689E3E}"/>
              </a:ext>
            </a:extLst>
          </p:cNvPr>
          <p:cNvSpPr/>
          <p:nvPr/>
        </p:nvSpPr>
        <p:spPr>
          <a:xfrm>
            <a:off x="1124059" y="147370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 x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BA0C07-E2C3-308A-850E-789CA949AAAF}"/>
              </a:ext>
            </a:extLst>
          </p:cNvPr>
          <p:cNvSpPr/>
          <p:nvPr/>
        </p:nvSpPr>
        <p:spPr>
          <a:xfrm>
            <a:off x="4545044" y="147370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 x 9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DD194E-7C80-2F80-8FDC-FA69ED52437A}"/>
              </a:ext>
            </a:extLst>
          </p:cNvPr>
          <p:cNvSpPr/>
          <p:nvPr/>
        </p:nvSpPr>
        <p:spPr>
          <a:xfrm>
            <a:off x="7979539" y="147370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 x 8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449ED2-440D-7A9A-CD99-FD087CB20C9D}"/>
              </a:ext>
            </a:extLst>
          </p:cNvPr>
          <p:cNvGrpSpPr/>
          <p:nvPr/>
        </p:nvGrpSpPr>
        <p:grpSpPr>
          <a:xfrm>
            <a:off x="1352521" y="3291590"/>
            <a:ext cx="8693649" cy="2058042"/>
            <a:chOff x="1352521" y="3291590"/>
            <a:chExt cx="8693649" cy="205804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FA42985-DD8F-65CA-F73D-884DF8CC3D0B}"/>
                </a:ext>
              </a:extLst>
            </p:cNvPr>
            <p:cNvSpPr/>
            <p:nvPr/>
          </p:nvSpPr>
          <p:spPr>
            <a:xfrm>
              <a:off x="1352521" y="3308297"/>
              <a:ext cx="1809557" cy="2015867"/>
            </a:xfrm>
            <a:prstGeom prst="round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6DE9AD5-1A59-EB94-D6CC-66E9CD3D288F}"/>
                </a:ext>
              </a:extLst>
            </p:cNvPr>
            <p:cNvSpPr/>
            <p:nvPr/>
          </p:nvSpPr>
          <p:spPr>
            <a:xfrm>
              <a:off x="4829827" y="3333765"/>
              <a:ext cx="1809557" cy="2015867"/>
            </a:xfrm>
            <a:prstGeom prst="round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6324961-9209-FE4F-BE4D-378B92789B12}"/>
                </a:ext>
              </a:extLst>
            </p:cNvPr>
            <p:cNvSpPr/>
            <p:nvPr/>
          </p:nvSpPr>
          <p:spPr>
            <a:xfrm>
              <a:off x="8236613" y="3291590"/>
              <a:ext cx="1809557" cy="2058042"/>
            </a:xfrm>
            <a:prstGeom prst="round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F3BC7E-CA2F-72D9-A1E3-062C06FAE6C1}"/>
                </a:ext>
              </a:extLst>
            </p:cNvPr>
            <p:cNvSpPr txBox="1"/>
            <p:nvPr/>
          </p:nvSpPr>
          <p:spPr>
            <a:xfrm>
              <a:off x="1756531" y="3311679"/>
              <a:ext cx="963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423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739095-4239-98D7-B74D-7FDF836B2346}"/>
                </a:ext>
              </a:extLst>
            </p:cNvPr>
            <p:cNvCxnSpPr>
              <a:cxnSpLocks/>
            </p:cNvCxnSpPr>
            <p:nvPr/>
          </p:nvCxnSpPr>
          <p:spPr>
            <a:xfrm>
              <a:off x="1827073" y="45613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404187-78B5-7953-7B9C-50F2F879A6F6}"/>
                </a:ext>
              </a:extLst>
            </p:cNvPr>
            <p:cNvSpPr txBox="1"/>
            <p:nvPr/>
          </p:nvSpPr>
          <p:spPr>
            <a:xfrm>
              <a:off x="1597460" y="3544082"/>
              <a:ext cx="346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ABDFDB-9325-0715-F35F-48D51B91653D}"/>
                </a:ext>
              </a:extLst>
            </p:cNvPr>
            <p:cNvSpPr txBox="1"/>
            <p:nvPr/>
          </p:nvSpPr>
          <p:spPr>
            <a:xfrm>
              <a:off x="2056455" y="3972981"/>
              <a:ext cx="724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CAE29E-7310-7288-44B4-5FD540E88EC7}"/>
                </a:ext>
              </a:extLst>
            </p:cNvPr>
            <p:cNvSpPr txBox="1"/>
            <p:nvPr/>
          </p:nvSpPr>
          <p:spPr>
            <a:xfrm>
              <a:off x="5418193" y="3350221"/>
              <a:ext cx="963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107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8691F48-DDBD-F558-171D-0A55D560940D}"/>
                </a:ext>
              </a:extLst>
            </p:cNvPr>
            <p:cNvCxnSpPr>
              <a:cxnSpLocks/>
            </p:cNvCxnSpPr>
            <p:nvPr/>
          </p:nvCxnSpPr>
          <p:spPr>
            <a:xfrm>
              <a:off x="5418193" y="4577650"/>
              <a:ext cx="1016934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CCAD30-FC6B-93C9-AD90-4D88AC024C4F}"/>
                </a:ext>
              </a:extLst>
            </p:cNvPr>
            <p:cNvSpPr txBox="1"/>
            <p:nvPr/>
          </p:nvSpPr>
          <p:spPr>
            <a:xfrm>
              <a:off x="5109641" y="3544081"/>
              <a:ext cx="346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9972DF-C674-5DE6-E9FA-A98E6AD47A79}"/>
                </a:ext>
              </a:extLst>
            </p:cNvPr>
            <p:cNvSpPr txBox="1"/>
            <p:nvPr/>
          </p:nvSpPr>
          <p:spPr>
            <a:xfrm>
              <a:off x="5729613" y="3964751"/>
              <a:ext cx="685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80A1FB-8570-F66B-3AA5-53B09133B6FB}"/>
                </a:ext>
              </a:extLst>
            </p:cNvPr>
            <p:cNvSpPr txBox="1"/>
            <p:nvPr/>
          </p:nvSpPr>
          <p:spPr>
            <a:xfrm>
              <a:off x="8818880" y="3325830"/>
              <a:ext cx="81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41267F4-A5A3-29B0-F2A8-A620C265CC1A}"/>
                </a:ext>
              </a:extLst>
            </p:cNvPr>
            <p:cNvCxnSpPr>
              <a:cxnSpLocks/>
            </p:cNvCxnSpPr>
            <p:nvPr/>
          </p:nvCxnSpPr>
          <p:spPr>
            <a:xfrm>
              <a:off x="8646692" y="4480622"/>
              <a:ext cx="962181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BB4EDE-BB72-F117-3F90-A138F82369CC}"/>
                </a:ext>
              </a:extLst>
            </p:cNvPr>
            <p:cNvSpPr txBox="1"/>
            <p:nvPr/>
          </p:nvSpPr>
          <p:spPr>
            <a:xfrm>
              <a:off x="8521025" y="3544080"/>
              <a:ext cx="346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E9B3FE-06E8-A7B4-E113-EDEA37C332ED}"/>
                </a:ext>
              </a:extLst>
            </p:cNvPr>
            <p:cNvSpPr txBox="1"/>
            <p:nvPr/>
          </p:nvSpPr>
          <p:spPr>
            <a:xfrm>
              <a:off x="8955023" y="3893466"/>
              <a:ext cx="912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44" name="Google Shape;739;p10">
            <a:extLst>
              <a:ext uri="{FF2B5EF4-FFF2-40B4-BE49-F238E27FC236}">
                <a16:creationId xmlns:a16="http://schemas.microsoft.com/office/drawing/2014/main" id="{D969DF60-E1F7-CA34-6D68-4091008507FC}"/>
              </a:ext>
            </a:extLst>
          </p:cNvPr>
          <p:cNvSpPr txBox="1"/>
          <p:nvPr/>
        </p:nvSpPr>
        <p:spPr>
          <a:xfrm>
            <a:off x="1102448" y="436546"/>
            <a:ext cx="49007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rồi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tính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5" name="Google Shape;740;p10">
            <a:extLst>
              <a:ext uri="{FF2B5EF4-FFF2-40B4-BE49-F238E27FC236}">
                <a16:creationId xmlns:a16="http://schemas.microsoft.com/office/drawing/2014/main" id="{2BA1C6D4-7801-A3B3-E5EC-2A4112D1600B}"/>
              </a:ext>
            </a:extLst>
          </p:cNvPr>
          <p:cNvGrpSpPr/>
          <p:nvPr/>
        </p:nvGrpSpPr>
        <p:grpSpPr>
          <a:xfrm>
            <a:off x="1022252" y="522830"/>
            <a:ext cx="548640" cy="531408"/>
            <a:chOff x="1022252" y="612106"/>
            <a:chExt cx="548640" cy="531408"/>
          </a:xfrm>
        </p:grpSpPr>
        <p:sp>
          <p:nvSpPr>
            <p:cNvPr id="46" name="Google Shape;741;p10">
              <a:extLst>
                <a:ext uri="{FF2B5EF4-FFF2-40B4-BE49-F238E27FC236}">
                  <a16:creationId xmlns:a16="http://schemas.microsoft.com/office/drawing/2014/main" id="{5824D81F-B55A-4AE0-A894-C5DFE8F9735D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742;p10">
              <a:extLst>
                <a:ext uri="{FF2B5EF4-FFF2-40B4-BE49-F238E27FC236}">
                  <a16:creationId xmlns:a16="http://schemas.microsoft.com/office/drawing/2014/main" id="{1EC2FD9D-84CE-7F1F-584D-C11CCF4FB761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406665B-F55F-5E14-7E8C-DF5088C45EFF}"/>
              </a:ext>
            </a:extLst>
          </p:cNvPr>
          <p:cNvSpPr txBox="1"/>
          <p:nvPr/>
        </p:nvSpPr>
        <p:spPr>
          <a:xfrm>
            <a:off x="424737" y="1892466"/>
            <a:ext cx="1355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282FA6-5E0B-1C6A-69F0-F3A817F8A435}"/>
              </a:ext>
            </a:extLst>
          </p:cNvPr>
          <p:cNvSpPr txBox="1"/>
          <p:nvPr/>
        </p:nvSpPr>
        <p:spPr>
          <a:xfrm>
            <a:off x="1826177" y="4613330"/>
            <a:ext cx="111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B7DC98-43AE-7AEC-4BC5-345E3317C16B}"/>
              </a:ext>
            </a:extLst>
          </p:cNvPr>
          <p:cNvSpPr txBox="1"/>
          <p:nvPr/>
        </p:nvSpPr>
        <p:spPr>
          <a:xfrm>
            <a:off x="5437261" y="4619312"/>
            <a:ext cx="97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AB727D6-D2D7-4323-8EB3-BBA833C40069}"/>
              </a:ext>
            </a:extLst>
          </p:cNvPr>
          <p:cNvSpPr txBox="1"/>
          <p:nvPr/>
        </p:nvSpPr>
        <p:spPr>
          <a:xfrm>
            <a:off x="8666687" y="4611082"/>
            <a:ext cx="111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364</a:t>
            </a:r>
          </a:p>
        </p:txBody>
      </p:sp>
    </p:spTree>
    <p:extLst>
      <p:ext uri="{BB962C8B-B14F-4D97-AF65-F5344CB8AC3E}">
        <p14:creationId xmlns:p14="http://schemas.microsoft.com/office/powerpoint/2010/main" val="351646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39;p10">
            <a:extLst>
              <a:ext uri="{FF2B5EF4-FFF2-40B4-BE49-F238E27FC236}">
                <a16:creationId xmlns:a16="http://schemas.microsoft.com/office/drawing/2014/main" id="{11C7B5C5-41E4-4E24-C8C3-99FCBDBFA8D5}"/>
              </a:ext>
            </a:extLst>
          </p:cNvPr>
          <p:cNvSpPr txBox="1"/>
          <p:nvPr/>
        </p:nvSpPr>
        <p:spPr>
          <a:xfrm>
            <a:off x="1102448" y="436546"/>
            <a:ext cx="49007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Đặt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tính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740;p10">
            <a:extLst>
              <a:ext uri="{FF2B5EF4-FFF2-40B4-BE49-F238E27FC236}">
                <a16:creationId xmlns:a16="http://schemas.microsoft.com/office/drawing/2014/main" id="{7BF73ED3-47BD-FEDD-321A-E1804ECB79BB}"/>
              </a:ext>
            </a:extLst>
          </p:cNvPr>
          <p:cNvGrpSpPr/>
          <p:nvPr/>
        </p:nvGrpSpPr>
        <p:grpSpPr>
          <a:xfrm>
            <a:off x="1022252" y="522830"/>
            <a:ext cx="548640" cy="531408"/>
            <a:chOff x="1022252" y="612106"/>
            <a:chExt cx="548640" cy="531408"/>
          </a:xfrm>
        </p:grpSpPr>
        <p:sp>
          <p:nvSpPr>
            <p:cNvPr id="6" name="Google Shape;741;p10">
              <a:extLst>
                <a:ext uri="{FF2B5EF4-FFF2-40B4-BE49-F238E27FC236}">
                  <a16:creationId xmlns:a16="http://schemas.microsoft.com/office/drawing/2014/main" id="{58226216-68B0-9F13-72E7-27F3A2B2A30B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742;p10">
              <a:extLst>
                <a:ext uri="{FF2B5EF4-FFF2-40B4-BE49-F238E27FC236}">
                  <a16:creationId xmlns:a16="http://schemas.microsoft.com/office/drawing/2014/main" id="{46DCA887-058D-C5E6-D872-4EFFE8B7AD87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1E81307-CFE5-54A2-0854-3E6D442722AB}"/>
              </a:ext>
            </a:extLst>
          </p:cNvPr>
          <p:cNvSpPr/>
          <p:nvPr/>
        </p:nvSpPr>
        <p:spPr>
          <a:xfrm>
            <a:off x="900539" y="144322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848 :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A4B111-FD88-9F3E-1752-22450D1C7D68}"/>
              </a:ext>
            </a:extLst>
          </p:cNvPr>
          <p:cNvSpPr/>
          <p:nvPr/>
        </p:nvSpPr>
        <p:spPr>
          <a:xfrm>
            <a:off x="4545044" y="144322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740 : 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4E4442-DEA7-FD3E-2177-AECDEC72BB45}"/>
              </a:ext>
            </a:extLst>
          </p:cNvPr>
          <p:cNvSpPr/>
          <p:nvPr/>
        </p:nvSpPr>
        <p:spPr>
          <a:xfrm>
            <a:off x="8284339" y="144322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569 : 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418C81-C302-1381-0474-FE1ED5AF1BB8}"/>
              </a:ext>
            </a:extLst>
          </p:cNvPr>
          <p:cNvSpPr/>
          <p:nvPr/>
        </p:nvSpPr>
        <p:spPr>
          <a:xfrm>
            <a:off x="1179801" y="3308297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576348E-6798-42C9-9E81-60A18DC471E4}"/>
              </a:ext>
            </a:extLst>
          </p:cNvPr>
          <p:cNvSpPr/>
          <p:nvPr/>
        </p:nvSpPr>
        <p:spPr>
          <a:xfrm>
            <a:off x="4982227" y="3333765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1747F0-C93F-11B6-6BB9-2E6A7F90D5E0}"/>
              </a:ext>
            </a:extLst>
          </p:cNvPr>
          <p:cNvSpPr/>
          <p:nvPr/>
        </p:nvSpPr>
        <p:spPr>
          <a:xfrm>
            <a:off x="8596096" y="3256224"/>
            <a:ext cx="1809557" cy="205804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BC5FCC-A6DB-5930-8E37-07A1A48BD1AB}"/>
              </a:ext>
            </a:extLst>
          </p:cNvPr>
          <p:cNvGrpSpPr/>
          <p:nvPr/>
        </p:nvGrpSpPr>
        <p:grpSpPr>
          <a:xfrm>
            <a:off x="1146133" y="3411599"/>
            <a:ext cx="1700327" cy="873646"/>
            <a:chOff x="1075013" y="3411599"/>
            <a:chExt cx="1700327" cy="8736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776393-3ED1-ED3E-76AC-56281A299FA7}"/>
                </a:ext>
              </a:extLst>
            </p:cNvPr>
            <p:cNvSpPr txBox="1"/>
            <p:nvPr/>
          </p:nvSpPr>
          <p:spPr>
            <a:xfrm>
              <a:off x="107501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848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F2030A4-BD80-7CBF-74BF-C58152D917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79286F-A59E-59A3-2CF4-982514281C87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97FAA49-6080-C3D9-45F0-577763BD79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E907D9-CA65-3449-E041-0CFE6040BE50}"/>
              </a:ext>
            </a:extLst>
          </p:cNvPr>
          <p:cNvGrpSpPr/>
          <p:nvPr/>
        </p:nvGrpSpPr>
        <p:grpSpPr>
          <a:xfrm>
            <a:off x="4895173" y="3492879"/>
            <a:ext cx="1730807" cy="873646"/>
            <a:chOff x="1044533" y="3411599"/>
            <a:chExt cx="1730807" cy="8736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97FA08-B281-31B7-62A9-ACBC5109592D}"/>
                </a:ext>
              </a:extLst>
            </p:cNvPr>
            <p:cNvSpPr txBox="1"/>
            <p:nvPr/>
          </p:nvSpPr>
          <p:spPr>
            <a:xfrm>
              <a:off x="104453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740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83F57BF-29B7-3203-E335-4615791AFA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A49448-D9BE-8786-4742-BD34CAB49006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5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239500B-0A9C-8F3D-55F1-925B87BF2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3CB003-7E18-C673-8ADA-C0BB5A839C88}"/>
              </a:ext>
            </a:extLst>
          </p:cNvPr>
          <p:cNvGrpSpPr/>
          <p:nvPr/>
        </p:nvGrpSpPr>
        <p:grpSpPr>
          <a:xfrm>
            <a:off x="8510960" y="3420247"/>
            <a:ext cx="1740967" cy="873646"/>
            <a:chOff x="1034373" y="3411599"/>
            <a:chExt cx="1740967" cy="8736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DFA83C-5454-016E-DC74-C27AEBC05046}"/>
                </a:ext>
              </a:extLst>
            </p:cNvPr>
            <p:cNvSpPr txBox="1"/>
            <p:nvPr/>
          </p:nvSpPr>
          <p:spPr>
            <a:xfrm>
              <a:off x="103437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569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C83642A-DC16-5C17-F7C5-DC4EE6D2E875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F4C118-0A03-A678-DE02-DF0FC998529B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9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807588E-8663-4386-EE03-007E742132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7549EF8-F613-550F-0C1D-BA226244BA37}"/>
              </a:ext>
            </a:extLst>
          </p:cNvPr>
          <p:cNvSpPr txBox="1"/>
          <p:nvPr/>
        </p:nvSpPr>
        <p:spPr>
          <a:xfrm>
            <a:off x="204692" y="1813913"/>
            <a:ext cx="725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A96054-4DED-9EC5-C507-916E24C20FE6}"/>
              </a:ext>
            </a:extLst>
          </p:cNvPr>
          <p:cNvSpPr txBox="1"/>
          <p:nvPr/>
        </p:nvSpPr>
        <p:spPr>
          <a:xfrm>
            <a:off x="1126841" y="388833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47D42D-2AC3-869C-4D70-925634485CDC}"/>
              </a:ext>
            </a:extLst>
          </p:cNvPr>
          <p:cNvSpPr txBox="1"/>
          <p:nvPr/>
        </p:nvSpPr>
        <p:spPr>
          <a:xfrm>
            <a:off x="1374266" y="4341698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2465CE-CA8A-48A3-C5DC-20B4AE8E79AB}"/>
              </a:ext>
            </a:extLst>
          </p:cNvPr>
          <p:cNvSpPr txBox="1"/>
          <p:nvPr/>
        </p:nvSpPr>
        <p:spPr>
          <a:xfrm>
            <a:off x="2196425" y="3883774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00D188-6F3E-6D2A-479E-046B607264EA}"/>
              </a:ext>
            </a:extLst>
          </p:cNvPr>
          <p:cNvSpPr txBox="1"/>
          <p:nvPr/>
        </p:nvSpPr>
        <p:spPr>
          <a:xfrm>
            <a:off x="1573243" y="480224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193295-0AD2-ABD7-EA99-E8C4FCE6C338}"/>
              </a:ext>
            </a:extLst>
          </p:cNvPr>
          <p:cNvSpPr txBox="1"/>
          <p:nvPr/>
        </p:nvSpPr>
        <p:spPr>
          <a:xfrm>
            <a:off x="2423176" y="3883774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636719-4044-CA2D-18A3-6AF0E3ECA8E8}"/>
              </a:ext>
            </a:extLst>
          </p:cNvPr>
          <p:cNvSpPr txBox="1"/>
          <p:nvPr/>
        </p:nvSpPr>
        <p:spPr>
          <a:xfrm>
            <a:off x="1998184" y="3899406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3EF591-6070-76B4-5DB3-301E2081B977}"/>
              </a:ext>
            </a:extLst>
          </p:cNvPr>
          <p:cNvSpPr txBox="1"/>
          <p:nvPr/>
        </p:nvSpPr>
        <p:spPr>
          <a:xfrm>
            <a:off x="1567242" y="4339104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F12852-48EC-B43B-9E74-E51FBE860267}"/>
              </a:ext>
            </a:extLst>
          </p:cNvPr>
          <p:cNvSpPr txBox="1"/>
          <p:nvPr/>
        </p:nvSpPr>
        <p:spPr>
          <a:xfrm>
            <a:off x="1462018" y="388833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C5A574-E26B-333C-08FF-6D742E45FA4F}"/>
              </a:ext>
            </a:extLst>
          </p:cNvPr>
          <p:cNvSpPr txBox="1"/>
          <p:nvPr/>
        </p:nvSpPr>
        <p:spPr>
          <a:xfrm>
            <a:off x="5311981" y="4923087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33BDD5-37AD-7107-9A10-64D9DE28B089}"/>
              </a:ext>
            </a:extLst>
          </p:cNvPr>
          <p:cNvSpPr txBox="1"/>
          <p:nvPr/>
        </p:nvSpPr>
        <p:spPr>
          <a:xfrm>
            <a:off x="6156215" y="4006713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0D34FE-E94B-17D0-5944-F5B5E423395E}"/>
              </a:ext>
            </a:extLst>
          </p:cNvPr>
          <p:cNvSpPr txBox="1"/>
          <p:nvPr/>
        </p:nvSpPr>
        <p:spPr>
          <a:xfrm>
            <a:off x="5301129" y="4460168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663951-59B1-35A3-A590-E4D80AF3E5AC}"/>
              </a:ext>
            </a:extLst>
          </p:cNvPr>
          <p:cNvSpPr txBox="1"/>
          <p:nvPr/>
        </p:nvSpPr>
        <p:spPr>
          <a:xfrm>
            <a:off x="5103547" y="444635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487C49-0A1D-DCE9-A4FE-E5362DCED62E}"/>
              </a:ext>
            </a:extLst>
          </p:cNvPr>
          <p:cNvSpPr txBox="1"/>
          <p:nvPr/>
        </p:nvSpPr>
        <p:spPr>
          <a:xfrm>
            <a:off x="5928613" y="3991566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40FCE4-9BAD-62F8-2C3D-B1EEC5D1D36B}"/>
              </a:ext>
            </a:extLst>
          </p:cNvPr>
          <p:cNvSpPr txBox="1"/>
          <p:nvPr/>
        </p:nvSpPr>
        <p:spPr>
          <a:xfrm>
            <a:off x="5719293" y="3984432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044B1C-15AA-1F56-412B-7F2DE53D494E}"/>
              </a:ext>
            </a:extLst>
          </p:cNvPr>
          <p:cNvSpPr txBox="1"/>
          <p:nvPr/>
        </p:nvSpPr>
        <p:spPr>
          <a:xfrm>
            <a:off x="5091809" y="396961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1C33A28-44A5-E661-CB50-B8232D700037}"/>
              </a:ext>
            </a:extLst>
          </p:cNvPr>
          <p:cNvSpPr txBox="1"/>
          <p:nvPr/>
        </p:nvSpPr>
        <p:spPr>
          <a:xfrm>
            <a:off x="4882489" y="3991566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2951BB-B2AA-C912-5E96-CD7215B77A05}"/>
              </a:ext>
            </a:extLst>
          </p:cNvPr>
          <p:cNvSpPr txBox="1"/>
          <p:nvPr/>
        </p:nvSpPr>
        <p:spPr>
          <a:xfrm>
            <a:off x="9345398" y="392313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543DED-8285-CC6E-D931-8DC83C7EA1C8}"/>
              </a:ext>
            </a:extLst>
          </p:cNvPr>
          <p:cNvSpPr txBox="1"/>
          <p:nvPr/>
        </p:nvSpPr>
        <p:spPr>
          <a:xfrm>
            <a:off x="8723322" y="391265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C51FE5-C166-0610-D8F1-E7B4CF91736B}"/>
              </a:ext>
            </a:extLst>
          </p:cNvPr>
          <p:cNvSpPr txBox="1"/>
          <p:nvPr/>
        </p:nvSpPr>
        <p:spPr>
          <a:xfrm>
            <a:off x="8923000" y="3926142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1677DA2-33A6-0690-DC48-36501B5140C9}"/>
              </a:ext>
            </a:extLst>
          </p:cNvPr>
          <p:cNvSpPr txBox="1"/>
          <p:nvPr/>
        </p:nvSpPr>
        <p:spPr>
          <a:xfrm>
            <a:off x="9542589" y="393142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BF8B63-CF55-EDC7-30EC-8F345D60D085}"/>
              </a:ext>
            </a:extLst>
          </p:cNvPr>
          <p:cNvSpPr txBox="1"/>
          <p:nvPr/>
        </p:nvSpPr>
        <p:spPr>
          <a:xfrm>
            <a:off x="8951015" y="4415539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4084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BCDFDF-7F73-7568-FBBA-38C26EB66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6196"/>
            <a:ext cx="2250440" cy="9731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A9D7D0A-C76D-E7A8-8319-5FB09FA492DD}"/>
              </a:ext>
            </a:extLst>
          </p:cNvPr>
          <p:cNvGrpSpPr/>
          <p:nvPr/>
        </p:nvGrpSpPr>
        <p:grpSpPr>
          <a:xfrm>
            <a:off x="5982293" y="2004934"/>
            <a:ext cx="1977595" cy="1719986"/>
            <a:chOff x="1044533" y="3358258"/>
            <a:chExt cx="1730807" cy="15050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1A8741-878D-2DD1-1B09-C28BEABA436F}"/>
                </a:ext>
              </a:extLst>
            </p:cNvPr>
            <p:cNvSpPr txBox="1"/>
            <p:nvPr/>
          </p:nvSpPr>
          <p:spPr>
            <a:xfrm>
              <a:off x="1044533" y="3358258"/>
              <a:ext cx="963238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510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96522B1-312F-0ED1-E0D0-B2621411DA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2E9352-57A0-B9EB-D090-1635C101511C}"/>
                </a:ext>
              </a:extLst>
            </p:cNvPr>
            <p:cNvSpPr txBox="1"/>
            <p:nvPr/>
          </p:nvSpPr>
          <p:spPr>
            <a:xfrm>
              <a:off x="2061396" y="3367149"/>
              <a:ext cx="494851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5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03A5D3-9CCE-9137-28FE-89AF588781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43B228-AE6A-B080-ABA2-B7C548558081}"/>
                </a:ext>
              </a:extLst>
            </p:cNvPr>
            <p:cNvSpPr txBox="1"/>
            <p:nvPr/>
          </p:nvSpPr>
          <p:spPr>
            <a:xfrm>
              <a:off x="1928673" y="3861933"/>
              <a:ext cx="726963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12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E1BBFB-48A9-89AA-DE57-979075255BDF}"/>
                </a:ext>
              </a:extLst>
            </p:cNvPr>
            <p:cNvSpPr txBox="1"/>
            <p:nvPr/>
          </p:nvSpPr>
          <p:spPr>
            <a:xfrm>
              <a:off x="1507106" y="4297731"/>
              <a:ext cx="494851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0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145E16-8607-84AA-A06E-3C025F933012}"/>
              </a:ext>
            </a:extLst>
          </p:cNvPr>
          <p:cNvSpPr txBox="1"/>
          <p:nvPr/>
        </p:nvSpPr>
        <p:spPr>
          <a:xfrm>
            <a:off x="6084314" y="2567071"/>
            <a:ext cx="110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/>
              </a:rPr>
              <a:t>010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671FF21-760C-7F5E-BE04-E91BD4640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909" y="3567507"/>
            <a:ext cx="590550" cy="5429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15719B2-F836-3CE0-5D93-B11264202F7E}"/>
              </a:ext>
            </a:extLst>
          </p:cNvPr>
          <p:cNvGrpSpPr/>
          <p:nvPr/>
        </p:nvGrpSpPr>
        <p:grpSpPr>
          <a:xfrm>
            <a:off x="1815158" y="1999237"/>
            <a:ext cx="1935356" cy="1891436"/>
            <a:chOff x="1597460" y="3311679"/>
            <a:chExt cx="1402725" cy="16150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48542E-08C3-5F30-D86B-1376A14E0BAD}"/>
                </a:ext>
              </a:extLst>
            </p:cNvPr>
            <p:cNvSpPr txBox="1"/>
            <p:nvPr/>
          </p:nvSpPr>
          <p:spPr>
            <a:xfrm>
              <a:off x="1756531" y="3311679"/>
              <a:ext cx="1243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114</a:t>
              </a:r>
              <a:endParaRPr lang="en-US" sz="2800" b="1" dirty="0">
                <a:solidFill>
                  <a:srgbClr val="0000FF"/>
                </a:solidFill>
                <a:latin typeface="Arial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17CC9FF-9F33-F17F-A7F1-A61E423C244B}"/>
                </a:ext>
              </a:extLst>
            </p:cNvPr>
            <p:cNvCxnSpPr>
              <a:cxnSpLocks/>
            </p:cNvCxnSpPr>
            <p:nvPr/>
          </p:nvCxnSpPr>
          <p:spPr>
            <a:xfrm>
              <a:off x="1770804" y="4351883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64AD5F-C6AB-BE0E-0AEB-B75CE210106F}"/>
                </a:ext>
              </a:extLst>
            </p:cNvPr>
            <p:cNvSpPr txBox="1"/>
            <p:nvPr/>
          </p:nvSpPr>
          <p:spPr>
            <a:xfrm>
              <a:off x="1597460" y="3544082"/>
              <a:ext cx="3466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Arial"/>
                </a:rPr>
                <a:t>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BE64B54-11E9-0468-852D-042E6133AA20}"/>
                </a:ext>
              </a:extLst>
            </p:cNvPr>
            <p:cNvSpPr txBox="1"/>
            <p:nvPr/>
          </p:nvSpPr>
          <p:spPr>
            <a:xfrm>
              <a:off x="1995443" y="3815152"/>
              <a:ext cx="724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7E18A2-BABB-C77B-4069-5B57D8B25617}"/>
                </a:ext>
              </a:extLst>
            </p:cNvPr>
            <p:cNvSpPr txBox="1"/>
            <p:nvPr/>
          </p:nvSpPr>
          <p:spPr>
            <a:xfrm>
              <a:off x="1745603" y="4374855"/>
              <a:ext cx="963238" cy="551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684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D700731-4391-405A-C458-B15F9CC08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817" y="3583205"/>
            <a:ext cx="590550" cy="542925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7952D92-C86B-C42F-45C8-E57BCA8DE52D}"/>
              </a:ext>
            </a:extLst>
          </p:cNvPr>
          <p:cNvSpPr/>
          <p:nvPr/>
        </p:nvSpPr>
        <p:spPr>
          <a:xfrm>
            <a:off x="3750514" y="3583205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6FDF934-4EDD-AF24-1D34-6E75531A480D}"/>
              </a:ext>
            </a:extLst>
          </p:cNvPr>
          <p:cNvSpPr/>
          <p:nvPr/>
        </p:nvSpPr>
        <p:spPr>
          <a:xfrm>
            <a:off x="8143591" y="3567506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036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D1CDFF9E-F433-0BF8-FB21-D6847614906D}"/>
              </a:ext>
            </a:extLst>
          </p:cNvPr>
          <p:cNvSpPr/>
          <p:nvPr/>
        </p:nvSpPr>
        <p:spPr>
          <a:xfrm>
            <a:off x="381000" y="426720"/>
            <a:ext cx="802640" cy="64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1360E-F365-311C-8041-2A33DF0E5FB8}"/>
              </a:ext>
            </a:extLst>
          </p:cNvPr>
          <p:cNvSpPr txBox="1"/>
          <p:nvPr/>
        </p:nvSpPr>
        <p:spPr>
          <a:xfrm>
            <a:off x="1183640" y="426720"/>
            <a:ext cx="10297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256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69A90-A8E9-3590-DD8C-6363A8AB8CBE}"/>
              </a:ext>
            </a:extLst>
          </p:cNvPr>
          <p:cNvSpPr txBox="1"/>
          <p:nvPr/>
        </p:nvSpPr>
        <p:spPr>
          <a:xfrm>
            <a:off x="2148840" y="2186910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891DE-5AA5-0AE9-B81C-19DFA568F941}"/>
              </a:ext>
            </a:extLst>
          </p:cNvPr>
          <p:cNvSpPr txBox="1"/>
          <p:nvPr/>
        </p:nvSpPr>
        <p:spPr>
          <a:xfrm>
            <a:off x="1183640" y="3048000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77D73-03F3-33A0-B708-21D0946B86B8}"/>
              </a:ext>
            </a:extLst>
          </p:cNvPr>
          <p:cNvSpPr txBox="1"/>
          <p:nvPr/>
        </p:nvSpPr>
        <p:spPr>
          <a:xfrm>
            <a:off x="1183640" y="3632775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…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99B031-F92F-A720-E8F8-DA9119DC04DB}"/>
              </a:ext>
            </a:extLst>
          </p:cNvPr>
          <p:cNvCxnSpPr/>
          <p:nvPr/>
        </p:nvCxnSpPr>
        <p:spPr>
          <a:xfrm>
            <a:off x="5313680" y="2186910"/>
            <a:ext cx="81280" cy="35739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03BDF7B-5964-15DC-3030-742EA62C4B5C}"/>
              </a:ext>
            </a:extLst>
          </p:cNvPr>
          <p:cNvSpPr txBox="1"/>
          <p:nvPr/>
        </p:nvSpPr>
        <p:spPr>
          <a:xfrm>
            <a:off x="7482840" y="2186910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93A55-79C3-2565-4E90-3C0E8784F807}"/>
              </a:ext>
            </a:extLst>
          </p:cNvPr>
          <p:cNvSpPr txBox="1"/>
          <p:nvPr/>
        </p:nvSpPr>
        <p:spPr>
          <a:xfrm>
            <a:off x="5684520" y="3027679"/>
            <a:ext cx="610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173E02-7CD2-72D6-3A78-6ECEA11DBB1E}"/>
              </a:ext>
            </a:extLst>
          </p:cNvPr>
          <p:cNvSpPr txBox="1"/>
          <p:nvPr/>
        </p:nvSpPr>
        <p:spPr>
          <a:xfrm>
            <a:off x="6332220" y="3616700"/>
            <a:ext cx="467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   :    8    =   32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524F2C-8AC0-23AF-D90D-A739E4EE56A3}"/>
              </a:ext>
            </a:extLst>
          </p:cNvPr>
          <p:cNvSpPr txBox="1"/>
          <p:nvPr/>
        </p:nvSpPr>
        <p:spPr>
          <a:xfrm>
            <a:off x="8326120" y="4203986"/>
            <a:ext cx="400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</a:t>
            </a:r>
          </a:p>
        </p:txBody>
      </p:sp>
    </p:spTree>
    <p:extLst>
      <p:ext uri="{BB962C8B-B14F-4D97-AF65-F5344CB8AC3E}">
        <p14:creationId xmlns:p14="http://schemas.microsoft.com/office/powerpoint/2010/main" val="157857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9FB8A6-D724-6B0F-5CE2-7C8BBE7C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15" y="955040"/>
            <a:ext cx="9782715" cy="29870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245A46-9DFE-0CBE-0B18-E152CA8B0560}"/>
              </a:ext>
            </a:extLst>
          </p:cNvPr>
          <p:cNvSpPr/>
          <p:nvPr/>
        </p:nvSpPr>
        <p:spPr>
          <a:xfrm>
            <a:off x="3566160" y="3108960"/>
            <a:ext cx="589280" cy="447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1E8E40-1A36-4898-12E1-3AFA665BA6AA}"/>
              </a:ext>
            </a:extLst>
          </p:cNvPr>
          <p:cNvSpPr/>
          <p:nvPr/>
        </p:nvSpPr>
        <p:spPr>
          <a:xfrm>
            <a:off x="2987040" y="1920240"/>
            <a:ext cx="579120" cy="5181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47C162-E051-ACD3-B9E1-F7A0FB785738}"/>
              </a:ext>
            </a:extLst>
          </p:cNvPr>
          <p:cNvSpPr/>
          <p:nvPr/>
        </p:nvSpPr>
        <p:spPr>
          <a:xfrm>
            <a:off x="8178800" y="3058160"/>
            <a:ext cx="589280" cy="5283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C9FF3A-30A6-34B1-6827-D04EEF0942AC}"/>
              </a:ext>
            </a:extLst>
          </p:cNvPr>
          <p:cNvSpPr/>
          <p:nvPr/>
        </p:nvSpPr>
        <p:spPr>
          <a:xfrm>
            <a:off x="9316720" y="1910080"/>
            <a:ext cx="579120" cy="5181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02E34D-5AE1-7216-32E9-572D865916EF}"/>
              </a:ext>
            </a:extLst>
          </p:cNvPr>
          <p:cNvSpPr/>
          <p:nvPr/>
        </p:nvSpPr>
        <p:spPr>
          <a:xfrm>
            <a:off x="8869682" y="2997200"/>
            <a:ext cx="589280" cy="5892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5904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748C324-9C1D-0F8E-F7F4-8DC16992A9A6}"/>
              </a:ext>
            </a:extLst>
          </p:cNvPr>
          <p:cNvSpPr/>
          <p:nvPr/>
        </p:nvSpPr>
        <p:spPr>
          <a:xfrm>
            <a:off x="2794000" y="1270000"/>
            <a:ext cx="6553200" cy="2590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325996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5684" y="-1141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5470" y="-11410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333" y="3981523"/>
            <a:ext cx="8202470" cy="26515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B23EEB-2A68-6A40-9D9A-4797E255F279}"/>
              </a:ext>
            </a:extLst>
          </p:cNvPr>
          <p:cNvSpPr txBox="1"/>
          <p:nvPr/>
        </p:nvSpPr>
        <p:spPr>
          <a:xfrm>
            <a:off x="5030334" y="1803359"/>
            <a:ext cx="171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60710-4E0A-4F1D-88E4-AB99DADD1079}"/>
              </a:ext>
            </a:extLst>
          </p:cNvPr>
          <p:cNvSpPr txBox="1"/>
          <p:nvPr/>
        </p:nvSpPr>
        <p:spPr>
          <a:xfrm>
            <a:off x="4366454" y="2524161"/>
            <a:ext cx="504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  </a:t>
            </a:r>
            <a:r>
              <a:rPr lang="en-US" sz="2800" b="1" dirty="0"/>
              <a:t>(Trang 114)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303DC7-0720-B9F0-A686-AF3160E1549B}"/>
              </a:ext>
            </a:extLst>
          </p:cNvPr>
          <p:cNvSpPr txBox="1"/>
          <p:nvPr/>
        </p:nvSpPr>
        <p:spPr>
          <a:xfrm>
            <a:off x="2481310" y="1066800"/>
            <a:ext cx="853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202.</a:t>
            </a:r>
          </a:p>
        </p:txBody>
      </p:sp>
    </p:spTree>
    <p:extLst>
      <p:ext uri="{BB962C8B-B14F-4D97-AF65-F5344CB8AC3E}">
        <p14:creationId xmlns:p14="http://schemas.microsoft.com/office/powerpoint/2010/main" val="2666197839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D6FD8-81AA-42B8-272D-7BE7593F3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780" y="2468880"/>
            <a:ext cx="6710680" cy="177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641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29" y="174331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3096603" y="386086"/>
            <a:ext cx="488632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x 3 = 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90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33</a:t>
            </a: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70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6AADD2A-8942-1B50-C9B5-8FFC12BCB96B}"/>
              </a:ext>
            </a:extLst>
          </p:cNvPr>
          <p:cNvSpPr/>
          <p:nvPr/>
        </p:nvSpPr>
        <p:spPr>
          <a:xfrm>
            <a:off x="3096603" y="386086"/>
            <a:ext cx="488632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x 4  = ?</a:t>
            </a: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38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42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80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20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2C512E0-A7BD-6BFA-2121-006F8E72138A}"/>
              </a:ext>
            </a:extLst>
          </p:cNvPr>
          <p:cNvSpPr/>
          <p:nvPr/>
        </p:nvSpPr>
        <p:spPr>
          <a:xfrm>
            <a:off x="3096603" y="386086"/>
            <a:ext cx="488632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: 2 = ?</a:t>
            </a: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/>
              <a:t>CHÚC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/>
              <a:t>MỪNG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/>
              <a:t>NON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/>
              <a:t>ONG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7;p33">
            <a:extLst>
              <a:ext uri="{FF2B5EF4-FFF2-40B4-BE49-F238E27FC236}">
                <a16:creationId xmlns:a16="http://schemas.microsoft.com/office/drawing/2014/main" id="{FAD77BE1-126B-C534-D8D1-5A89694D793E}"/>
              </a:ext>
            </a:extLst>
          </p:cNvPr>
          <p:cNvSpPr txBox="1">
            <a:spLocks/>
          </p:cNvSpPr>
          <p:nvPr/>
        </p:nvSpPr>
        <p:spPr>
          <a:xfrm>
            <a:off x="1405755" y="701874"/>
            <a:ext cx="8652385" cy="50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609630">
              <a:defRPr/>
            </a:pP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5" name="Google Shape;487;p33">
            <a:extLst>
              <a:ext uri="{FF2B5EF4-FFF2-40B4-BE49-F238E27FC236}">
                <a16:creationId xmlns:a16="http://schemas.microsoft.com/office/drawing/2014/main" id="{21403F42-5196-A085-3598-BFFA29BCF11F}"/>
              </a:ext>
            </a:extLst>
          </p:cNvPr>
          <p:cNvSpPr txBox="1">
            <a:spLocks/>
          </p:cNvSpPr>
          <p:nvPr/>
        </p:nvSpPr>
        <p:spPr>
          <a:xfrm>
            <a:off x="4516824" y="1418067"/>
            <a:ext cx="2054272" cy="80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60963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BF290-F6D5-160F-3995-6C74272DBFFC}"/>
              </a:ext>
            </a:extLst>
          </p:cNvPr>
          <p:cNvSpPr txBox="1"/>
          <p:nvPr/>
        </p:nvSpPr>
        <p:spPr>
          <a:xfrm>
            <a:off x="4175760" y="2352251"/>
            <a:ext cx="682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   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114)       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22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370</Words>
  <Application>Microsoft Office PowerPoint</Application>
  <PresentationFormat>Widescreen</PresentationFormat>
  <Paragraphs>132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等线</vt:lpstr>
      <vt:lpstr>Bubblegum Sans</vt:lpstr>
      <vt:lpstr>Calibri Light</vt:lpstr>
      <vt:lpstr>Times New Roman</vt:lpstr>
      <vt:lpstr>Arial</vt:lpstr>
      <vt:lpstr>Office Theme</vt:lpstr>
      <vt:lpstr>BÀI GIẢNG TOÁN 3 BÀI 41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Administrator</cp:lastModifiedBy>
  <cp:revision>21</cp:revision>
  <dcterms:created xsi:type="dcterms:W3CDTF">2018-05-01T14:03:50Z</dcterms:created>
  <dcterms:modified xsi:type="dcterms:W3CDTF">2022-08-25T17:47:18Z</dcterms:modified>
</cp:coreProperties>
</file>