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1" r:id="rId1"/>
  </p:sldMasterIdLst>
  <p:notesMasterIdLst>
    <p:notesMasterId r:id="rId28"/>
  </p:notesMasterIdLst>
  <p:sldIdLst>
    <p:sldId id="256" r:id="rId2"/>
    <p:sldId id="257" r:id="rId3"/>
    <p:sldId id="286" r:id="rId4"/>
    <p:sldId id="501" r:id="rId5"/>
    <p:sldId id="502" r:id="rId6"/>
    <p:sldId id="510" r:id="rId7"/>
    <p:sldId id="287" r:id="rId8"/>
    <p:sldId id="293" r:id="rId9"/>
    <p:sldId id="503" r:id="rId10"/>
    <p:sldId id="504" r:id="rId11"/>
    <p:sldId id="507" r:id="rId12"/>
    <p:sldId id="505" r:id="rId13"/>
    <p:sldId id="509" r:id="rId14"/>
    <p:sldId id="277" r:id="rId15"/>
    <p:sldId id="260" r:id="rId16"/>
    <p:sldId id="11088445" r:id="rId17"/>
    <p:sldId id="291" r:id="rId18"/>
    <p:sldId id="11088446" r:id="rId19"/>
    <p:sldId id="11088448" r:id="rId20"/>
    <p:sldId id="281" r:id="rId21"/>
    <p:sldId id="11088449" r:id="rId22"/>
    <p:sldId id="271" r:id="rId23"/>
    <p:sldId id="275" r:id="rId24"/>
    <p:sldId id="11088450" r:id="rId25"/>
    <p:sldId id="276" r:id="rId26"/>
    <p:sldId id="284" r:id="rId27"/>
  </p:sldIdLst>
  <p:sldSz cx="12634913" cy="9475788"/>
  <p:notesSz cx="6858000" cy="9144000"/>
  <p:custDataLst>
    <p:tags r:id="rId29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sz="30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985" userDrawn="1">
          <p15:clr>
            <a:srgbClr val="A4A3A4"/>
          </p15:clr>
        </p15:guide>
        <p15:guide id="2" pos="39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EB71"/>
    <a:srgbClr val="3399FF"/>
    <a:srgbClr val="663300"/>
    <a:srgbClr val="FF0066"/>
    <a:srgbClr val="FFFF00"/>
    <a:srgbClr val="FFEFAB"/>
    <a:srgbClr val="FFD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2" autoAdjust="0"/>
    <p:restoredTop sz="95025"/>
  </p:normalViewPr>
  <p:slideViewPr>
    <p:cSldViewPr showGuides="1">
      <p:cViewPr varScale="1">
        <p:scale>
          <a:sx n="47" d="100"/>
          <a:sy n="47" d="100"/>
        </p:scale>
        <p:origin x="1680" y="36"/>
      </p:cViewPr>
      <p:guideLst>
        <p:guide orient="horz" pos="2985"/>
        <p:guide pos="39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页眉占位符 1638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endParaRPr lang="zh-CN" sz="1200" dirty="0"/>
          </a:p>
        </p:txBody>
      </p:sp>
      <p:sp>
        <p:nvSpPr>
          <p:cNvPr id="16387" name="日期占位符 16386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 algn="r"/>
            <a:endParaRPr lang="zh-CN" altLang="en-US" sz="1200" dirty="0"/>
          </a:p>
        </p:txBody>
      </p:sp>
      <p:sp>
        <p:nvSpPr>
          <p:cNvPr id="16388" name="幻灯片图像占位符 16387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16389" name="文本占位符 16388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390" name="页脚占位符 16389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/>
            <a:endParaRPr lang="zh-CN" sz="1200" dirty="0"/>
          </a:p>
        </p:txBody>
      </p:sp>
      <p:sp>
        <p:nvSpPr>
          <p:cNvPr id="16391" name="灯片编号占位符 16390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/>
            <a:fld id="{9A0DB2DC-4C9A-4742-B13C-FB6460FD3503}" type="slidenum">
              <a:rPr lang="en-US" altLang="zh-CN" sz="1200" dirty="0"/>
              <a:t>‹#›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4245353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lvl="0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937128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18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1443007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19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1180738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362211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幻灯片图像占位符 6144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1443" name="文本占位符 6144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717663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2053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16025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幻灯片图像占位符 7987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79875" name="文本占位符 798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023423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41938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9221371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6288888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8089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0899" name="文本占位符 8089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0735003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C376646-0681-4795-8A22-98101D0418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CE60A7-D9D6-49E6-8009-868E29CF23F6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8194" name="Rectangle 2">
            <a:extLst>
              <a:ext uri="{FF2B5EF4-FFF2-40B4-BE49-F238E27FC236}">
                <a16:creationId xmlns:a16="http://schemas.microsoft.com/office/drawing/2014/main" id="{D4581E13-1A6C-45DE-9317-0594534DDF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BC411F83-B0D0-48A2-A582-340ACFA247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8499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4995" name="文本占位符 8499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660202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98399"/>
      </p:ext>
    </p:extLst>
  </p:cSld>
  <p:clrMapOvr>
    <a:masterClrMapping/>
  </p:clrMapOvr>
  <p:hf sldNum="0"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980682"/>
      </p:ext>
    </p:extLst>
  </p:cSld>
  <p:clrMapOvr>
    <a:masterClrMapping/>
  </p:clrMapOvr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864952"/>
      </p:ext>
    </p:extLst>
  </p:cSld>
  <p:clrMapOvr>
    <a:masterClrMapping/>
  </p:clrMapOvr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832224"/>
      </p:ext>
    </p:extLst>
  </p:cSld>
  <p:clrMapOvr>
    <a:masterClrMapping/>
  </p:clrMapOvr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29771"/>
      </p:ext>
    </p:extLst>
  </p:cSld>
  <p:clrMapOvr>
    <a:masterClrMapping/>
  </p:clrMapOvr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011549"/>
      </p:ext>
    </p:extLst>
  </p:cSld>
  <p:clrMapOvr>
    <a:masterClrMapping/>
  </p:clrMapOvr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95502"/>
      </p:ext>
    </p:extLst>
  </p:cSld>
  <p:clrMapOvr>
    <a:masterClrMapping/>
  </p:clrMapOvr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622005"/>
      </p:ext>
    </p:extLst>
  </p:cSld>
  <p:clrMapOvr>
    <a:masterClrMapping/>
  </p:clrMapOvr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343536"/>
      </p:ext>
    </p:extLst>
  </p:cSld>
  <p:clrMapOvr>
    <a:masterClrMapping/>
  </p:clrMapOvr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561726"/>
      </p:ext>
    </p:extLst>
  </p:cSld>
  <p:clrMapOvr>
    <a:masterClrMapping/>
  </p:clrMapOvr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813082"/>
      </p:ext>
    </p:extLst>
  </p:cSld>
  <p:clrMapOvr>
    <a:masterClrMapping/>
  </p:clrMapOvr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612709"/>
      </p:ext>
    </p:extLst>
  </p:cSld>
  <p:clrMapOvr>
    <a:masterClrMapping/>
  </p:clrMapOvr>
  <p:hf sldNum="0"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825379"/>
      </p:ext>
    </p:extLst>
  </p:cSld>
  <p:clrMapOvr>
    <a:masterClrMapping/>
  </p:clrMapOvr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071" y="2362369"/>
            <a:ext cx="10897612" cy="3941664"/>
          </a:xfrm>
        </p:spPr>
        <p:txBody>
          <a:bodyPr anchor="b"/>
          <a:lstStyle>
            <a:lvl1pPr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2071" y="6341323"/>
            <a:ext cx="10897612" cy="2072828"/>
          </a:xfrm>
        </p:spPr>
        <p:txBody>
          <a:bodyPr/>
          <a:lstStyle>
            <a:lvl1pPr marL="0" indent="0">
              <a:buNone/>
              <a:defRPr sz="3316">
                <a:solidFill>
                  <a:schemeClr val="tx1"/>
                </a:solidFill>
              </a:defRPr>
            </a:lvl1pPr>
            <a:lvl2pPr marL="631713" indent="0">
              <a:buNone/>
              <a:defRPr sz="2763">
                <a:solidFill>
                  <a:schemeClr val="tx1">
                    <a:tint val="75000"/>
                  </a:schemeClr>
                </a:solidFill>
              </a:defRPr>
            </a:lvl2pPr>
            <a:lvl3pPr marL="1263426" indent="0">
              <a:buNone/>
              <a:defRPr sz="2487">
                <a:solidFill>
                  <a:schemeClr val="tx1">
                    <a:tint val="75000"/>
                  </a:schemeClr>
                </a:solidFill>
              </a:defRPr>
            </a:lvl3pPr>
            <a:lvl4pPr marL="1895140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4pPr>
            <a:lvl5pPr marL="252685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5pPr>
            <a:lvl6pPr marL="315856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6pPr>
            <a:lvl7pPr marL="3790279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7pPr>
            <a:lvl8pPr marL="4421993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8pPr>
            <a:lvl9pPr marL="5053706" indent="0">
              <a:buNone/>
              <a:defRPr sz="221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123693"/>
      </p:ext>
    </p:extLst>
  </p:cSld>
  <p:clrMapOvr>
    <a:masterClrMapping/>
  </p:clrMapOvr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8650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6425" y="2522490"/>
            <a:ext cx="5369838" cy="6012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819406"/>
      </p:ext>
    </p:extLst>
  </p:cSld>
  <p:clrMapOvr>
    <a:masterClrMapping/>
  </p:clrMapOvr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504500"/>
            <a:ext cx="10897612" cy="18315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0297" y="2322885"/>
            <a:ext cx="5345160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0297" y="3461295"/>
            <a:ext cx="5345160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5" y="2322885"/>
            <a:ext cx="5371484" cy="1138410"/>
          </a:xfrm>
        </p:spPr>
        <p:txBody>
          <a:bodyPr anchor="b"/>
          <a:lstStyle>
            <a:lvl1pPr marL="0" indent="0">
              <a:buNone/>
              <a:defRPr sz="3316" b="1"/>
            </a:lvl1pPr>
            <a:lvl2pPr marL="631713" indent="0">
              <a:buNone/>
              <a:defRPr sz="2763" b="1"/>
            </a:lvl2pPr>
            <a:lvl3pPr marL="1263426" indent="0">
              <a:buNone/>
              <a:defRPr sz="2487" b="1"/>
            </a:lvl3pPr>
            <a:lvl4pPr marL="1895140" indent="0">
              <a:buNone/>
              <a:defRPr sz="2211" b="1"/>
            </a:lvl4pPr>
            <a:lvl5pPr marL="2526853" indent="0">
              <a:buNone/>
              <a:defRPr sz="2211" b="1"/>
            </a:lvl5pPr>
            <a:lvl6pPr marL="3158566" indent="0">
              <a:buNone/>
              <a:defRPr sz="2211" b="1"/>
            </a:lvl6pPr>
            <a:lvl7pPr marL="3790279" indent="0">
              <a:buNone/>
              <a:defRPr sz="2211" b="1"/>
            </a:lvl7pPr>
            <a:lvl8pPr marL="4421993" indent="0">
              <a:buNone/>
              <a:defRPr sz="2211" b="1"/>
            </a:lvl8pPr>
            <a:lvl9pPr marL="5053706" indent="0">
              <a:buNone/>
              <a:defRPr sz="221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96425" y="3461295"/>
            <a:ext cx="5371484" cy="50910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11570"/>
      </p:ext>
    </p:extLst>
  </p:cSld>
  <p:clrMapOvr>
    <a:masterClrMapping/>
  </p:clrMapOvr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633982"/>
      </p:ext>
    </p:extLst>
  </p:cSld>
  <p:clrMapOvr>
    <a:masterClrMapping/>
  </p:clrMapOvr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916230"/>
      </p:ext>
    </p:extLst>
  </p:cSld>
  <p:clrMapOvr>
    <a:masterClrMapping/>
  </p:clrMapOvr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4458"/>
      </p:ext>
    </p:extLst>
  </p:cSld>
  <p:clrMapOvr>
    <a:masterClrMapping/>
  </p:clrMapOvr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1484" y="1364340"/>
            <a:ext cx="6396425" cy="6733951"/>
          </a:xfrm>
        </p:spPr>
        <p:txBody>
          <a:bodyPr/>
          <a:lstStyle>
            <a:lvl1pPr>
              <a:defRPr sz="4421"/>
            </a:lvl1pPr>
            <a:lvl2pPr>
              <a:defRPr sz="3869"/>
            </a:lvl2pPr>
            <a:lvl3pPr>
              <a:defRPr sz="3316"/>
            </a:lvl3pPr>
            <a:lvl4pPr>
              <a:defRPr sz="2763"/>
            </a:lvl4pPr>
            <a:lvl5pPr>
              <a:defRPr sz="2763"/>
            </a:lvl5pPr>
            <a:lvl6pPr>
              <a:defRPr sz="2763"/>
            </a:lvl6pPr>
            <a:lvl7pPr>
              <a:defRPr sz="2763"/>
            </a:lvl7pPr>
            <a:lvl8pPr>
              <a:defRPr sz="2763"/>
            </a:lvl8pPr>
            <a:lvl9pPr>
              <a:defRPr sz="276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153329"/>
      </p:ext>
    </p:extLst>
  </p:cSld>
  <p:clrMapOvr>
    <a:masterClrMapping/>
  </p:clrMapOvr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296" y="631719"/>
            <a:ext cx="4075088" cy="2211017"/>
          </a:xfrm>
        </p:spPr>
        <p:txBody>
          <a:bodyPr anchor="b"/>
          <a:lstStyle>
            <a:lvl1pPr>
              <a:defRPr sz="442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371484" y="1364340"/>
            <a:ext cx="6396425" cy="6733951"/>
          </a:xfrm>
        </p:spPr>
        <p:txBody>
          <a:bodyPr anchor="t"/>
          <a:lstStyle>
            <a:lvl1pPr marL="0" indent="0">
              <a:buNone/>
              <a:defRPr sz="4421"/>
            </a:lvl1pPr>
            <a:lvl2pPr marL="631713" indent="0">
              <a:buNone/>
              <a:defRPr sz="3869"/>
            </a:lvl2pPr>
            <a:lvl3pPr marL="1263426" indent="0">
              <a:buNone/>
              <a:defRPr sz="3316"/>
            </a:lvl3pPr>
            <a:lvl4pPr marL="1895140" indent="0">
              <a:buNone/>
              <a:defRPr sz="2763"/>
            </a:lvl4pPr>
            <a:lvl5pPr marL="2526853" indent="0">
              <a:buNone/>
              <a:defRPr sz="2763"/>
            </a:lvl5pPr>
            <a:lvl6pPr marL="3158566" indent="0">
              <a:buNone/>
              <a:defRPr sz="2763"/>
            </a:lvl6pPr>
            <a:lvl7pPr marL="3790279" indent="0">
              <a:buNone/>
              <a:defRPr sz="2763"/>
            </a:lvl7pPr>
            <a:lvl8pPr marL="4421993" indent="0">
              <a:buNone/>
              <a:defRPr sz="2763"/>
            </a:lvl8pPr>
            <a:lvl9pPr marL="5053706" indent="0">
              <a:buNone/>
              <a:defRPr sz="276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0296" y="2842736"/>
            <a:ext cx="4075088" cy="5266521"/>
          </a:xfrm>
        </p:spPr>
        <p:txBody>
          <a:bodyPr/>
          <a:lstStyle>
            <a:lvl1pPr marL="0" indent="0">
              <a:buNone/>
              <a:defRPr sz="2211"/>
            </a:lvl1pPr>
            <a:lvl2pPr marL="631713" indent="0">
              <a:buNone/>
              <a:defRPr sz="1934"/>
            </a:lvl2pPr>
            <a:lvl3pPr marL="1263426" indent="0">
              <a:buNone/>
              <a:defRPr sz="1658"/>
            </a:lvl3pPr>
            <a:lvl4pPr marL="1895140" indent="0">
              <a:buNone/>
              <a:defRPr sz="1382"/>
            </a:lvl4pPr>
            <a:lvl5pPr marL="2526853" indent="0">
              <a:buNone/>
              <a:defRPr sz="1382"/>
            </a:lvl5pPr>
            <a:lvl6pPr marL="3158566" indent="0">
              <a:buNone/>
              <a:defRPr sz="1382"/>
            </a:lvl6pPr>
            <a:lvl7pPr marL="3790279" indent="0">
              <a:buNone/>
              <a:defRPr sz="1382"/>
            </a:lvl7pPr>
            <a:lvl8pPr marL="4421993" indent="0">
              <a:buNone/>
              <a:defRPr sz="1382"/>
            </a:lvl8pPr>
            <a:lvl9pPr marL="5053706" indent="0">
              <a:buNone/>
              <a:defRPr sz="138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341804"/>
      </p:ext>
    </p:extLst>
  </p:cSld>
  <p:clrMapOvr>
    <a:masterClrMapping/>
  </p:clrMapOvr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631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1693"/>
      </p:ext>
    </p:extLst>
  </p:cSld>
  <p:clrMapOvr>
    <a:masterClrMapping/>
  </p:clrMapOvr>
  <p:hf sldNum="0" hdr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1860" y="504498"/>
            <a:ext cx="2724403" cy="80302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8651" y="504498"/>
            <a:ext cx="8015273" cy="80302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984546"/>
      </p:ext>
    </p:extLst>
  </p:cSld>
  <p:clrMapOvr>
    <a:masterClrMapping/>
  </p:clrMapOvr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47619" y="1550784"/>
            <a:ext cx="10739676" cy="3298978"/>
          </a:xfrm>
        </p:spPr>
        <p:txBody>
          <a:bodyPr anchor="b"/>
          <a:lstStyle>
            <a:lvl1pPr algn="ctr">
              <a:defRPr sz="829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79364" y="4976983"/>
            <a:ext cx="9476185" cy="2287788"/>
          </a:xfrm>
        </p:spPr>
        <p:txBody>
          <a:bodyPr/>
          <a:lstStyle>
            <a:lvl1pPr marL="0" indent="0" algn="ctr">
              <a:buNone/>
              <a:defRPr sz="3316"/>
            </a:lvl1pPr>
            <a:lvl2pPr marL="631713" indent="0" algn="ctr">
              <a:buNone/>
              <a:defRPr sz="2763"/>
            </a:lvl2pPr>
            <a:lvl3pPr marL="1263426" indent="0" algn="ctr">
              <a:buNone/>
              <a:defRPr sz="2487"/>
            </a:lvl3pPr>
            <a:lvl4pPr marL="1895140" indent="0" algn="ctr">
              <a:buNone/>
              <a:defRPr sz="2211"/>
            </a:lvl4pPr>
            <a:lvl5pPr marL="2526853" indent="0" algn="ctr">
              <a:buNone/>
              <a:defRPr sz="2211"/>
            </a:lvl5pPr>
            <a:lvl6pPr marL="3158566" indent="0" algn="ctr">
              <a:buNone/>
              <a:defRPr sz="2211"/>
            </a:lvl6pPr>
            <a:lvl7pPr marL="3790279" indent="0" algn="ctr">
              <a:buNone/>
              <a:defRPr sz="2211"/>
            </a:lvl7pPr>
            <a:lvl8pPr marL="4421993" indent="0" algn="ctr">
              <a:buNone/>
              <a:defRPr sz="2211"/>
            </a:lvl8pPr>
            <a:lvl9pPr marL="5053706" indent="0" algn="ctr">
              <a:buNone/>
              <a:defRPr sz="2211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75072"/>
      </p:ext>
    </p:extLst>
  </p:cSld>
  <p:clrMapOvr>
    <a:masterClrMapping/>
  </p:clrMapOvr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150512"/>
      </p:ext>
    </p:extLst>
  </p:cSld>
  <p:clrMapOvr>
    <a:masterClrMapping/>
  </p:clrMapOvr>
  <p:hf sldNum="0"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564413"/>
      </p:ext>
    </p:extLst>
  </p:cSld>
  <p:clrMapOvr>
    <a:masterClrMapping/>
  </p:clrMapOvr>
  <p:hf sldNum="0"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868677"/>
      </p:ext>
    </p:extLst>
  </p:cSld>
  <p:clrMapOvr>
    <a:masterClrMapping/>
  </p:clrMapOvr>
  <p:hf sldNum="0"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371591"/>
      </p:ext>
    </p:extLst>
  </p:cSld>
  <p:clrMapOvr>
    <a:masterClrMapping/>
  </p:clrMapOvr>
  <p:hf sldNum="0"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702469"/>
      </p:ext>
    </p:extLst>
  </p:cSld>
  <p:clrMapOvr>
    <a:masterClrMapping/>
  </p:clrMapOvr>
  <p:hf sldNum="0"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8651" y="504500"/>
            <a:ext cx="10897612" cy="18315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8651" y="2522490"/>
            <a:ext cx="10897612" cy="6012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8650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85315" y="8782654"/>
            <a:ext cx="4264283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923408" y="8782654"/>
            <a:ext cx="2842855" cy="5044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5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pic>
        <p:nvPicPr>
          <p:cNvPr id="7" name="图片 1033" descr="PPT素材-02"/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1196" y="1588"/>
            <a:ext cx="12632521" cy="947261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707448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86" r:id="rId2"/>
    <p:sldLayoutId id="2147483685" r:id="rId3"/>
    <p:sldLayoutId id="2147483682" r:id="rId4"/>
    <p:sldLayoutId id="2147483663" r:id="rId5"/>
    <p:sldLayoutId id="2147483690" r:id="rId6"/>
    <p:sldLayoutId id="2147483689" r:id="rId7"/>
    <p:sldLayoutId id="2147483688" r:id="rId8"/>
    <p:sldLayoutId id="2147483687" r:id="rId9"/>
    <p:sldLayoutId id="2147483684" r:id="rId10"/>
    <p:sldLayoutId id="2147483683" r:id="rId11"/>
    <p:sldLayoutId id="2147483681" r:id="rId12"/>
    <p:sldLayoutId id="2147483680" r:id="rId13"/>
    <p:sldLayoutId id="2147483679" r:id="rId14"/>
    <p:sldLayoutId id="2147483678" r:id="rId15"/>
    <p:sldLayoutId id="2147483677" r:id="rId16"/>
    <p:sldLayoutId id="2147483676" r:id="rId17"/>
    <p:sldLayoutId id="2147483675" r:id="rId18"/>
    <p:sldLayoutId id="2147483674" r:id="rId19"/>
    <p:sldLayoutId id="214748367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91" r:id="rId26"/>
    <p:sldLayoutId id="2147483669" r:id="rId27"/>
    <p:sldLayoutId id="2147483670" r:id="rId28"/>
    <p:sldLayoutId id="2147483671" r:id="rId29"/>
    <p:sldLayoutId id="2147483672" r:id="rId30"/>
  </p:sldLayoutIdLst>
  <p:transition>
    <p:random/>
  </p:transition>
  <p:hf sldNum="0" hdr="0"/>
  <p:txStyles>
    <p:titleStyle>
      <a:lvl1pPr algn="l" defTabSz="1263426" rtl="0" eaLnBrk="1" latinLnBrk="0" hangingPunct="1">
        <a:lnSpc>
          <a:spcPct val="90000"/>
        </a:lnSpc>
        <a:spcBef>
          <a:spcPct val="0"/>
        </a:spcBef>
        <a:buNone/>
        <a:defRPr sz="607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15857" indent="-315857" algn="l" defTabSz="1263426" rtl="0" eaLnBrk="1" latinLnBrk="0" hangingPunct="1">
        <a:lnSpc>
          <a:spcPct val="90000"/>
        </a:lnSpc>
        <a:spcBef>
          <a:spcPts val="1382"/>
        </a:spcBef>
        <a:buFont typeface="Arial" panose="020B0604020202020204" pitchFamily="34" charset="0"/>
        <a:buChar char="•"/>
        <a:defRPr sz="3869" kern="1200">
          <a:solidFill>
            <a:schemeClr val="tx1"/>
          </a:solidFill>
          <a:latin typeface="+mn-lt"/>
          <a:ea typeface="+mn-ea"/>
          <a:cs typeface="+mn-cs"/>
        </a:defRPr>
      </a:lvl1pPr>
      <a:lvl2pPr marL="94757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3316" kern="1200">
          <a:solidFill>
            <a:schemeClr val="tx1"/>
          </a:solidFill>
          <a:latin typeface="+mn-lt"/>
          <a:ea typeface="+mn-ea"/>
          <a:cs typeface="+mn-cs"/>
        </a:defRPr>
      </a:lvl2pPr>
      <a:lvl3pPr marL="157928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763" kern="1200">
          <a:solidFill>
            <a:schemeClr val="tx1"/>
          </a:solidFill>
          <a:latin typeface="+mn-lt"/>
          <a:ea typeface="+mn-ea"/>
          <a:cs typeface="+mn-cs"/>
        </a:defRPr>
      </a:lvl3pPr>
      <a:lvl4pPr marL="221099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842710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47442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4106136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737849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369563" indent="-315857" algn="l" defTabSz="1263426" rtl="0" eaLnBrk="1" latinLnBrk="0" hangingPunct="1">
        <a:lnSpc>
          <a:spcPct val="90000"/>
        </a:lnSpc>
        <a:spcBef>
          <a:spcPts val="691"/>
        </a:spcBef>
        <a:buFont typeface="Arial" panose="020B0604020202020204" pitchFamily="34" charset="0"/>
        <a:buChar char="•"/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1pPr>
      <a:lvl2pPr marL="63171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2pPr>
      <a:lvl3pPr marL="126342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3pPr>
      <a:lvl4pPr marL="1895140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4pPr>
      <a:lvl5pPr marL="252685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5pPr>
      <a:lvl6pPr marL="315856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6pPr>
      <a:lvl7pPr marL="3790279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7pPr>
      <a:lvl8pPr marL="4421993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8pPr>
      <a:lvl9pPr marL="5053706" algn="l" defTabSz="1263426" rtl="0" eaLnBrk="1" latinLnBrk="0" hangingPunct="1">
        <a:defRPr sz="248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gif"/><Relationship Id="rId5" Type="http://schemas.openxmlformats.org/officeDocument/2006/relationships/image" Target="../media/image25.gif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gif"/><Relationship Id="rId5" Type="http://schemas.openxmlformats.org/officeDocument/2006/relationships/image" Target="../media/image30.gif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z20OncUzvKA?feature=oembed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4.wav"/><Relationship Id="rId7" Type="http://schemas.openxmlformats.org/officeDocument/2006/relationships/image" Target="../media/image36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4.wav"/><Relationship Id="rId7" Type="http://schemas.openxmlformats.org/officeDocument/2006/relationships/image" Target="../media/image36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audio4.wav"/><Relationship Id="rId7" Type="http://schemas.openxmlformats.org/officeDocument/2006/relationships/image" Target="../media/image36.wm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5" name="图片 2084" descr="封面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8988" y="6350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84" name="图片 2083" descr="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51496" y="0"/>
            <a:ext cx="17351227" cy="161271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78" name="图片 2077" descr="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43013" y="488951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46086" descr="1-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24" y="2115267"/>
            <a:ext cx="12946285" cy="74078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5" name="文本框 2054"/>
          <p:cNvSpPr txBox="1"/>
          <p:nvPr/>
        </p:nvSpPr>
        <p:spPr>
          <a:xfrm>
            <a:off x="3190541" y="2848917"/>
            <a:ext cx="9444372" cy="322395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500505">
              <a:spcBef>
                <a:spcPct val="50000"/>
              </a:spcBef>
            </a:pP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黑体" panose="02010609060101010101" pitchFamily="2" charset="-122"/>
              </a:rPr>
              <a:t>                     </a:t>
            </a:r>
            <a:r>
              <a:rPr lang="en-US" altLang="zh-CN" sz="4900" b="1" dirty="0">
                <a:ln w="28575">
                  <a:solidFill>
                    <a:schemeClr val="bg1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黑体" panose="02010609060101010101" pitchFamily="2" charset="-122"/>
                <a:cs typeface="Times New Roman" panose="02020603050405020304" pitchFamily="18" charset="0"/>
              </a:rPr>
              <a:t>CHỦ ĐỀ</a:t>
            </a:r>
          </a:p>
          <a:p>
            <a:pPr defTabSz="1500505">
              <a:spcBef>
                <a:spcPct val="50000"/>
              </a:spcBef>
            </a:pP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5400" b="1" spc="50" dirty="0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9525" cmpd="sng">
                  <a:solidFill>
                    <a:srgbClr val="FFBF53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FFBF53"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5400" b="1" spc="50" dirty="0">
              <a:ln w="9525" cmpd="sng">
                <a:solidFill>
                  <a:srgbClr val="FFBF53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FFBF53">
                    <a:alpha val="40000"/>
                  </a:srgb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zh-CN" altLang="en-US" sz="4900" b="1" dirty="0">
              <a:ln w="28575">
                <a:solidFill>
                  <a:schemeClr val="bg1"/>
                </a:solidFill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  <p:sp>
        <p:nvSpPr>
          <p:cNvPr id="8" name="文本框 2055"/>
          <p:cNvSpPr txBox="1"/>
          <p:nvPr/>
        </p:nvSpPr>
        <p:spPr>
          <a:xfrm>
            <a:off x="829693" y="5288057"/>
            <a:ext cx="12745416" cy="424731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RỘNG VỐN TỪ VỀ CÁC HIỆN TƯỢNG TỰ NHIÊN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nl-NL" sz="36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CẢM, CÂU KHIẾN</a:t>
            </a:r>
            <a:endParaRPr lang="en-US" sz="36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  <a:p>
            <a:pPr defTabSz="1500505">
              <a:spcBef>
                <a:spcPct val="50000"/>
              </a:spcBef>
            </a:pPr>
            <a:endParaRPr lang="en-US" altLang="zh-CN" sz="5400" b="1" dirty="0">
              <a:ln w="28575">
                <a:solidFill>
                  <a:schemeClr val="bg1"/>
                </a:solidFill>
              </a:ln>
              <a:solidFill>
                <a:srgbClr val="FF0000"/>
              </a:solidFill>
              <a:latin typeface="UTM Avo" panose="02040603050506020204" pitchFamily="18" charset="0"/>
              <a:ea typeface="黑体" panose="02010609060101010101" pitchFamily="2" charset="-122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rung Quốc tiếp tục nỗ lực ứng phó với lũ lụt nghiêm trọng | Môi trường |  Vietnam+ (VietnamPlus)">
            <a:extLst>
              <a:ext uri="{FF2B5EF4-FFF2-40B4-BE49-F238E27FC236}">
                <a16:creationId xmlns:a16="http://schemas.microsoft.com/office/drawing/2014/main" id="{F61E83A1-7465-48E2-B384-F29B7C89A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" y="0"/>
            <a:ext cx="12634913" cy="8421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A787363-FCC4-4092-9176-EC4AF6B6EE26}"/>
              </a:ext>
            </a:extLst>
          </p:cNvPr>
          <p:cNvSpPr txBox="1"/>
          <p:nvPr/>
        </p:nvSpPr>
        <p:spPr>
          <a:xfrm>
            <a:off x="5453360" y="8725842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9735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àng nghìn dân miền Tây thiếu nước sinh hoạt mùa hạn mặn">
            <a:extLst>
              <a:ext uri="{FF2B5EF4-FFF2-40B4-BE49-F238E27FC236}">
                <a16:creationId xmlns:a16="http://schemas.microsoft.com/office/drawing/2014/main" id="{B64420A9-30E2-4257-8893-0579C5456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84" y="273398"/>
            <a:ext cx="12097344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DF9A1E4-72ED-4FA3-865B-C408213331B7}"/>
              </a:ext>
            </a:extLst>
          </p:cNvPr>
          <p:cNvSpPr txBox="1"/>
          <p:nvPr/>
        </p:nvSpPr>
        <p:spPr>
          <a:xfrm>
            <a:off x="5381352" y="8266286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15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ạn hán gây thiệt hại gần 8.900 tỷ đồng - Tuổi Trẻ Online">
            <a:extLst>
              <a:ext uri="{FF2B5EF4-FFF2-40B4-BE49-F238E27FC236}">
                <a16:creationId xmlns:a16="http://schemas.microsoft.com/office/drawing/2014/main" id="{8569FC09-DD8D-4B12-992A-22F3C11C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792" y="417414"/>
            <a:ext cx="11650733" cy="7776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F2D2A0F9-ACA1-4F57-B9B3-B8086416A251}"/>
              </a:ext>
            </a:extLst>
          </p:cNvPr>
          <p:cNvSpPr txBox="1"/>
          <p:nvPr/>
        </p:nvSpPr>
        <p:spPr>
          <a:xfrm>
            <a:off x="5669384" y="8479492"/>
            <a:ext cx="2232248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2121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3">
            <a:extLst>
              <a:ext uri="{FF2B5EF4-FFF2-40B4-BE49-F238E27FC236}">
                <a16:creationId xmlns:a16="http://schemas.microsoft.com/office/drawing/2014/main" id="{B7311441-0CFC-4F30-AD3D-02E7BE9B0B99}"/>
              </a:ext>
            </a:extLst>
          </p:cNvPr>
          <p:cNvSpPr txBox="1"/>
          <p:nvPr/>
        </p:nvSpPr>
        <p:spPr>
          <a:xfrm>
            <a:off x="4157216" y="8410302"/>
            <a:ext cx="4320480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à Nội nắng chói chang, giữa trưa 38 độ C">
            <a:extLst>
              <a:ext uri="{FF2B5EF4-FFF2-40B4-BE49-F238E27FC236}">
                <a16:creationId xmlns:a16="http://schemas.microsoft.com/office/drawing/2014/main" id="{B290FAA6-9727-4E6B-94E3-90621E4FE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" y="0"/>
            <a:ext cx="12597805" cy="8074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292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Ảnh 1">
            <a:extLst>
              <a:ext uri="{FF2B5EF4-FFF2-40B4-BE49-F238E27FC236}">
                <a16:creationId xmlns:a16="http://schemas.microsoft.com/office/drawing/2014/main" id="{E0E962A2-0470-44A8-9909-8DF1DFB67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" y="715089"/>
            <a:ext cx="12634383" cy="8089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235268" y="8804821"/>
            <a:ext cx="216437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15A8E967-6488-4FD5-B130-EACEE9BC3D2A}"/>
              </a:ext>
            </a:extLst>
          </p:cNvPr>
          <p:cNvSpPr txBox="1"/>
          <p:nvPr/>
        </p:nvSpPr>
        <p:spPr>
          <a:xfrm>
            <a:off x="0" y="0"/>
            <a:ext cx="8117656" cy="7150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từ chỉ các hiện tượng tự nhiên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>
            <a:extLst>
              <a:ext uri="{FF2B5EF4-FFF2-40B4-BE49-F238E27FC236}">
                <a16:creationId xmlns:a16="http://schemas.microsoft.com/office/drawing/2014/main" id="{3CC015F1-E1C1-4DD7-904E-F7B448804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" y="-1"/>
            <a:ext cx="12634383" cy="85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>
            <a:extLst>
              <a:ext uri="{FF2B5EF4-FFF2-40B4-BE49-F238E27FC236}">
                <a16:creationId xmlns:a16="http://schemas.microsoft.com/office/drawing/2014/main" id="{BFAED124-6984-430D-BD71-55479FAFA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05717">
            <a:off x="947843" y="-737005"/>
            <a:ext cx="1526655" cy="582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>
            <a:extLst>
              <a:ext uri="{FF2B5EF4-FFF2-40B4-BE49-F238E27FC236}">
                <a16:creationId xmlns:a16="http://schemas.microsoft.com/office/drawing/2014/main" id="{2BB2DD5F-1F92-4EFB-9404-FF4C84C54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70156">
            <a:off x="3654584" y="-326826"/>
            <a:ext cx="1684584" cy="568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Picture 5">
            <a:extLst>
              <a:ext uri="{FF2B5EF4-FFF2-40B4-BE49-F238E27FC236}">
                <a16:creationId xmlns:a16="http://schemas.microsoft.com/office/drawing/2014/main" id="{9D5AE72B-CCDE-4256-87A6-4B5A8DEB7D7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17577">
            <a:off x="3783999" y="1480593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32B4C6E8-2D00-4068-B60D-68D9AAE108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39713">
            <a:off x="5363297" y="1585880"/>
            <a:ext cx="8278153" cy="894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0149E902-CE24-4D59-8547-D6C7343087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397">
            <a:off x="7580895" y="947579"/>
            <a:ext cx="1684584" cy="4211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ình chữ nhật 2">
            <a:extLst>
              <a:ext uri="{FF2B5EF4-FFF2-40B4-BE49-F238E27FC236}">
                <a16:creationId xmlns:a16="http://schemas.microsoft.com/office/drawing/2014/main" id="{651C08EE-A786-49AA-AE30-A256DAD13E4E}"/>
              </a:ext>
            </a:extLst>
          </p:cNvPr>
          <p:cNvSpPr/>
          <p:nvPr/>
        </p:nvSpPr>
        <p:spPr>
          <a:xfrm>
            <a:off x="5376332" y="8740642"/>
            <a:ext cx="1882247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40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40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4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H_THND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>
            <a:extLst>
              <a:ext uri="{FF2B5EF4-FFF2-40B4-BE49-F238E27FC236}">
                <a16:creationId xmlns:a16="http://schemas.microsoft.com/office/drawing/2014/main" id="{36F06E76-1F29-4CE7-9054-02303ACCC3BD}"/>
              </a:ext>
            </a:extLst>
          </p:cNvPr>
          <p:cNvSpPr/>
          <p:nvPr/>
        </p:nvSpPr>
        <p:spPr>
          <a:xfrm>
            <a:off x="5365914" y="8184270"/>
            <a:ext cx="1903085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endParaRPr lang="vi-VN" sz="4000" b="1" dirty="0">
              <a:ln w="1143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Mưa đá - hiện tượng thiên nhiên nguy hiểm và những điều bạn nên biết">
            <a:extLst>
              <a:ext uri="{FF2B5EF4-FFF2-40B4-BE49-F238E27FC236}">
                <a16:creationId xmlns:a16="http://schemas.microsoft.com/office/drawing/2014/main" id="{E2F6DAAA-4458-4C3E-B51D-DA34F49F5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80990"/>
            <a:ext cx="12634913" cy="810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965419"/>
      </p:ext>
    </p:extLst>
  </p:cSld>
  <p:clrMapOvr>
    <a:masterClrMapping/>
  </p:clrMapOvr>
  <p:transition spd="slow">
    <p:sndAc>
      <p:stSnd>
        <p:snd r:embed="rId2" name="suction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2">
            <a:extLst>
              <a:ext uri="{FF2B5EF4-FFF2-40B4-BE49-F238E27FC236}">
                <a16:creationId xmlns:a16="http://schemas.microsoft.com/office/drawing/2014/main" id="{D564EB5F-1B63-4F7F-9810-511531BCDCC9}"/>
              </a:ext>
            </a:extLst>
          </p:cNvPr>
          <p:cNvSpPr txBox="1"/>
          <p:nvPr/>
        </p:nvSpPr>
        <p:spPr>
          <a:xfrm>
            <a:off x="196776" y="122090"/>
            <a:ext cx="10297144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414" name="Picture 6" descr="Cơn mưa đầu mùa">
            <a:extLst>
              <a:ext uri="{FF2B5EF4-FFF2-40B4-BE49-F238E27FC236}">
                <a16:creationId xmlns:a16="http://schemas.microsoft.com/office/drawing/2014/main" id="{B0C10085-2D51-4C26-9E50-12C13867F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76" y="993478"/>
            <a:ext cx="12192000" cy="812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D9BE8E7-7E4A-4B61-A726-9682DCFB9181}"/>
              </a:ext>
            </a:extLst>
          </p:cNvPr>
          <p:cNvSpPr/>
          <p:nvPr/>
        </p:nvSpPr>
        <p:spPr>
          <a:xfrm>
            <a:off x="1276896" y="3828331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4975F736-A008-4BB7-B4F2-026E467EB306}"/>
              </a:ext>
            </a:extLst>
          </p:cNvPr>
          <p:cNvSpPr/>
          <p:nvPr/>
        </p:nvSpPr>
        <p:spPr>
          <a:xfrm>
            <a:off x="1258581" y="5746718"/>
            <a:ext cx="2592288" cy="82574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6ADD423-C8CF-4189-9DE8-685A4DA1656D}"/>
              </a:ext>
            </a:extLst>
          </p:cNvPr>
          <p:cNvSpPr/>
          <p:nvPr/>
        </p:nvSpPr>
        <p:spPr>
          <a:xfrm>
            <a:off x="6317455" y="6621801"/>
            <a:ext cx="6016797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A6D844A-E322-4E4C-9A2A-3D6EBDF26EF9}"/>
              </a:ext>
            </a:extLst>
          </p:cNvPr>
          <p:cNvSpPr/>
          <p:nvPr/>
        </p:nvSpPr>
        <p:spPr>
          <a:xfrm>
            <a:off x="6317457" y="2103103"/>
            <a:ext cx="6016798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72A795C-FE44-4039-A024-245191458E78}"/>
              </a:ext>
            </a:extLst>
          </p:cNvPr>
          <p:cNvSpPr/>
          <p:nvPr/>
        </p:nvSpPr>
        <p:spPr>
          <a:xfrm>
            <a:off x="6317456" y="3651460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B60BCE3-3BEC-4988-A8B1-E4D13E1B5867}"/>
              </a:ext>
            </a:extLst>
          </p:cNvPr>
          <p:cNvSpPr/>
          <p:nvPr/>
        </p:nvSpPr>
        <p:spPr>
          <a:xfrm>
            <a:off x="6317456" y="5134504"/>
            <a:ext cx="6048672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6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4F06982-DD03-424A-AA90-4021B81EEC4B}"/>
              </a:ext>
            </a:extLst>
          </p:cNvPr>
          <p:cNvSpPr/>
          <p:nvPr/>
        </p:nvSpPr>
        <p:spPr>
          <a:xfrm>
            <a:off x="6475383" y="7870654"/>
            <a:ext cx="5858869" cy="82574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6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may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B227267-5384-497C-A4A6-56D08F85D97D}"/>
              </a:ext>
            </a:extLst>
          </p:cNvPr>
          <p:cNvCxnSpPr>
            <a:cxnSpLocks/>
            <a:endCxn id="25" idx="1"/>
          </p:cNvCxnSpPr>
          <p:nvPr/>
        </p:nvCxnSpPr>
        <p:spPr>
          <a:xfrm flipV="1">
            <a:off x="3850869" y="2515975"/>
            <a:ext cx="2466588" cy="1548358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62D27CB5-7759-4A63-AB8E-E29A4E2CEB0B}"/>
              </a:ext>
            </a:extLst>
          </p:cNvPr>
          <p:cNvCxnSpPr>
            <a:cxnSpLocks/>
          </p:cNvCxnSpPr>
          <p:nvPr/>
        </p:nvCxnSpPr>
        <p:spPr>
          <a:xfrm flipV="1">
            <a:off x="3869184" y="4194567"/>
            <a:ext cx="2423592" cy="40119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F0D3B3A-6719-46F1-A085-B7C66EA7C920}"/>
              </a:ext>
            </a:extLst>
          </p:cNvPr>
          <p:cNvCxnSpPr>
            <a:cxnSpLocks/>
          </p:cNvCxnSpPr>
          <p:nvPr/>
        </p:nvCxnSpPr>
        <p:spPr>
          <a:xfrm>
            <a:off x="3850869" y="4477203"/>
            <a:ext cx="2441907" cy="265798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3424FBC-018F-418F-9E6E-7603A0A650F6}"/>
              </a:ext>
            </a:extLst>
          </p:cNvPr>
          <p:cNvCxnSpPr>
            <a:cxnSpLocks/>
          </p:cNvCxnSpPr>
          <p:nvPr/>
        </p:nvCxnSpPr>
        <p:spPr>
          <a:xfrm flipV="1">
            <a:off x="3850869" y="5583220"/>
            <a:ext cx="2448272" cy="438716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2A04928-B802-4954-951B-B49A79160A63}"/>
              </a:ext>
            </a:extLst>
          </p:cNvPr>
          <p:cNvCxnSpPr>
            <a:cxnSpLocks/>
          </p:cNvCxnSpPr>
          <p:nvPr/>
        </p:nvCxnSpPr>
        <p:spPr>
          <a:xfrm>
            <a:off x="3850869" y="6264453"/>
            <a:ext cx="2585922" cy="2019072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B576743-F76E-4E82-9B53-E048AB7F5237}"/>
              </a:ext>
            </a:extLst>
          </p:cNvPr>
          <p:cNvSpPr txBox="1"/>
          <p:nvPr/>
        </p:nvSpPr>
        <p:spPr>
          <a:xfrm>
            <a:off x="452156" y="7856396"/>
            <a:ext cx="5554453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phùn có vào mùa đông, hạt mưa nhỏ.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1CB6FA-39C6-4622-936E-CC6A8829BA94}"/>
              </a:ext>
            </a:extLst>
          </p:cNvPr>
          <p:cNvSpPr txBox="1"/>
          <p:nvPr/>
        </p:nvSpPr>
        <p:spPr>
          <a:xfrm>
            <a:off x="6458213" y="7858365"/>
            <a:ext cx="5993156" cy="13154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Mưa rào thường có vào mùa hè, hạt mưa to và nặng.</a:t>
            </a:r>
            <a:endParaRPr lang="en-US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2FEF2-D416-466C-A6B5-51ED77BB739E}"/>
              </a:ext>
            </a:extLst>
          </p:cNvPr>
          <p:cNvSpPr txBox="1"/>
          <p:nvPr/>
        </p:nvSpPr>
        <p:spPr>
          <a:xfrm>
            <a:off x="207822" y="109897"/>
            <a:ext cx="12243546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phùn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8" name="Picture 2" descr="vhp.Hạ Vũ: Mưa Phùn - Như Phương">
            <a:extLst>
              <a:ext uri="{FF2B5EF4-FFF2-40B4-BE49-F238E27FC236}">
                <a16:creationId xmlns:a16="http://schemas.microsoft.com/office/drawing/2014/main" id="{7FB9A7B8-B336-4C9B-9DA8-0BF0134F4FC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47" y="1536713"/>
            <a:ext cx="5940873" cy="609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Ghim trên Lưu nhanh">
            <a:extLst>
              <a:ext uri="{FF2B5EF4-FFF2-40B4-BE49-F238E27FC236}">
                <a16:creationId xmlns:a16="http://schemas.microsoft.com/office/drawing/2014/main" id="{7948AB83-1D31-4C85-B4E5-A816C37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39" y="1546866"/>
            <a:ext cx="6176701" cy="608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792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9589" y="0"/>
            <a:ext cx="12870185" cy="94757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8AF32E-5E28-4CB0-9827-B75940D5B242}"/>
              </a:ext>
            </a:extLst>
          </p:cNvPr>
          <p:cNvSpPr txBox="1"/>
          <p:nvPr/>
        </p:nvSpPr>
        <p:spPr>
          <a:xfrm>
            <a:off x="1065272" y="861848"/>
            <a:ext cx="10808828" cy="145135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>
              <a:lnSpc>
                <a:spcPct val="115000"/>
              </a:lnSpc>
            </a:pP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E044DB-FF8A-424E-87B9-90E43579C756}"/>
              </a:ext>
            </a:extLst>
          </p:cNvPr>
          <p:cNvSpPr txBox="1"/>
          <p:nvPr/>
        </p:nvSpPr>
        <p:spPr>
          <a:xfrm>
            <a:off x="484808" y="7405415"/>
            <a:ext cx="11969756" cy="17543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3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Gió mùa đông bắc là loại gió mang theo không khí rất lạnh có vào mùa đông ở miền Trung và miền Bắc còn gió heo may thì có vào mùa thu thường là ở miền Bắc.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2" name="Picture 2" descr="Miền Bắc sắp đón gió mùa Đông Bắc">
            <a:extLst>
              <a:ext uri="{FF2B5EF4-FFF2-40B4-BE49-F238E27FC236}">
                <a16:creationId xmlns:a16="http://schemas.microsoft.com/office/drawing/2014/main" id="{E4AF1948-61DC-422F-ADCB-B9407CF13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9" y="2621851"/>
            <a:ext cx="6018683" cy="446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Ai còn đợi ai mùa gió heo may (P1)">
            <a:extLst>
              <a:ext uri="{FF2B5EF4-FFF2-40B4-BE49-F238E27FC236}">
                <a16:creationId xmlns:a16="http://schemas.microsoft.com/office/drawing/2014/main" id="{ECDF769E-126F-4F22-BB63-1CA05389D5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5504" y="2621850"/>
            <a:ext cx="6149060" cy="446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0712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5272" y="893413"/>
            <a:ext cx="12870185" cy="8673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1645" y="5936076"/>
            <a:ext cx="3913586" cy="3728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A83D8F79-737D-432F-AB32-7E60F85E35F7}"/>
              </a:ext>
            </a:extLst>
          </p:cNvPr>
          <p:cNvSpPr txBox="1"/>
          <p:nvPr/>
        </p:nvSpPr>
        <p:spPr>
          <a:xfrm>
            <a:off x="1276896" y="7222322"/>
            <a:ext cx="67860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002060"/>
                </a:solidFill>
              </a:rPr>
              <a:t>Bài hát: </a:t>
            </a:r>
            <a:r>
              <a:rPr lang="en-US" sz="3200" b="1" dirty="0">
                <a:solidFill>
                  <a:srgbClr val="CC00CC"/>
                </a:solidFill>
              </a:rPr>
              <a:t>Cho </a:t>
            </a:r>
            <a:r>
              <a:rPr lang="en-US" sz="3200" b="1" dirty="0" err="1">
                <a:solidFill>
                  <a:srgbClr val="CC00CC"/>
                </a:solidFill>
              </a:rPr>
              <a:t>tôi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đi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làm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mưa</a:t>
            </a:r>
            <a:r>
              <a:rPr lang="en-US" sz="3200" b="1" dirty="0">
                <a:solidFill>
                  <a:srgbClr val="CC00CC"/>
                </a:solidFill>
              </a:rPr>
              <a:t> </a:t>
            </a:r>
            <a:r>
              <a:rPr lang="en-US" sz="3200" b="1" dirty="0" err="1">
                <a:solidFill>
                  <a:srgbClr val="CC00CC"/>
                </a:solidFill>
              </a:rPr>
              <a:t>với</a:t>
            </a:r>
            <a:endParaRPr lang="vi-VN" sz="3200" dirty="0">
              <a:solidFill>
                <a:srgbClr val="CC00CC"/>
              </a:solidFill>
            </a:endParaRPr>
          </a:p>
          <a:p>
            <a:pPr algn="ctr"/>
            <a:r>
              <a:rPr lang="vi-VN" sz="3200" dirty="0">
                <a:solidFill>
                  <a:srgbClr val="0070C0"/>
                </a:solidFill>
              </a:rPr>
              <a:t>Sáng tác: Hoàng </a:t>
            </a:r>
            <a:r>
              <a:rPr lang="en-US" sz="3200" dirty="0" err="1">
                <a:solidFill>
                  <a:srgbClr val="0070C0"/>
                </a:solidFill>
              </a:rPr>
              <a:t>Hà</a:t>
            </a:r>
            <a:endParaRPr lang="vi-VN" sz="3200" dirty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89967" y="-29917"/>
            <a:ext cx="44598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Online Media 6" title="Cho Tôi Đi Làm Mưa Với 4K - Nhạc Thiếu Nhi 3D Vui Nhộn Mới Nhất 2017">
            <a:hlinkClick r:id="" action="ppaction://media"/>
            <a:extLst>
              <a:ext uri="{FF2B5EF4-FFF2-40B4-BE49-F238E27FC236}">
                <a16:creationId xmlns:a16="http://schemas.microsoft.com/office/drawing/2014/main" id="{A2BFED68-EB67-4E13-9DF3-D58EC1EEE08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060872" y="1641550"/>
            <a:ext cx="8568952" cy="5483195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75" y="2450717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ounded Rectangle 45"/>
          <p:cNvSpPr/>
          <p:nvPr/>
        </p:nvSpPr>
        <p:spPr>
          <a:xfrm>
            <a:off x="195538" y="5289724"/>
            <a:ext cx="5926378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DEDEF879-A5F8-485F-B9AE-4E8DD6C797B0}"/>
              </a:ext>
            </a:extLst>
          </p:cNvPr>
          <p:cNvSpPr/>
          <p:nvPr/>
        </p:nvSpPr>
        <p:spPr>
          <a:xfrm>
            <a:off x="1275404" y="6799605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ounded Rectangle 44">
            <a:extLst>
              <a:ext uri="{FF2B5EF4-FFF2-40B4-BE49-F238E27FC236}">
                <a16:creationId xmlns:a16="http://schemas.microsoft.com/office/drawing/2014/main" id="{5760E434-EABF-46A8-B810-4AA499B96160}"/>
              </a:ext>
            </a:extLst>
          </p:cNvPr>
          <p:cNvSpPr/>
          <p:nvPr/>
        </p:nvSpPr>
        <p:spPr>
          <a:xfrm>
            <a:off x="6981017" y="2548320"/>
            <a:ext cx="5653896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Rounded Rectangle 44">
            <a:extLst>
              <a:ext uri="{FF2B5EF4-FFF2-40B4-BE49-F238E27FC236}">
                <a16:creationId xmlns:a16="http://schemas.microsoft.com/office/drawing/2014/main" id="{9AADCF6D-59A6-4012-A42C-F1DD65AF910E}"/>
              </a:ext>
            </a:extLst>
          </p:cNvPr>
          <p:cNvSpPr/>
          <p:nvPr/>
        </p:nvSpPr>
        <p:spPr>
          <a:xfrm>
            <a:off x="7188650" y="5289724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8228C5-248F-4627-909F-053B1F010630}"/>
              </a:ext>
            </a:extLst>
          </p:cNvPr>
          <p:cNvSpPr/>
          <p:nvPr/>
        </p:nvSpPr>
        <p:spPr>
          <a:xfrm>
            <a:off x="7973640" y="6739541"/>
            <a:ext cx="3593300" cy="169946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5" name="图片 48134" descr="1-5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491" y="7842951"/>
            <a:ext cx="2142575" cy="188629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" name="Hộp Văn bản 1">
            <a:extLst>
              <a:ext uri="{FF2B5EF4-FFF2-40B4-BE49-F238E27FC236}">
                <a16:creationId xmlns:a16="http://schemas.microsoft.com/office/drawing/2014/main" id="{93F3A718-43CB-45FE-989B-CDC870933615}"/>
              </a:ext>
            </a:extLst>
          </p:cNvPr>
          <p:cNvSpPr txBox="1"/>
          <p:nvPr/>
        </p:nvSpPr>
        <p:spPr>
          <a:xfrm>
            <a:off x="0" y="14093"/>
            <a:ext cx="12591638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图片 48135" descr="16">
            <a:extLst>
              <a:ext uri="{FF2B5EF4-FFF2-40B4-BE49-F238E27FC236}">
                <a16:creationId xmlns:a16="http://schemas.microsoft.com/office/drawing/2014/main" id="{1793536C-189D-4771-86D0-31A9ECD59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485807" y="14093"/>
            <a:ext cx="3105831" cy="13769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713873-DA3D-4C2F-8C31-562A889EF841}"/>
              </a:ext>
            </a:extLst>
          </p:cNvPr>
          <p:cNvSpPr/>
          <p:nvPr/>
        </p:nvSpPr>
        <p:spPr>
          <a:xfrm>
            <a:off x="0" y="1667935"/>
            <a:ext cx="6050330" cy="61399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45">
            <a:extLst>
              <a:ext uri="{FF2B5EF4-FFF2-40B4-BE49-F238E27FC236}">
                <a16:creationId xmlns:a16="http://schemas.microsoft.com/office/drawing/2014/main" id="{D74EEFC2-4864-4EC8-892D-3EB55D1BD22A}"/>
              </a:ext>
            </a:extLst>
          </p:cNvPr>
          <p:cNvSpPr/>
          <p:nvPr/>
        </p:nvSpPr>
        <p:spPr>
          <a:xfrm>
            <a:off x="121284" y="5842230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7DD6B9C-F791-49CE-9A28-41B455E6E0B6}"/>
              </a:ext>
            </a:extLst>
          </p:cNvPr>
          <p:cNvSpPr/>
          <p:nvPr/>
        </p:nvSpPr>
        <p:spPr>
          <a:xfrm>
            <a:off x="965969" y="1763210"/>
            <a:ext cx="3593300" cy="169946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A01E427F-E5A1-41FD-AA6A-B29518DF932F}"/>
              </a:ext>
            </a:extLst>
          </p:cNvPr>
          <p:cNvSpPr/>
          <p:nvPr/>
        </p:nvSpPr>
        <p:spPr>
          <a:xfrm>
            <a:off x="133553" y="3920507"/>
            <a:ext cx="5402987" cy="7150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22876A-BD1D-44D1-AAE4-51F53A2C7462}"/>
              </a:ext>
            </a:extLst>
          </p:cNvPr>
          <p:cNvSpPr/>
          <p:nvPr/>
        </p:nvSpPr>
        <p:spPr>
          <a:xfrm>
            <a:off x="6183882" y="1667935"/>
            <a:ext cx="6407755" cy="613991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44">
            <a:extLst>
              <a:ext uri="{FF2B5EF4-FFF2-40B4-BE49-F238E27FC236}">
                <a16:creationId xmlns:a16="http://schemas.microsoft.com/office/drawing/2014/main" id="{962CCD22-1FC7-443B-9533-5C1B4A323BDD}"/>
              </a:ext>
            </a:extLst>
          </p:cNvPr>
          <p:cNvSpPr/>
          <p:nvPr/>
        </p:nvSpPr>
        <p:spPr>
          <a:xfrm>
            <a:off x="6264013" y="3701863"/>
            <a:ext cx="6317455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cất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44">
            <a:extLst>
              <a:ext uri="{FF2B5EF4-FFF2-40B4-BE49-F238E27FC236}">
                <a16:creationId xmlns:a16="http://schemas.microsoft.com/office/drawing/2014/main" id="{37BA9910-2C6A-42A0-AE46-FD71F7AA7BF1}"/>
              </a:ext>
            </a:extLst>
          </p:cNvPr>
          <p:cNvSpPr/>
          <p:nvPr/>
        </p:nvSpPr>
        <p:spPr>
          <a:xfrm>
            <a:off x="6438119" y="5440325"/>
            <a:ext cx="6050330" cy="132802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956A1FE-BABA-4A6B-BD63-402552E02F5B}"/>
              </a:ext>
            </a:extLst>
          </p:cNvPr>
          <p:cNvSpPr/>
          <p:nvPr/>
        </p:nvSpPr>
        <p:spPr>
          <a:xfrm>
            <a:off x="7445422" y="1735999"/>
            <a:ext cx="3593300" cy="1699465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endParaRPr lang="vi-VN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052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6" grpId="0" animBg="1"/>
      <p:bldP spid="17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075" descr="5">
            <a:extLst>
              <a:ext uri="{FF2B5EF4-FFF2-40B4-BE49-F238E27FC236}">
                <a16:creationId xmlns:a16="http://schemas.microsoft.com/office/drawing/2014/main" id="{3163E0B9-5298-4AD9-9FF5-F25309C47E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7057" y="-90427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8882C36F-3AC8-48F6-9B61-CA2E9C72D6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8521" y="4166135"/>
            <a:ext cx="9349265" cy="18688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altLang="en-US" sz="4000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7AD63B3D-F48B-4FA2-B366-86E15277CC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1311" y="3892737"/>
            <a:ext cx="105851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endParaRPr lang="en-US" alt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20502">
            <a:extLst>
              <a:ext uri="{FF2B5EF4-FFF2-40B4-BE49-F238E27FC236}">
                <a16:creationId xmlns:a16="http://schemas.microsoft.com/office/drawing/2014/main" id="{579BEA8C-875B-41B9-91D2-A634E4D47D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0259" y="188957"/>
            <a:ext cx="31755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2A3C463-14DC-4224-87C2-56E31E35896B}"/>
              </a:ext>
            </a:extLst>
          </p:cNvPr>
          <p:cNvSpPr txBox="1"/>
          <p:nvPr/>
        </p:nvSpPr>
        <p:spPr>
          <a:xfrm>
            <a:off x="1120837" y="2153345"/>
            <a:ext cx="10585176" cy="187609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br>
              <a:rPr lang="en-US" sz="2400" b="0" i="0" dirty="0"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Là câu văn bộc lộ cảm xúc, thường có từ “quá, ôi,..” và kết thúc bằng dấu “!”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ECE191-E911-4320-A468-14649A675BE1}"/>
              </a:ext>
            </a:extLst>
          </p:cNvPr>
          <p:cNvSpPr txBox="1"/>
          <p:nvPr/>
        </p:nvSpPr>
        <p:spPr>
          <a:xfrm>
            <a:off x="1136437" y="4491814"/>
            <a:ext cx="10624523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61E879C-BA5D-4CD2-A773-E9772D2CF6AF}"/>
              </a:ext>
            </a:extLst>
          </p:cNvPr>
          <p:cNvSpPr txBox="1"/>
          <p:nvPr/>
        </p:nvSpPr>
        <p:spPr>
          <a:xfrm>
            <a:off x="1103916" y="5559943"/>
            <a:ext cx="10624523" cy="169277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b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</a:br>
            <a:r>
              <a:rPr lang="en-US" sz="2400" b="0" i="0" dirty="0">
                <a:solidFill>
                  <a:schemeClr val="tx1"/>
                </a:solidFill>
                <a:effectLst/>
                <a:latin typeface="Segoe UI" panose="020B0502040204020203" pitchFamily="34" charset="0"/>
              </a:rPr>
              <a:t>👉 </a:t>
            </a:r>
            <a:r>
              <a:rPr lang="nl-NL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 câu văn nêu yêu cầu đề nghị và thường có các từ “hãy, đừng, chớ” và kết thúc bằng dấu “!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FFB169A-BE84-4FD6-87C7-211729191215}"/>
              </a:ext>
            </a:extLst>
          </p:cNvPr>
          <p:cNvSpPr txBox="1"/>
          <p:nvPr/>
        </p:nvSpPr>
        <p:spPr>
          <a:xfrm>
            <a:off x="1212310" y="1014434"/>
            <a:ext cx="10472778" cy="743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40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nhận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25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 animBg="1"/>
      <p:bldP spid="31" grpId="0" animBg="1"/>
      <p:bldP spid="33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535680" imgH="4450080" progId="MS_ClipArt_Gallery.2">
                  <p:embed/>
                </p:oleObj>
              </mc:Choice>
              <mc:Fallback>
                <p:oleObj r:id="rId6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101360" y="4986551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6" name="Rectangle 5">
            <a:extLst>
              <a:ext uri="{FF2B5EF4-FFF2-40B4-BE49-F238E27FC236}">
                <a16:creationId xmlns:a16="http://schemas.microsoft.com/office/drawing/2014/main" id="{7732A970-626D-43EF-B35D-6C22ACBFDA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439" y="4000888"/>
            <a:ext cx="6843624" cy="842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  1.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cảm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thúc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bằng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gì</a:t>
            </a:r>
            <a:r>
              <a:rPr lang="en-US" altLang="en-US" sz="3316" i="1" dirty="0">
                <a:latin typeface="Times New Roman" panose="02020603050405020304" pitchFamily="18" charset="0"/>
              </a:rPr>
              <a:t>?</a:t>
            </a:r>
            <a:endParaRPr lang="en-US" altLang="en-US" sz="3316" b="1" i="1" dirty="0">
              <a:latin typeface="Times New Roman" panose="02020603050405020304" pitchFamily="18" charset="0"/>
            </a:endParaRPr>
          </a:p>
          <a:p>
            <a:pPr algn="just"/>
            <a:endParaRPr lang="en-US" altLang="en-US" sz="3316" i="1" dirty="0">
              <a:latin typeface="Times New Roman" panose="02020603050405020304" pitchFamily="18" charset="0"/>
            </a:endParaRPr>
          </a:p>
          <a:p>
            <a:pPr algn="just"/>
            <a:r>
              <a:rPr lang="en-US" altLang="en-US" sz="3316" dirty="0">
                <a:latin typeface="Times New Roman" panose="02020603050405020304" pitchFamily="18" charset="0"/>
              </a:rPr>
              <a:t>        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7" name="WordArt 3">
            <a:extLst>
              <a:ext uri="{FF2B5EF4-FFF2-40B4-BE49-F238E27FC236}">
                <a16:creationId xmlns:a16="http://schemas.microsoft.com/office/drawing/2014/main" id="{A02AC92A-E8C1-4E36-93DF-4611FB93C2B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6237" y="328221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, Ai </a:t>
            </a:r>
            <a:r>
              <a:rPr lang="en-US" sz="5527" i="1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5527" i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24150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6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3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535680" imgH="4450080" progId="MS_ClipArt_Gallery.2">
                  <p:embed/>
                </p:oleObj>
              </mc:Choice>
              <mc:Fallback>
                <p:oleObj r:id="rId6" imgW="3535680" imgH="4450080" progId="MS_ClipArt_Gallery.2">
                  <p:embed/>
                  <p:pic>
                    <p:nvPicPr>
                      <p:cNvPr id="13313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4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endParaRPr lang="en-US" sz="5527" i="1" kern="1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80808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5" name="Picture 4" descr="Picture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1053130" y="2105732"/>
            <a:ext cx="10423366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4632872" y="4316748"/>
            <a:ext cx="5053753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endParaRPr lang="en-US" altLang="en-US" sz="3316" b="1" i="1">
              <a:latin typeface="Times New Roman" panose="02020603050405020304" pitchFamily="18" charset="0"/>
            </a:endParaRPr>
          </a:p>
          <a:p>
            <a:pPr algn="ctr"/>
            <a:r>
              <a:rPr lang="en-US" altLang="en-US" sz="3316" b="1" i="1">
                <a:latin typeface="Times New Roman" panose="02020603050405020304" pitchFamily="18" charset="0"/>
              </a:rPr>
              <a:t>2. </a:t>
            </a:r>
            <a:r>
              <a:rPr lang="en-US" altLang="en-US" sz="3316" i="1">
                <a:latin typeface="Times New Roman" panose="02020603050405020304" pitchFamily="18" charset="0"/>
              </a:rPr>
              <a:t>Cuối</a:t>
            </a:r>
            <a:r>
              <a:rPr lang="en-US" altLang="en-US" sz="3316" b="1" i="1">
                <a:latin typeface="Times New Roman" panose="02020603050405020304" pitchFamily="18" charset="0"/>
              </a:rPr>
              <a:t> câu khiến </a:t>
            </a:r>
            <a:r>
              <a:rPr lang="en-US" altLang="en-US" sz="3316" i="1">
                <a:latin typeface="Times New Roman" panose="02020603050405020304" pitchFamily="18" charset="0"/>
              </a:rPr>
              <a:t>có dấu</a:t>
            </a:r>
            <a:r>
              <a:rPr lang="en-US" altLang="en-US" sz="3316" b="1" i="1">
                <a:latin typeface="Times New Roman" panose="02020603050405020304" pitchFamily="18" charset="0"/>
              </a:rPr>
              <a:t>:</a:t>
            </a:r>
          </a:p>
          <a:p>
            <a:pPr algn="ctr">
              <a:buFontTx/>
              <a:buChar char="•"/>
            </a:pPr>
            <a:endParaRPr lang="en-US" altLang="en-US" sz="3316" i="1">
              <a:latin typeface="Times New Roman" panose="02020603050405020304" pitchFamily="18" charset="0"/>
            </a:endParaRPr>
          </a:p>
        </p:txBody>
      </p:sp>
      <p:sp>
        <p:nvSpPr>
          <p:cNvPr id="134153" name="Rectangle 9"/>
          <p:cNvSpPr>
            <a:spLocks noChangeArrowheads="1"/>
          </p:cNvSpPr>
          <p:nvPr/>
        </p:nvSpPr>
        <p:spPr bwMode="auto">
          <a:xfrm>
            <a:off x="6106883" y="5545091"/>
            <a:ext cx="2842736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3316" i="1" dirty="0">
                <a:latin typeface="Times New Roman" panose="02020603050405020304" pitchFamily="18" charset="0"/>
              </a:rPr>
              <a:t>b. 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endParaRPr lang="en-US" altLang="en-US" sz="3316" i="1" dirty="0">
              <a:latin typeface="Times New Roman" panose="02020603050405020304" pitchFamily="18" charset="0"/>
            </a:endParaRPr>
          </a:p>
        </p:txBody>
      </p:sp>
      <p:sp>
        <p:nvSpPr>
          <p:cNvPr id="134154" name="Rectangle 10"/>
          <p:cNvSpPr>
            <a:spLocks noChangeArrowheads="1"/>
          </p:cNvSpPr>
          <p:nvPr/>
        </p:nvSpPr>
        <p:spPr bwMode="auto">
          <a:xfrm>
            <a:off x="6106883" y="6211906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316" i="1">
                <a:latin typeface="Times New Roman" panose="02020603050405020304" pitchFamily="18" charset="0"/>
              </a:rPr>
              <a:t>c. Cả hai ý trên</a:t>
            </a:r>
          </a:p>
        </p:txBody>
      </p:sp>
      <p:sp>
        <p:nvSpPr>
          <p:cNvPr id="134155" name="Rectangle 11"/>
          <p:cNvSpPr>
            <a:spLocks noChangeArrowheads="1"/>
          </p:cNvSpPr>
          <p:nvPr/>
        </p:nvSpPr>
        <p:spPr bwMode="auto">
          <a:xfrm>
            <a:off x="6212170" y="4948468"/>
            <a:ext cx="4000888" cy="60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FontTx/>
              <a:buAutoNum type="alphaLcPeriod"/>
            </a:pPr>
            <a:r>
              <a:rPr lang="en-US" altLang="en-US" sz="3316" i="1" dirty="0" err="1">
                <a:latin typeface="Times New Roman" panose="02020603050405020304" pitchFamily="18" charset="0"/>
              </a:rPr>
              <a:t>Dấu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chấm</a:t>
            </a:r>
            <a:r>
              <a:rPr lang="en-US" altLang="en-US" sz="3316" i="1" dirty="0">
                <a:latin typeface="Times New Roman" panose="02020603050405020304" pitchFamily="18" charset="0"/>
              </a:rPr>
              <a:t> than</a:t>
            </a:r>
          </a:p>
        </p:txBody>
      </p:sp>
      <p:sp>
        <p:nvSpPr>
          <p:cNvPr id="134156" name="AutoShape 12"/>
          <p:cNvSpPr>
            <a:spLocks noChangeArrowheads="1"/>
          </p:cNvSpPr>
          <p:nvPr/>
        </p:nvSpPr>
        <p:spPr bwMode="auto">
          <a:xfrm>
            <a:off x="10285443" y="72823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157" name="AutoShape 13"/>
          <p:cNvSpPr>
            <a:spLocks noChangeArrowheads="1"/>
          </p:cNvSpPr>
          <p:nvPr/>
        </p:nvSpPr>
        <p:spPr bwMode="auto">
          <a:xfrm>
            <a:off x="10289830" y="737006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4158" name="AutoShape 14"/>
          <p:cNvSpPr>
            <a:spLocks noChangeArrowheads="1"/>
          </p:cNvSpPr>
          <p:nvPr/>
        </p:nvSpPr>
        <p:spPr bwMode="auto">
          <a:xfrm>
            <a:off x="10296409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4159" name="AutoShape 15"/>
          <p:cNvSpPr>
            <a:spLocks noChangeArrowheads="1"/>
          </p:cNvSpPr>
          <p:nvPr/>
        </p:nvSpPr>
        <p:spPr bwMode="auto">
          <a:xfrm>
            <a:off x="10285443" y="70849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4160" name="AutoShape 16"/>
          <p:cNvSpPr>
            <a:spLocks noChangeArrowheads="1"/>
          </p:cNvSpPr>
          <p:nvPr/>
        </p:nvSpPr>
        <p:spPr bwMode="auto">
          <a:xfrm>
            <a:off x="10285443" y="71507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4161" name="AutoShape 17"/>
          <p:cNvSpPr>
            <a:spLocks noChangeArrowheads="1"/>
          </p:cNvSpPr>
          <p:nvPr/>
        </p:nvSpPr>
        <p:spPr bwMode="auto">
          <a:xfrm>
            <a:off x="10272282" y="701911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4173" name="Oval 29"/>
          <p:cNvSpPr>
            <a:spLocks noChangeArrowheads="1"/>
          </p:cNvSpPr>
          <p:nvPr/>
        </p:nvSpPr>
        <p:spPr bwMode="auto">
          <a:xfrm>
            <a:off x="6001596" y="6211905"/>
            <a:ext cx="526433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1959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41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4156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9" grpId="0"/>
      <p:bldP spid="134153" grpId="0"/>
      <p:bldP spid="134155" grpId="0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7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1" name="Object 2"/>
          <p:cNvGraphicFramePr>
            <a:graphicFrameLocks noGrp="1"/>
          </p:cNvGraphicFramePr>
          <p:nvPr>
            <p:ph idx="4294967295"/>
          </p:nvPr>
        </p:nvGraphicFramePr>
        <p:xfrm>
          <a:off x="1790135" y="6913816"/>
          <a:ext cx="1263438" cy="1509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3535680" imgH="4450080" progId="MS_ClipArt_Gallery.2">
                  <p:embed/>
                </p:oleObj>
              </mc:Choice>
              <mc:Fallback>
                <p:oleObj r:id="rId6" imgW="3535680" imgH="4450080" progId="MS_ClipArt_Gallery.2">
                  <p:embed/>
                  <p:pic>
                    <p:nvPicPr>
                      <p:cNvPr id="15361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0135" y="6913816"/>
                        <a:ext cx="1263438" cy="1509107"/>
                      </a:xfrm>
                      <a:prstGeom prst="rect">
                        <a:avLst/>
                      </a:prstGeom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38100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2" name="WordArt 3"/>
          <p:cNvSpPr>
            <a:spLocks noChangeArrowheads="1" noChangeShapeType="1" noTextEdit="1"/>
          </p:cNvSpPr>
          <p:nvPr/>
        </p:nvSpPr>
        <p:spPr bwMode="auto">
          <a:xfrm>
            <a:off x="2737714" y="526433"/>
            <a:ext cx="7370057" cy="1430142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US" sz="5527" i="1" kern="1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nhanh, Ai đúng</a:t>
            </a:r>
          </a:p>
        </p:txBody>
      </p:sp>
      <p:pic>
        <p:nvPicPr>
          <p:cNvPr id="15363" name="Picture 4" descr="Picture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3" r="1834" b="8554"/>
          <a:stretch>
            <a:fillRect/>
          </a:stretch>
        </p:blipFill>
        <p:spPr bwMode="auto">
          <a:xfrm>
            <a:off x="947843" y="2105732"/>
            <a:ext cx="10528653" cy="64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269" name="Rectangle 5"/>
          <p:cNvSpPr>
            <a:spLocks noChangeArrowheads="1"/>
          </p:cNvSpPr>
          <p:nvPr/>
        </p:nvSpPr>
        <p:spPr bwMode="auto">
          <a:xfrm>
            <a:off x="3580006" y="3158596"/>
            <a:ext cx="7054197" cy="115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b="1" i="1" dirty="0">
                <a:latin typeface="Times New Roman" panose="02020603050405020304" pitchFamily="18" charset="0"/>
              </a:rPr>
              <a:t>3.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  “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Con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phải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 </a:t>
            </a:r>
            <a:r>
              <a:rPr lang="en-US" altLang="en-US" sz="3316" b="1" i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316" b="1" i="1" dirty="0">
                <a:latin typeface="Times New Roman" panose="02020603050405020304" pitchFamily="18" charset="0"/>
              </a:rPr>
              <a:t>.”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3316" i="1" dirty="0">
                <a:latin typeface="Times New Roman" panose="02020603050405020304" pitchFamily="18" charset="0"/>
              </a:rPr>
              <a:t> </a:t>
            </a:r>
            <a:r>
              <a:rPr lang="en-US" altLang="en-US" sz="3316" i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3316" i="1" dirty="0"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139270" name="AutoShape 6"/>
          <p:cNvSpPr>
            <a:spLocks noChangeArrowheads="1"/>
          </p:cNvSpPr>
          <p:nvPr/>
        </p:nvSpPr>
        <p:spPr bwMode="auto">
          <a:xfrm>
            <a:off x="10513563" y="44746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7B77C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9271" name="AutoShape 7"/>
          <p:cNvSpPr>
            <a:spLocks noChangeArrowheads="1"/>
          </p:cNvSpPr>
          <p:nvPr/>
        </p:nvSpPr>
        <p:spPr bwMode="auto">
          <a:xfrm>
            <a:off x="10517950" y="456242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89B593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800000"/>
                </a:solidFill>
              </a:rPr>
              <a:t>1</a:t>
            </a:r>
          </a:p>
        </p:txBody>
      </p:sp>
      <p:sp>
        <p:nvSpPr>
          <p:cNvPr id="139272" name="AutoShape 8"/>
          <p:cNvSpPr>
            <a:spLocks noChangeArrowheads="1"/>
          </p:cNvSpPr>
          <p:nvPr/>
        </p:nvSpPr>
        <p:spPr bwMode="auto">
          <a:xfrm>
            <a:off x="10524530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2</a:t>
            </a: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>
            <a:off x="10513563" y="427728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3</a:t>
            </a:r>
          </a:p>
        </p:txBody>
      </p:sp>
      <p:sp>
        <p:nvSpPr>
          <p:cNvPr id="139274" name="AutoShape 10"/>
          <p:cNvSpPr>
            <a:spLocks noChangeArrowheads="1"/>
          </p:cNvSpPr>
          <p:nvPr/>
        </p:nvSpPr>
        <p:spPr bwMode="auto">
          <a:xfrm>
            <a:off x="10513563" y="43430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4</a:t>
            </a:r>
          </a:p>
        </p:txBody>
      </p:sp>
      <p:sp>
        <p:nvSpPr>
          <p:cNvPr id="139275" name="AutoShape 11"/>
          <p:cNvSpPr>
            <a:spLocks noChangeArrowheads="1"/>
          </p:cNvSpPr>
          <p:nvPr/>
        </p:nvSpPr>
        <p:spPr bwMode="auto">
          <a:xfrm>
            <a:off x="10500403" y="421147"/>
            <a:ext cx="1579298" cy="1263438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C4254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6079" b="1">
                <a:solidFill>
                  <a:srgbClr val="0033CC"/>
                </a:solidFill>
              </a:rPr>
              <a:t>5</a:t>
            </a:r>
          </a:p>
        </p:txBody>
      </p:sp>
      <p:sp>
        <p:nvSpPr>
          <p:cNvPr id="139276" name="Rectangle 12"/>
          <p:cNvSpPr>
            <a:spLocks noChangeArrowheads="1"/>
          </p:cNvSpPr>
          <p:nvPr/>
        </p:nvSpPr>
        <p:spPr bwMode="auto">
          <a:xfrm>
            <a:off x="4422299" y="4316748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a. Câu kể</a:t>
            </a:r>
          </a:p>
        </p:txBody>
      </p:sp>
      <p:sp>
        <p:nvSpPr>
          <p:cNvPr id="139277" name="Rectangle 13"/>
          <p:cNvSpPr>
            <a:spLocks noChangeArrowheads="1"/>
          </p:cNvSpPr>
          <p:nvPr/>
        </p:nvSpPr>
        <p:spPr bwMode="auto">
          <a:xfrm>
            <a:off x="4422299" y="5159040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b. Câu khiến</a:t>
            </a:r>
          </a:p>
        </p:txBody>
      </p:sp>
      <p:sp>
        <p:nvSpPr>
          <p:cNvPr id="139279" name="Rectangle 15"/>
          <p:cNvSpPr>
            <a:spLocks noChangeArrowheads="1"/>
          </p:cNvSpPr>
          <p:nvPr/>
        </p:nvSpPr>
        <p:spPr bwMode="auto">
          <a:xfrm>
            <a:off x="4422299" y="5896046"/>
            <a:ext cx="5264326" cy="737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just"/>
            <a:r>
              <a:rPr lang="en-US" altLang="en-US" sz="3316" i="1">
                <a:latin typeface="Times New Roman" panose="02020603050405020304" pitchFamily="18" charset="0"/>
              </a:rPr>
              <a:t>c. Câu hỏi</a:t>
            </a:r>
          </a:p>
        </p:txBody>
      </p:sp>
      <p:sp>
        <p:nvSpPr>
          <p:cNvPr id="139280" name="Oval 16"/>
          <p:cNvSpPr>
            <a:spLocks noChangeArrowheads="1"/>
          </p:cNvSpPr>
          <p:nvPr/>
        </p:nvSpPr>
        <p:spPr bwMode="auto">
          <a:xfrm>
            <a:off x="4211726" y="5264326"/>
            <a:ext cx="631719" cy="526433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altLang="en-US" sz="3316" b="1" i="1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932646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92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92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92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392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4" presetClass="exit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392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139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39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39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4" presetClass="exit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39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9" presetID="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1000" fill="hold"/>
                                        <p:tgtEl>
                                          <p:spTgt spid="139270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5" dur="500"/>
                                        <p:tgtEl>
                                          <p:spTgt spid="1392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269" grpId="0"/>
      <p:bldP spid="139270" grpId="0" animBg="1"/>
      <p:bldP spid="139271" grpId="0" animBg="1"/>
      <p:bldP spid="139272" grpId="0" animBg="1"/>
      <p:bldP spid="139273" grpId="0" animBg="1"/>
      <p:bldP spid="139274" grpId="0" animBg="1"/>
      <p:bldP spid="139275" grpId="0" animBg="1"/>
      <p:bldP spid="139276" grpId="0"/>
      <p:bldP spid="139279" grpId="0"/>
      <p:bldP spid="1392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58194" y="-19981"/>
            <a:ext cx="16751300" cy="9461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3375" y="2217739"/>
            <a:ext cx="3086100" cy="10318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715916"/>
            <a:ext cx="12854136" cy="128056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710360" y="1266498"/>
            <a:ext cx="56693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CHÀO</a:t>
            </a:r>
          </a:p>
        </p:txBody>
      </p:sp>
      <p:pic>
        <p:nvPicPr>
          <p:cNvPr id="9" name="EM YEU CAY XANH">
            <a:hlinkClick r:id="" action="ppaction://media"/>
            <a:extLst>
              <a:ext uri="{FF2B5EF4-FFF2-40B4-BE49-F238E27FC236}">
                <a16:creationId xmlns:a16="http://schemas.microsoft.com/office/drawing/2014/main" id="{961AA4FE-3717-4EB0-A873-F261AB540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437136" y="5738068"/>
            <a:ext cx="6630726" cy="3729782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5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935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7" name="图片 7169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7280" y="0"/>
            <a:ext cx="12798353" cy="9461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692" name="文本框 71691"/>
          <p:cNvSpPr txBox="1"/>
          <p:nvPr/>
        </p:nvSpPr>
        <p:spPr>
          <a:xfrm>
            <a:off x="3293120" y="1427060"/>
            <a:ext cx="8712968" cy="132343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nl-NL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 vừa rồi, tác giả đã nhắc tới những hiện tượng thiên nhiên nào? </a:t>
            </a:r>
            <a:endParaRPr lang="vi-VN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696" name="图片 71695" descr="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3834" y="3212074"/>
            <a:ext cx="2138735" cy="123388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B1E15E9-A71D-4A58-AB62-72DACF5072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7" t="54578" r="82599" b="41360"/>
          <a:stretch/>
        </p:blipFill>
        <p:spPr>
          <a:xfrm>
            <a:off x="1728583" y="3615966"/>
            <a:ext cx="609236" cy="4769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6" name="Picture 2" descr="Giáo án điện tử mầm non dạy hát cho tôi đi làm mưa với | Hanyny">
            <a:extLst>
              <a:ext uri="{FF2B5EF4-FFF2-40B4-BE49-F238E27FC236}">
                <a16:creationId xmlns:a16="http://schemas.microsoft.com/office/drawing/2014/main" id="{7B314762-7361-41A3-A786-EE1417774E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68" y="2750499"/>
            <a:ext cx="9388505" cy="523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5A2D94-8FE1-4609-BD17-2D2E700B001C}"/>
              </a:ext>
            </a:extLst>
          </p:cNvPr>
          <p:cNvSpPr txBox="1"/>
          <p:nvPr/>
        </p:nvSpPr>
        <p:spPr>
          <a:xfrm>
            <a:off x="6677496" y="8138316"/>
            <a:ext cx="14436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dirty="0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71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2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057832"/>
              </p:ext>
            </p:extLst>
          </p:nvPr>
        </p:nvGraphicFramePr>
        <p:xfrm>
          <a:off x="1099468" y="6470839"/>
          <a:ext cx="11229777" cy="1838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2856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6921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970366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868223">
                <a:tc>
                  <a:txBody>
                    <a:bodyPr/>
                    <a:lstStyle/>
                    <a:p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9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29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2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84C5053-03A5-4619-9007-A2CE5E605CD0}"/>
              </a:ext>
            </a:extLst>
          </p:cNvPr>
          <p:cNvSpPr/>
          <p:nvPr/>
        </p:nvSpPr>
        <p:spPr>
          <a:xfrm>
            <a:off x="1099468" y="2956488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50441B-3EB9-4E6F-8088-AAA11C5767C8}"/>
              </a:ext>
            </a:extLst>
          </p:cNvPr>
          <p:cNvSpPr/>
          <p:nvPr/>
        </p:nvSpPr>
        <p:spPr>
          <a:xfrm>
            <a:off x="1099468" y="407336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rượi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CEA14B93-F571-43C5-A823-EF24C3D6BD3E}"/>
              </a:ext>
            </a:extLst>
          </p:cNvPr>
          <p:cNvSpPr/>
          <p:nvPr/>
        </p:nvSpPr>
        <p:spPr>
          <a:xfrm>
            <a:off x="1103594" y="518412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4F8CCE3-9930-4E71-BD49-AA0D135605C2}"/>
              </a:ext>
            </a:extLst>
          </p:cNvPr>
          <p:cNvSpPr/>
          <p:nvPr/>
        </p:nvSpPr>
        <p:spPr>
          <a:xfrm>
            <a:off x="3916376" y="412889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0C87ADD7-F1E2-4229-9294-B77AC95A42C2}"/>
              </a:ext>
            </a:extLst>
          </p:cNvPr>
          <p:cNvSpPr/>
          <p:nvPr/>
        </p:nvSpPr>
        <p:spPr>
          <a:xfrm>
            <a:off x="3916376" y="296250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68CD689A-5308-44F5-BFDA-EDFCF8A7CBDC}"/>
              </a:ext>
            </a:extLst>
          </p:cNvPr>
          <p:cNvSpPr/>
          <p:nvPr/>
        </p:nvSpPr>
        <p:spPr>
          <a:xfrm>
            <a:off x="3921094" y="5184974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E76F347C-E02C-4FF6-82D1-DABFC438A26F}"/>
              </a:ext>
            </a:extLst>
          </p:cNvPr>
          <p:cNvSpPr/>
          <p:nvPr/>
        </p:nvSpPr>
        <p:spPr>
          <a:xfrm>
            <a:off x="6790493" y="5205253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nứt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nẻ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C6DC36B-87C3-4899-99A5-898A8CBA439D}"/>
              </a:ext>
            </a:extLst>
          </p:cNvPr>
          <p:cNvSpPr/>
          <p:nvPr/>
        </p:nvSpPr>
        <p:spPr>
          <a:xfrm>
            <a:off x="6790493" y="4122841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5F275201-E8BE-40A1-B87E-12E65E1AD60F}"/>
              </a:ext>
            </a:extLst>
          </p:cNvPr>
          <p:cNvSpPr/>
          <p:nvPr/>
        </p:nvSpPr>
        <p:spPr>
          <a:xfrm>
            <a:off x="6766535" y="2999819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E470D08-67FC-4C82-AFBA-96ED47FEDB3A}"/>
              </a:ext>
            </a:extLst>
          </p:cNvPr>
          <p:cNvSpPr/>
          <p:nvPr/>
        </p:nvSpPr>
        <p:spPr>
          <a:xfrm>
            <a:off x="9659892" y="5190557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E9DAD87-5319-4BC1-9613-104B39D8334B}"/>
              </a:ext>
            </a:extLst>
          </p:cNvPr>
          <p:cNvSpPr/>
          <p:nvPr/>
        </p:nvSpPr>
        <p:spPr>
          <a:xfrm>
            <a:off x="9630373" y="4025740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2D26D9F-BB91-4728-A801-54A649D913A2}"/>
              </a:ext>
            </a:extLst>
          </p:cNvPr>
          <p:cNvSpPr/>
          <p:nvPr/>
        </p:nvSpPr>
        <p:spPr>
          <a:xfrm>
            <a:off x="9630373" y="2953596"/>
            <a:ext cx="2592288" cy="82574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884472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272" y="1"/>
            <a:ext cx="12870185" cy="956664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31E38A-7E25-4FEA-8DCE-3ACC515D8E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68" y="749331"/>
            <a:ext cx="3072279" cy="99290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graphicFrame>
        <p:nvGraphicFramePr>
          <p:cNvPr id="22" name="Table 20">
            <a:extLst>
              <a:ext uri="{FF2B5EF4-FFF2-40B4-BE49-F238E27FC236}">
                <a16:creationId xmlns:a16="http://schemas.microsoft.com/office/drawing/2014/main" id="{550E2A8F-7B2E-4A96-85A8-D393346525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2752695"/>
              </p:ext>
            </p:extLst>
          </p:nvPr>
        </p:nvGraphicFramePr>
        <p:xfrm>
          <a:off x="1096577" y="3018024"/>
          <a:ext cx="11232668" cy="31600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4358">
                  <a:extLst>
                    <a:ext uri="{9D8B030D-6E8A-4147-A177-3AD203B41FA5}">
                      <a16:colId xmlns:a16="http://schemas.microsoft.com/office/drawing/2014/main" val="848908755"/>
                    </a:ext>
                  </a:extLst>
                </a:gridCol>
                <a:gridCol w="5398310">
                  <a:extLst>
                    <a:ext uri="{9D8B030D-6E8A-4147-A177-3AD203B41FA5}">
                      <a16:colId xmlns:a16="http://schemas.microsoft.com/office/drawing/2014/main" val="2912385135"/>
                    </a:ext>
                  </a:extLst>
                </a:gridCol>
              </a:tblGrid>
              <a:tr h="1013968">
                <a:tc>
                  <a:txBody>
                    <a:bodyPr/>
                    <a:lstStyle/>
                    <a:p>
                      <a:pPr algn="ctr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33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3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33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592796"/>
                  </a:ext>
                </a:extLst>
              </a:tr>
              <a:tr h="2146062">
                <a:tc>
                  <a:txBody>
                    <a:bodyPr/>
                    <a:lstStyle/>
                    <a:p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r>
                        <a:rPr lang="en-US" sz="3600" b="1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   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nắng, gió, bão, lũ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M: </a:t>
                      </a:r>
                      <a:r>
                        <a:rPr lang="en-US" sz="3600" b="1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lạnh</a:t>
                      </a:r>
                      <a:endParaRPr lang="en-US" sz="36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hạn hán, nóng, nứt nẻ, </a:t>
                      </a:r>
                    </a:p>
                    <a:p>
                      <a:pPr marL="0" marR="0" lvl="0" indent="0" algn="l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l-NL" sz="3600" b="1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xối xả, chói chang</a:t>
                      </a:r>
                      <a:endParaRPr lang="en-US" sz="3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4762" marR="94762" marT="47381" marB="47381">
                    <a:solidFill>
                      <a:srgbClr val="FFE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5945048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id="{A1D04562-7017-435B-86F0-B4AF318E0D3B}"/>
              </a:ext>
            </a:extLst>
          </p:cNvPr>
          <p:cNvSpPr/>
          <p:nvPr/>
        </p:nvSpPr>
        <p:spPr>
          <a:xfrm>
            <a:off x="1348904" y="2073598"/>
            <a:ext cx="10980341" cy="61306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defTabSz="947593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731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lang="en-US" sz="3731" b="1" kern="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7545984-5E26-4AF0-B3B2-95A425366C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7" y="2070373"/>
            <a:ext cx="1116337" cy="810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78829"/>
      </p:ext>
    </p:ext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640296" y="8194278"/>
            <a:ext cx="3384376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 descr="Sky high GIFs - Get the best gif on GIFER">
            <a:extLst>
              <a:ext uri="{FF2B5EF4-FFF2-40B4-BE49-F238E27FC236}">
                <a16:creationId xmlns:a16="http://schemas.microsoft.com/office/drawing/2014/main" id="{31475925-2A11-4FED-9579-DDB7C32C1E7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" y="10485"/>
            <a:ext cx="12604857" cy="775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5072972"/>
      </p:ext>
    </p:ext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ộp Văn bản 3">
            <a:extLst>
              <a:ext uri="{FF2B5EF4-FFF2-40B4-BE49-F238E27FC236}">
                <a16:creationId xmlns:a16="http://schemas.microsoft.com/office/drawing/2014/main" id="{DA09825F-40A5-4A76-97ED-D001BF0B7A0A}"/>
              </a:ext>
            </a:extLst>
          </p:cNvPr>
          <p:cNvSpPr txBox="1"/>
          <p:nvPr/>
        </p:nvSpPr>
        <p:spPr>
          <a:xfrm>
            <a:off x="4868821" y="8194278"/>
            <a:ext cx="280831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8" name="Picture 10" descr="6 cách giúp bạn bảo vệ sức khỏe khi nắng nóng ⋆ Hồng Ngọc Hospital">
            <a:extLst>
              <a:ext uri="{FF2B5EF4-FFF2-40B4-BE49-F238E27FC236}">
                <a16:creationId xmlns:a16="http://schemas.microsoft.com/office/drawing/2014/main" id="{F76E93FA-4D26-454E-8D59-35762A972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1" y="0"/>
            <a:ext cx="12493173" cy="776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ộp Văn bản 3">
            <a:extLst>
              <a:ext uri="{FF2B5EF4-FFF2-40B4-BE49-F238E27FC236}">
                <a16:creationId xmlns:a16="http://schemas.microsoft.com/office/drawing/2014/main" id="{984ACA69-2309-4F58-B7A7-2FDD74F0C642}"/>
              </a:ext>
            </a:extLst>
          </p:cNvPr>
          <p:cNvSpPr txBox="1"/>
          <p:nvPr/>
        </p:nvSpPr>
        <p:spPr>
          <a:xfrm>
            <a:off x="5499922" y="7546206"/>
            <a:ext cx="1635068" cy="720080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6" name="Picture 8" descr="Chùm ảnh động thiên nhiên thanh bình giúp tâm trạng thư thái - ẢNH THIÊN  NHIÊN ĐẸP, ANH THIEN NHIEN DEP">
            <a:extLst>
              <a:ext uri="{FF2B5EF4-FFF2-40B4-BE49-F238E27FC236}">
                <a16:creationId xmlns:a16="http://schemas.microsoft.com/office/drawing/2014/main" id="{D1D48BCB-170C-4D58-8762-98CA1C257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3" y="873"/>
            <a:ext cx="12564949" cy="705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385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1" name="Rectangle 61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79" y="0"/>
            <a:ext cx="12631754" cy="94757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Hộp Văn bản 3">
            <a:extLst>
              <a:ext uri="{FF2B5EF4-FFF2-40B4-BE49-F238E27FC236}">
                <a16:creationId xmlns:a16="http://schemas.microsoft.com/office/drawing/2014/main" id="{F988167C-97D0-4F02-8EB3-573396D70536}"/>
              </a:ext>
            </a:extLst>
          </p:cNvPr>
          <p:cNvSpPr txBox="1"/>
          <p:nvPr/>
        </p:nvSpPr>
        <p:spPr>
          <a:xfrm>
            <a:off x="5669384" y="8702156"/>
            <a:ext cx="1728192" cy="715089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 descr="Bão số 13 đổ bộ Quảng Bình, Hà Tĩnh">
            <a:extLst>
              <a:ext uri="{FF2B5EF4-FFF2-40B4-BE49-F238E27FC236}">
                <a16:creationId xmlns:a16="http://schemas.microsoft.com/office/drawing/2014/main" id="{903736D4-A4BC-49F6-8A42-BA507A7A7A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754" cy="8698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658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582507720"/>
</p:tagLst>
</file>

<file path=ppt/theme/theme1.xml><?xml version="1.0" encoding="utf-8"?>
<a:theme xmlns:a="http://schemas.openxmlformats.org/drawingml/2006/main" name="默认设计模板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582</TotalTime>
  <Words>610</Words>
  <Application>Microsoft Office PowerPoint</Application>
  <PresentationFormat>Custom</PresentationFormat>
  <Paragraphs>136</Paragraphs>
  <Slides>26</Slides>
  <Notes>14</Notes>
  <HiddenSlides>0</HiddenSlides>
  <MMClips>2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Segoe UI</vt:lpstr>
      <vt:lpstr>Times New Roman</vt:lpstr>
      <vt:lpstr>UTM Avo</vt:lpstr>
      <vt:lpstr>默认设计模板</vt:lpstr>
      <vt:lpstr>MS_ClipArt_Gallery.2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Admin</cp:lastModifiedBy>
  <cp:revision>70</cp:revision>
  <dcterms:created xsi:type="dcterms:W3CDTF">2015-09-14T06:10:05Z</dcterms:created>
  <dcterms:modified xsi:type="dcterms:W3CDTF">2022-07-25T17:50:10Z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2052-10.1.0.6065</vt:lpwstr>
  </property>
</Properties>
</file>