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531" r:id="rId2"/>
    <p:sldId id="257" r:id="rId3"/>
    <p:sldId id="315" r:id="rId4"/>
    <p:sldId id="316" r:id="rId5"/>
    <p:sldId id="317" r:id="rId6"/>
    <p:sldId id="318" r:id="rId7"/>
    <p:sldId id="319" r:id="rId8"/>
    <p:sldId id="320" r:id="rId9"/>
    <p:sldId id="522" r:id="rId10"/>
    <p:sldId id="523" r:id="rId11"/>
    <p:sldId id="520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259" r:id="rId20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7D3"/>
    <a:srgbClr val="ECC2E1"/>
    <a:srgbClr val="D983C2"/>
    <a:srgbClr val="F8F6F7"/>
    <a:srgbClr val="FFEB71"/>
    <a:srgbClr val="FF0066"/>
    <a:srgbClr val="3399FF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5025"/>
  </p:normalViewPr>
  <p:slideViewPr>
    <p:cSldViewPr showGuides="1">
      <p:cViewPr varScale="1">
        <p:scale>
          <a:sx n="50" d="100"/>
          <a:sy n="50" d="100"/>
        </p:scale>
        <p:origin x="864" y="9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4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40;p28">
            <a:extLst>
              <a:ext uri="{FF2B5EF4-FFF2-40B4-BE49-F238E27FC236}">
                <a16:creationId xmlns:a16="http://schemas.microsoft.com/office/drawing/2014/main" id="{A29EDF47-9655-44A1-92C2-00CCB4C111A2}"/>
              </a:ext>
            </a:extLst>
          </p:cNvPr>
          <p:cNvSpPr/>
          <p:nvPr/>
        </p:nvSpPr>
        <p:spPr>
          <a:xfrm>
            <a:off x="8148176" y="556441"/>
            <a:ext cx="5606623" cy="2577779"/>
          </a:xfrm>
          <a:custGeom>
            <a:avLst/>
            <a:gdLst/>
            <a:ahLst/>
            <a:cxnLst/>
            <a:rect l="l" t="t" r="r" b="b"/>
            <a:pathLst>
              <a:path w="70837" h="32569" extrusionOk="0">
                <a:moveTo>
                  <a:pt x="44028" y="1"/>
                </a:moveTo>
                <a:cubicBezTo>
                  <a:pt x="38418" y="1"/>
                  <a:pt x="33725" y="3926"/>
                  <a:pt x="32543" y="9179"/>
                </a:cubicBezTo>
                <a:cubicBezTo>
                  <a:pt x="31291" y="8738"/>
                  <a:pt x="29946" y="8497"/>
                  <a:pt x="28542" y="8497"/>
                </a:cubicBezTo>
                <a:cubicBezTo>
                  <a:pt x="23176" y="8497"/>
                  <a:pt x="18630" y="12011"/>
                  <a:pt x="17078" y="16864"/>
                </a:cubicBezTo>
                <a:cubicBezTo>
                  <a:pt x="16049" y="14983"/>
                  <a:pt x="14050" y="13708"/>
                  <a:pt x="11755" y="13708"/>
                </a:cubicBezTo>
                <a:cubicBezTo>
                  <a:pt x="8896" y="13708"/>
                  <a:pt x="6501" y="15687"/>
                  <a:pt x="5859" y="18349"/>
                </a:cubicBezTo>
                <a:cubicBezTo>
                  <a:pt x="5248" y="17643"/>
                  <a:pt x="4344" y="17197"/>
                  <a:pt x="3337" y="17197"/>
                </a:cubicBezTo>
                <a:cubicBezTo>
                  <a:pt x="1495" y="17197"/>
                  <a:pt x="1" y="18691"/>
                  <a:pt x="1" y="20534"/>
                </a:cubicBezTo>
                <a:cubicBezTo>
                  <a:pt x="1" y="22378"/>
                  <a:pt x="1495" y="23871"/>
                  <a:pt x="3337" y="23871"/>
                </a:cubicBezTo>
                <a:cubicBezTo>
                  <a:pt x="4559" y="23871"/>
                  <a:pt x="5628" y="23213"/>
                  <a:pt x="6210" y="22231"/>
                </a:cubicBezTo>
                <a:cubicBezTo>
                  <a:pt x="7152" y="24357"/>
                  <a:pt x="9280" y="25840"/>
                  <a:pt x="11755" y="25840"/>
                </a:cubicBezTo>
                <a:cubicBezTo>
                  <a:pt x="13856" y="25840"/>
                  <a:pt x="15705" y="24773"/>
                  <a:pt x="16794" y="23151"/>
                </a:cubicBezTo>
                <a:cubicBezTo>
                  <a:pt x="17989" y="28540"/>
                  <a:pt x="22795" y="32569"/>
                  <a:pt x="28542" y="32569"/>
                </a:cubicBezTo>
                <a:cubicBezTo>
                  <a:pt x="34359" y="32569"/>
                  <a:pt x="39212" y="28442"/>
                  <a:pt x="40333" y="22957"/>
                </a:cubicBezTo>
                <a:cubicBezTo>
                  <a:pt x="41495" y="23340"/>
                  <a:pt x="42737" y="23549"/>
                  <a:pt x="44027" y="23549"/>
                </a:cubicBezTo>
                <a:cubicBezTo>
                  <a:pt x="47136" y="23549"/>
                  <a:pt x="49966" y="22342"/>
                  <a:pt x="52071" y="20372"/>
                </a:cubicBezTo>
                <a:cubicBezTo>
                  <a:pt x="53398" y="21818"/>
                  <a:pt x="55305" y="22726"/>
                  <a:pt x="57424" y="22726"/>
                </a:cubicBezTo>
                <a:cubicBezTo>
                  <a:pt x="59540" y="22726"/>
                  <a:pt x="61442" y="21823"/>
                  <a:pt x="62770" y="20380"/>
                </a:cubicBezTo>
                <a:cubicBezTo>
                  <a:pt x="63462" y="21787"/>
                  <a:pt x="64911" y="22757"/>
                  <a:pt x="66585" y="22757"/>
                </a:cubicBezTo>
                <a:cubicBezTo>
                  <a:pt x="68933" y="22757"/>
                  <a:pt x="70836" y="20854"/>
                  <a:pt x="70836" y="18504"/>
                </a:cubicBezTo>
                <a:cubicBezTo>
                  <a:pt x="70836" y="16154"/>
                  <a:pt x="68933" y="14251"/>
                  <a:pt x="66585" y="14251"/>
                </a:cubicBezTo>
                <a:cubicBezTo>
                  <a:pt x="65889" y="14251"/>
                  <a:pt x="65232" y="14419"/>
                  <a:pt x="64652" y="14716"/>
                </a:cubicBezTo>
                <a:cubicBezTo>
                  <a:pt x="64280" y="11052"/>
                  <a:pt x="61185" y="8192"/>
                  <a:pt x="57424" y="8192"/>
                </a:cubicBezTo>
                <a:cubicBezTo>
                  <a:pt x="56699" y="8192"/>
                  <a:pt x="55999" y="8300"/>
                  <a:pt x="55339" y="8497"/>
                </a:cubicBezTo>
                <a:cubicBezTo>
                  <a:pt x="53920" y="3590"/>
                  <a:pt x="49393" y="1"/>
                  <a:pt x="440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67755" tIns="167755" rIns="167755" bIns="167755" anchor="ctr" anchorCtr="0">
            <a:noAutofit/>
          </a:bodyPr>
          <a:lstStyle/>
          <a:p>
            <a:pPr defTabSz="1677780">
              <a:buClr>
                <a:srgbClr val="000000"/>
              </a:buClr>
            </a:pPr>
            <a:endParaRPr sz="256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68;p28">
            <a:extLst>
              <a:ext uri="{FF2B5EF4-FFF2-40B4-BE49-F238E27FC236}">
                <a16:creationId xmlns:a16="http://schemas.microsoft.com/office/drawing/2014/main" id="{820CC0B0-09DA-401A-826C-5DD45DB07BE7}"/>
              </a:ext>
            </a:extLst>
          </p:cNvPr>
          <p:cNvSpPr/>
          <p:nvPr/>
        </p:nvSpPr>
        <p:spPr>
          <a:xfrm>
            <a:off x="832584" y="2234136"/>
            <a:ext cx="3191078" cy="1189837"/>
          </a:xfrm>
          <a:custGeom>
            <a:avLst/>
            <a:gdLst/>
            <a:ahLst/>
            <a:cxnLst/>
            <a:rect l="l" t="t" r="r" b="b"/>
            <a:pathLst>
              <a:path w="32237" h="12020" extrusionOk="0">
                <a:moveTo>
                  <a:pt x="20446" y="0"/>
                </a:moveTo>
                <a:cubicBezTo>
                  <a:pt x="18249" y="0"/>
                  <a:pt x="16382" y="1417"/>
                  <a:pt x="15711" y="3389"/>
                </a:cubicBezTo>
                <a:cubicBezTo>
                  <a:pt x="14728" y="2092"/>
                  <a:pt x="13173" y="1255"/>
                  <a:pt x="11421" y="1255"/>
                </a:cubicBezTo>
                <a:cubicBezTo>
                  <a:pt x="9249" y="1255"/>
                  <a:pt x="7379" y="2543"/>
                  <a:pt x="6529" y="4395"/>
                </a:cubicBezTo>
                <a:cubicBezTo>
                  <a:pt x="6136" y="4159"/>
                  <a:pt x="5678" y="4021"/>
                  <a:pt x="5186" y="4021"/>
                </a:cubicBezTo>
                <a:cubicBezTo>
                  <a:pt x="4142" y="4021"/>
                  <a:pt x="3243" y="4634"/>
                  <a:pt x="2823" y="5518"/>
                </a:cubicBezTo>
                <a:cubicBezTo>
                  <a:pt x="2526" y="5202"/>
                  <a:pt x="2104" y="5003"/>
                  <a:pt x="1635" y="5003"/>
                </a:cubicBezTo>
                <a:cubicBezTo>
                  <a:pt x="732" y="5003"/>
                  <a:pt x="0" y="5735"/>
                  <a:pt x="0" y="6638"/>
                </a:cubicBezTo>
                <a:cubicBezTo>
                  <a:pt x="2" y="7540"/>
                  <a:pt x="734" y="8273"/>
                  <a:pt x="1636" y="8273"/>
                </a:cubicBezTo>
                <a:cubicBezTo>
                  <a:pt x="2105" y="8273"/>
                  <a:pt x="2527" y="8074"/>
                  <a:pt x="2825" y="7756"/>
                </a:cubicBezTo>
                <a:cubicBezTo>
                  <a:pt x="3244" y="8642"/>
                  <a:pt x="4143" y="9254"/>
                  <a:pt x="5188" y="9254"/>
                </a:cubicBezTo>
                <a:cubicBezTo>
                  <a:pt x="5679" y="9254"/>
                  <a:pt x="6138" y="9116"/>
                  <a:pt x="6531" y="8881"/>
                </a:cubicBezTo>
                <a:cubicBezTo>
                  <a:pt x="7380" y="10733"/>
                  <a:pt x="9251" y="12019"/>
                  <a:pt x="11422" y="12019"/>
                </a:cubicBezTo>
                <a:cubicBezTo>
                  <a:pt x="13859" y="12019"/>
                  <a:pt x="15918" y="10398"/>
                  <a:pt x="16580" y="8175"/>
                </a:cubicBezTo>
                <a:cubicBezTo>
                  <a:pt x="17497" y="9292"/>
                  <a:pt x="18889" y="10006"/>
                  <a:pt x="20447" y="10006"/>
                </a:cubicBezTo>
                <a:cubicBezTo>
                  <a:pt x="21173" y="10006"/>
                  <a:pt x="21863" y="9849"/>
                  <a:pt x="22487" y="9570"/>
                </a:cubicBezTo>
                <a:cubicBezTo>
                  <a:pt x="23009" y="10930"/>
                  <a:pt x="24329" y="11897"/>
                  <a:pt x="25872" y="11897"/>
                </a:cubicBezTo>
                <a:cubicBezTo>
                  <a:pt x="26888" y="11897"/>
                  <a:pt x="27805" y="11478"/>
                  <a:pt x="28464" y="10806"/>
                </a:cubicBezTo>
                <a:cubicBezTo>
                  <a:pt x="28783" y="10936"/>
                  <a:pt x="29134" y="11008"/>
                  <a:pt x="29499" y="11008"/>
                </a:cubicBezTo>
                <a:cubicBezTo>
                  <a:pt x="31011" y="11008"/>
                  <a:pt x="32236" y="9783"/>
                  <a:pt x="32236" y="8271"/>
                </a:cubicBezTo>
                <a:cubicBezTo>
                  <a:pt x="32236" y="6759"/>
                  <a:pt x="31011" y="5534"/>
                  <a:pt x="29499" y="5534"/>
                </a:cubicBezTo>
                <a:cubicBezTo>
                  <a:pt x="29133" y="5534"/>
                  <a:pt x="28784" y="5606"/>
                  <a:pt x="28464" y="5737"/>
                </a:cubicBezTo>
                <a:cubicBezTo>
                  <a:pt x="27806" y="5063"/>
                  <a:pt x="26888" y="4645"/>
                  <a:pt x="25872" y="4645"/>
                </a:cubicBezTo>
                <a:cubicBezTo>
                  <a:pt x="25725" y="4645"/>
                  <a:pt x="25579" y="4656"/>
                  <a:pt x="25436" y="4671"/>
                </a:cubicBezTo>
                <a:cubicBezTo>
                  <a:pt x="25267" y="2064"/>
                  <a:pt x="23098" y="0"/>
                  <a:pt x="20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67755" tIns="167755" rIns="167755" bIns="167755" anchor="ctr" anchorCtr="0">
            <a:noAutofit/>
          </a:bodyPr>
          <a:lstStyle/>
          <a:p>
            <a:pPr defTabSz="1677780">
              <a:buClr>
                <a:srgbClr val="000000"/>
              </a:buClr>
            </a:pPr>
            <a:endParaRPr sz="256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269;p28">
            <a:extLst>
              <a:ext uri="{FF2B5EF4-FFF2-40B4-BE49-F238E27FC236}">
                <a16:creationId xmlns:a16="http://schemas.microsoft.com/office/drawing/2014/main" id="{56FAE4FA-92D3-4845-BC79-F80549EE9438}"/>
              </a:ext>
            </a:extLst>
          </p:cNvPr>
          <p:cNvSpPr/>
          <p:nvPr/>
        </p:nvSpPr>
        <p:spPr>
          <a:xfrm>
            <a:off x="3460129" y="687547"/>
            <a:ext cx="4147365" cy="1546579"/>
          </a:xfrm>
          <a:custGeom>
            <a:avLst/>
            <a:gdLst/>
            <a:ahLst/>
            <a:cxnLst/>
            <a:rect l="l" t="t" r="r" b="b"/>
            <a:pathLst>
              <a:path w="51525" h="19214" extrusionOk="0">
                <a:moveTo>
                  <a:pt x="33270" y="0"/>
                </a:moveTo>
                <a:cubicBezTo>
                  <a:pt x="29373" y="0"/>
                  <a:pt x="26085" y="2591"/>
                  <a:pt x="25027" y="6144"/>
                </a:cubicBezTo>
                <a:cubicBezTo>
                  <a:pt x="23560" y="4357"/>
                  <a:pt x="21335" y="3218"/>
                  <a:pt x="18843" y="3218"/>
                </a:cubicBezTo>
                <a:cubicBezTo>
                  <a:pt x="17682" y="3218"/>
                  <a:pt x="16579" y="3467"/>
                  <a:pt x="15583" y="3914"/>
                </a:cubicBezTo>
                <a:cubicBezTo>
                  <a:pt x="14747" y="1739"/>
                  <a:pt x="12640" y="195"/>
                  <a:pt x="10171" y="195"/>
                </a:cubicBezTo>
                <a:cubicBezTo>
                  <a:pt x="8547" y="195"/>
                  <a:pt x="7080" y="864"/>
                  <a:pt x="6029" y="1940"/>
                </a:cubicBezTo>
                <a:cubicBezTo>
                  <a:pt x="5518" y="1732"/>
                  <a:pt x="4960" y="1617"/>
                  <a:pt x="4376" y="1617"/>
                </a:cubicBezTo>
                <a:cubicBezTo>
                  <a:pt x="1959" y="1617"/>
                  <a:pt x="0" y="3576"/>
                  <a:pt x="0" y="5992"/>
                </a:cubicBezTo>
                <a:cubicBezTo>
                  <a:pt x="0" y="8408"/>
                  <a:pt x="1959" y="10368"/>
                  <a:pt x="4376" y="10368"/>
                </a:cubicBezTo>
                <a:cubicBezTo>
                  <a:pt x="4961" y="10368"/>
                  <a:pt x="5518" y="10252"/>
                  <a:pt x="6029" y="10044"/>
                </a:cubicBezTo>
                <a:cubicBezTo>
                  <a:pt x="7081" y="11120"/>
                  <a:pt x="8547" y="11789"/>
                  <a:pt x="10171" y="11789"/>
                </a:cubicBezTo>
                <a:cubicBezTo>
                  <a:pt x="10407" y="11789"/>
                  <a:pt x="10639" y="11773"/>
                  <a:pt x="10866" y="11746"/>
                </a:cubicBezTo>
                <a:cubicBezTo>
                  <a:pt x="11139" y="15915"/>
                  <a:pt x="14605" y="19213"/>
                  <a:pt x="18842" y="19213"/>
                </a:cubicBezTo>
                <a:cubicBezTo>
                  <a:pt x="22357" y="19213"/>
                  <a:pt x="25337" y="16947"/>
                  <a:pt x="26411" y="13797"/>
                </a:cubicBezTo>
                <a:cubicBezTo>
                  <a:pt x="27981" y="15868"/>
                  <a:pt x="30469" y="17208"/>
                  <a:pt x="33269" y="17208"/>
                </a:cubicBezTo>
                <a:cubicBezTo>
                  <a:pt x="36739" y="17208"/>
                  <a:pt x="39728" y="15151"/>
                  <a:pt x="41087" y="12191"/>
                </a:cubicBezTo>
                <a:cubicBezTo>
                  <a:pt x="41715" y="12568"/>
                  <a:pt x="42448" y="12788"/>
                  <a:pt x="43234" y="12788"/>
                </a:cubicBezTo>
                <a:cubicBezTo>
                  <a:pt x="44903" y="12788"/>
                  <a:pt x="46340" y="11808"/>
                  <a:pt x="47011" y="10394"/>
                </a:cubicBezTo>
                <a:cubicBezTo>
                  <a:pt x="47487" y="10899"/>
                  <a:pt x="48161" y="11217"/>
                  <a:pt x="48911" y="11217"/>
                </a:cubicBezTo>
                <a:cubicBezTo>
                  <a:pt x="50353" y="11217"/>
                  <a:pt x="51522" y="10049"/>
                  <a:pt x="51522" y="8604"/>
                </a:cubicBezTo>
                <a:cubicBezTo>
                  <a:pt x="51525" y="7159"/>
                  <a:pt x="50354" y="5990"/>
                  <a:pt x="48912" y="5990"/>
                </a:cubicBezTo>
                <a:cubicBezTo>
                  <a:pt x="48162" y="5990"/>
                  <a:pt x="47489" y="6307"/>
                  <a:pt x="47012" y="6813"/>
                </a:cubicBezTo>
                <a:cubicBezTo>
                  <a:pt x="46341" y="5398"/>
                  <a:pt x="44905" y="4419"/>
                  <a:pt x="43235" y="4419"/>
                </a:cubicBezTo>
                <a:cubicBezTo>
                  <a:pt x="42450" y="4419"/>
                  <a:pt x="41716" y="4640"/>
                  <a:pt x="41088" y="5017"/>
                </a:cubicBezTo>
                <a:cubicBezTo>
                  <a:pt x="39729" y="2057"/>
                  <a:pt x="36740" y="0"/>
                  <a:pt x="332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67755" tIns="167755" rIns="167755" bIns="167755" anchor="ctr" anchorCtr="0">
            <a:noAutofit/>
          </a:bodyPr>
          <a:lstStyle/>
          <a:p>
            <a:pPr defTabSz="1677780">
              <a:buClr>
                <a:srgbClr val="000000"/>
              </a:buClr>
            </a:pPr>
            <a:endParaRPr sz="256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275;p28">
            <a:extLst>
              <a:ext uri="{FF2B5EF4-FFF2-40B4-BE49-F238E27FC236}">
                <a16:creationId xmlns:a16="http://schemas.microsoft.com/office/drawing/2014/main" id="{925B53E0-AA35-4B44-B6DE-F7296819AECF}"/>
              </a:ext>
            </a:extLst>
          </p:cNvPr>
          <p:cNvSpPr/>
          <p:nvPr/>
        </p:nvSpPr>
        <p:spPr>
          <a:xfrm>
            <a:off x="7450191" y="1579216"/>
            <a:ext cx="497558" cy="287906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67755" tIns="167755" rIns="167755" bIns="167755" anchor="ctr" anchorCtr="0">
            <a:noAutofit/>
          </a:bodyPr>
          <a:lstStyle/>
          <a:p>
            <a:pPr defTabSz="1677780">
              <a:buClr>
                <a:srgbClr val="000000"/>
              </a:buClr>
            </a:pPr>
            <a:endParaRPr sz="256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277;p28">
            <a:extLst>
              <a:ext uri="{FF2B5EF4-FFF2-40B4-BE49-F238E27FC236}">
                <a16:creationId xmlns:a16="http://schemas.microsoft.com/office/drawing/2014/main" id="{0E4AFBDD-33FA-4526-81EE-486A27CB5957}"/>
              </a:ext>
            </a:extLst>
          </p:cNvPr>
          <p:cNvSpPr/>
          <p:nvPr/>
        </p:nvSpPr>
        <p:spPr>
          <a:xfrm>
            <a:off x="5710784" y="2850092"/>
            <a:ext cx="330781" cy="521145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67755" tIns="167755" rIns="167755" bIns="167755" anchor="ctr" anchorCtr="0">
            <a:noAutofit/>
          </a:bodyPr>
          <a:lstStyle/>
          <a:p>
            <a:pPr defTabSz="1677780">
              <a:buClr>
                <a:srgbClr val="000000"/>
              </a:buClr>
            </a:pPr>
            <a:endParaRPr sz="256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278;p28">
            <a:extLst>
              <a:ext uri="{FF2B5EF4-FFF2-40B4-BE49-F238E27FC236}">
                <a16:creationId xmlns:a16="http://schemas.microsoft.com/office/drawing/2014/main" id="{41EBF013-4363-4373-900C-5762FB82B612}"/>
              </a:ext>
            </a:extLst>
          </p:cNvPr>
          <p:cNvSpPr/>
          <p:nvPr/>
        </p:nvSpPr>
        <p:spPr>
          <a:xfrm>
            <a:off x="3386722" y="1946241"/>
            <a:ext cx="497558" cy="287906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67755" tIns="167755" rIns="167755" bIns="167755" anchor="ctr" anchorCtr="0">
            <a:noAutofit/>
          </a:bodyPr>
          <a:lstStyle/>
          <a:p>
            <a:pPr defTabSz="1677780">
              <a:buClr>
                <a:srgbClr val="000000"/>
              </a:buClr>
            </a:pPr>
            <a:endParaRPr sz="256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279;p28">
            <a:extLst>
              <a:ext uri="{FF2B5EF4-FFF2-40B4-BE49-F238E27FC236}">
                <a16:creationId xmlns:a16="http://schemas.microsoft.com/office/drawing/2014/main" id="{FB415D75-465A-4DF6-AF92-88E8C91D79F3}"/>
              </a:ext>
            </a:extLst>
          </p:cNvPr>
          <p:cNvSpPr/>
          <p:nvPr/>
        </p:nvSpPr>
        <p:spPr>
          <a:xfrm>
            <a:off x="1542449" y="749273"/>
            <a:ext cx="330781" cy="521145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67755" tIns="167755" rIns="167755" bIns="167755" anchor="ctr" anchorCtr="0">
            <a:noAutofit/>
          </a:bodyPr>
          <a:lstStyle/>
          <a:p>
            <a:pPr defTabSz="1677780">
              <a:buClr>
                <a:srgbClr val="000000"/>
              </a:buClr>
            </a:pPr>
            <a:endParaRPr sz="256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2" name="图片 26">
            <a:extLst>
              <a:ext uri="{FF2B5EF4-FFF2-40B4-BE49-F238E27FC236}">
                <a16:creationId xmlns:a16="http://schemas.microsoft.com/office/drawing/2014/main" id="{C5715601-9CF2-4CBA-8C17-E8A76702A8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98" y="4333418"/>
            <a:ext cx="10277391" cy="5123370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143" name="图片 40">
            <a:extLst>
              <a:ext uri="{FF2B5EF4-FFF2-40B4-BE49-F238E27FC236}">
                <a16:creationId xmlns:a16="http://schemas.microsoft.com/office/drawing/2014/main" id="{78EACAC6-5453-45D6-8DC3-97666008B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7696" y="-53231"/>
            <a:ext cx="6530592" cy="2735143"/>
          </a:xfrm>
          <a:prstGeom prst="rect">
            <a:avLst/>
          </a:prstGeom>
        </p:spPr>
      </p:pic>
      <p:pic>
        <p:nvPicPr>
          <p:cNvPr id="144" name="图片 56">
            <a:extLst>
              <a:ext uri="{FF2B5EF4-FFF2-40B4-BE49-F238E27FC236}">
                <a16:creationId xmlns:a16="http://schemas.microsoft.com/office/drawing/2014/main" id="{80EE95C9-D921-4929-B402-DDC385158B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5096" y="598347"/>
            <a:ext cx="1737841" cy="1124822"/>
          </a:xfrm>
          <a:prstGeom prst="rect">
            <a:avLst/>
          </a:prstGeom>
        </p:spPr>
      </p:pic>
      <p:pic>
        <p:nvPicPr>
          <p:cNvPr id="145" name="图片 57">
            <a:extLst>
              <a:ext uri="{FF2B5EF4-FFF2-40B4-BE49-F238E27FC236}">
                <a16:creationId xmlns:a16="http://schemas.microsoft.com/office/drawing/2014/main" id="{2685D33E-20AB-4515-A298-184D074226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992" y="-172068"/>
            <a:ext cx="2592778" cy="1678182"/>
          </a:xfrm>
          <a:prstGeom prst="rect">
            <a:avLst/>
          </a:prstGeom>
        </p:spPr>
      </p:pic>
      <p:pic>
        <p:nvPicPr>
          <p:cNvPr id="146" name="图片 58">
            <a:extLst>
              <a:ext uri="{FF2B5EF4-FFF2-40B4-BE49-F238E27FC236}">
                <a16:creationId xmlns:a16="http://schemas.microsoft.com/office/drawing/2014/main" id="{26030F62-B2F7-4A0E-890D-2BA0AA9E40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1797" y="5306335"/>
            <a:ext cx="3291904" cy="3291904"/>
          </a:xfrm>
          <a:prstGeom prst="rect">
            <a:avLst/>
          </a:prstGeom>
        </p:spPr>
      </p:pic>
      <p:pic>
        <p:nvPicPr>
          <p:cNvPr id="147" name="图片 14">
            <a:extLst>
              <a:ext uri="{FF2B5EF4-FFF2-40B4-BE49-F238E27FC236}">
                <a16:creationId xmlns:a16="http://schemas.microsoft.com/office/drawing/2014/main" id="{DEBE74F7-BF6D-40DA-80DD-CDD97D71E9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49" y="6751624"/>
            <a:ext cx="2879232" cy="248453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48" name="图片 15">
            <a:extLst>
              <a:ext uri="{FF2B5EF4-FFF2-40B4-BE49-F238E27FC236}">
                <a16:creationId xmlns:a16="http://schemas.microsoft.com/office/drawing/2014/main" id="{3FB72F4E-B2D6-406D-9435-2FADBA69CB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735" y="6284708"/>
            <a:ext cx="2806497" cy="3078170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" y="108601"/>
            <a:ext cx="2445196" cy="222045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617" y="78588"/>
            <a:ext cx="9109773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8281" y="593637"/>
            <a:ext cx="6467032" cy="60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3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TRƯỜNG</a:t>
            </a:r>
            <a:r>
              <a:rPr lang="en-US" sz="3303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3303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TIỂU</a:t>
            </a:r>
            <a:r>
              <a:rPr lang="en-US" sz="3303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3303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HỌC</a:t>
            </a:r>
            <a:r>
              <a:rPr lang="en-US" sz="3303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3303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THANH</a:t>
            </a:r>
            <a:r>
              <a:rPr lang="en-US" sz="3303" dirty="0">
                <a:solidFill>
                  <a:schemeClr val="accent2"/>
                </a:solidFill>
                <a:latin typeface="#9Slide07 Cadena" panose="02000503000000020004" pitchFamily="2" charset="0"/>
              </a:rPr>
              <a:t> AM</a:t>
            </a:r>
            <a:endParaRPr lang="en-US" sz="3303" dirty="0">
              <a:solidFill>
                <a:schemeClr val="accent2"/>
              </a:solidFill>
              <a:latin typeface="#9Slide07 Cadena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783" y="2535418"/>
            <a:ext cx="14115874" cy="237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431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CHÀO</a:t>
            </a:r>
            <a:r>
              <a:rPr lang="en-US" sz="7431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7431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MỪNG</a:t>
            </a:r>
            <a:r>
              <a:rPr lang="en-US" sz="7431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7431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CÁC</a:t>
            </a:r>
            <a:r>
              <a:rPr lang="en-US" sz="7431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CON </a:t>
            </a:r>
            <a:r>
              <a:rPr lang="en-US" sz="7431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ĐẾN</a:t>
            </a:r>
            <a:r>
              <a:rPr lang="en-US" sz="7431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7431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VỚI</a:t>
            </a:r>
            <a:r>
              <a:rPr lang="en-US" sz="7431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7431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TIẾT</a:t>
            </a:r>
            <a:r>
              <a:rPr lang="en-US" sz="7431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7431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HỌC</a:t>
            </a:r>
            <a:r>
              <a:rPr lang="en-US" sz="7431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</a:p>
        </p:txBody>
      </p:sp>
      <p:pic>
        <p:nvPicPr>
          <p:cNvPr id="23" name="图片 6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146" y="4146727"/>
            <a:ext cx="5379772" cy="2805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1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F827B00-D4D7-466D-A579-6B1F4C11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45875" r="39398" b="45952"/>
          <a:stretch/>
        </p:blipFill>
        <p:spPr>
          <a:xfrm>
            <a:off x="4045744" y="6510856"/>
            <a:ext cx="6019800" cy="21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19DAFC0-1E12-4356-B72C-690D93D8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3500440" y="75706"/>
            <a:ext cx="9116775" cy="13159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91A77E-7865-42A7-B340-6318ED98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1894344" y="4433094"/>
            <a:ext cx="7378948" cy="5499894"/>
          </a:xfrm>
          <a:prstGeom prst="rect">
            <a:avLst/>
          </a:prstGeom>
        </p:spPr>
      </p:pic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E60A2A-E4B3-4AC1-8B55-D013318F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2271406" y="-135593"/>
            <a:ext cx="6561076" cy="48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034831C-2AB4-4486-AFC5-5331FC2523D6}"/>
              </a:ext>
            </a:extLst>
          </p:cNvPr>
          <p:cNvSpPr/>
          <p:nvPr/>
        </p:nvSpPr>
        <p:spPr>
          <a:xfrm>
            <a:off x="2026444" y="1232694"/>
            <a:ext cx="12725400" cy="1948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toán vận dụng: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Cô giáo mua 9 hộp bút chì màu, mỗi hộp có 8 chiếc bút. Cô muốn chia mỗi bạn 2 chiếc bút, biết rằng số học sinh của lớp là 36. Hỏi cô giáo có chia đủ chiếc bút màu cho cả lớp không? Vì sao?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BDDBCC1D-7275-40EC-8BF3-2FD61E12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3744339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8F69BC20-EAF8-4F84-A849-0F0419D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3749354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A269E55C-11AB-4541-9601-A1B7AE3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3723735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A71CD8C5-6582-4C4E-97CE-C8297B8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29" y="370078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4C2E6F71-3D87-443C-B880-C95D58B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0" y="3668991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1">
            <a:extLst>
              <a:ext uri="{FF2B5EF4-FFF2-40B4-BE49-F238E27FC236}">
                <a16:creationId xmlns:a16="http://schemas.microsoft.com/office/drawing/2014/main" id="{4179D862-D999-4743-B589-E2D2094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6" y="3828017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">
            <a:extLst>
              <a:ext uri="{FF2B5EF4-FFF2-40B4-BE49-F238E27FC236}">
                <a16:creationId xmlns:a16="http://schemas.microsoft.com/office/drawing/2014/main" id="{B56A4231-9338-4843-8790-F16C922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9" y="6294100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">
            <a:extLst>
              <a:ext uri="{FF2B5EF4-FFF2-40B4-BE49-F238E27FC236}">
                <a16:creationId xmlns:a16="http://schemas.microsoft.com/office/drawing/2014/main" id="{35C9CCD0-7724-4FEC-AE5D-63DFEF09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1" y="621477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ình ảnh 1">
            <a:extLst>
              <a:ext uri="{FF2B5EF4-FFF2-40B4-BE49-F238E27FC236}">
                <a16:creationId xmlns:a16="http://schemas.microsoft.com/office/drawing/2014/main" id="{FE1A15C2-59DC-44BD-9BAB-427B936C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5" y="6189858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62278"/>
      </p:ext>
    </p:extLst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40AE51-3F1C-44A0-B4F5-89931C0B8E14}"/>
              </a:ext>
            </a:extLst>
          </p:cNvPr>
          <p:cNvSpPr/>
          <p:nvPr/>
        </p:nvSpPr>
        <p:spPr>
          <a:xfrm>
            <a:off x="3283744" y="3518694"/>
            <a:ext cx="4419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99117CB-6EDA-419B-8A89-4C0133638C71}"/>
              </a:ext>
            </a:extLst>
          </p:cNvPr>
          <p:cNvSpPr/>
          <p:nvPr/>
        </p:nvSpPr>
        <p:spPr>
          <a:xfrm>
            <a:off x="2521744" y="3962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 NHỚ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CC29859-4A60-4E26-8BB6-7510149E1AF6}"/>
              </a:ext>
            </a:extLst>
          </p:cNvPr>
          <p:cNvSpPr/>
          <p:nvPr/>
        </p:nvSpPr>
        <p:spPr>
          <a:xfrm>
            <a:off x="9151144" y="2070894"/>
            <a:ext cx="41910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5933E-50C6-4FDB-B99D-252D41C31871}"/>
              </a:ext>
            </a:extLst>
          </p:cNvPr>
          <p:cNvSpPr/>
          <p:nvPr/>
        </p:nvSpPr>
        <p:spPr>
          <a:xfrm>
            <a:off x="9151144" y="5042694"/>
            <a:ext cx="39624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4D8F56-2A84-4099-85B5-8CC671C727F0}"/>
              </a:ext>
            </a:extLst>
          </p:cNvPr>
          <p:cNvSpPr txBox="1"/>
          <p:nvPr/>
        </p:nvSpPr>
        <p:spPr>
          <a:xfrm>
            <a:off x="9608344" y="2804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NHÂN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3226AE-2C79-4FEF-8C90-C3AF2BA5D398}"/>
              </a:ext>
            </a:extLst>
          </p:cNvPr>
          <p:cNvSpPr txBox="1"/>
          <p:nvPr/>
        </p:nvSpPr>
        <p:spPr>
          <a:xfrm>
            <a:off x="9417844" y="5469741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8: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NG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ỢC LẠI BẢNG NHÂN 8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CC2E1"/>
              </a:solidFill>
            </a:endParaRPr>
          </a:p>
        </p:txBody>
      </p:sp>
      <p:cxnSp>
        <p:nvCxnSpPr>
          <p:cNvPr id="15" name="Đường kết nối: Cong 14">
            <a:extLst>
              <a:ext uri="{FF2B5EF4-FFF2-40B4-BE49-F238E27FC236}">
                <a16:creationId xmlns:a16="http://schemas.microsoft.com/office/drawing/2014/main" id="{E06CF6D6-1FFD-4D05-9633-53AFF32451EA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602695" y="3018245"/>
            <a:ext cx="391299" cy="60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: Cong 17">
            <a:extLst>
              <a:ext uri="{FF2B5EF4-FFF2-40B4-BE49-F238E27FC236}">
                <a16:creationId xmlns:a16="http://schemas.microsoft.com/office/drawing/2014/main" id="{803ADA71-B3C6-463F-BD05-5B01FA5A7D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2420" y="1236169"/>
            <a:ext cx="907449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Đường kết nối: Cong 21">
            <a:extLst>
              <a:ext uri="{FF2B5EF4-FFF2-40B4-BE49-F238E27FC236}">
                <a16:creationId xmlns:a16="http://schemas.microsoft.com/office/drawing/2014/main" id="{A0E4BEF9-ECFC-4A46-88EB-F77880B7DA40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6884194" y="3956844"/>
            <a:ext cx="876300" cy="3657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87109351-95B0-47C5-8AAE-934BA42D25D3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943577" y="3897461"/>
            <a:ext cx="757534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本框 13">
            <a:extLst>
              <a:ext uri="{FF2B5EF4-FFF2-40B4-BE49-F238E27FC236}">
                <a16:creationId xmlns:a16="http://schemas.microsoft.com/office/drawing/2014/main" id="{50B25D23-705A-48B1-A259-8EB7A0729290}"/>
              </a:ext>
            </a:extLst>
          </p:cNvPr>
          <p:cNvSpPr txBox="1"/>
          <p:nvPr/>
        </p:nvSpPr>
        <p:spPr>
          <a:xfrm>
            <a:off x="-3002756" y="939722"/>
            <a:ext cx="11049000" cy="1273274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dò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endParaRPr lang="zh-CN" altLang="en-US" sz="734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5871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59544" y="851694"/>
            <a:ext cx="17932538" cy="687635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25331" y="6285998"/>
            <a:ext cx="12192193" cy="32835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3969544" y="3526128"/>
            <a:ext cx="9541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1C3AD0-F8C1-470E-A708-3443304D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9724" r="37750" b="50000"/>
          <a:stretch/>
        </p:blipFill>
        <p:spPr>
          <a:xfrm rot="21317891">
            <a:off x="-43796" y="720139"/>
            <a:ext cx="15970451" cy="446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294783" y="6198464"/>
            <a:ext cx="12192193" cy="3283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21188" y="390814"/>
            <a:ext cx="15735913" cy="6369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07744" y="2352153"/>
            <a:ext cx="6780213" cy="6778625"/>
            <a:chOff x="4845050" y="2293938"/>
            <a:chExt cx="6780213" cy="6778625"/>
          </a:xfrm>
        </p:grpSpPr>
        <p:grpSp>
          <p:nvGrpSpPr>
            <p:cNvPr id="45" name="Group 44"/>
            <p:cNvGrpSpPr/>
            <p:nvPr/>
          </p:nvGrpSpPr>
          <p:grpSpPr>
            <a:xfrm>
              <a:off x="4845050" y="2293938"/>
              <a:ext cx="6780213" cy="6778625"/>
              <a:chOff x="4845050" y="2293938"/>
              <a:chExt cx="6780213" cy="6778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234363" y="2301875"/>
                <a:ext cx="2927350" cy="3381375"/>
              </a:xfrm>
              <a:custGeom>
                <a:avLst/>
                <a:gdLst>
                  <a:gd name="T0" fmla="*/ 0 w 3688"/>
                  <a:gd name="T1" fmla="*/ 4259 h 4259"/>
                  <a:gd name="T2" fmla="*/ 3688 w 3688"/>
                  <a:gd name="T3" fmla="*/ 2129 h 4259"/>
                  <a:gd name="T4" fmla="*/ 3615 w 3688"/>
                  <a:gd name="T5" fmla="*/ 2006 h 4259"/>
                  <a:gd name="T6" fmla="*/ 3539 w 3688"/>
                  <a:gd name="T7" fmla="*/ 1887 h 4259"/>
                  <a:gd name="T8" fmla="*/ 3458 w 3688"/>
                  <a:gd name="T9" fmla="*/ 1772 h 4259"/>
                  <a:gd name="T10" fmla="*/ 3375 w 3688"/>
                  <a:gd name="T11" fmla="*/ 1659 h 4259"/>
                  <a:gd name="T12" fmla="*/ 3287 w 3688"/>
                  <a:gd name="T13" fmla="*/ 1549 h 4259"/>
                  <a:gd name="T14" fmla="*/ 3197 w 3688"/>
                  <a:gd name="T15" fmla="*/ 1444 h 4259"/>
                  <a:gd name="T16" fmla="*/ 3103 w 3688"/>
                  <a:gd name="T17" fmla="*/ 1340 h 4259"/>
                  <a:gd name="T18" fmla="*/ 3007 w 3688"/>
                  <a:gd name="T19" fmla="*/ 1240 h 4259"/>
                  <a:gd name="T20" fmla="*/ 2905 w 3688"/>
                  <a:gd name="T21" fmla="*/ 1144 h 4259"/>
                  <a:gd name="T22" fmla="*/ 2803 w 3688"/>
                  <a:gd name="T23" fmla="*/ 1052 h 4259"/>
                  <a:gd name="T24" fmla="*/ 2698 w 3688"/>
                  <a:gd name="T25" fmla="*/ 962 h 4259"/>
                  <a:gd name="T26" fmla="*/ 2588 w 3688"/>
                  <a:gd name="T27" fmla="*/ 875 h 4259"/>
                  <a:gd name="T28" fmla="*/ 2479 w 3688"/>
                  <a:gd name="T29" fmla="*/ 795 h 4259"/>
                  <a:gd name="T30" fmla="*/ 2364 w 3688"/>
                  <a:gd name="T31" fmla="*/ 716 h 4259"/>
                  <a:gd name="T32" fmla="*/ 2248 w 3688"/>
                  <a:gd name="T33" fmla="*/ 641 h 4259"/>
                  <a:gd name="T34" fmla="*/ 2131 w 3688"/>
                  <a:gd name="T35" fmla="*/ 570 h 4259"/>
                  <a:gd name="T36" fmla="*/ 2010 w 3688"/>
                  <a:gd name="T37" fmla="*/ 503 h 4259"/>
                  <a:gd name="T38" fmla="*/ 1887 w 3688"/>
                  <a:gd name="T39" fmla="*/ 439 h 4259"/>
                  <a:gd name="T40" fmla="*/ 1763 w 3688"/>
                  <a:gd name="T41" fmla="*/ 382 h 4259"/>
                  <a:gd name="T42" fmla="*/ 1636 w 3688"/>
                  <a:gd name="T43" fmla="*/ 326 h 4259"/>
                  <a:gd name="T44" fmla="*/ 1507 w 3688"/>
                  <a:gd name="T45" fmla="*/ 274 h 4259"/>
                  <a:gd name="T46" fmla="*/ 1377 w 3688"/>
                  <a:gd name="T47" fmla="*/ 228 h 4259"/>
                  <a:gd name="T48" fmla="*/ 1246 w 3688"/>
                  <a:gd name="T49" fmla="*/ 186 h 4259"/>
                  <a:gd name="T50" fmla="*/ 1112 w 3688"/>
                  <a:gd name="T51" fmla="*/ 148 h 4259"/>
                  <a:gd name="T52" fmla="*/ 977 w 3688"/>
                  <a:gd name="T53" fmla="*/ 113 h 4259"/>
                  <a:gd name="T54" fmla="*/ 841 w 3688"/>
                  <a:gd name="T55" fmla="*/ 82 h 4259"/>
                  <a:gd name="T56" fmla="*/ 703 w 3688"/>
                  <a:gd name="T57" fmla="*/ 57 h 4259"/>
                  <a:gd name="T58" fmla="*/ 564 w 3688"/>
                  <a:gd name="T59" fmla="*/ 36 h 4259"/>
                  <a:gd name="T60" fmla="*/ 424 w 3688"/>
                  <a:gd name="T61" fmla="*/ 21 h 4259"/>
                  <a:gd name="T62" fmla="*/ 284 w 3688"/>
                  <a:gd name="T63" fmla="*/ 9 h 4259"/>
                  <a:gd name="T64" fmla="*/ 144 w 3688"/>
                  <a:gd name="T65" fmla="*/ 2 h 4259"/>
                  <a:gd name="T66" fmla="*/ 0 w 3688"/>
                  <a:gd name="T67" fmla="*/ 0 h 4259"/>
                  <a:gd name="T68" fmla="*/ 0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4259"/>
                    </a:moveTo>
                    <a:lnTo>
                      <a:pt x="3688" y="2129"/>
                    </a:lnTo>
                    <a:lnTo>
                      <a:pt x="3615" y="2006"/>
                    </a:lnTo>
                    <a:lnTo>
                      <a:pt x="3539" y="1887"/>
                    </a:lnTo>
                    <a:lnTo>
                      <a:pt x="3458" y="1772"/>
                    </a:lnTo>
                    <a:lnTo>
                      <a:pt x="3375" y="1659"/>
                    </a:lnTo>
                    <a:lnTo>
                      <a:pt x="3287" y="1549"/>
                    </a:lnTo>
                    <a:lnTo>
                      <a:pt x="3197" y="1444"/>
                    </a:lnTo>
                    <a:lnTo>
                      <a:pt x="3103" y="1340"/>
                    </a:lnTo>
                    <a:lnTo>
                      <a:pt x="3007" y="1240"/>
                    </a:lnTo>
                    <a:lnTo>
                      <a:pt x="2905" y="1144"/>
                    </a:lnTo>
                    <a:lnTo>
                      <a:pt x="2803" y="1052"/>
                    </a:lnTo>
                    <a:lnTo>
                      <a:pt x="2698" y="962"/>
                    </a:lnTo>
                    <a:lnTo>
                      <a:pt x="2588" y="875"/>
                    </a:lnTo>
                    <a:lnTo>
                      <a:pt x="2479" y="795"/>
                    </a:lnTo>
                    <a:lnTo>
                      <a:pt x="2364" y="716"/>
                    </a:lnTo>
                    <a:lnTo>
                      <a:pt x="2248" y="641"/>
                    </a:lnTo>
                    <a:lnTo>
                      <a:pt x="2131" y="570"/>
                    </a:lnTo>
                    <a:lnTo>
                      <a:pt x="2010" y="503"/>
                    </a:lnTo>
                    <a:lnTo>
                      <a:pt x="1887" y="439"/>
                    </a:lnTo>
                    <a:lnTo>
                      <a:pt x="1763" y="382"/>
                    </a:lnTo>
                    <a:lnTo>
                      <a:pt x="1636" y="326"/>
                    </a:lnTo>
                    <a:lnTo>
                      <a:pt x="1507" y="274"/>
                    </a:lnTo>
                    <a:lnTo>
                      <a:pt x="1377" y="228"/>
                    </a:lnTo>
                    <a:lnTo>
                      <a:pt x="1246" y="186"/>
                    </a:lnTo>
                    <a:lnTo>
                      <a:pt x="1112" y="148"/>
                    </a:lnTo>
                    <a:lnTo>
                      <a:pt x="977" y="113"/>
                    </a:lnTo>
                    <a:lnTo>
                      <a:pt x="841" y="82"/>
                    </a:lnTo>
                    <a:lnTo>
                      <a:pt x="703" y="57"/>
                    </a:lnTo>
                    <a:lnTo>
                      <a:pt x="564" y="36"/>
                    </a:lnTo>
                    <a:lnTo>
                      <a:pt x="424" y="21"/>
                    </a:lnTo>
                    <a:lnTo>
                      <a:pt x="284" y="9"/>
                    </a:lnTo>
                    <a:lnTo>
                      <a:pt x="144" y="2"/>
                    </a:lnTo>
                    <a:lnTo>
                      <a:pt x="0" y="0"/>
                    </a:lnTo>
                    <a:lnTo>
                      <a:pt x="0" y="4259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8224838" y="2293938"/>
                <a:ext cx="2946400" cy="3398838"/>
              </a:xfrm>
              <a:custGeom>
                <a:avLst/>
                <a:gdLst>
                  <a:gd name="T0" fmla="*/ 6 w 3712"/>
                  <a:gd name="T1" fmla="*/ 4261 h 4283"/>
                  <a:gd name="T2" fmla="*/ 3691 w 3712"/>
                  <a:gd name="T3" fmla="*/ 2147 h 4283"/>
                  <a:gd name="T4" fmla="*/ 3541 w 3712"/>
                  <a:gd name="T5" fmla="*/ 1907 h 4283"/>
                  <a:gd name="T6" fmla="*/ 3378 w 3712"/>
                  <a:gd name="T7" fmla="*/ 1679 h 4283"/>
                  <a:gd name="T8" fmla="*/ 3199 w 3712"/>
                  <a:gd name="T9" fmla="*/ 1463 h 4283"/>
                  <a:gd name="T10" fmla="*/ 3009 w 3712"/>
                  <a:gd name="T11" fmla="*/ 1260 h 4283"/>
                  <a:gd name="T12" fmla="*/ 2808 w 3712"/>
                  <a:gd name="T13" fmla="*/ 1072 h 4283"/>
                  <a:gd name="T14" fmla="*/ 2594 w 3712"/>
                  <a:gd name="T15" fmla="*/ 897 h 4283"/>
                  <a:gd name="T16" fmla="*/ 2370 w 3712"/>
                  <a:gd name="T17" fmla="*/ 738 h 4283"/>
                  <a:gd name="T18" fmla="*/ 2136 w 3712"/>
                  <a:gd name="T19" fmla="*/ 592 h 4283"/>
                  <a:gd name="T20" fmla="*/ 1894 w 3712"/>
                  <a:gd name="T21" fmla="*/ 463 h 4283"/>
                  <a:gd name="T22" fmla="*/ 1644 w 3712"/>
                  <a:gd name="T23" fmla="*/ 348 h 4283"/>
                  <a:gd name="T24" fmla="*/ 1385 w 3712"/>
                  <a:gd name="T25" fmla="*/ 250 h 4283"/>
                  <a:gd name="T26" fmla="*/ 1120 w 3712"/>
                  <a:gd name="T27" fmla="*/ 169 h 4283"/>
                  <a:gd name="T28" fmla="*/ 851 w 3712"/>
                  <a:gd name="T29" fmla="*/ 106 h 4283"/>
                  <a:gd name="T30" fmla="*/ 575 w 3712"/>
                  <a:gd name="T31" fmla="*/ 60 h 4283"/>
                  <a:gd name="T32" fmla="*/ 296 w 3712"/>
                  <a:gd name="T33" fmla="*/ 33 h 4283"/>
                  <a:gd name="T34" fmla="*/ 12 w 3712"/>
                  <a:gd name="T35" fmla="*/ 23 h 4283"/>
                  <a:gd name="T36" fmla="*/ 24 w 3712"/>
                  <a:gd name="T37" fmla="*/ 4271 h 4283"/>
                  <a:gd name="T38" fmla="*/ 2 w 3712"/>
                  <a:gd name="T39" fmla="*/ 8 h 4283"/>
                  <a:gd name="T40" fmla="*/ 8 w 3712"/>
                  <a:gd name="T41" fmla="*/ 0 h 4283"/>
                  <a:gd name="T42" fmla="*/ 156 w 3712"/>
                  <a:gd name="T43" fmla="*/ 2 h 4283"/>
                  <a:gd name="T44" fmla="*/ 438 w 3712"/>
                  <a:gd name="T45" fmla="*/ 21 h 4283"/>
                  <a:gd name="T46" fmla="*/ 717 w 3712"/>
                  <a:gd name="T47" fmla="*/ 58 h 4283"/>
                  <a:gd name="T48" fmla="*/ 991 w 3712"/>
                  <a:gd name="T49" fmla="*/ 113 h 4283"/>
                  <a:gd name="T50" fmla="*/ 1260 w 3712"/>
                  <a:gd name="T51" fmla="*/ 186 h 4283"/>
                  <a:gd name="T52" fmla="*/ 1523 w 3712"/>
                  <a:gd name="T53" fmla="*/ 277 h 4283"/>
                  <a:gd name="T54" fmla="*/ 1778 w 3712"/>
                  <a:gd name="T55" fmla="*/ 382 h 4283"/>
                  <a:gd name="T56" fmla="*/ 2028 w 3712"/>
                  <a:gd name="T57" fmla="*/ 505 h 4283"/>
                  <a:gd name="T58" fmla="*/ 2266 w 3712"/>
                  <a:gd name="T59" fmla="*/ 643 h 4283"/>
                  <a:gd name="T60" fmla="*/ 2497 w 3712"/>
                  <a:gd name="T61" fmla="*/ 797 h 4283"/>
                  <a:gd name="T62" fmla="*/ 2717 w 3712"/>
                  <a:gd name="T63" fmla="*/ 964 h 4283"/>
                  <a:gd name="T64" fmla="*/ 2927 w 3712"/>
                  <a:gd name="T65" fmla="*/ 1149 h 4283"/>
                  <a:gd name="T66" fmla="*/ 3123 w 3712"/>
                  <a:gd name="T67" fmla="*/ 1344 h 4283"/>
                  <a:gd name="T68" fmla="*/ 3309 w 3712"/>
                  <a:gd name="T69" fmla="*/ 1554 h 4283"/>
                  <a:gd name="T70" fmla="*/ 3480 w 3712"/>
                  <a:gd name="T71" fmla="*/ 1778 h 4283"/>
                  <a:gd name="T72" fmla="*/ 3637 w 3712"/>
                  <a:gd name="T73" fmla="*/ 2013 h 4283"/>
                  <a:gd name="T74" fmla="*/ 3712 w 3712"/>
                  <a:gd name="T75" fmla="*/ 2139 h 4283"/>
                  <a:gd name="T76" fmla="*/ 3710 w 3712"/>
                  <a:gd name="T77" fmla="*/ 2149 h 4283"/>
                  <a:gd name="T78" fmla="*/ 18 w 3712"/>
                  <a:gd name="T79" fmla="*/ 4281 h 4283"/>
                  <a:gd name="T80" fmla="*/ 6 w 3712"/>
                  <a:gd name="T81" fmla="*/ 4281 h 4283"/>
                  <a:gd name="T82" fmla="*/ 0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24" y="4271"/>
                    </a:moveTo>
                    <a:lnTo>
                      <a:pt x="6" y="4261"/>
                    </a:lnTo>
                    <a:lnTo>
                      <a:pt x="3695" y="2132"/>
                    </a:lnTo>
                    <a:lnTo>
                      <a:pt x="3691" y="2147"/>
                    </a:lnTo>
                    <a:lnTo>
                      <a:pt x="3618" y="2026"/>
                    </a:lnTo>
                    <a:lnTo>
                      <a:pt x="3541" y="1907"/>
                    </a:lnTo>
                    <a:lnTo>
                      <a:pt x="3460" y="1790"/>
                    </a:lnTo>
                    <a:lnTo>
                      <a:pt x="3378" y="1679"/>
                    </a:lnTo>
                    <a:lnTo>
                      <a:pt x="3290" y="1569"/>
                    </a:lnTo>
                    <a:lnTo>
                      <a:pt x="3199" y="1463"/>
                    </a:lnTo>
                    <a:lnTo>
                      <a:pt x="3107" y="1360"/>
                    </a:lnTo>
                    <a:lnTo>
                      <a:pt x="3009" y="1260"/>
                    </a:lnTo>
                    <a:lnTo>
                      <a:pt x="2909" y="1164"/>
                    </a:lnTo>
                    <a:lnTo>
                      <a:pt x="2808" y="1072"/>
                    </a:lnTo>
                    <a:lnTo>
                      <a:pt x="2702" y="983"/>
                    </a:lnTo>
                    <a:lnTo>
                      <a:pt x="2594" y="897"/>
                    </a:lnTo>
                    <a:lnTo>
                      <a:pt x="2483" y="814"/>
                    </a:lnTo>
                    <a:lnTo>
                      <a:pt x="2370" y="738"/>
                    </a:lnTo>
                    <a:lnTo>
                      <a:pt x="2255" y="663"/>
                    </a:lnTo>
                    <a:lnTo>
                      <a:pt x="2136" y="592"/>
                    </a:lnTo>
                    <a:lnTo>
                      <a:pt x="2017" y="524"/>
                    </a:lnTo>
                    <a:lnTo>
                      <a:pt x="1894" y="463"/>
                    </a:lnTo>
                    <a:lnTo>
                      <a:pt x="1769" y="403"/>
                    </a:lnTo>
                    <a:lnTo>
                      <a:pt x="1644" y="348"/>
                    </a:lnTo>
                    <a:lnTo>
                      <a:pt x="1515" y="298"/>
                    </a:lnTo>
                    <a:lnTo>
                      <a:pt x="1385" y="250"/>
                    </a:lnTo>
                    <a:lnTo>
                      <a:pt x="1254" y="208"/>
                    </a:lnTo>
                    <a:lnTo>
                      <a:pt x="1120" y="169"/>
                    </a:lnTo>
                    <a:lnTo>
                      <a:pt x="985" y="136"/>
                    </a:lnTo>
                    <a:lnTo>
                      <a:pt x="851" y="106"/>
                    </a:lnTo>
                    <a:lnTo>
                      <a:pt x="713" y="81"/>
                    </a:lnTo>
                    <a:lnTo>
                      <a:pt x="575" y="60"/>
                    </a:lnTo>
                    <a:lnTo>
                      <a:pt x="436" y="44"/>
                    </a:lnTo>
                    <a:lnTo>
                      <a:pt x="296" y="33"/>
                    </a:lnTo>
                    <a:lnTo>
                      <a:pt x="154" y="25"/>
                    </a:lnTo>
                    <a:lnTo>
                      <a:pt x="12" y="23"/>
                    </a:lnTo>
                    <a:lnTo>
                      <a:pt x="24" y="12"/>
                    </a:lnTo>
                    <a:lnTo>
                      <a:pt x="24" y="4271"/>
                    </a:lnTo>
                    <a:close/>
                    <a:moveTo>
                      <a:pt x="0" y="12"/>
                    </a:move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6" y="2"/>
                    </a:lnTo>
                    <a:lnTo>
                      <a:pt x="298" y="10"/>
                    </a:lnTo>
                    <a:lnTo>
                      <a:pt x="438" y="21"/>
                    </a:lnTo>
                    <a:lnTo>
                      <a:pt x="578" y="37"/>
                    </a:lnTo>
                    <a:lnTo>
                      <a:pt x="717" y="58"/>
                    </a:lnTo>
                    <a:lnTo>
                      <a:pt x="855" y="85"/>
                    </a:lnTo>
                    <a:lnTo>
                      <a:pt x="991" y="113"/>
                    </a:lnTo>
                    <a:lnTo>
                      <a:pt x="1128" y="148"/>
                    </a:lnTo>
                    <a:lnTo>
                      <a:pt x="1260" y="186"/>
                    </a:lnTo>
                    <a:lnTo>
                      <a:pt x="1393" y="229"/>
                    </a:lnTo>
                    <a:lnTo>
                      <a:pt x="1523" y="277"/>
                    </a:lnTo>
                    <a:lnTo>
                      <a:pt x="1652" y="327"/>
                    </a:lnTo>
                    <a:lnTo>
                      <a:pt x="1778" y="382"/>
                    </a:lnTo>
                    <a:lnTo>
                      <a:pt x="1905" y="442"/>
                    </a:lnTo>
                    <a:lnTo>
                      <a:pt x="2028" y="505"/>
                    </a:lnTo>
                    <a:lnTo>
                      <a:pt x="2149" y="572"/>
                    </a:lnTo>
                    <a:lnTo>
                      <a:pt x="2266" y="643"/>
                    </a:lnTo>
                    <a:lnTo>
                      <a:pt x="2383" y="718"/>
                    </a:lnTo>
                    <a:lnTo>
                      <a:pt x="2497" y="797"/>
                    </a:lnTo>
                    <a:lnTo>
                      <a:pt x="2608" y="880"/>
                    </a:lnTo>
                    <a:lnTo>
                      <a:pt x="2717" y="964"/>
                    </a:lnTo>
                    <a:lnTo>
                      <a:pt x="2823" y="1054"/>
                    </a:lnTo>
                    <a:lnTo>
                      <a:pt x="2927" y="1149"/>
                    </a:lnTo>
                    <a:lnTo>
                      <a:pt x="3027" y="1245"/>
                    </a:lnTo>
                    <a:lnTo>
                      <a:pt x="3123" y="1344"/>
                    </a:lnTo>
                    <a:lnTo>
                      <a:pt x="3217" y="1448"/>
                    </a:lnTo>
                    <a:lnTo>
                      <a:pt x="3309" y="1554"/>
                    </a:lnTo>
                    <a:lnTo>
                      <a:pt x="3395" y="1665"/>
                    </a:lnTo>
                    <a:lnTo>
                      <a:pt x="3480" y="1778"/>
                    </a:lnTo>
                    <a:lnTo>
                      <a:pt x="3560" y="1894"/>
                    </a:lnTo>
                    <a:lnTo>
                      <a:pt x="3637" y="2013"/>
                    </a:lnTo>
                    <a:lnTo>
                      <a:pt x="3712" y="2136"/>
                    </a:lnTo>
                    <a:lnTo>
                      <a:pt x="3712" y="2139"/>
                    </a:lnTo>
                    <a:lnTo>
                      <a:pt x="3712" y="2143"/>
                    </a:lnTo>
                    <a:lnTo>
                      <a:pt x="3710" y="2149"/>
                    </a:lnTo>
                    <a:lnTo>
                      <a:pt x="3706" y="2151"/>
                    </a:lnTo>
                    <a:lnTo>
                      <a:pt x="18" y="4281"/>
                    </a:lnTo>
                    <a:lnTo>
                      <a:pt x="12" y="4283"/>
                    </a:lnTo>
                    <a:lnTo>
                      <a:pt x="6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234363" y="3992563"/>
                <a:ext cx="3381375" cy="3381375"/>
              </a:xfrm>
              <a:custGeom>
                <a:avLst/>
                <a:gdLst>
                  <a:gd name="T0" fmla="*/ 0 w 4261"/>
                  <a:gd name="T1" fmla="*/ 2130 h 4260"/>
                  <a:gd name="T2" fmla="*/ 3688 w 4261"/>
                  <a:gd name="T3" fmla="*/ 4260 h 4260"/>
                  <a:gd name="T4" fmla="*/ 3758 w 4261"/>
                  <a:gd name="T5" fmla="*/ 4137 h 4260"/>
                  <a:gd name="T6" fmla="*/ 3823 w 4261"/>
                  <a:gd name="T7" fmla="*/ 4010 h 4260"/>
                  <a:gd name="T8" fmla="*/ 3882 w 4261"/>
                  <a:gd name="T9" fmla="*/ 3881 h 4260"/>
                  <a:gd name="T10" fmla="*/ 3938 w 4261"/>
                  <a:gd name="T11" fmla="*/ 3753 h 4260"/>
                  <a:gd name="T12" fmla="*/ 3990 w 4261"/>
                  <a:gd name="T13" fmla="*/ 3622 h 4260"/>
                  <a:gd name="T14" fmla="*/ 4038 w 4261"/>
                  <a:gd name="T15" fmla="*/ 3492 h 4260"/>
                  <a:gd name="T16" fmla="*/ 4080 w 4261"/>
                  <a:gd name="T17" fmla="*/ 3357 h 4260"/>
                  <a:gd name="T18" fmla="*/ 4117 w 4261"/>
                  <a:gd name="T19" fmla="*/ 3225 h 4260"/>
                  <a:gd name="T20" fmla="*/ 4151 w 4261"/>
                  <a:gd name="T21" fmla="*/ 3090 h 4260"/>
                  <a:gd name="T22" fmla="*/ 4180 w 4261"/>
                  <a:gd name="T23" fmla="*/ 2954 h 4260"/>
                  <a:gd name="T24" fmla="*/ 4205 w 4261"/>
                  <a:gd name="T25" fmla="*/ 2817 h 4260"/>
                  <a:gd name="T26" fmla="*/ 4224 w 4261"/>
                  <a:gd name="T27" fmla="*/ 2681 h 4260"/>
                  <a:gd name="T28" fmla="*/ 4240 w 4261"/>
                  <a:gd name="T29" fmla="*/ 2543 h 4260"/>
                  <a:gd name="T30" fmla="*/ 4251 w 4261"/>
                  <a:gd name="T31" fmla="*/ 2407 h 4260"/>
                  <a:gd name="T32" fmla="*/ 4257 w 4261"/>
                  <a:gd name="T33" fmla="*/ 2268 h 4260"/>
                  <a:gd name="T34" fmla="*/ 4261 w 4261"/>
                  <a:gd name="T35" fmla="*/ 2130 h 4260"/>
                  <a:gd name="T36" fmla="*/ 4257 w 4261"/>
                  <a:gd name="T37" fmla="*/ 1992 h 4260"/>
                  <a:gd name="T38" fmla="*/ 4251 w 4261"/>
                  <a:gd name="T39" fmla="*/ 1855 h 4260"/>
                  <a:gd name="T40" fmla="*/ 4240 w 4261"/>
                  <a:gd name="T41" fmla="*/ 1717 h 4260"/>
                  <a:gd name="T42" fmla="*/ 4224 w 4261"/>
                  <a:gd name="T43" fmla="*/ 1581 h 4260"/>
                  <a:gd name="T44" fmla="*/ 4205 w 4261"/>
                  <a:gd name="T45" fmla="*/ 1443 h 4260"/>
                  <a:gd name="T46" fmla="*/ 4180 w 4261"/>
                  <a:gd name="T47" fmla="*/ 1306 h 4260"/>
                  <a:gd name="T48" fmla="*/ 4151 w 4261"/>
                  <a:gd name="T49" fmla="*/ 1172 h 4260"/>
                  <a:gd name="T50" fmla="*/ 4117 w 4261"/>
                  <a:gd name="T51" fmla="*/ 1037 h 4260"/>
                  <a:gd name="T52" fmla="*/ 4080 w 4261"/>
                  <a:gd name="T53" fmla="*/ 903 h 4260"/>
                  <a:gd name="T54" fmla="*/ 4038 w 4261"/>
                  <a:gd name="T55" fmla="*/ 770 h 4260"/>
                  <a:gd name="T56" fmla="*/ 3990 w 4261"/>
                  <a:gd name="T57" fmla="*/ 638 h 4260"/>
                  <a:gd name="T58" fmla="*/ 3938 w 4261"/>
                  <a:gd name="T59" fmla="*/ 507 h 4260"/>
                  <a:gd name="T60" fmla="*/ 3882 w 4261"/>
                  <a:gd name="T61" fmla="*/ 379 h 4260"/>
                  <a:gd name="T62" fmla="*/ 3823 w 4261"/>
                  <a:gd name="T63" fmla="*/ 250 h 4260"/>
                  <a:gd name="T64" fmla="*/ 3758 w 4261"/>
                  <a:gd name="T65" fmla="*/ 125 h 4260"/>
                  <a:gd name="T66" fmla="*/ 3688 w 4261"/>
                  <a:gd name="T67" fmla="*/ 0 h 4260"/>
                  <a:gd name="T68" fmla="*/ 0 w 4261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1" h="4260">
                    <a:moveTo>
                      <a:pt x="0" y="2130"/>
                    </a:moveTo>
                    <a:lnTo>
                      <a:pt x="3688" y="4260"/>
                    </a:lnTo>
                    <a:lnTo>
                      <a:pt x="3758" y="4137"/>
                    </a:lnTo>
                    <a:lnTo>
                      <a:pt x="3823" y="4010"/>
                    </a:lnTo>
                    <a:lnTo>
                      <a:pt x="3882" y="3881"/>
                    </a:lnTo>
                    <a:lnTo>
                      <a:pt x="3938" y="3753"/>
                    </a:lnTo>
                    <a:lnTo>
                      <a:pt x="3990" y="3622"/>
                    </a:lnTo>
                    <a:lnTo>
                      <a:pt x="4038" y="3492"/>
                    </a:lnTo>
                    <a:lnTo>
                      <a:pt x="4080" y="3357"/>
                    </a:lnTo>
                    <a:lnTo>
                      <a:pt x="4117" y="3225"/>
                    </a:lnTo>
                    <a:lnTo>
                      <a:pt x="4151" y="3090"/>
                    </a:lnTo>
                    <a:lnTo>
                      <a:pt x="4180" y="2954"/>
                    </a:lnTo>
                    <a:lnTo>
                      <a:pt x="4205" y="2817"/>
                    </a:lnTo>
                    <a:lnTo>
                      <a:pt x="4224" y="2681"/>
                    </a:lnTo>
                    <a:lnTo>
                      <a:pt x="4240" y="2543"/>
                    </a:lnTo>
                    <a:lnTo>
                      <a:pt x="4251" y="2407"/>
                    </a:lnTo>
                    <a:lnTo>
                      <a:pt x="4257" y="2268"/>
                    </a:lnTo>
                    <a:lnTo>
                      <a:pt x="4261" y="2130"/>
                    </a:lnTo>
                    <a:lnTo>
                      <a:pt x="4257" y="1992"/>
                    </a:lnTo>
                    <a:lnTo>
                      <a:pt x="4251" y="1855"/>
                    </a:lnTo>
                    <a:lnTo>
                      <a:pt x="4240" y="1717"/>
                    </a:lnTo>
                    <a:lnTo>
                      <a:pt x="4224" y="1581"/>
                    </a:lnTo>
                    <a:lnTo>
                      <a:pt x="4205" y="1443"/>
                    </a:lnTo>
                    <a:lnTo>
                      <a:pt x="4180" y="1306"/>
                    </a:lnTo>
                    <a:lnTo>
                      <a:pt x="4151" y="1172"/>
                    </a:lnTo>
                    <a:lnTo>
                      <a:pt x="4117" y="1037"/>
                    </a:lnTo>
                    <a:lnTo>
                      <a:pt x="4080" y="903"/>
                    </a:lnTo>
                    <a:lnTo>
                      <a:pt x="4038" y="770"/>
                    </a:lnTo>
                    <a:lnTo>
                      <a:pt x="3990" y="638"/>
                    </a:lnTo>
                    <a:lnTo>
                      <a:pt x="3938" y="507"/>
                    </a:lnTo>
                    <a:lnTo>
                      <a:pt x="3882" y="379"/>
                    </a:lnTo>
                    <a:lnTo>
                      <a:pt x="3823" y="250"/>
                    </a:lnTo>
                    <a:lnTo>
                      <a:pt x="3758" y="125"/>
                    </a:lnTo>
                    <a:lnTo>
                      <a:pt x="3688" y="0"/>
                    </a:lnTo>
                    <a:lnTo>
                      <a:pt x="0" y="213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3"/>
              <p:cNvSpPr>
                <a:spLocks noEditPoints="1"/>
              </p:cNvSpPr>
              <p:nvPr/>
            </p:nvSpPr>
            <p:spPr bwMode="auto">
              <a:xfrm>
                <a:off x="8224838" y="3983038"/>
                <a:ext cx="3400425" cy="3400425"/>
              </a:xfrm>
              <a:custGeom>
                <a:avLst/>
                <a:gdLst>
                  <a:gd name="T0" fmla="*/ 18 w 4284"/>
                  <a:gd name="T1" fmla="*/ 2131 h 4282"/>
                  <a:gd name="T2" fmla="*/ 3691 w 4284"/>
                  <a:gd name="T3" fmla="*/ 4265 h 4282"/>
                  <a:gd name="T4" fmla="*/ 3825 w 4284"/>
                  <a:gd name="T5" fmla="*/ 4015 h 4282"/>
                  <a:gd name="T6" fmla="*/ 3940 w 4284"/>
                  <a:gd name="T7" fmla="*/ 3760 h 4282"/>
                  <a:gd name="T8" fmla="*/ 4038 w 4284"/>
                  <a:gd name="T9" fmla="*/ 3499 h 4282"/>
                  <a:gd name="T10" fmla="*/ 4119 w 4284"/>
                  <a:gd name="T11" fmla="*/ 3232 h 4282"/>
                  <a:gd name="T12" fmla="*/ 4180 w 4284"/>
                  <a:gd name="T13" fmla="*/ 2963 h 4282"/>
                  <a:gd name="T14" fmla="*/ 4225 w 4284"/>
                  <a:gd name="T15" fmla="*/ 2690 h 4282"/>
                  <a:gd name="T16" fmla="*/ 4252 w 4284"/>
                  <a:gd name="T17" fmla="*/ 2416 h 4282"/>
                  <a:gd name="T18" fmla="*/ 4261 w 4284"/>
                  <a:gd name="T19" fmla="*/ 2141 h 4282"/>
                  <a:gd name="T20" fmla="*/ 4252 w 4284"/>
                  <a:gd name="T21" fmla="*/ 1866 h 4282"/>
                  <a:gd name="T22" fmla="*/ 4225 w 4284"/>
                  <a:gd name="T23" fmla="*/ 1592 h 4282"/>
                  <a:gd name="T24" fmla="*/ 4180 w 4284"/>
                  <a:gd name="T25" fmla="*/ 1319 h 4282"/>
                  <a:gd name="T26" fmla="*/ 4117 w 4284"/>
                  <a:gd name="T27" fmla="*/ 1050 h 4282"/>
                  <a:gd name="T28" fmla="*/ 4038 w 4284"/>
                  <a:gd name="T29" fmla="*/ 785 h 4282"/>
                  <a:gd name="T30" fmla="*/ 3940 w 4284"/>
                  <a:gd name="T31" fmla="*/ 522 h 4282"/>
                  <a:gd name="T32" fmla="*/ 3825 w 4284"/>
                  <a:gd name="T33" fmla="*/ 267 h 4282"/>
                  <a:gd name="T34" fmla="*/ 3691 w 4284"/>
                  <a:gd name="T35" fmla="*/ 17 h 4282"/>
                  <a:gd name="T36" fmla="*/ 18 w 4284"/>
                  <a:gd name="T37" fmla="*/ 2151 h 4282"/>
                  <a:gd name="T38" fmla="*/ 3700 w 4284"/>
                  <a:gd name="T39" fmla="*/ 0 h 4282"/>
                  <a:gd name="T40" fmla="*/ 3712 w 4284"/>
                  <a:gd name="T41" fmla="*/ 6 h 4282"/>
                  <a:gd name="T42" fmla="*/ 3844 w 4284"/>
                  <a:gd name="T43" fmla="*/ 257 h 4282"/>
                  <a:gd name="T44" fmla="*/ 3962 w 4284"/>
                  <a:gd name="T45" fmla="*/ 514 h 4282"/>
                  <a:gd name="T46" fmla="*/ 4059 w 4284"/>
                  <a:gd name="T47" fmla="*/ 778 h 4282"/>
                  <a:gd name="T48" fmla="*/ 4140 w 4284"/>
                  <a:gd name="T49" fmla="*/ 1044 h 4282"/>
                  <a:gd name="T50" fmla="*/ 4204 w 4284"/>
                  <a:gd name="T51" fmla="*/ 1315 h 4282"/>
                  <a:gd name="T52" fmla="*/ 4248 w 4284"/>
                  <a:gd name="T53" fmla="*/ 1590 h 4282"/>
                  <a:gd name="T54" fmla="*/ 4275 w 4284"/>
                  <a:gd name="T55" fmla="*/ 1864 h 4282"/>
                  <a:gd name="T56" fmla="*/ 4284 w 4284"/>
                  <a:gd name="T57" fmla="*/ 2141 h 4282"/>
                  <a:gd name="T58" fmla="*/ 4275 w 4284"/>
                  <a:gd name="T59" fmla="*/ 2418 h 4282"/>
                  <a:gd name="T60" fmla="*/ 4248 w 4284"/>
                  <a:gd name="T61" fmla="*/ 2694 h 4282"/>
                  <a:gd name="T62" fmla="*/ 4204 w 4284"/>
                  <a:gd name="T63" fmla="*/ 2967 h 4282"/>
                  <a:gd name="T64" fmla="*/ 4140 w 4284"/>
                  <a:gd name="T65" fmla="*/ 3238 h 4282"/>
                  <a:gd name="T66" fmla="*/ 4059 w 4284"/>
                  <a:gd name="T67" fmla="*/ 3506 h 4282"/>
                  <a:gd name="T68" fmla="*/ 3962 w 4284"/>
                  <a:gd name="T69" fmla="*/ 3768 h 4282"/>
                  <a:gd name="T70" fmla="*/ 3844 w 4284"/>
                  <a:gd name="T71" fmla="*/ 4027 h 4282"/>
                  <a:gd name="T72" fmla="*/ 3712 w 4284"/>
                  <a:gd name="T73" fmla="*/ 4276 h 4282"/>
                  <a:gd name="T74" fmla="*/ 3700 w 4284"/>
                  <a:gd name="T75" fmla="*/ 4282 h 4282"/>
                  <a:gd name="T76" fmla="*/ 6 w 4284"/>
                  <a:gd name="T77" fmla="*/ 2151 h 4282"/>
                  <a:gd name="T78" fmla="*/ 0 w 4284"/>
                  <a:gd name="T79" fmla="*/ 2141 h 4282"/>
                  <a:gd name="T80" fmla="*/ 6 w 4284"/>
                  <a:gd name="T81" fmla="*/ 213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4" h="4282">
                    <a:moveTo>
                      <a:pt x="18" y="2151"/>
                    </a:moveTo>
                    <a:lnTo>
                      <a:pt x="18" y="2131"/>
                    </a:lnTo>
                    <a:lnTo>
                      <a:pt x="3706" y="4261"/>
                    </a:lnTo>
                    <a:lnTo>
                      <a:pt x="3691" y="4265"/>
                    </a:lnTo>
                    <a:lnTo>
                      <a:pt x="3760" y="4142"/>
                    </a:lnTo>
                    <a:lnTo>
                      <a:pt x="3825" y="4015"/>
                    </a:lnTo>
                    <a:lnTo>
                      <a:pt x="3885" y="3889"/>
                    </a:lnTo>
                    <a:lnTo>
                      <a:pt x="3940" y="3760"/>
                    </a:lnTo>
                    <a:lnTo>
                      <a:pt x="3992" y="3629"/>
                    </a:lnTo>
                    <a:lnTo>
                      <a:pt x="4038" y="3499"/>
                    </a:lnTo>
                    <a:lnTo>
                      <a:pt x="4081" y="3366"/>
                    </a:lnTo>
                    <a:lnTo>
                      <a:pt x="4119" y="3232"/>
                    </a:lnTo>
                    <a:lnTo>
                      <a:pt x="4152" y="3097"/>
                    </a:lnTo>
                    <a:lnTo>
                      <a:pt x="4180" y="2963"/>
                    </a:lnTo>
                    <a:lnTo>
                      <a:pt x="4205" y="2827"/>
                    </a:lnTo>
                    <a:lnTo>
                      <a:pt x="4225" y="2690"/>
                    </a:lnTo>
                    <a:lnTo>
                      <a:pt x="4240" y="2554"/>
                    </a:lnTo>
                    <a:lnTo>
                      <a:pt x="4252" y="2416"/>
                    </a:lnTo>
                    <a:lnTo>
                      <a:pt x="4257" y="2279"/>
                    </a:lnTo>
                    <a:lnTo>
                      <a:pt x="4261" y="2141"/>
                    </a:lnTo>
                    <a:lnTo>
                      <a:pt x="4257" y="2003"/>
                    </a:lnTo>
                    <a:lnTo>
                      <a:pt x="4252" y="1866"/>
                    </a:lnTo>
                    <a:lnTo>
                      <a:pt x="4240" y="1728"/>
                    </a:lnTo>
                    <a:lnTo>
                      <a:pt x="4225" y="1592"/>
                    </a:lnTo>
                    <a:lnTo>
                      <a:pt x="4205" y="1455"/>
                    </a:lnTo>
                    <a:lnTo>
                      <a:pt x="4180" y="1319"/>
                    </a:lnTo>
                    <a:lnTo>
                      <a:pt x="4152" y="1185"/>
                    </a:lnTo>
                    <a:lnTo>
                      <a:pt x="4117" y="1050"/>
                    </a:lnTo>
                    <a:lnTo>
                      <a:pt x="4081" y="918"/>
                    </a:lnTo>
                    <a:lnTo>
                      <a:pt x="4038" y="785"/>
                    </a:lnTo>
                    <a:lnTo>
                      <a:pt x="3992" y="653"/>
                    </a:lnTo>
                    <a:lnTo>
                      <a:pt x="3940" y="522"/>
                    </a:lnTo>
                    <a:lnTo>
                      <a:pt x="3885" y="393"/>
                    </a:lnTo>
                    <a:lnTo>
                      <a:pt x="3825" y="267"/>
                    </a:lnTo>
                    <a:lnTo>
                      <a:pt x="3760" y="142"/>
                    </a:lnTo>
                    <a:lnTo>
                      <a:pt x="3691" y="17"/>
                    </a:lnTo>
                    <a:lnTo>
                      <a:pt x="3706" y="21"/>
                    </a:lnTo>
                    <a:lnTo>
                      <a:pt x="18" y="2151"/>
                    </a:lnTo>
                    <a:close/>
                    <a:moveTo>
                      <a:pt x="3695" y="2"/>
                    </a:moveTo>
                    <a:lnTo>
                      <a:pt x="3700" y="0"/>
                    </a:lnTo>
                    <a:lnTo>
                      <a:pt x="3704" y="0"/>
                    </a:lnTo>
                    <a:lnTo>
                      <a:pt x="3712" y="6"/>
                    </a:lnTo>
                    <a:lnTo>
                      <a:pt x="3781" y="130"/>
                    </a:lnTo>
                    <a:lnTo>
                      <a:pt x="3844" y="257"/>
                    </a:lnTo>
                    <a:lnTo>
                      <a:pt x="3906" y="386"/>
                    </a:lnTo>
                    <a:lnTo>
                      <a:pt x="3962" y="514"/>
                    </a:lnTo>
                    <a:lnTo>
                      <a:pt x="4013" y="645"/>
                    </a:lnTo>
                    <a:lnTo>
                      <a:pt x="4059" y="778"/>
                    </a:lnTo>
                    <a:lnTo>
                      <a:pt x="4102" y="910"/>
                    </a:lnTo>
                    <a:lnTo>
                      <a:pt x="4140" y="1044"/>
                    </a:lnTo>
                    <a:lnTo>
                      <a:pt x="4175" y="1181"/>
                    </a:lnTo>
                    <a:lnTo>
                      <a:pt x="4204" y="1315"/>
                    </a:lnTo>
                    <a:lnTo>
                      <a:pt x="4228" y="1452"/>
                    </a:lnTo>
                    <a:lnTo>
                      <a:pt x="4248" y="1590"/>
                    </a:lnTo>
                    <a:lnTo>
                      <a:pt x="4263" y="1728"/>
                    </a:lnTo>
                    <a:lnTo>
                      <a:pt x="4275" y="1864"/>
                    </a:lnTo>
                    <a:lnTo>
                      <a:pt x="4280" y="2003"/>
                    </a:lnTo>
                    <a:lnTo>
                      <a:pt x="4284" y="2141"/>
                    </a:lnTo>
                    <a:lnTo>
                      <a:pt x="4280" y="2279"/>
                    </a:lnTo>
                    <a:lnTo>
                      <a:pt x="4275" y="2418"/>
                    </a:lnTo>
                    <a:lnTo>
                      <a:pt x="4263" y="2556"/>
                    </a:lnTo>
                    <a:lnTo>
                      <a:pt x="4248" y="2694"/>
                    </a:lnTo>
                    <a:lnTo>
                      <a:pt x="4228" y="2830"/>
                    </a:lnTo>
                    <a:lnTo>
                      <a:pt x="4204" y="2967"/>
                    </a:lnTo>
                    <a:lnTo>
                      <a:pt x="4175" y="3103"/>
                    </a:lnTo>
                    <a:lnTo>
                      <a:pt x="4140" y="3238"/>
                    </a:lnTo>
                    <a:lnTo>
                      <a:pt x="4102" y="3372"/>
                    </a:lnTo>
                    <a:lnTo>
                      <a:pt x="4059" y="3506"/>
                    </a:lnTo>
                    <a:lnTo>
                      <a:pt x="4013" y="3637"/>
                    </a:lnTo>
                    <a:lnTo>
                      <a:pt x="3962" y="3768"/>
                    </a:lnTo>
                    <a:lnTo>
                      <a:pt x="3906" y="3898"/>
                    </a:lnTo>
                    <a:lnTo>
                      <a:pt x="3844" y="4027"/>
                    </a:lnTo>
                    <a:lnTo>
                      <a:pt x="3781" y="4152"/>
                    </a:lnTo>
                    <a:lnTo>
                      <a:pt x="3712" y="4276"/>
                    </a:lnTo>
                    <a:lnTo>
                      <a:pt x="3704" y="4282"/>
                    </a:lnTo>
                    <a:lnTo>
                      <a:pt x="3700" y="4282"/>
                    </a:lnTo>
                    <a:lnTo>
                      <a:pt x="3695" y="4282"/>
                    </a:lnTo>
                    <a:lnTo>
                      <a:pt x="6" y="2151"/>
                    </a:lnTo>
                    <a:lnTo>
                      <a:pt x="2" y="2147"/>
                    </a:lnTo>
                    <a:lnTo>
                      <a:pt x="0" y="2141"/>
                    </a:lnTo>
                    <a:lnTo>
                      <a:pt x="2" y="2135"/>
                    </a:lnTo>
                    <a:lnTo>
                      <a:pt x="6" y="2131"/>
                    </a:lnTo>
                    <a:lnTo>
                      <a:pt x="3695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8234363" y="5683250"/>
                <a:ext cx="2927350" cy="3381375"/>
              </a:xfrm>
              <a:custGeom>
                <a:avLst/>
                <a:gdLst>
                  <a:gd name="T0" fmla="*/ 0 w 3688"/>
                  <a:gd name="T1" fmla="*/ 0 h 4259"/>
                  <a:gd name="T2" fmla="*/ 0 w 3688"/>
                  <a:gd name="T3" fmla="*/ 4259 h 4259"/>
                  <a:gd name="T4" fmla="*/ 144 w 3688"/>
                  <a:gd name="T5" fmla="*/ 4257 h 4259"/>
                  <a:gd name="T6" fmla="*/ 284 w 3688"/>
                  <a:gd name="T7" fmla="*/ 4250 h 4259"/>
                  <a:gd name="T8" fmla="*/ 424 w 3688"/>
                  <a:gd name="T9" fmla="*/ 4238 h 4259"/>
                  <a:gd name="T10" fmla="*/ 564 w 3688"/>
                  <a:gd name="T11" fmla="*/ 4223 h 4259"/>
                  <a:gd name="T12" fmla="*/ 703 w 3688"/>
                  <a:gd name="T13" fmla="*/ 4202 h 4259"/>
                  <a:gd name="T14" fmla="*/ 841 w 3688"/>
                  <a:gd name="T15" fmla="*/ 4177 h 4259"/>
                  <a:gd name="T16" fmla="*/ 977 w 3688"/>
                  <a:gd name="T17" fmla="*/ 4146 h 4259"/>
                  <a:gd name="T18" fmla="*/ 1112 w 3688"/>
                  <a:gd name="T19" fmla="*/ 4113 h 4259"/>
                  <a:gd name="T20" fmla="*/ 1246 w 3688"/>
                  <a:gd name="T21" fmla="*/ 4075 h 4259"/>
                  <a:gd name="T22" fmla="*/ 1377 w 3688"/>
                  <a:gd name="T23" fmla="*/ 4031 h 4259"/>
                  <a:gd name="T24" fmla="*/ 1507 w 3688"/>
                  <a:gd name="T25" fmla="*/ 3985 h 4259"/>
                  <a:gd name="T26" fmla="*/ 1636 w 3688"/>
                  <a:gd name="T27" fmla="*/ 3933 h 4259"/>
                  <a:gd name="T28" fmla="*/ 1763 w 3688"/>
                  <a:gd name="T29" fmla="*/ 3879 h 4259"/>
                  <a:gd name="T30" fmla="*/ 1887 w 3688"/>
                  <a:gd name="T31" fmla="*/ 3820 h 4259"/>
                  <a:gd name="T32" fmla="*/ 2010 w 3688"/>
                  <a:gd name="T33" fmla="*/ 3756 h 4259"/>
                  <a:gd name="T34" fmla="*/ 2131 w 3688"/>
                  <a:gd name="T35" fmla="*/ 3689 h 4259"/>
                  <a:gd name="T36" fmla="*/ 2248 w 3688"/>
                  <a:gd name="T37" fmla="*/ 3618 h 4259"/>
                  <a:gd name="T38" fmla="*/ 2364 w 3688"/>
                  <a:gd name="T39" fmla="*/ 3543 h 4259"/>
                  <a:gd name="T40" fmla="*/ 2479 w 3688"/>
                  <a:gd name="T41" fmla="*/ 3466 h 4259"/>
                  <a:gd name="T42" fmla="*/ 2588 w 3688"/>
                  <a:gd name="T43" fmla="*/ 3384 h 4259"/>
                  <a:gd name="T44" fmla="*/ 2698 w 3688"/>
                  <a:gd name="T45" fmla="*/ 3297 h 4259"/>
                  <a:gd name="T46" fmla="*/ 2803 w 3688"/>
                  <a:gd name="T47" fmla="*/ 3209 h 4259"/>
                  <a:gd name="T48" fmla="*/ 2905 w 3688"/>
                  <a:gd name="T49" fmla="*/ 3115 h 4259"/>
                  <a:gd name="T50" fmla="*/ 3007 w 3688"/>
                  <a:gd name="T51" fmla="*/ 3019 h 4259"/>
                  <a:gd name="T52" fmla="*/ 3103 w 3688"/>
                  <a:gd name="T53" fmla="*/ 2919 h 4259"/>
                  <a:gd name="T54" fmla="*/ 3197 w 3688"/>
                  <a:gd name="T55" fmla="*/ 2817 h 4259"/>
                  <a:gd name="T56" fmla="*/ 3287 w 3688"/>
                  <a:gd name="T57" fmla="*/ 2710 h 4259"/>
                  <a:gd name="T58" fmla="*/ 3375 w 3688"/>
                  <a:gd name="T59" fmla="*/ 2600 h 4259"/>
                  <a:gd name="T60" fmla="*/ 3458 w 3688"/>
                  <a:gd name="T61" fmla="*/ 2487 h 4259"/>
                  <a:gd name="T62" fmla="*/ 3539 w 3688"/>
                  <a:gd name="T63" fmla="*/ 2372 h 4259"/>
                  <a:gd name="T64" fmla="*/ 3615 w 3688"/>
                  <a:gd name="T65" fmla="*/ 2253 h 4259"/>
                  <a:gd name="T66" fmla="*/ 3688 w 3688"/>
                  <a:gd name="T67" fmla="*/ 2130 h 4259"/>
                  <a:gd name="T68" fmla="*/ 0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0"/>
                    </a:moveTo>
                    <a:lnTo>
                      <a:pt x="0" y="4259"/>
                    </a:lnTo>
                    <a:lnTo>
                      <a:pt x="144" y="4257"/>
                    </a:lnTo>
                    <a:lnTo>
                      <a:pt x="284" y="4250"/>
                    </a:lnTo>
                    <a:lnTo>
                      <a:pt x="424" y="4238"/>
                    </a:lnTo>
                    <a:lnTo>
                      <a:pt x="564" y="4223"/>
                    </a:lnTo>
                    <a:lnTo>
                      <a:pt x="703" y="4202"/>
                    </a:lnTo>
                    <a:lnTo>
                      <a:pt x="841" y="4177"/>
                    </a:lnTo>
                    <a:lnTo>
                      <a:pt x="977" y="4146"/>
                    </a:lnTo>
                    <a:lnTo>
                      <a:pt x="1112" y="4113"/>
                    </a:lnTo>
                    <a:lnTo>
                      <a:pt x="1246" y="4075"/>
                    </a:lnTo>
                    <a:lnTo>
                      <a:pt x="1377" y="4031"/>
                    </a:lnTo>
                    <a:lnTo>
                      <a:pt x="1507" y="3985"/>
                    </a:lnTo>
                    <a:lnTo>
                      <a:pt x="1636" y="3933"/>
                    </a:lnTo>
                    <a:lnTo>
                      <a:pt x="1763" y="3879"/>
                    </a:lnTo>
                    <a:lnTo>
                      <a:pt x="1887" y="3820"/>
                    </a:lnTo>
                    <a:lnTo>
                      <a:pt x="2010" y="3756"/>
                    </a:lnTo>
                    <a:lnTo>
                      <a:pt x="2131" y="3689"/>
                    </a:lnTo>
                    <a:lnTo>
                      <a:pt x="2248" y="3618"/>
                    </a:lnTo>
                    <a:lnTo>
                      <a:pt x="2364" y="3543"/>
                    </a:lnTo>
                    <a:lnTo>
                      <a:pt x="2479" y="3466"/>
                    </a:lnTo>
                    <a:lnTo>
                      <a:pt x="2588" y="3384"/>
                    </a:lnTo>
                    <a:lnTo>
                      <a:pt x="2698" y="3297"/>
                    </a:lnTo>
                    <a:lnTo>
                      <a:pt x="2803" y="3209"/>
                    </a:lnTo>
                    <a:lnTo>
                      <a:pt x="2905" y="3115"/>
                    </a:lnTo>
                    <a:lnTo>
                      <a:pt x="3007" y="3019"/>
                    </a:lnTo>
                    <a:lnTo>
                      <a:pt x="3103" y="2919"/>
                    </a:lnTo>
                    <a:lnTo>
                      <a:pt x="3197" y="2817"/>
                    </a:lnTo>
                    <a:lnTo>
                      <a:pt x="3287" y="2710"/>
                    </a:lnTo>
                    <a:lnTo>
                      <a:pt x="3375" y="2600"/>
                    </a:lnTo>
                    <a:lnTo>
                      <a:pt x="3458" y="2487"/>
                    </a:lnTo>
                    <a:lnTo>
                      <a:pt x="3539" y="2372"/>
                    </a:lnTo>
                    <a:lnTo>
                      <a:pt x="3615" y="2253"/>
                    </a:lnTo>
                    <a:lnTo>
                      <a:pt x="3688" y="2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8224838" y="5673725"/>
                <a:ext cx="2946400" cy="3398838"/>
              </a:xfrm>
              <a:custGeom>
                <a:avLst/>
                <a:gdLst>
                  <a:gd name="T0" fmla="*/ 24 w 3712"/>
                  <a:gd name="T1" fmla="*/ 12 h 4283"/>
                  <a:gd name="T2" fmla="*/ 12 w 3712"/>
                  <a:gd name="T3" fmla="*/ 4260 h 4283"/>
                  <a:gd name="T4" fmla="*/ 296 w 3712"/>
                  <a:gd name="T5" fmla="*/ 4252 h 4283"/>
                  <a:gd name="T6" fmla="*/ 575 w 3712"/>
                  <a:gd name="T7" fmla="*/ 4223 h 4283"/>
                  <a:gd name="T8" fmla="*/ 851 w 3712"/>
                  <a:gd name="T9" fmla="*/ 4177 h 4283"/>
                  <a:gd name="T10" fmla="*/ 1122 w 3712"/>
                  <a:gd name="T11" fmla="*/ 4114 h 4283"/>
                  <a:gd name="T12" fmla="*/ 1385 w 3712"/>
                  <a:gd name="T13" fmla="*/ 4033 h 4283"/>
                  <a:gd name="T14" fmla="*/ 1644 w 3712"/>
                  <a:gd name="T15" fmla="*/ 3935 h 4283"/>
                  <a:gd name="T16" fmla="*/ 1894 w 3712"/>
                  <a:gd name="T17" fmla="*/ 3822 h 4283"/>
                  <a:gd name="T18" fmla="*/ 2138 w 3712"/>
                  <a:gd name="T19" fmla="*/ 3691 h 4283"/>
                  <a:gd name="T20" fmla="*/ 2370 w 3712"/>
                  <a:gd name="T21" fmla="*/ 3545 h 4283"/>
                  <a:gd name="T22" fmla="*/ 2594 w 3712"/>
                  <a:gd name="T23" fmla="*/ 3386 h 4283"/>
                  <a:gd name="T24" fmla="*/ 2808 w 3712"/>
                  <a:gd name="T25" fmla="*/ 3211 h 4283"/>
                  <a:gd name="T26" fmla="*/ 3009 w 3712"/>
                  <a:gd name="T27" fmla="*/ 3023 h 4283"/>
                  <a:gd name="T28" fmla="*/ 3199 w 3712"/>
                  <a:gd name="T29" fmla="*/ 2821 h 4283"/>
                  <a:gd name="T30" fmla="*/ 3378 w 3712"/>
                  <a:gd name="T31" fmla="*/ 2604 h 4283"/>
                  <a:gd name="T32" fmla="*/ 3541 w 3712"/>
                  <a:gd name="T33" fmla="*/ 2376 h 4283"/>
                  <a:gd name="T34" fmla="*/ 3691 w 3712"/>
                  <a:gd name="T35" fmla="*/ 2136 h 4283"/>
                  <a:gd name="T36" fmla="*/ 6 w 3712"/>
                  <a:gd name="T37" fmla="*/ 22 h 4283"/>
                  <a:gd name="T38" fmla="*/ 3710 w 3712"/>
                  <a:gd name="T39" fmla="*/ 2136 h 4283"/>
                  <a:gd name="T40" fmla="*/ 3712 w 3712"/>
                  <a:gd name="T41" fmla="*/ 2144 h 4283"/>
                  <a:gd name="T42" fmla="*/ 3637 w 3712"/>
                  <a:gd name="T43" fmla="*/ 2270 h 4283"/>
                  <a:gd name="T44" fmla="*/ 3480 w 3712"/>
                  <a:gd name="T45" fmla="*/ 2507 h 4283"/>
                  <a:gd name="T46" fmla="*/ 3309 w 3712"/>
                  <a:gd name="T47" fmla="*/ 2729 h 4283"/>
                  <a:gd name="T48" fmla="*/ 3123 w 3712"/>
                  <a:gd name="T49" fmla="*/ 2939 h 4283"/>
                  <a:gd name="T50" fmla="*/ 2927 w 3712"/>
                  <a:gd name="T51" fmla="*/ 3136 h 4283"/>
                  <a:gd name="T52" fmla="*/ 2717 w 3712"/>
                  <a:gd name="T53" fmla="*/ 3319 h 4283"/>
                  <a:gd name="T54" fmla="*/ 2497 w 3712"/>
                  <a:gd name="T55" fmla="*/ 3488 h 4283"/>
                  <a:gd name="T56" fmla="*/ 2266 w 3712"/>
                  <a:gd name="T57" fmla="*/ 3641 h 4283"/>
                  <a:gd name="T58" fmla="*/ 2026 w 3712"/>
                  <a:gd name="T59" fmla="*/ 3780 h 4283"/>
                  <a:gd name="T60" fmla="*/ 1778 w 3712"/>
                  <a:gd name="T61" fmla="*/ 3901 h 4283"/>
                  <a:gd name="T62" fmla="*/ 1523 w 3712"/>
                  <a:gd name="T63" fmla="*/ 4008 h 4283"/>
                  <a:gd name="T64" fmla="*/ 1260 w 3712"/>
                  <a:gd name="T65" fmla="*/ 4097 h 4283"/>
                  <a:gd name="T66" fmla="*/ 991 w 3712"/>
                  <a:gd name="T67" fmla="*/ 4170 h 4283"/>
                  <a:gd name="T68" fmla="*/ 717 w 3712"/>
                  <a:gd name="T69" fmla="*/ 4225 h 4283"/>
                  <a:gd name="T70" fmla="*/ 438 w 3712"/>
                  <a:gd name="T71" fmla="*/ 4262 h 4283"/>
                  <a:gd name="T72" fmla="*/ 156 w 3712"/>
                  <a:gd name="T73" fmla="*/ 4281 h 4283"/>
                  <a:gd name="T74" fmla="*/ 8 w 3712"/>
                  <a:gd name="T75" fmla="*/ 4283 h 4283"/>
                  <a:gd name="T76" fmla="*/ 2 w 3712"/>
                  <a:gd name="T77" fmla="*/ 4277 h 4283"/>
                  <a:gd name="T78" fmla="*/ 0 w 3712"/>
                  <a:gd name="T79" fmla="*/ 12 h 4283"/>
                  <a:gd name="T80" fmla="*/ 6 w 3712"/>
                  <a:gd name="T81" fmla="*/ 2 h 4283"/>
                  <a:gd name="T82" fmla="*/ 18 w 3712"/>
                  <a:gd name="T83" fmla="*/ 2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6" y="22"/>
                    </a:moveTo>
                    <a:lnTo>
                      <a:pt x="24" y="12"/>
                    </a:lnTo>
                    <a:lnTo>
                      <a:pt x="24" y="4271"/>
                    </a:lnTo>
                    <a:lnTo>
                      <a:pt x="12" y="4260"/>
                    </a:lnTo>
                    <a:lnTo>
                      <a:pt x="154" y="4258"/>
                    </a:lnTo>
                    <a:lnTo>
                      <a:pt x="296" y="4252"/>
                    </a:lnTo>
                    <a:lnTo>
                      <a:pt x="436" y="4241"/>
                    </a:lnTo>
                    <a:lnTo>
                      <a:pt x="575" y="4223"/>
                    </a:lnTo>
                    <a:lnTo>
                      <a:pt x="713" y="4202"/>
                    </a:lnTo>
                    <a:lnTo>
                      <a:pt x="851" y="4177"/>
                    </a:lnTo>
                    <a:lnTo>
                      <a:pt x="987" y="4148"/>
                    </a:lnTo>
                    <a:lnTo>
                      <a:pt x="1122" y="4114"/>
                    </a:lnTo>
                    <a:lnTo>
                      <a:pt x="1254" y="4075"/>
                    </a:lnTo>
                    <a:lnTo>
                      <a:pt x="1385" y="4033"/>
                    </a:lnTo>
                    <a:lnTo>
                      <a:pt x="1515" y="3985"/>
                    </a:lnTo>
                    <a:lnTo>
                      <a:pt x="1644" y="3935"/>
                    </a:lnTo>
                    <a:lnTo>
                      <a:pt x="1769" y="3880"/>
                    </a:lnTo>
                    <a:lnTo>
                      <a:pt x="1894" y="3822"/>
                    </a:lnTo>
                    <a:lnTo>
                      <a:pt x="2017" y="3759"/>
                    </a:lnTo>
                    <a:lnTo>
                      <a:pt x="2138" y="3691"/>
                    </a:lnTo>
                    <a:lnTo>
                      <a:pt x="2255" y="3620"/>
                    </a:lnTo>
                    <a:lnTo>
                      <a:pt x="2370" y="3545"/>
                    </a:lnTo>
                    <a:lnTo>
                      <a:pt x="2483" y="3469"/>
                    </a:lnTo>
                    <a:lnTo>
                      <a:pt x="2594" y="3386"/>
                    </a:lnTo>
                    <a:lnTo>
                      <a:pt x="2702" y="3302"/>
                    </a:lnTo>
                    <a:lnTo>
                      <a:pt x="2808" y="3211"/>
                    </a:lnTo>
                    <a:lnTo>
                      <a:pt x="2909" y="3119"/>
                    </a:lnTo>
                    <a:lnTo>
                      <a:pt x="3009" y="3023"/>
                    </a:lnTo>
                    <a:lnTo>
                      <a:pt x="3107" y="2923"/>
                    </a:lnTo>
                    <a:lnTo>
                      <a:pt x="3199" y="2821"/>
                    </a:lnTo>
                    <a:lnTo>
                      <a:pt x="3291" y="2714"/>
                    </a:lnTo>
                    <a:lnTo>
                      <a:pt x="3378" y="2604"/>
                    </a:lnTo>
                    <a:lnTo>
                      <a:pt x="3462" y="2493"/>
                    </a:lnTo>
                    <a:lnTo>
                      <a:pt x="3541" y="2376"/>
                    </a:lnTo>
                    <a:lnTo>
                      <a:pt x="3618" y="2259"/>
                    </a:lnTo>
                    <a:lnTo>
                      <a:pt x="3691" y="2136"/>
                    </a:lnTo>
                    <a:lnTo>
                      <a:pt x="3695" y="2153"/>
                    </a:lnTo>
                    <a:lnTo>
                      <a:pt x="6" y="22"/>
                    </a:lnTo>
                    <a:close/>
                    <a:moveTo>
                      <a:pt x="3706" y="2132"/>
                    </a:moveTo>
                    <a:lnTo>
                      <a:pt x="3710" y="2136"/>
                    </a:lnTo>
                    <a:lnTo>
                      <a:pt x="3712" y="2140"/>
                    </a:lnTo>
                    <a:lnTo>
                      <a:pt x="3712" y="2144"/>
                    </a:lnTo>
                    <a:lnTo>
                      <a:pt x="3712" y="2147"/>
                    </a:lnTo>
                    <a:lnTo>
                      <a:pt x="3637" y="2270"/>
                    </a:lnTo>
                    <a:lnTo>
                      <a:pt x="3560" y="2389"/>
                    </a:lnTo>
                    <a:lnTo>
                      <a:pt x="3480" y="2507"/>
                    </a:lnTo>
                    <a:lnTo>
                      <a:pt x="3395" y="2620"/>
                    </a:lnTo>
                    <a:lnTo>
                      <a:pt x="3309" y="2729"/>
                    </a:lnTo>
                    <a:lnTo>
                      <a:pt x="3217" y="2837"/>
                    </a:lnTo>
                    <a:lnTo>
                      <a:pt x="3123" y="2939"/>
                    </a:lnTo>
                    <a:lnTo>
                      <a:pt x="3027" y="3038"/>
                    </a:lnTo>
                    <a:lnTo>
                      <a:pt x="2927" y="3136"/>
                    </a:lnTo>
                    <a:lnTo>
                      <a:pt x="2823" y="3229"/>
                    </a:lnTo>
                    <a:lnTo>
                      <a:pt x="2717" y="3319"/>
                    </a:lnTo>
                    <a:lnTo>
                      <a:pt x="2608" y="3405"/>
                    </a:lnTo>
                    <a:lnTo>
                      <a:pt x="2497" y="3488"/>
                    </a:lnTo>
                    <a:lnTo>
                      <a:pt x="2383" y="3567"/>
                    </a:lnTo>
                    <a:lnTo>
                      <a:pt x="2266" y="3641"/>
                    </a:lnTo>
                    <a:lnTo>
                      <a:pt x="2147" y="3713"/>
                    </a:lnTo>
                    <a:lnTo>
                      <a:pt x="2026" y="3780"/>
                    </a:lnTo>
                    <a:lnTo>
                      <a:pt x="1903" y="3841"/>
                    </a:lnTo>
                    <a:lnTo>
                      <a:pt x="1778" y="3901"/>
                    </a:lnTo>
                    <a:lnTo>
                      <a:pt x="1652" y="3956"/>
                    </a:lnTo>
                    <a:lnTo>
                      <a:pt x="1523" y="4008"/>
                    </a:lnTo>
                    <a:lnTo>
                      <a:pt x="1393" y="4054"/>
                    </a:lnTo>
                    <a:lnTo>
                      <a:pt x="1260" y="4097"/>
                    </a:lnTo>
                    <a:lnTo>
                      <a:pt x="1128" y="4135"/>
                    </a:lnTo>
                    <a:lnTo>
                      <a:pt x="991" y="4170"/>
                    </a:lnTo>
                    <a:lnTo>
                      <a:pt x="855" y="4200"/>
                    </a:lnTo>
                    <a:lnTo>
                      <a:pt x="717" y="4225"/>
                    </a:lnTo>
                    <a:lnTo>
                      <a:pt x="578" y="4246"/>
                    </a:lnTo>
                    <a:lnTo>
                      <a:pt x="438" y="4262"/>
                    </a:lnTo>
                    <a:lnTo>
                      <a:pt x="296" y="4275"/>
                    </a:lnTo>
                    <a:lnTo>
                      <a:pt x="156" y="4281"/>
                    </a:lnTo>
                    <a:lnTo>
                      <a:pt x="12" y="4283"/>
                    </a:lnTo>
                    <a:lnTo>
                      <a:pt x="8" y="4283"/>
                    </a:lnTo>
                    <a:lnTo>
                      <a:pt x="4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3706" y="2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307013" y="5683250"/>
                <a:ext cx="2927350" cy="3381375"/>
              </a:xfrm>
              <a:custGeom>
                <a:avLst/>
                <a:gdLst>
                  <a:gd name="T0" fmla="*/ 3688 w 3688"/>
                  <a:gd name="T1" fmla="*/ 0 h 4259"/>
                  <a:gd name="T2" fmla="*/ 0 w 3688"/>
                  <a:gd name="T3" fmla="*/ 2130 h 4259"/>
                  <a:gd name="T4" fmla="*/ 73 w 3688"/>
                  <a:gd name="T5" fmla="*/ 2253 h 4259"/>
                  <a:gd name="T6" fmla="*/ 149 w 3688"/>
                  <a:gd name="T7" fmla="*/ 2372 h 4259"/>
                  <a:gd name="T8" fmla="*/ 230 w 3688"/>
                  <a:gd name="T9" fmla="*/ 2487 h 4259"/>
                  <a:gd name="T10" fmla="*/ 314 w 3688"/>
                  <a:gd name="T11" fmla="*/ 2600 h 4259"/>
                  <a:gd name="T12" fmla="*/ 401 w 3688"/>
                  <a:gd name="T13" fmla="*/ 2710 h 4259"/>
                  <a:gd name="T14" fmla="*/ 493 w 3688"/>
                  <a:gd name="T15" fmla="*/ 2817 h 4259"/>
                  <a:gd name="T16" fmla="*/ 587 w 3688"/>
                  <a:gd name="T17" fmla="*/ 2919 h 4259"/>
                  <a:gd name="T18" fmla="*/ 683 w 3688"/>
                  <a:gd name="T19" fmla="*/ 3019 h 4259"/>
                  <a:gd name="T20" fmla="*/ 783 w 3688"/>
                  <a:gd name="T21" fmla="*/ 3115 h 4259"/>
                  <a:gd name="T22" fmla="*/ 887 w 3688"/>
                  <a:gd name="T23" fmla="*/ 3209 h 4259"/>
                  <a:gd name="T24" fmla="*/ 992 w 3688"/>
                  <a:gd name="T25" fmla="*/ 3297 h 4259"/>
                  <a:gd name="T26" fmla="*/ 1100 w 3688"/>
                  <a:gd name="T27" fmla="*/ 3384 h 4259"/>
                  <a:gd name="T28" fmla="*/ 1211 w 3688"/>
                  <a:gd name="T29" fmla="*/ 3466 h 4259"/>
                  <a:gd name="T30" fmla="*/ 1324 w 3688"/>
                  <a:gd name="T31" fmla="*/ 3543 h 4259"/>
                  <a:gd name="T32" fmla="*/ 1440 w 3688"/>
                  <a:gd name="T33" fmla="*/ 3618 h 4259"/>
                  <a:gd name="T34" fmla="*/ 1559 w 3688"/>
                  <a:gd name="T35" fmla="*/ 3689 h 4259"/>
                  <a:gd name="T36" fmla="*/ 1680 w 3688"/>
                  <a:gd name="T37" fmla="*/ 3756 h 4259"/>
                  <a:gd name="T38" fmla="*/ 1802 w 3688"/>
                  <a:gd name="T39" fmla="*/ 3820 h 4259"/>
                  <a:gd name="T40" fmla="*/ 1927 w 3688"/>
                  <a:gd name="T41" fmla="*/ 3879 h 4259"/>
                  <a:gd name="T42" fmla="*/ 2054 w 3688"/>
                  <a:gd name="T43" fmla="*/ 3933 h 4259"/>
                  <a:gd name="T44" fmla="*/ 2183 w 3688"/>
                  <a:gd name="T45" fmla="*/ 3985 h 4259"/>
                  <a:gd name="T46" fmla="*/ 2311 w 3688"/>
                  <a:gd name="T47" fmla="*/ 4031 h 4259"/>
                  <a:gd name="T48" fmla="*/ 2444 w 3688"/>
                  <a:gd name="T49" fmla="*/ 4075 h 4259"/>
                  <a:gd name="T50" fmla="*/ 2576 w 3688"/>
                  <a:gd name="T51" fmla="*/ 4113 h 4259"/>
                  <a:gd name="T52" fmla="*/ 2713 w 3688"/>
                  <a:gd name="T53" fmla="*/ 4146 h 4259"/>
                  <a:gd name="T54" fmla="*/ 2849 w 3688"/>
                  <a:gd name="T55" fmla="*/ 4177 h 4259"/>
                  <a:gd name="T56" fmla="*/ 2985 w 3688"/>
                  <a:gd name="T57" fmla="*/ 4202 h 4259"/>
                  <a:gd name="T58" fmla="*/ 3124 w 3688"/>
                  <a:gd name="T59" fmla="*/ 4223 h 4259"/>
                  <a:gd name="T60" fmla="*/ 3264 w 3688"/>
                  <a:gd name="T61" fmla="*/ 4238 h 4259"/>
                  <a:gd name="T62" fmla="*/ 3406 w 3688"/>
                  <a:gd name="T63" fmla="*/ 4250 h 4259"/>
                  <a:gd name="T64" fmla="*/ 3546 w 3688"/>
                  <a:gd name="T65" fmla="*/ 4257 h 4259"/>
                  <a:gd name="T66" fmla="*/ 3688 w 3688"/>
                  <a:gd name="T67" fmla="*/ 4259 h 4259"/>
                  <a:gd name="T68" fmla="*/ 3688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0"/>
                    </a:moveTo>
                    <a:lnTo>
                      <a:pt x="0" y="2130"/>
                    </a:lnTo>
                    <a:lnTo>
                      <a:pt x="73" y="2253"/>
                    </a:lnTo>
                    <a:lnTo>
                      <a:pt x="149" y="2372"/>
                    </a:lnTo>
                    <a:lnTo>
                      <a:pt x="230" y="2487"/>
                    </a:lnTo>
                    <a:lnTo>
                      <a:pt x="314" y="2600"/>
                    </a:lnTo>
                    <a:lnTo>
                      <a:pt x="401" y="2710"/>
                    </a:lnTo>
                    <a:lnTo>
                      <a:pt x="493" y="2817"/>
                    </a:lnTo>
                    <a:lnTo>
                      <a:pt x="587" y="2919"/>
                    </a:lnTo>
                    <a:lnTo>
                      <a:pt x="683" y="3019"/>
                    </a:lnTo>
                    <a:lnTo>
                      <a:pt x="783" y="3115"/>
                    </a:lnTo>
                    <a:lnTo>
                      <a:pt x="887" y="3209"/>
                    </a:lnTo>
                    <a:lnTo>
                      <a:pt x="992" y="3297"/>
                    </a:lnTo>
                    <a:lnTo>
                      <a:pt x="1100" y="3384"/>
                    </a:lnTo>
                    <a:lnTo>
                      <a:pt x="1211" y="3466"/>
                    </a:lnTo>
                    <a:lnTo>
                      <a:pt x="1324" y="3543"/>
                    </a:lnTo>
                    <a:lnTo>
                      <a:pt x="1440" y="3618"/>
                    </a:lnTo>
                    <a:lnTo>
                      <a:pt x="1559" y="3689"/>
                    </a:lnTo>
                    <a:lnTo>
                      <a:pt x="1680" y="3756"/>
                    </a:lnTo>
                    <a:lnTo>
                      <a:pt x="1802" y="3820"/>
                    </a:lnTo>
                    <a:lnTo>
                      <a:pt x="1927" y="3879"/>
                    </a:lnTo>
                    <a:lnTo>
                      <a:pt x="2054" y="3933"/>
                    </a:lnTo>
                    <a:lnTo>
                      <a:pt x="2183" y="3985"/>
                    </a:lnTo>
                    <a:lnTo>
                      <a:pt x="2311" y="4031"/>
                    </a:lnTo>
                    <a:lnTo>
                      <a:pt x="2444" y="4075"/>
                    </a:lnTo>
                    <a:lnTo>
                      <a:pt x="2576" y="4113"/>
                    </a:lnTo>
                    <a:lnTo>
                      <a:pt x="2713" y="4146"/>
                    </a:lnTo>
                    <a:lnTo>
                      <a:pt x="2849" y="4177"/>
                    </a:lnTo>
                    <a:lnTo>
                      <a:pt x="2985" y="4202"/>
                    </a:lnTo>
                    <a:lnTo>
                      <a:pt x="3124" y="4223"/>
                    </a:lnTo>
                    <a:lnTo>
                      <a:pt x="3264" y="4238"/>
                    </a:lnTo>
                    <a:lnTo>
                      <a:pt x="3406" y="4250"/>
                    </a:lnTo>
                    <a:lnTo>
                      <a:pt x="3546" y="4257"/>
                    </a:lnTo>
                    <a:lnTo>
                      <a:pt x="3688" y="425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5297488" y="5673725"/>
                <a:ext cx="2946400" cy="3398838"/>
              </a:xfrm>
              <a:custGeom>
                <a:avLst/>
                <a:gdLst>
                  <a:gd name="T0" fmla="*/ 3706 w 3712"/>
                  <a:gd name="T1" fmla="*/ 22 h 4283"/>
                  <a:gd name="T2" fmla="*/ 21 w 3712"/>
                  <a:gd name="T3" fmla="*/ 2136 h 4283"/>
                  <a:gd name="T4" fmla="*/ 171 w 3712"/>
                  <a:gd name="T5" fmla="*/ 2378 h 4283"/>
                  <a:gd name="T6" fmla="*/ 336 w 3712"/>
                  <a:gd name="T7" fmla="*/ 2604 h 4283"/>
                  <a:gd name="T8" fmla="*/ 513 w 3712"/>
                  <a:gd name="T9" fmla="*/ 2821 h 4283"/>
                  <a:gd name="T10" fmla="*/ 703 w 3712"/>
                  <a:gd name="T11" fmla="*/ 3023 h 4283"/>
                  <a:gd name="T12" fmla="*/ 906 w 3712"/>
                  <a:gd name="T13" fmla="*/ 3211 h 4283"/>
                  <a:gd name="T14" fmla="*/ 1119 w 3712"/>
                  <a:gd name="T15" fmla="*/ 3386 h 4283"/>
                  <a:gd name="T16" fmla="*/ 1344 w 3712"/>
                  <a:gd name="T17" fmla="*/ 3547 h 4283"/>
                  <a:gd name="T18" fmla="*/ 1576 w 3712"/>
                  <a:gd name="T19" fmla="*/ 3691 h 4283"/>
                  <a:gd name="T20" fmla="*/ 1818 w 3712"/>
                  <a:gd name="T21" fmla="*/ 3822 h 4283"/>
                  <a:gd name="T22" fmla="*/ 2070 w 3712"/>
                  <a:gd name="T23" fmla="*/ 3935 h 4283"/>
                  <a:gd name="T24" fmla="*/ 2327 w 3712"/>
                  <a:gd name="T25" fmla="*/ 4033 h 4283"/>
                  <a:gd name="T26" fmla="*/ 2592 w 3712"/>
                  <a:gd name="T27" fmla="*/ 4114 h 4283"/>
                  <a:gd name="T28" fmla="*/ 2863 w 3712"/>
                  <a:gd name="T29" fmla="*/ 4177 h 4283"/>
                  <a:gd name="T30" fmla="*/ 3137 w 3712"/>
                  <a:gd name="T31" fmla="*/ 4223 h 4283"/>
                  <a:gd name="T32" fmla="*/ 3418 w 3712"/>
                  <a:gd name="T33" fmla="*/ 4252 h 4283"/>
                  <a:gd name="T34" fmla="*/ 3700 w 3712"/>
                  <a:gd name="T35" fmla="*/ 4260 h 4283"/>
                  <a:gd name="T36" fmla="*/ 3688 w 3712"/>
                  <a:gd name="T37" fmla="*/ 12 h 4283"/>
                  <a:gd name="T38" fmla="*/ 3712 w 3712"/>
                  <a:gd name="T39" fmla="*/ 4277 h 4283"/>
                  <a:gd name="T40" fmla="*/ 3706 w 3712"/>
                  <a:gd name="T41" fmla="*/ 4283 h 4283"/>
                  <a:gd name="T42" fmla="*/ 3558 w 3712"/>
                  <a:gd name="T43" fmla="*/ 4281 h 4283"/>
                  <a:gd name="T44" fmla="*/ 3276 w 3712"/>
                  <a:gd name="T45" fmla="*/ 4262 h 4283"/>
                  <a:gd name="T46" fmla="*/ 2995 w 3712"/>
                  <a:gd name="T47" fmla="*/ 4225 h 4283"/>
                  <a:gd name="T48" fmla="*/ 2721 w 3712"/>
                  <a:gd name="T49" fmla="*/ 4170 h 4283"/>
                  <a:gd name="T50" fmla="*/ 2452 w 3712"/>
                  <a:gd name="T51" fmla="*/ 4097 h 4283"/>
                  <a:gd name="T52" fmla="*/ 2189 w 3712"/>
                  <a:gd name="T53" fmla="*/ 4008 h 4283"/>
                  <a:gd name="T54" fmla="*/ 1934 w 3712"/>
                  <a:gd name="T55" fmla="*/ 3901 h 4283"/>
                  <a:gd name="T56" fmla="*/ 1686 w 3712"/>
                  <a:gd name="T57" fmla="*/ 3778 h 4283"/>
                  <a:gd name="T58" fmla="*/ 1446 w 3712"/>
                  <a:gd name="T59" fmla="*/ 3640 h 4283"/>
                  <a:gd name="T60" fmla="*/ 1215 w 3712"/>
                  <a:gd name="T61" fmla="*/ 3488 h 4283"/>
                  <a:gd name="T62" fmla="*/ 997 w 3712"/>
                  <a:gd name="T63" fmla="*/ 3319 h 4283"/>
                  <a:gd name="T64" fmla="*/ 787 w 3712"/>
                  <a:gd name="T65" fmla="*/ 3136 h 4283"/>
                  <a:gd name="T66" fmla="*/ 589 w 3712"/>
                  <a:gd name="T67" fmla="*/ 2939 h 4283"/>
                  <a:gd name="T68" fmla="*/ 405 w 3712"/>
                  <a:gd name="T69" fmla="*/ 2729 h 4283"/>
                  <a:gd name="T70" fmla="*/ 232 w 3712"/>
                  <a:gd name="T71" fmla="*/ 2507 h 4283"/>
                  <a:gd name="T72" fmla="*/ 75 w 3712"/>
                  <a:gd name="T73" fmla="*/ 2270 h 4283"/>
                  <a:gd name="T74" fmla="*/ 0 w 3712"/>
                  <a:gd name="T75" fmla="*/ 2144 h 4283"/>
                  <a:gd name="T76" fmla="*/ 6 w 3712"/>
                  <a:gd name="T77" fmla="*/ 2132 h 4283"/>
                  <a:gd name="T78" fmla="*/ 3700 w 3712"/>
                  <a:gd name="T79" fmla="*/ 0 h 4283"/>
                  <a:gd name="T80" fmla="*/ 3712 w 3712"/>
                  <a:gd name="T81" fmla="*/ 6 h 4283"/>
                  <a:gd name="T82" fmla="*/ 3712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3688" y="12"/>
                    </a:moveTo>
                    <a:lnTo>
                      <a:pt x="3706" y="22"/>
                    </a:lnTo>
                    <a:lnTo>
                      <a:pt x="17" y="2153"/>
                    </a:lnTo>
                    <a:lnTo>
                      <a:pt x="21" y="2136"/>
                    </a:lnTo>
                    <a:lnTo>
                      <a:pt x="94" y="2259"/>
                    </a:lnTo>
                    <a:lnTo>
                      <a:pt x="171" y="2378"/>
                    </a:lnTo>
                    <a:lnTo>
                      <a:pt x="252" y="2493"/>
                    </a:lnTo>
                    <a:lnTo>
                      <a:pt x="336" y="2604"/>
                    </a:lnTo>
                    <a:lnTo>
                      <a:pt x="422" y="2714"/>
                    </a:lnTo>
                    <a:lnTo>
                      <a:pt x="513" y="2821"/>
                    </a:lnTo>
                    <a:lnTo>
                      <a:pt x="607" y="2923"/>
                    </a:lnTo>
                    <a:lnTo>
                      <a:pt x="703" y="3023"/>
                    </a:lnTo>
                    <a:lnTo>
                      <a:pt x="803" y="3119"/>
                    </a:lnTo>
                    <a:lnTo>
                      <a:pt x="906" y="3211"/>
                    </a:lnTo>
                    <a:lnTo>
                      <a:pt x="1012" y="3302"/>
                    </a:lnTo>
                    <a:lnTo>
                      <a:pt x="1119" y="3386"/>
                    </a:lnTo>
                    <a:lnTo>
                      <a:pt x="1231" y="3469"/>
                    </a:lnTo>
                    <a:lnTo>
                      <a:pt x="1344" y="3547"/>
                    </a:lnTo>
                    <a:lnTo>
                      <a:pt x="1459" y="3620"/>
                    </a:lnTo>
                    <a:lnTo>
                      <a:pt x="1576" y="3691"/>
                    </a:lnTo>
                    <a:lnTo>
                      <a:pt x="1697" y="3759"/>
                    </a:lnTo>
                    <a:lnTo>
                      <a:pt x="1818" y="3822"/>
                    </a:lnTo>
                    <a:lnTo>
                      <a:pt x="1943" y="3880"/>
                    </a:lnTo>
                    <a:lnTo>
                      <a:pt x="2070" y="3935"/>
                    </a:lnTo>
                    <a:lnTo>
                      <a:pt x="2199" y="3985"/>
                    </a:lnTo>
                    <a:lnTo>
                      <a:pt x="2327" y="4033"/>
                    </a:lnTo>
                    <a:lnTo>
                      <a:pt x="2460" y="4075"/>
                    </a:lnTo>
                    <a:lnTo>
                      <a:pt x="2592" y="4114"/>
                    </a:lnTo>
                    <a:lnTo>
                      <a:pt x="2727" y="4148"/>
                    </a:lnTo>
                    <a:lnTo>
                      <a:pt x="2863" y="4177"/>
                    </a:lnTo>
                    <a:lnTo>
                      <a:pt x="2999" y="4202"/>
                    </a:lnTo>
                    <a:lnTo>
                      <a:pt x="3137" y="4223"/>
                    </a:lnTo>
                    <a:lnTo>
                      <a:pt x="3278" y="4241"/>
                    </a:lnTo>
                    <a:lnTo>
                      <a:pt x="3418" y="4252"/>
                    </a:lnTo>
                    <a:lnTo>
                      <a:pt x="3558" y="4258"/>
                    </a:lnTo>
                    <a:lnTo>
                      <a:pt x="3700" y="4260"/>
                    </a:lnTo>
                    <a:lnTo>
                      <a:pt x="3688" y="4271"/>
                    </a:lnTo>
                    <a:lnTo>
                      <a:pt x="3688" y="12"/>
                    </a:lnTo>
                    <a:close/>
                    <a:moveTo>
                      <a:pt x="3712" y="4271"/>
                    </a:moveTo>
                    <a:lnTo>
                      <a:pt x="3712" y="4277"/>
                    </a:lnTo>
                    <a:lnTo>
                      <a:pt x="3710" y="4281"/>
                    </a:lnTo>
                    <a:lnTo>
                      <a:pt x="3706" y="4283"/>
                    </a:lnTo>
                    <a:lnTo>
                      <a:pt x="3700" y="4283"/>
                    </a:lnTo>
                    <a:lnTo>
                      <a:pt x="3558" y="4281"/>
                    </a:lnTo>
                    <a:lnTo>
                      <a:pt x="3416" y="4275"/>
                    </a:lnTo>
                    <a:lnTo>
                      <a:pt x="3276" y="4262"/>
                    </a:lnTo>
                    <a:lnTo>
                      <a:pt x="3136" y="4246"/>
                    </a:lnTo>
                    <a:lnTo>
                      <a:pt x="2995" y="4225"/>
                    </a:lnTo>
                    <a:lnTo>
                      <a:pt x="2857" y="4200"/>
                    </a:lnTo>
                    <a:lnTo>
                      <a:pt x="2721" y="4170"/>
                    </a:lnTo>
                    <a:lnTo>
                      <a:pt x="2586" y="4135"/>
                    </a:lnTo>
                    <a:lnTo>
                      <a:pt x="2452" y="4097"/>
                    </a:lnTo>
                    <a:lnTo>
                      <a:pt x="2319" y="4054"/>
                    </a:lnTo>
                    <a:lnTo>
                      <a:pt x="2189" y="4008"/>
                    </a:lnTo>
                    <a:lnTo>
                      <a:pt x="2060" y="3956"/>
                    </a:lnTo>
                    <a:lnTo>
                      <a:pt x="1934" y="3901"/>
                    </a:lnTo>
                    <a:lnTo>
                      <a:pt x="1809" y="3841"/>
                    </a:lnTo>
                    <a:lnTo>
                      <a:pt x="1686" y="3778"/>
                    </a:lnTo>
                    <a:lnTo>
                      <a:pt x="1565" y="3711"/>
                    </a:lnTo>
                    <a:lnTo>
                      <a:pt x="1446" y="3640"/>
                    </a:lnTo>
                    <a:lnTo>
                      <a:pt x="1331" y="3565"/>
                    </a:lnTo>
                    <a:lnTo>
                      <a:pt x="1215" y="3488"/>
                    </a:lnTo>
                    <a:lnTo>
                      <a:pt x="1104" y="3405"/>
                    </a:lnTo>
                    <a:lnTo>
                      <a:pt x="997" y="3319"/>
                    </a:lnTo>
                    <a:lnTo>
                      <a:pt x="891" y="3229"/>
                    </a:lnTo>
                    <a:lnTo>
                      <a:pt x="787" y="3136"/>
                    </a:lnTo>
                    <a:lnTo>
                      <a:pt x="687" y="3038"/>
                    </a:lnTo>
                    <a:lnTo>
                      <a:pt x="589" y="2939"/>
                    </a:lnTo>
                    <a:lnTo>
                      <a:pt x="495" y="2835"/>
                    </a:lnTo>
                    <a:lnTo>
                      <a:pt x="405" y="2729"/>
                    </a:lnTo>
                    <a:lnTo>
                      <a:pt x="317" y="2620"/>
                    </a:lnTo>
                    <a:lnTo>
                      <a:pt x="232" y="2507"/>
                    </a:lnTo>
                    <a:lnTo>
                      <a:pt x="152" y="2389"/>
                    </a:lnTo>
                    <a:lnTo>
                      <a:pt x="75" y="2270"/>
                    </a:lnTo>
                    <a:lnTo>
                      <a:pt x="2" y="2147"/>
                    </a:lnTo>
                    <a:lnTo>
                      <a:pt x="0" y="2144"/>
                    </a:lnTo>
                    <a:lnTo>
                      <a:pt x="0" y="2140"/>
                    </a:lnTo>
                    <a:lnTo>
                      <a:pt x="6" y="2132"/>
                    </a:lnTo>
                    <a:lnTo>
                      <a:pt x="3694" y="2"/>
                    </a:lnTo>
                    <a:lnTo>
                      <a:pt x="3700" y="0"/>
                    </a:lnTo>
                    <a:lnTo>
                      <a:pt x="3706" y="2"/>
                    </a:lnTo>
                    <a:lnTo>
                      <a:pt x="3712" y="6"/>
                    </a:lnTo>
                    <a:lnTo>
                      <a:pt x="3712" y="12"/>
                    </a:lnTo>
                    <a:lnTo>
                      <a:pt x="3712" y="427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4854575" y="3992563"/>
                <a:ext cx="3379788" cy="3381375"/>
              </a:xfrm>
              <a:custGeom>
                <a:avLst/>
                <a:gdLst>
                  <a:gd name="T0" fmla="*/ 4259 w 4259"/>
                  <a:gd name="T1" fmla="*/ 2130 h 4260"/>
                  <a:gd name="T2" fmla="*/ 571 w 4259"/>
                  <a:gd name="T3" fmla="*/ 0 h 4260"/>
                  <a:gd name="T4" fmla="*/ 501 w 4259"/>
                  <a:gd name="T5" fmla="*/ 125 h 4260"/>
                  <a:gd name="T6" fmla="*/ 436 w 4259"/>
                  <a:gd name="T7" fmla="*/ 250 h 4260"/>
                  <a:gd name="T8" fmla="*/ 377 w 4259"/>
                  <a:gd name="T9" fmla="*/ 379 h 4260"/>
                  <a:gd name="T10" fmla="*/ 321 w 4259"/>
                  <a:gd name="T11" fmla="*/ 507 h 4260"/>
                  <a:gd name="T12" fmla="*/ 269 w 4259"/>
                  <a:gd name="T13" fmla="*/ 638 h 4260"/>
                  <a:gd name="T14" fmla="*/ 223 w 4259"/>
                  <a:gd name="T15" fmla="*/ 770 h 4260"/>
                  <a:gd name="T16" fmla="*/ 181 w 4259"/>
                  <a:gd name="T17" fmla="*/ 903 h 4260"/>
                  <a:gd name="T18" fmla="*/ 142 w 4259"/>
                  <a:gd name="T19" fmla="*/ 1037 h 4260"/>
                  <a:gd name="T20" fmla="*/ 110 w 4259"/>
                  <a:gd name="T21" fmla="*/ 1172 h 4260"/>
                  <a:gd name="T22" fmla="*/ 81 w 4259"/>
                  <a:gd name="T23" fmla="*/ 1306 h 4260"/>
                  <a:gd name="T24" fmla="*/ 56 w 4259"/>
                  <a:gd name="T25" fmla="*/ 1443 h 4260"/>
                  <a:gd name="T26" fmla="*/ 35 w 4259"/>
                  <a:gd name="T27" fmla="*/ 1579 h 4260"/>
                  <a:gd name="T28" fmla="*/ 19 w 4259"/>
                  <a:gd name="T29" fmla="*/ 1717 h 4260"/>
                  <a:gd name="T30" fmla="*/ 8 w 4259"/>
                  <a:gd name="T31" fmla="*/ 1853 h 4260"/>
                  <a:gd name="T32" fmla="*/ 2 w 4259"/>
                  <a:gd name="T33" fmla="*/ 1992 h 4260"/>
                  <a:gd name="T34" fmla="*/ 0 w 4259"/>
                  <a:gd name="T35" fmla="*/ 2130 h 4260"/>
                  <a:gd name="T36" fmla="*/ 2 w 4259"/>
                  <a:gd name="T37" fmla="*/ 2268 h 4260"/>
                  <a:gd name="T38" fmla="*/ 8 w 4259"/>
                  <a:gd name="T39" fmla="*/ 2407 h 4260"/>
                  <a:gd name="T40" fmla="*/ 19 w 4259"/>
                  <a:gd name="T41" fmla="*/ 2543 h 4260"/>
                  <a:gd name="T42" fmla="*/ 35 w 4259"/>
                  <a:gd name="T43" fmla="*/ 2681 h 4260"/>
                  <a:gd name="T44" fmla="*/ 56 w 4259"/>
                  <a:gd name="T45" fmla="*/ 2817 h 4260"/>
                  <a:gd name="T46" fmla="*/ 81 w 4259"/>
                  <a:gd name="T47" fmla="*/ 2954 h 4260"/>
                  <a:gd name="T48" fmla="*/ 110 w 4259"/>
                  <a:gd name="T49" fmla="*/ 3088 h 4260"/>
                  <a:gd name="T50" fmla="*/ 142 w 4259"/>
                  <a:gd name="T51" fmla="*/ 3225 h 4260"/>
                  <a:gd name="T52" fmla="*/ 181 w 4259"/>
                  <a:gd name="T53" fmla="*/ 3357 h 4260"/>
                  <a:gd name="T54" fmla="*/ 223 w 4259"/>
                  <a:gd name="T55" fmla="*/ 3490 h 4260"/>
                  <a:gd name="T56" fmla="*/ 269 w 4259"/>
                  <a:gd name="T57" fmla="*/ 3622 h 4260"/>
                  <a:gd name="T58" fmla="*/ 321 w 4259"/>
                  <a:gd name="T59" fmla="*/ 3753 h 4260"/>
                  <a:gd name="T60" fmla="*/ 377 w 4259"/>
                  <a:gd name="T61" fmla="*/ 3881 h 4260"/>
                  <a:gd name="T62" fmla="*/ 436 w 4259"/>
                  <a:gd name="T63" fmla="*/ 4010 h 4260"/>
                  <a:gd name="T64" fmla="*/ 501 w 4259"/>
                  <a:gd name="T65" fmla="*/ 4135 h 4260"/>
                  <a:gd name="T66" fmla="*/ 571 w 4259"/>
                  <a:gd name="T67" fmla="*/ 4260 h 4260"/>
                  <a:gd name="T68" fmla="*/ 4259 w 4259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59" h="4260">
                    <a:moveTo>
                      <a:pt x="4259" y="2130"/>
                    </a:moveTo>
                    <a:lnTo>
                      <a:pt x="571" y="0"/>
                    </a:lnTo>
                    <a:lnTo>
                      <a:pt x="501" y="125"/>
                    </a:lnTo>
                    <a:lnTo>
                      <a:pt x="436" y="250"/>
                    </a:lnTo>
                    <a:lnTo>
                      <a:pt x="377" y="379"/>
                    </a:lnTo>
                    <a:lnTo>
                      <a:pt x="321" y="507"/>
                    </a:lnTo>
                    <a:lnTo>
                      <a:pt x="269" y="638"/>
                    </a:lnTo>
                    <a:lnTo>
                      <a:pt x="223" y="770"/>
                    </a:lnTo>
                    <a:lnTo>
                      <a:pt x="181" y="903"/>
                    </a:lnTo>
                    <a:lnTo>
                      <a:pt x="142" y="1037"/>
                    </a:lnTo>
                    <a:lnTo>
                      <a:pt x="110" y="1172"/>
                    </a:lnTo>
                    <a:lnTo>
                      <a:pt x="81" y="1306"/>
                    </a:lnTo>
                    <a:lnTo>
                      <a:pt x="56" y="1443"/>
                    </a:lnTo>
                    <a:lnTo>
                      <a:pt x="35" y="1579"/>
                    </a:lnTo>
                    <a:lnTo>
                      <a:pt x="19" y="1717"/>
                    </a:lnTo>
                    <a:lnTo>
                      <a:pt x="8" y="1853"/>
                    </a:lnTo>
                    <a:lnTo>
                      <a:pt x="2" y="1992"/>
                    </a:lnTo>
                    <a:lnTo>
                      <a:pt x="0" y="2130"/>
                    </a:lnTo>
                    <a:lnTo>
                      <a:pt x="2" y="2268"/>
                    </a:lnTo>
                    <a:lnTo>
                      <a:pt x="8" y="2407"/>
                    </a:lnTo>
                    <a:lnTo>
                      <a:pt x="19" y="2543"/>
                    </a:lnTo>
                    <a:lnTo>
                      <a:pt x="35" y="2681"/>
                    </a:lnTo>
                    <a:lnTo>
                      <a:pt x="56" y="2817"/>
                    </a:lnTo>
                    <a:lnTo>
                      <a:pt x="81" y="2954"/>
                    </a:lnTo>
                    <a:lnTo>
                      <a:pt x="110" y="3088"/>
                    </a:lnTo>
                    <a:lnTo>
                      <a:pt x="142" y="3225"/>
                    </a:lnTo>
                    <a:lnTo>
                      <a:pt x="181" y="3357"/>
                    </a:lnTo>
                    <a:lnTo>
                      <a:pt x="223" y="3490"/>
                    </a:lnTo>
                    <a:lnTo>
                      <a:pt x="269" y="3622"/>
                    </a:lnTo>
                    <a:lnTo>
                      <a:pt x="321" y="3753"/>
                    </a:lnTo>
                    <a:lnTo>
                      <a:pt x="377" y="3881"/>
                    </a:lnTo>
                    <a:lnTo>
                      <a:pt x="436" y="4010"/>
                    </a:lnTo>
                    <a:lnTo>
                      <a:pt x="501" y="4135"/>
                    </a:lnTo>
                    <a:lnTo>
                      <a:pt x="571" y="4260"/>
                    </a:lnTo>
                    <a:lnTo>
                      <a:pt x="4259" y="21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4845050" y="3983038"/>
                <a:ext cx="3398838" cy="3400425"/>
              </a:xfrm>
              <a:custGeom>
                <a:avLst/>
                <a:gdLst>
                  <a:gd name="T0" fmla="*/ 4264 w 4282"/>
                  <a:gd name="T1" fmla="*/ 2151 h 4282"/>
                  <a:gd name="T2" fmla="*/ 591 w 4282"/>
                  <a:gd name="T3" fmla="*/ 17 h 4282"/>
                  <a:gd name="T4" fmla="*/ 459 w 4282"/>
                  <a:gd name="T5" fmla="*/ 267 h 4282"/>
                  <a:gd name="T6" fmla="*/ 343 w 4282"/>
                  <a:gd name="T7" fmla="*/ 524 h 4282"/>
                  <a:gd name="T8" fmla="*/ 246 w 4282"/>
                  <a:gd name="T9" fmla="*/ 785 h 4282"/>
                  <a:gd name="T10" fmla="*/ 165 w 4282"/>
                  <a:gd name="T11" fmla="*/ 1050 h 4282"/>
                  <a:gd name="T12" fmla="*/ 102 w 4282"/>
                  <a:gd name="T13" fmla="*/ 1321 h 4282"/>
                  <a:gd name="T14" fmla="*/ 57 w 4282"/>
                  <a:gd name="T15" fmla="*/ 1592 h 4282"/>
                  <a:gd name="T16" fmla="*/ 30 w 4282"/>
                  <a:gd name="T17" fmla="*/ 1866 h 4282"/>
                  <a:gd name="T18" fmla="*/ 23 w 4282"/>
                  <a:gd name="T19" fmla="*/ 2141 h 4282"/>
                  <a:gd name="T20" fmla="*/ 30 w 4282"/>
                  <a:gd name="T21" fmla="*/ 2416 h 4282"/>
                  <a:gd name="T22" fmla="*/ 57 w 4282"/>
                  <a:gd name="T23" fmla="*/ 2690 h 4282"/>
                  <a:gd name="T24" fmla="*/ 103 w 4282"/>
                  <a:gd name="T25" fmla="*/ 2963 h 4282"/>
                  <a:gd name="T26" fmla="*/ 165 w 4282"/>
                  <a:gd name="T27" fmla="*/ 3232 h 4282"/>
                  <a:gd name="T28" fmla="*/ 246 w 4282"/>
                  <a:gd name="T29" fmla="*/ 3499 h 4282"/>
                  <a:gd name="T30" fmla="*/ 343 w 4282"/>
                  <a:gd name="T31" fmla="*/ 3760 h 4282"/>
                  <a:gd name="T32" fmla="*/ 459 w 4282"/>
                  <a:gd name="T33" fmla="*/ 4015 h 4282"/>
                  <a:gd name="T34" fmla="*/ 591 w 4282"/>
                  <a:gd name="T35" fmla="*/ 4265 h 4282"/>
                  <a:gd name="T36" fmla="*/ 4264 w 4282"/>
                  <a:gd name="T37" fmla="*/ 2131 h 4282"/>
                  <a:gd name="T38" fmla="*/ 583 w 4282"/>
                  <a:gd name="T39" fmla="*/ 4282 h 4282"/>
                  <a:gd name="T40" fmla="*/ 572 w 4282"/>
                  <a:gd name="T41" fmla="*/ 4276 h 4282"/>
                  <a:gd name="T42" fmla="*/ 438 w 4282"/>
                  <a:gd name="T43" fmla="*/ 4025 h 4282"/>
                  <a:gd name="T44" fmla="*/ 320 w 4282"/>
                  <a:gd name="T45" fmla="*/ 3768 h 4282"/>
                  <a:gd name="T46" fmla="*/ 223 w 4282"/>
                  <a:gd name="T47" fmla="*/ 3504 h 4282"/>
                  <a:gd name="T48" fmla="*/ 142 w 4282"/>
                  <a:gd name="T49" fmla="*/ 3238 h 4282"/>
                  <a:gd name="T50" fmla="*/ 80 w 4282"/>
                  <a:gd name="T51" fmla="*/ 2967 h 4282"/>
                  <a:gd name="T52" fmla="*/ 34 w 4282"/>
                  <a:gd name="T53" fmla="*/ 2692 h 4282"/>
                  <a:gd name="T54" fmla="*/ 9 w 4282"/>
                  <a:gd name="T55" fmla="*/ 2418 h 4282"/>
                  <a:gd name="T56" fmla="*/ 0 w 4282"/>
                  <a:gd name="T57" fmla="*/ 2141 h 4282"/>
                  <a:gd name="T58" fmla="*/ 9 w 4282"/>
                  <a:gd name="T59" fmla="*/ 1864 h 4282"/>
                  <a:gd name="T60" fmla="*/ 34 w 4282"/>
                  <a:gd name="T61" fmla="*/ 1590 h 4282"/>
                  <a:gd name="T62" fmla="*/ 80 w 4282"/>
                  <a:gd name="T63" fmla="*/ 1315 h 4282"/>
                  <a:gd name="T64" fmla="*/ 142 w 4282"/>
                  <a:gd name="T65" fmla="*/ 1044 h 4282"/>
                  <a:gd name="T66" fmla="*/ 223 w 4282"/>
                  <a:gd name="T67" fmla="*/ 778 h 4282"/>
                  <a:gd name="T68" fmla="*/ 320 w 4282"/>
                  <a:gd name="T69" fmla="*/ 514 h 4282"/>
                  <a:gd name="T70" fmla="*/ 438 w 4282"/>
                  <a:gd name="T71" fmla="*/ 257 h 4282"/>
                  <a:gd name="T72" fmla="*/ 572 w 4282"/>
                  <a:gd name="T73" fmla="*/ 6 h 4282"/>
                  <a:gd name="T74" fmla="*/ 583 w 4282"/>
                  <a:gd name="T75" fmla="*/ 0 h 4282"/>
                  <a:gd name="T76" fmla="*/ 4276 w 4282"/>
                  <a:gd name="T77" fmla="*/ 2131 h 4282"/>
                  <a:gd name="T78" fmla="*/ 4282 w 4282"/>
                  <a:gd name="T79" fmla="*/ 2141 h 4282"/>
                  <a:gd name="T80" fmla="*/ 4276 w 4282"/>
                  <a:gd name="T81" fmla="*/ 215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2" h="4282">
                    <a:moveTo>
                      <a:pt x="4264" y="2131"/>
                    </a:moveTo>
                    <a:lnTo>
                      <a:pt x="4264" y="2151"/>
                    </a:lnTo>
                    <a:lnTo>
                      <a:pt x="576" y="21"/>
                    </a:lnTo>
                    <a:lnTo>
                      <a:pt x="591" y="17"/>
                    </a:lnTo>
                    <a:lnTo>
                      <a:pt x="522" y="142"/>
                    </a:lnTo>
                    <a:lnTo>
                      <a:pt x="459" y="267"/>
                    </a:lnTo>
                    <a:lnTo>
                      <a:pt x="397" y="393"/>
                    </a:lnTo>
                    <a:lnTo>
                      <a:pt x="343" y="524"/>
                    </a:lnTo>
                    <a:lnTo>
                      <a:pt x="292" y="653"/>
                    </a:lnTo>
                    <a:lnTo>
                      <a:pt x="246" y="785"/>
                    </a:lnTo>
                    <a:lnTo>
                      <a:pt x="203" y="918"/>
                    </a:lnTo>
                    <a:lnTo>
                      <a:pt x="165" y="1050"/>
                    </a:lnTo>
                    <a:lnTo>
                      <a:pt x="132" y="1185"/>
                    </a:lnTo>
                    <a:lnTo>
                      <a:pt x="102" y="1321"/>
                    </a:lnTo>
                    <a:lnTo>
                      <a:pt x="78" y="1455"/>
                    </a:lnTo>
                    <a:lnTo>
                      <a:pt x="57" y="1592"/>
                    </a:lnTo>
                    <a:lnTo>
                      <a:pt x="42" y="1730"/>
                    </a:lnTo>
                    <a:lnTo>
                      <a:pt x="30" y="1866"/>
                    </a:lnTo>
                    <a:lnTo>
                      <a:pt x="25" y="2005"/>
                    </a:lnTo>
                    <a:lnTo>
                      <a:pt x="23" y="2141"/>
                    </a:lnTo>
                    <a:lnTo>
                      <a:pt x="25" y="2279"/>
                    </a:lnTo>
                    <a:lnTo>
                      <a:pt x="30" y="2416"/>
                    </a:lnTo>
                    <a:lnTo>
                      <a:pt x="42" y="2554"/>
                    </a:lnTo>
                    <a:lnTo>
                      <a:pt x="57" y="2690"/>
                    </a:lnTo>
                    <a:lnTo>
                      <a:pt x="78" y="2827"/>
                    </a:lnTo>
                    <a:lnTo>
                      <a:pt x="103" y="2963"/>
                    </a:lnTo>
                    <a:lnTo>
                      <a:pt x="132" y="3097"/>
                    </a:lnTo>
                    <a:lnTo>
                      <a:pt x="165" y="3232"/>
                    </a:lnTo>
                    <a:lnTo>
                      <a:pt x="203" y="3366"/>
                    </a:lnTo>
                    <a:lnTo>
                      <a:pt x="246" y="3499"/>
                    </a:lnTo>
                    <a:lnTo>
                      <a:pt x="292" y="3629"/>
                    </a:lnTo>
                    <a:lnTo>
                      <a:pt x="343" y="3760"/>
                    </a:lnTo>
                    <a:lnTo>
                      <a:pt x="399" y="3889"/>
                    </a:lnTo>
                    <a:lnTo>
                      <a:pt x="459" y="4015"/>
                    </a:lnTo>
                    <a:lnTo>
                      <a:pt x="522" y="4142"/>
                    </a:lnTo>
                    <a:lnTo>
                      <a:pt x="591" y="4265"/>
                    </a:lnTo>
                    <a:lnTo>
                      <a:pt x="576" y="4261"/>
                    </a:lnTo>
                    <a:lnTo>
                      <a:pt x="4264" y="2131"/>
                    </a:lnTo>
                    <a:close/>
                    <a:moveTo>
                      <a:pt x="587" y="4280"/>
                    </a:moveTo>
                    <a:lnTo>
                      <a:pt x="583" y="4282"/>
                    </a:lnTo>
                    <a:lnTo>
                      <a:pt x="578" y="4282"/>
                    </a:lnTo>
                    <a:lnTo>
                      <a:pt x="572" y="4276"/>
                    </a:lnTo>
                    <a:lnTo>
                      <a:pt x="503" y="4152"/>
                    </a:lnTo>
                    <a:lnTo>
                      <a:pt x="438" y="4025"/>
                    </a:lnTo>
                    <a:lnTo>
                      <a:pt x="378" y="3898"/>
                    </a:lnTo>
                    <a:lnTo>
                      <a:pt x="320" y="3768"/>
                    </a:lnTo>
                    <a:lnTo>
                      <a:pt x="271" y="3637"/>
                    </a:lnTo>
                    <a:lnTo>
                      <a:pt x="223" y="3504"/>
                    </a:lnTo>
                    <a:lnTo>
                      <a:pt x="180" y="3372"/>
                    </a:lnTo>
                    <a:lnTo>
                      <a:pt x="142" y="3238"/>
                    </a:lnTo>
                    <a:lnTo>
                      <a:pt x="109" y="3103"/>
                    </a:lnTo>
                    <a:lnTo>
                      <a:pt x="80" y="2967"/>
                    </a:lnTo>
                    <a:lnTo>
                      <a:pt x="55" y="2830"/>
                    </a:lnTo>
                    <a:lnTo>
                      <a:pt x="34" y="2692"/>
                    </a:lnTo>
                    <a:lnTo>
                      <a:pt x="19" y="2556"/>
                    </a:lnTo>
                    <a:lnTo>
                      <a:pt x="9" y="2418"/>
                    </a:lnTo>
                    <a:lnTo>
                      <a:pt x="2" y="2279"/>
                    </a:lnTo>
                    <a:lnTo>
                      <a:pt x="0" y="2141"/>
                    </a:lnTo>
                    <a:lnTo>
                      <a:pt x="2" y="2003"/>
                    </a:lnTo>
                    <a:lnTo>
                      <a:pt x="9" y="1864"/>
                    </a:lnTo>
                    <a:lnTo>
                      <a:pt x="19" y="1726"/>
                    </a:lnTo>
                    <a:lnTo>
                      <a:pt x="34" y="1590"/>
                    </a:lnTo>
                    <a:lnTo>
                      <a:pt x="55" y="1452"/>
                    </a:lnTo>
                    <a:lnTo>
                      <a:pt x="80" y="1315"/>
                    </a:lnTo>
                    <a:lnTo>
                      <a:pt x="109" y="1179"/>
                    </a:lnTo>
                    <a:lnTo>
                      <a:pt x="142" y="1044"/>
                    </a:lnTo>
                    <a:lnTo>
                      <a:pt x="180" y="910"/>
                    </a:lnTo>
                    <a:lnTo>
                      <a:pt x="223" y="778"/>
                    </a:lnTo>
                    <a:lnTo>
                      <a:pt x="271" y="645"/>
                    </a:lnTo>
                    <a:lnTo>
                      <a:pt x="320" y="514"/>
                    </a:lnTo>
                    <a:lnTo>
                      <a:pt x="378" y="384"/>
                    </a:lnTo>
                    <a:lnTo>
                      <a:pt x="438" y="257"/>
                    </a:lnTo>
                    <a:lnTo>
                      <a:pt x="503" y="130"/>
                    </a:lnTo>
                    <a:lnTo>
                      <a:pt x="572" y="6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7" y="2"/>
                    </a:lnTo>
                    <a:lnTo>
                      <a:pt x="4276" y="2131"/>
                    </a:lnTo>
                    <a:lnTo>
                      <a:pt x="4280" y="2135"/>
                    </a:lnTo>
                    <a:lnTo>
                      <a:pt x="4282" y="2141"/>
                    </a:lnTo>
                    <a:lnTo>
                      <a:pt x="4280" y="2147"/>
                    </a:lnTo>
                    <a:lnTo>
                      <a:pt x="4276" y="2151"/>
                    </a:lnTo>
                    <a:lnTo>
                      <a:pt x="587" y="428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316538" y="2311401"/>
                <a:ext cx="2908300" cy="3371849"/>
              </a:xfrm>
              <a:custGeom>
                <a:avLst/>
                <a:gdLst>
                  <a:gd name="T0" fmla="*/ 3688 w 3688"/>
                  <a:gd name="T1" fmla="*/ 4259 h 4259"/>
                  <a:gd name="T2" fmla="*/ 3688 w 3688"/>
                  <a:gd name="T3" fmla="*/ 0 h 4259"/>
                  <a:gd name="T4" fmla="*/ 3546 w 3688"/>
                  <a:gd name="T5" fmla="*/ 2 h 4259"/>
                  <a:gd name="T6" fmla="*/ 3404 w 3688"/>
                  <a:gd name="T7" fmla="*/ 9 h 4259"/>
                  <a:gd name="T8" fmla="*/ 3264 w 3688"/>
                  <a:gd name="T9" fmla="*/ 21 h 4259"/>
                  <a:gd name="T10" fmla="*/ 3124 w 3688"/>
                  <a:gd name="T11" fmla="*/ 36 h 4259"/>
                  <a:gd name="T12" fmla="*/ 2985 w 3688"/>
                  <a:gd name="T13" fmla="*/ 57 h 4259"/>
                  <a:gd name="T14" fmla="*/ 2849 w 3688"/>
                  <a:gd name="T15" fmla="*/ 82 h 4259"/>
                  <a:gd name="T16" fmla="*/ 2713 w 3688"/>
                  <a:gd name="T17" fmla="*/ 113 h 4259"/>
                  <a:gd name="T18" fmla="*/ 2576 w 3688"/>
                  <a:gd name="T19" fmla="*/ 146 h 4259"/>
                  <a:gd name="T20" fmla="*/ 2444 w 3688"/>
                  <a:gd name="T21" fmla="*/ 184 h 4259"/>
                  <a:gd name="T22" fmla="*/ 2311 w 3688"/>
                  <a:gd name="T23" fmla="*/ 228 h 4259"/>
                  <a:gd name="T24" fmla="*/ 2181 w 3688"/>
                  <a:gd name="T25" fmla="*/ 274 h 4259"/>
                  <a:gd name="T26" fmla="*/ 2054 w 3688"/>
                  <a:gd name="T27" fmla="*/ 326 h 4259"/>
                  <a:gd name="T28" fmla="*/ 1927 w 3688"/>
                  <a:gd name="T29" fmla="*/ 380 h 4259"/>
                  <a:gd name="T30" fmla="*/ 1802 w 3688"/>
                  <a:gd name="T31" fmla="*/ 439 h 4259"/>
                  <a:gd name="T32" fmla="*/ 1680 w 3688"/>
                  <a:gd name="T33" fmla="*/ 503 h 4259"/>
                  <a:gd name="T34" fmla="*/ 1559 w 3688"/>
                  <a:gd name="T35" fmla="*/ 570 h 4259"/>
                  <a:gd name="T36" fmla="*/ 1440 w 3688"/>
                  <a:gd name="T37" fmla="*/ 641 h 4259"/>
                  <a:gd name="T38" fmla="*/ 1324 w 3688"/>
                  <a:gd name="T39" fmla="*/ 716 h 4259"/>
                  <a:gd name="T40" fmla="*/ 1211 w 3688"/>
                  <a:gd name="T41" fmla="*/ 795 h 4259"/>
                  <a:gd name="T42" fmla="*/ 1100 w 3688"/>
                  <a:gd name="T43" fmla="*/ 875 h 4259"/>
                  <a:gd name="T44" fmla="*/ 992 w 3688"/>
                  <a:gd name="T45" fmla="*/ 962 h 4259"/>
                  <a:gd name="T46" fmla="*/ 887 w 3688"/>
                  <a:gd name="T47" fmla="*/ 1050 h 4259"/>
                  <a:gd name="T48" fmla="*/ 783 w 3688"/>
                  <a:gd name="T49" fmla="*/ 1144 h 4259"/>
                  <a:gd name="T50" fmla="*/ 683 w 3688"/>
                  <a:gd name="T51" fmla="*/ 1240 h 4259"/>
                  <a:gd name="T52" fmla="*/ 585 w 3688"/>
                  <a:gd name="T53" fmla="*/ 1340 h 4259"/>
                  <a:gd name="T54" fmla="*/ 493 w 3688"/>
                  <a:gd name="T55" fmla="*/ 1444 h 4259"/>
                  <a:gd name="T56" fmla="*/ 401 w 3688"/>
                  <a:gd name="T57" fmla="*/ 1549 h 4259"/>
                  <a:gd name="T58" fmla="*/ 314 w 3688"/>
                  <a:gd name="T59" fmla="*/ 1659 h 4259"/>
                  <a:gd name="T60" fmla="*/ 230 w 3688"/>
                  <a:gd name="T61" fmla="*/ 1772 h 4259"/>
                  <a:gd name="T62" fmla="*/ 149 w 3688"/>
                  <a:gd name="T63" fmla="*/ 1887 h 4259"/>
                  <a:gd name="T64" fmla="*/ 73 w 3688"/>
                  <a:gd name="T65" fmla="*/ 2006 h 4259"/>
                  <a:gd name="T66" fmla="*/ 0 w 3688"/>
                  <a:gd name="T67" fmla="*/ 2129 h 4259"/>
                  <a:gd name="T68" fmla="*/ 3688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4259"/>
                    </a:moveTo>
                    <a:lnTo>
                      <a:pt x="3688" y="0"/>
                    </a:lnTo>
                    <a:lnTo>
                      <a:pt x="3546" y="2"/>
                    </a:lnTo>
                    <a:lnTo>
                      <a:pt x="3404" y="9"/>
                    </a:lnTo>
                    <a:lnTo>
                      <a:pt x="3264" y="21"/>
                    </a:lnTo>
                    <a:lnTo>
                      <a:pt x="3124" y="36"/>
                    </a:lnTo>
                    <a:lnTo>
                      <a:pt x="2985" y="57"/>
                    </a:lnTo>
                    <a:lnTo>
                      <a:pt x="2849" y="82"/>
                    </a:lnTo>
                    <a:lnTo>
                      <a:pt x="2713" y="113"/>
                    </a:lnTo>
                    <a:lnTo>
                      <a:pt x="2576" y="146"/>
                    </a:lnTo>
                    <a:lnTo>
                      <a:pt x="2444" y="184"/>
                    </a:lnTo>
                    <a:lnTo>
                      <a:pt x="2311" y="228"/>
                    </a:lnTo>
                    <a:lnTo>
                      <a:pt x="2181" y="274"/>
                    </a:lnTo>
                    <a:lnTo>
                      <a:pt x="2054" y="326"/>
                    </a:lnTo>
                    <a:lnTo>
                      <a:pt x="1927" y="380"/>
                    </a:lnTo>
                    <a:lnTo>
                      <a:pt x="1802" y="439"/>
                    </a:lnTo>
                    <a:lnTo>
                      <a:pt x="1680" y="503"/>
                    </a:lnTo>
                    <a:lnTo>
                      <a:pt x="1559" y="570"/>
                    </a:lnTo>
                    <a:lnTo>
                      <a:pt x="1440" y="641"/>
                    </a:lnTo>
                    <a:lnTo>
                      <a:pt x="1324" y="716"/>
                    </a:lnTo>
                    <a:lnTo>
                      <a:pt x="1211" y="795"/>
                    </a:lnTo>
                    <a:lnTo>
                      <a:pt x="1100" y="875"/>
                    </a:lnTo>
                    <a:lnTo>
                      <a:pt x="992" y="962"/>
                    </a:lnTo>
                    <a:lnTo>
                      <a:pt x="887" y="1050"/>
                    </a:lnTo>
                    <a:lnTo>
                      <a:pt x="783" y="1144"/>
                    </a:lnTo>
                    <a:lnTo>
                      <a:pt x="683" y="1240"/>
                    </a:lnTo>
                    <a:lnTo>
                      <a:pt x="585" y="1340"/>
                    </a:lnTo>
                    <a:lnTo>
                      <a:pt x="493" y="1444"/>
                    </a:lnTo>
                    <a:lnTo>
                      <a:pt x="401" y="1549"/>
                    </a:lnTo>
                    <a:lnTo>
                      <a:pt x="314" y="1659"/>
                    </a:lnTo>
                    <a:lnTo>
                      <a:pt x="230" y="1772"/>
                    </a:lnTo>
                    <a:lnTo>
                      <a:pt x="149" y="1887"/>
                    </a:lnTo>
                    <a:lnTo>
                      <a:pt x="73" y="2006"/>
                    </a:lnTo>
                    <a:lnTo>
                      <a:pt x="0" y="2129"/>
                    </a:lnTo>
                    <a:lnTo>
                      <a:pt x="3688" y="425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5297488" y="2293938"/>
                <a:ext cx="2946400" cy="3398838"/>
              </a:xfrm>
              <a:custGeom>
                <a:avLst/>
                <a:gdLst>
                  <a:gd name="T0" fmla="*/ 3688 w 3712"/>
                  <a:gd name="T1" fmla="*/ 4271 h 4283"/>
                  <a:gd name="T2" fmla="*/ 3700 w 3712"/>
                  <a:gd name="T3" fmla="*/ 23 h 4283"/>
                  <a:gd name="T4" fmla="*/ 3418 w 3712"/>
                  <a:gd name="T5" fmla="*/ 33 h 4283"/>
                  <a:gd name="T6" fmla="*/ 3137 w 3712"/>
                  <a:gd name="T7" fmla="*/ 60 h 4283"/>
                  <a:gd name="T8" fmla="*/ 2863 w 3712"/>
                  <a:gd name="T9" fmla="*/ 106 h 4283"/>
                  <a:gd name="T10" fmla="*/ 2592 w 3712"/>
                  <a:gd name="T11" fmla="*/ 169 h 4283"/>
                  <a:gd name="T12" fmla="*/ 2327 w 3712"/>
                  <a:gd name="T13" fmla="*/ 250 h 4283"/>
                  <a:gd name="T14" fmla="*/ 2070 w 3712"/>
                  <a:gd name="T15" fmla="*/ 348 h 4283"/>
                  <a:gd name="T16" fmla="*/ 1818 w 3712"/>
                  <a:gd name="T17" fmla="*/ 463 h 4283"/>
                  <a:gd name="T18" fmla="*/ 1576 w 3712"/>
                  <a:gd name="T19" fmla="*/ 592 h 4283"/>
                  <a:gd name="T20" fmla="*/ 1342 w 3712"/>
                  <a:gd name="T21" fmla="*/ 738 h 4283"/>
                  <a:gd name="T22" fmla="*/ 1119 w 3712"/>
                  <a:gd name="T23" fmla="*/ 897 h 4283"/>
                  <a:gd name="T24" fmla="*/ 904 w 3712"/>
                  <a:gd name="T25" fmla="*/ 1072 h 4283"/>
                  <a:gd name="T26" fmla="*/ 703 w 3712"/>
                  <a:gd name="T27" fmla="*/ 1260 h 4283"/>
                  <a:gd name="T28" fmla="*/ 513 w 3712"/>
                  <a:gd name="T29" fmla="*/ 1463 h 4283"/>
                  <a:gd name="T30" fmla="*/ 336 w 3712"/>
                  <a:gd name="T31" fmla="*/ 1679 h 4283"/>
                  <a:gd name="T32" fmla="*/ 171 w 3712"/>
                  <a:gd name="T33" fmla="*/ 1907 h 4283"/>
                  <a:gd name="T34" fmla="*/ 21 w 3712"/>
                  <a:gd name="T35" fmla="*/ 2147 h 4283"/>
                  <a:gd name="T36" fmla="*/ 3706 w 3712"/>
                  <a:gd name="T37" fmla="*/ 4261 h 4283"/>
                  <a:gd name="T38" fmla="*/ 0 w 3712"/>
                  <a:gd name="T39" fmla="*/ 2143 h 4283"/>
                  <a:gd name="T40" fmla="*/ 2 w 3712"/>
                  <a:gd name="T41" fmla="*/ 2136 h 4283"/>
                  <a:gd name="T42" fmla="*/ 152 w 3712"/>
                  <a:gd name="T43" fmla="*/ 1894 h 4283"/>
                  <a:gd name="T44" fmla="*/ 317 w 3712"/>
                  <a:gd name="T45" fmla="*/ 1663 h 4283"/>
                  <a:gd name="T46" fmla="*/ 495 w 3712"/>
                  <a:gd name="T47" fmla="*/ 1448 h 4283"/>
                  <a:gd name="T48" fmla="*/ 687 w 3712"/>
                  <a:gd name="T49" fmla="*/ 1245 h 4283"/>
                  <a:gd name="T50" fmla="*/ 891 w 3712"/>
                  <a:gd name="T51" fmla="*/ 1054 h 4283"/>
                  <a:gd name="T52" fmla="*/ 1104 w 3712"/>
                  <a:gd name="T53" fmla="*/ 878 h 4283"/>
                  <a:gd name="T54" fmla="*/ 1331 w 3712"/>
                  <a:gd name="T55" fmla="*/ 718 h 4283"/>
                  <a:gd name="T56" fmla="*/ 1565 w 3712"/>
                  <a:gd name="T57" fmla="*/ 572 h 4283"/>
                  <a:gd name="T58" fmla="*/ 1809 w 3712"/>
                  <a:gd name="T59" fmla="*/ 442 h 4283"/>
                  <a:gd name="T60" fmla="*/ 2060 w 3712"/>
                  <a:gd name="T61" fmla="*/ 327 h 4283"/>
                  <a:gd name="T62" fmla="*/ 2319 w 3712"/>
                  <a:gd name="T63" fmla="*/ 229 h 4283"/>
                  <a:gd name="T64" fmla="*/ 2586 w 3712"/>
                  <a:gd name="T65" fmla="*/ 148 h 4283"/>
                  <a:gd name="T66" fmla="*/ 2857 w 3712"/>
                  <a:gd name="T67" fmla="*/ 83 h 4283"/>
                  <a:gd name="T68" fmla="*/ 3136 w 3712"/>
                  <a:gd name="T69" fmla="*/ 37 h 4283"/>
                  <a:gd name="T70" fmla="*/ 3416 w 3712"/>
                  <a:gd name="T71" fmla="*/ 10 h 4283"/>
                  <a:gd name="T72" fmla="*/ 3700 w 3712"/>
                  <a:gd name="T73" fmla="*/ 0 h 4283"/>
                  <a:gd name="T74" fmla="*/ 3712 w 3712"/>
                  <a:gd name="T75" fmla="*/ 12 h 4283"/>
                  <a:gd name="T76" fmla="*/ 3710 w 3712"/>
                  <a:gd name="T77" fmla="*/ 4277 h 4283"/>
                  <a:gd name="T78" fmla="*/ 3700 w 3712"/>
                  <a:gd name="T79" fmla="*/ 4283 h 4283"/>
                  <a:gd name="T80" fmla="*/ 6 w 3712"/>
                  <a:gd name="T81" fmla="*/ 215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12" h="4283">
                    <a:moveTo>
                      <a:pt x="3706" y="4261"/>
                    </a:moveTo>
                    <a:lnTo>
                      <a:pt x="3688" y="4271"/>
                    </a:lnTo>
                    <a:lnTo>
                      <a:pt x="3688" y="12"/>
                    </a:lnTo>
                    <a:lnTo>
                      <a:pt x="3700" y="23"/>
                    </a:lnTo>
                    <a:lnTo>
                      <a:pt x="3558" y="25"/>
                    </a:lnTo>
                    <a:lnTo>
                      <a:pt x="3418" y="33"/>
                    </a:lnTo>
                    <a:lnTo>
                      <a:pt x="3278" y="44"/>
                    </a:lnTo>
                    <a:lnTo>
                      <a:pt x="3137" y="60"/>
                    </a:lnTo>
                    <a:lnTo>
                      <a:pt x="2999" y="81"/>
                    </a:lnTo>
                    <a:lnTo>
                      <a:pt x="2863" y="106"/>
                    </a:lnTo>
                    <a:lnTo>
                      <a:pt x="2727" y="136"/>
                    </a:lnTo>
                    <a:lnTo>
                      <a:pt x="2592" y="169"/>
                    </a:lnTo>
                    <a:lnTo>
                      <a:pt x="2460" y="208"/>
                    </a:lnTo>
                    <a:lnTo>
                      <a:pt x="2327" y="250"/>
                    </a:lnTo>
                    <a:lnTo>
                      <a:pt x="2197" y="298"/>
                    </a:lnTo>
                    <a:lnTo>
                      <a:pt x="2070" y="348"/>
                    </a:lnTo>
                    <a:lnTo>
                      <a:pt x="1943" y="403"/>
                    </a:lnTo>
                    <a:lnTo>
                      <a:pt x="1818" y="463"/>
                    </a:lnTo>
                    <a:lnTo>
                      <a:pt x="1695" y="524"/>
                    </a:lnTo>
                    <a:lnTo>
                      <a:pt x="1576" y="592"/>
                    </a:lnTo>
                    <a:lnTo>
                      <a:pt x="1459" y="663"/>
                    </a:lnTo>
                    <a:lnTo>
                      <a:pt x="1342" y="738"/>
                    </a:lnTo>
                    <a:lnTo>
                      <a:pt x="1229" y="814"/>
                    </a:lnTo>
                    <a:lnTo>
                      <a:pt x="1119" y="897"/>
                    </a:lnTo>
                    <a:lnTo>
                      <a:pt x="1010" y="983"/>
                    </a:lnTo>
                    <a:lnTo>
                      <a:pt x="904" y="1072"/>
                    </a:lnTo>
                    <a:lnTo>
                      <a:pt x="803" y="1164"/>
                    </a:lnTo>
                    <a:lnTo>
                      <a:pt x="703" y="1260"/>
                    </a:lnTo>
                    <a:lnTo>
                      <a:pt x="607" y="1360"/>
                    </a:lnTo>
                    <a:lnTo>
                      <a:pt x="513" y="1463"/>
                    </a:lnTo>
                    <a:lnTo>
                      <a:pt x="422" y="1569"/>
                    </a:lnTo>
                    <a:lnTo>
                      <a:pt x="336" y="1679"/>
                    </a:lnTo>
                    <a:lnTo>
                      <a:pt x="252" y="1792"/>
                    </a:lnTo>
                    <a:lnTo>
                      <a:pt x="171" y="1907"/>
                    </a:lnTo>
                    <a:lnTo>
                      <a:pt x="94" y="2026"/>
                    </a:lnTo>
                    <a:lnTo>
                      <a:pt x="21" y="2147"/>
                    </a:lnTo>
                    <a:lnTo>
                      <a:pt x="17" y="2132"/>
                    </a:lnTo>
                    <a:lnTo>
                      <a:pt x="3706" y="4261"/>
                    </a:lnTo>
                    <a:close/>
                    <a:moveTo>
                      <a:pt x="6" y="2151"/>
                    </a:moveTo>
                    <a:lnTo>
                      <a:pt x="0" y="2143"/>
                    </a:lnTo>
                    <a:lnTo>
                      <a:pt x="0" y="2139"/>
                    </a:lnTo>
                    <a:lnTo>
                      <a:pt x="2" y="2136"/>
                    </a:lnTo>
                    <a:lnTo>
                      <a:pt x="75" y="2013"/>
                    </a:lnTo>
                    <a:lnTo>
                      <a:pt x="152" y="1894"/>
                    </a:lnTo>
                    <a:lnTo>
                      <a:pt x="232" y="1776"/>
                    </a:lnTo>
                    <a:lnTo>
                      <a:pt x="317" y="1663"/>
                    </a:lnTo>
                    <a:lnTo>
                      <a:pt x="405" y="1554"/>
                    </a:lnTo>
                    <a:lnTo>
                      <a:pt x="495" y="1448"/>
                    </a:lnTo>
                    <a:lnTo>
                      <a:pt x="589" y="1344"/>
                    </a:lnTo>
                    <a:lnTo>
                      <a:pt x="687" y="1245"/>
                    </a:lnTo>
                    <a:lnTo>
                      <a:pt x="787" y="1147"/>
                    </a:lnTo>
                    <a:lnTo>
                      <a:pt x="891" y="1054"/>
                    </a:lnTo>
                    <a:lnTo>
                      <a:pt x="997" y="964"/>
                    </a:lnTo>
                    <a:lnTo>
                      <a:pt x="1104" y="878"/>
                    </a:lnTo>
                    <a:lnTo>
                      <a:pt x="1215" y="797"/>
                    </a:lnTo>
                    <a:lnTo>
                      <a:pt x="1331" y="718"/>
                    </a:lnTo>
                    <a:lnTo>
                      <a:pt x="1446" y="643"/>
                    </a:lnTo>
                    <a:lnTo>
                      <a:pt x="1565" y="572"/>
                    </a:lnTo>
                    <a:lnTo>
                      <a:pt x="1686" y="505"/>
                    </a:lnTo>
                    <a:lnTo>
                      <a:pt x="1809" y="442"/>
                    </a:lnTo>
                    <a:lnTo>
                      <a:pt x="1934" y="382"/>
                    </a:lnTo>
                    <a:lnTo>
                      <a:pt x="2060" y="327"/>
                    </a:lnTo>
                    <a:lnTo>
                      <a:pt x="2189" y="275"/>
                    </a:lnTo>
                    <a:lnTo>
                      <a:pt x="2319" y="229"/>
                    </a:lnTo>
                    <a:lnTo>
                      <a:pt x="2452" y="186"/>
                    </a:lnTo>
                    <a:lnTo>
                      <a:pt x="2586" y="148"/>
                    </a:lnTo>
                    <a:lnTo>
                      <a:pt x="2721" y="113"/>
                    </a:lnTo>
                    <a:lnTo>
                      <a:pt x="2857" y="83"/>
                    </a:lnTo>
                    <a:lnTo>
                      <a:pt x="2995" y="58"/>
                    </a:lnTo>
                    <a:lnTo>
                      <a:pt x="3136" y="37"/>
                    </a:lnTo>
                    <a:lnTo>
                      <a:pt x="3276" y="21"/>
                    </a:lnTo>
                    <a:lnTo>
                      <a:pt x="3416" y="10"/>
                    </a:lnTo>
                    <a:lnTo>
                      <a:pt x="3558" y="2"/>
                    </a:lnTo>
                    <a:lnTo>
                      <a:pt x="3700" y="0"/>
                    </a:lnTo>
                    <a:lnTo>
                      <a:pt x="3708" y="2"/>
                    </a:lnTo>
                    <a:lnTo>
                      <a:pt x="3712" y="12"/>
                    </a:lnTo>
                    <a:lnTo>
                      <a:pt x="3712" y="4271"/>
                    </a:lnTo>
                    <a:lnTo>
                      <a:pt x="3710" y="4277"/>
                    </a:lnTo>
                    <a:lnTo>
                      <a:pt x="3706" y="4281"/>
                    </a:lnTo>
                    <a:lnTo>
                      <a:pt x="3700" y="4283"/>
                    </a:lnTo>
                    <a:lnTo>
                      <a:pt x="3694" y="4281"/>
                    </a:lnTo>
                    <a:lnTo>
                      <a:pt x="6" y="215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8761771">
              <a:off x="8633633" y="3463315"/>
              <a:ext cx="11858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3721128">
              <a:off x="5851153" y="3490658"/>
              <a:ext cx="23420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GB" sz="4400" dirty="0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endParaRPr lang="en-GB" sz="4400" dirty="0">
                <a:ln w="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4267" y="5301056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765883">
              <a:off x="6780570" y="7060797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5380748">
              <a:off x="8916945" y="6775304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425005">
              <a:off x="9685711" y="4674539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200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14874" y="164070"/>
            <a:ext cx="8948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chiếc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nón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kỳ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diệu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53985" y="5071182"/>
            <a:ext cx="129614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28637" y="5418816"/>
            <a:ext cx="1263910" cy="7653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" action="ppaction://hlinksldjump"/>
          </p:cNvPr>
          <p:cNvSpPr/>
          <p:nvPr/>
        </p:nvSpPr>
        <p:spPr>
          <a:xfrm>
            <a:off x="502157" y="1122470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514719" y="235215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Rectangle 58">
            <a:hlinkClick r:id="rId4" action="ppaction://hlinksldjump"/>
          </p:cNvPr>
          <p:cNvSpPr/>
          <p:nvPr/>
        </p:nvSpPr>
        <p:spPr>
          <a:xfrm>
            <a:off x="507139" y="366582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509469" y="496187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519857" y="625743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0510"/>
              </p:ext>
            </p:extLst>
          </p:nvPr>
        </p:nvGraphicFramePr>
        <p:xfrm>
          <a:off x="11818144" y="4864574"/>
          <a:ext cx="4710113" cy="451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E3A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13189744" y="1156494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638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16" y="13851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48" y="1281510"/>
            <a:ext cx="11660044" cy="734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2FC45F-0AE9-4895-8CAC-4D06EF6E0DF4}"/>
              </a:ext>
            </a:extLst>
          </p:cNvPr>
          <p:cNvSpPr txBox="1"/>
          <p:nvPr/>
        </p:nvSpPr>
        <p:spPr>
          <a:xfrm>
            <a:off x="4457418" y="40050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810E27-A8FD-4262-BE98-226364EA34EB}"/>
              </a:ext>
            </a:extLst>
          </p:cNvPr>
          <p:cNvSpPr txBox="1"/>
          <p:nvPr/>
        </p:nvSpPr>
        <p:spPr>
          <a:xfrm>
            <a:off x="4808229" y="3789574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bảng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003105648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944" y="9495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44" y="1114973"/>
            <a:ext cx="16792575" cy="6984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5818188"/>
            <a:ext cx="5441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268" y="1460175"/>
            <a:ext cx="4886151" cy="7690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34AC35-DA44-4A48-AABA-999F789498CD}"/>
              </a:ext>
            </a:extLst>
          </p:cNvPr>
          <p:cNvSpPr txBox="1"/>
          <p:nvPr/>
        </p:nvSpPr>
        <p:spPr>
          <a:xfrm>
            <a:off x="4214639" y="333108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Đọc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chia 7</a:t>
            </a:r>
          </a:p>
        </p:txBody>
      </p:sp>
    </p:spTree>
    <p:extLst>
      <p:ext uri="{BB962C8B-B14F-4D97-AF65-F5344CB8AC3E}">
        <p14:creationId xmlns:p14="http://schemas.microsoft.com/office/powerpoint/2010/main" val="31199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8190" y="13407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44" y="981076"/>
            <a:ext cx="13829763" cy="8494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744" y="129382"/>
            <a:ext cx="5874544" cy="489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C215877-77DF-49ED-BDFC-DBA3A24F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2587" y="1956594"/>
            <a:ext cx="1677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ố 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s://mathx.vn/uploads/images/Toanlop3/l%E1%BB%9AP%203%20-%20TU%E1%BA%A6N%207_1(1).jpg">
            <a:extLst>
              <a:ext uri="{FF2B5EF4-FFF2-40B4-BE49-F238E27FC236}">
                <a16:creationId xmlns:a16="http://schemas.microsoft.com/office/drawing/2014/main" id="{128460D6-6AF2-4887-8724-1E8450ED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1" y="6091885"/>
            <a:ext cx="11086793" cy="2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1464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7456" y="-21142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373984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4" y="699294"/>
            <a:ext cx="15188060" cy="89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5BB216-8CDD-4780-A842-4372BC6E01C2}"/>
              </a:ext>
            </a:extLst>
          </p:cNvPr>
          <p:cNvSpPr/>
          <p:nvPr/>
        </p:nvSpPr>
        <p:spPr>
          <a:xfrm>
            <a:off x="8190102" y="4052094"/>
            <a:ext cx="6170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Một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5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mỗi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đều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7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.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Hỏi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bao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nhiêu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?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3335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856" y="-62706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6" y="318294"/>
            <a:ext cx="16060117" cy="9267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8FA214B-6D54-40F8-A8C8-8144FEFAF1F8}"/>
              </a:ext>
            </a:extLst>
          </p:cNvPr>
          <p:cNvSpPr/>
          <p:nvPr/>
        </p:nvSpPr>
        <p:spPr>
          <a:xfrm>
            <a:off x="3142666" y="2614236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35l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can,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7l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bao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nhiêu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5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18AB7-15F2-4CCE-BE46-66A8CBC9A7C9}"/>
              </a:ext>
            </a:extLst>
          </p:cNvPr>
          <p:cNvSpPr txBox="1"/>
          <p:nvPr/>
        </p:nvSpPr>
        <p:spPr>
          <a:xfrm>
            <a:off x="-266118" y="946593"/>
            <a:ext cx="17044406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8F8D8-CD38-413A-BEEA-150250EC220A}"/>
              </a:ext>
            </a:extLst>
          </p:cNvPr>
          <p:cNvSpPr txBox="1"/>
          <p:nvPr/>
        </p:nvSpPr>
        <p:spPr>
          <a:xfrm>
            <a:off x="2140744" y="2029223"/>
            <a:ext cx="11506200" cy="21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6606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8,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chia 8(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34385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A56CE-BD22-445E-9EA2-70EEC9BE3AB6}:298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458</Words>
  <Application>Microsoft Office PowerPoint</Application>
  <PresentationFormat>Custom</PresentationFormat>
  <Paragraphs>114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#9Slide07 Cadena</vt:lpstr>
      <vt:lpstr>#9Slide07 IcielKoni</vt:lpstr>
      <vt:lpstr>Arial</vt:lpstr>
      <vt:lpstr>Calibri</vt:lpstr>
      <vt:lpstr>HP001 4 hàng</vt:lpstr>
      <vt:lpstr>Segoe UI</vt:lpstr>
      <vt:lpstr>Times New Roman</vt:lpstr>
      <vt:lpstr>方正少儿简体</vt:lpstr>
      <vt:lpstr>默认设计模板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 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Techsi.vn</cp:lastModifiedBy>
  <cp:revision>87</cp:revision>
  <dcterms:created xsi:type="dcterms:W3CDTF">2015-09-14T06:10:05Z</dcterms:created>
  <dcterms:modified xsi:type="dcterms:W3CDTF">2023-10-06T07:39:16Z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