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</p:sldMasterIdLst>
  <p:notesMasterIdLst>
    <p:notesMasterId r:id="rId24"/>
  </p:notesMasterIdLst>
  <p:sldIdLst>
    <p:sldId id="2663" r:id="rId4"/>
    <p:sldId id="2651" r:id="rId5"/>
    <p:sldId id="263" r:id="rId6"/>
    <p:sldId id="2659" r:id="rId7"/>
    <p:sldId id="2660" r:id="rId8"/>
    <p:sldId id="264" r:id="rId9"/>
    <p:sldId id="265" r:id="rId10"/>
    <p:sldId id="869" r:id="rId11"/>
    <p:sldId id="2652" r:id="rId12"/>
    <p:sldId id="2653" r:id="rId13"/>
    <p:sldId id="443" r:id="rId14"/>
    <p:sldId id="2654" r:id="rId15"/>
    <p:sldId id="2655" r:id="rId16"/>
    <p:sldId id="2661" r:id="rId17"/>
    <p:sldId id="2640" r:id="rId18"/>
    <p:sldId id="2642" r:id="rId19"/>
    <p:sldId id="576" r:id="rId20"/>
    <p:sldId id="2662" r:id="rId21"/>
    <p:sldId id="574" r:id="rId22"/>
    <p:sldId id="5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60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ngô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tiêu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diệt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lấy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hoặc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thua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cuộc</a:t>
            </a:r>
            <a:r>
              <a:rPr lang="en-US" baseline="0" dirty="0">
                <a:sym typeface="Wingdings" pitchFamily="2" charset="2"/>
              </a:rPr>
              <a:t> 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cấy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(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)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quả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quay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đầu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4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6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2023/10/6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06/10/2023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8.png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0.png"/><Relationship Id="rId5" Type="http://schemas.openxmlformats.org/officeDocument/2006/relationships/image" Target="../media/image51.png"/><Relationship Id="rId10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10" Type="http://schemas.openxmlformats.org/officeDocument/2006/relationships/image" Target="../media/image69.png"/><Relationship Id="rId4" Type="http://schemas.openxmlformats.org/officeDocument/2006/relationships/image" Target="../media/image43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71.png"/><Relationship Id="rId3" Type="http://schemas.openxmlformats.org/officeDocument/2006/relationships/image" Target="../media/image7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audio" Target="../media/audio3.wav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30.gif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42.png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audio" Target="../media/audio5.wav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audio" Target="../media/audio5.wav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40;p28">
            <a:extLst>
              <a:ext uri="{FF2B5EF4-FFF2-40B4-BE49-F238E27FC236}">
                <a16:creationId xmlns:a16="http://schemas.microsoft.com/office/drawing/2014/main" id="{A29EDF47-9655-44A1-92C2-00CCB4C111A2}"/>
              </a:ext>
            </a:extLst>
          </p:cNvPr>
          <p:cNvSpPr/>
          <p:nvPr/>
        </p:nvSpPr>
        <p:spPr>
          <a:xfrm>
            <a:off x="5920900" y="390533"/>
            <a:ext cx="4074072" cy="1873152"/>
          </a:xfrm>
          <a:custGeom>
            <a:avLst/>
            <a:gdLst/>
            <a:ahLst/>
            <a:cxnLst/>
            <a:rect l="l" t="t" r="r" b="b"/>
            <a:pathLst>
              <a:path w="70837" h="32569" extrusionOk="0">
                <a:moveTo>
                  <a:pt x="44028" y="1"/>
                </a:moveTo>
                <a:cubicBezTo>
                  <a:pt x="38418" y="1"/>
                  <a:pt x="33725" y="3926"/>
                  <a:pt x="32543" y="9179"/>
                </a:cubicBezTo>
                <a:cubicBezTo>
                  <a:pt x="31291" y="8738"/>
                  <a:pt x="29946" y="8497"/>
                  <a:pt x="28542" y="8497"/>
                </a:cubicBezTo>
                <a:cubicBezTo>
                  <a:pt x="23176" y="8497"/>
                  <a:pt x="18630" y="12011"/>
                  <a:pt x="17078" y="16864"/>
                </a:cubicBezTo>
                <a:cubicBezTo>
                  <a:pt x="16049" y="14983"/>
                  <a:pt x="14050" y="13708"/>
                  <a:pt x="11755" y="13708"/>
                </a:cubicBezTo>
                <a:cubicBezTo>
                  <a:pt x="8896" y="13708"/>
                  <a:pt x="6501" y="15687"/>
                  <a:pt x="5859" y="18349"/>
                </a:cubicBezTo>
                <a:cubicBezTo>
                  <a:pt x="5248" y="17643"/>
                  <a:pt x="4344" y="17197"/>
                  <a:pt x="3337" y="17197"/>
                </a:cubicBezTo>
                <a:cubicBezTo>
                  <a:pt x="1495" y="17197"/>
                  <a:pt x="1" y="18691"/>
                  <a:pt x="1" y="20534"/>
                </a:cubicBezTo>
                <a:cubicBezTo>
                  <a:pt x="1" y="22378"/>
                  <a:pt x="1495" y="23871"/>
                  <a:pt x="3337" y="23871"/>
                </a:cubicBezTo>
                <a:cubicBezTo>
                  <a:pt x="4559" y="23871"/>
                  <a:pt x="5628" y="23213"/>
                  <a:pt x="6210" y="22231"/>
                </a:cubicBezTo>
                <a:cubicBezTo>
                  <a:pt x="7152" y="24357"/>
                  <a:pt x="9280" y="25840"/>
                  <a:pt x="11755" y="25840"/>
                </a:cubicBezTo>
                <a:cubicBezTo>
                  <a:pt x="13856" y="25840"/>
                  <a:pt x="15705" y="24773"/>
                  <a:pt x="16794" y="23151"/>
                </a:cubicBezTo>
                <a:cubicBezTo>
                  <a:pt x="17989" y="28540"/>
                  <a:pt x="22795" y="32569"/>
                  <a:pt x="28542" y="32569"/>
                </a:cubicBezTo>
                <a:cubicBezTo>
                  <a:pt x="34359" y="32569"/>
                  <a:pt x="39212" y="28442"/>
                  <a:pt x="40333" y="22957"/>
                </a:cubicBezTo>
                <a:cubicBezTo>
                  <a:pt x="41495" y="23340"/>
                  <a:pt x="42737" y="23549"/>
                  <a:pt x="44027" y="23549"/>
                </a:cubicBezTo>
                <a:cubicBezTo>
                  <a:pt x="47136" y="23549"/>
                  <a:pt x="49966" y="22342"/>
                  <a:pt x="52071" y="20372"/>
                </a:cubicBezTo>
                <a:cubicBezTo>
                  <a:pt x="53398" y="21818"/>
                  <a:pt x="55305" y="22726"/>
                  <a:pt x="57424" y="22726"/>
                </a:cubicBezTo>
                <a:cubicBezTo>
                  <a:pt x="59540" y="22726"/>
                  <a:pt x="61442" y="21823"/>
                  <a:pt x="62770" y="20380"/>
                </a:cubicBezTo>
                <a:cubicBezTo>
                  <a:pt x="63462" y="21787"/>
                  <a:pt x="64911" y="22757"/>
                  <a:pt x="66585" y="22757"/>
                </a:cubicBezTo>
                <a:cubicBezTo>
                  <a:pt x="68933" y="22757"/>
                  <a:pt x="70836" y="20854"/>
                  <a:pt x="70836" y="18504"/>
                </a:cubicBezTo>
                <a:cubicBezTo>
                  <a:pt x="70836" y="16154"/>
                  <a:pt x="68933" y="14251"/>
                  <a:pt x="66585" y="14251"/>
                </a:cubicBezTo>
                <a:cubicBezTo>
                  <a:pt x="65889" y="14251"/>
                  <a:pt x="65232" y="14419"/>
                  <a:pt x="64652" y="14716"/>
                </a:cubicBezTo>
                <a:cubicBezTo>
                  <a:pt x="64280" y="11052"/>
                  <a:pt x="61185" y="8192"/>
                  <a:pt x="57424" y="8192"/>
                </a:cubicBezTo>
                <a:cubicBezTo>
                  <a:pt x="56699" y="8192"/>
                  <a:pt x="55999" y="8300"/>
                  <a:pt x="55339" y="8497"/>
                </a:cubicBezTo>
                <a:cubicBezTo>
                  <a:pt x="53920" y="3590"/>
                  <a:pt x="49393" y="1"/>
                  <a:pt x="440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268;p28">
            <a:extLst>
              <a:ext uri="{FF2B5EF4-FFF2-40B4-BE49-F238E27FC236}">
                <a16:creationId xmlns:a16="http://schemas.microsoft.com/office/drawing/2014/main" id="{820CC0B0-09DA-401A-826C-5DD45DB07BE7}"/>
              </a:ext>
            </a:extLst>
          </p:cNvPr>
          <p:cNvSpPr/>
          <p:nvPr/>
        </p:nvSpPr>
        <p:spPr>
          <a:xfrm>
            <a:off x="605000" y="1609635"/>
            <a:ext cx="2318808" cy="864599"/>
          </a:xfrm>
          <a:custGeom>
            <a:avLst/>
            <a:gdLst/>
            <a:ahLst/>
            <a:cxnLst/>
            <a:rect l="l" t="t" r="r" b="b"/>
            <a:pathLst>
              <a:path w="32237" h="12020" extrusionOk="0">
                <a:moveTo>
                  <a:pt x="20446" y="0"/>
                </a:moveTo>
                <a:cubicBezTo>
                  <a:pt x="18249" y="0"/>
                  <a:pt x="16382" y="1417"/>
                  <a:pt x="15711" y="3389"/>
                </a:cubicBezTo>
                <a:cubicBezTo>
                  <a:pt x="14728" y="2092"/>
                  <a:pt x="13173" y="1255"/>
                  <a:pt x="11421" y="1255"/>
                </a:cubicBezTo>
                <a:cubicBezTo>
                  <a:pt x="9249" y="1255"/>
                  <a:pt x="7379" y="2543"/>
                  <a:pt x="6529" y="4395"/>
                </a:cubicBezTo>
                <a:cubicBezTo>
                  <a:pt x="6136" y="4159"/>
                  <a:pt x="5678" y="4021"/>
                  <a:pt x="5186" y="4021"/>
                </a:cubicBezTo>
                <a:cubicBezTo>
                  <a:pt x="4142" y="4021"/>
                  <a:pt x="3243" y="4634"/>
                  <a:pt x="2823" y="5518"/>
                </a:cubicBezTo>
                <a:cubicBezTo>
                  <a:pt x="2526" y="5202"/>
                  <a:pt x="2104" y="5003"/>
                  <a:pt x="1635" y="5003"/>
                </a:cubicBezTo>
                <a:cubicBezTo>
                  <a:pt x="732" y="5003"/>
                  <a:pt x="0" y="5735"/>
                  <a:pt x="0" y="6638"/>
                </a:cubicBezTo>
                <a:cubicBezTo>
                  <a:pt x="2" y="7540"/>
                  <a:pt x="734" y="8273"/>
                  <a:pt x="1636" y="8273"/>
                </a:cubicBezTo>
                <a:cubicBezTo>
                  <a:pt x="2105" y="8273"/>
                  <a:pt x="2527" y="8074"/>
                  <a:pt x="2825" y="7756"/>
                </a:cubicBezTo>
                <a:cubicBezTo>
                  <a:pt x="3244" y="8642"/>
                  <a:pt x="4143" y="9254"/>
                  <a:pt x="5188" y="9254"/>
                </a:cubicBezTo>
                <a:cubicBezTo>
                  <a:pt x="5679" y="9254"/>
                  <a:pt x="6138" y="9116"/>
                  <a:pt x="6531" y="8881"/>
                </a:cubicBezTo>
                <a:cubicBezTo>
                  <a:pt x="7380" y="10733"/>
                  <a:pt x="9251" y="12019"/>
                  <a:pt x="11422" y="12019"/>
                </a:cubicBezTo>
                <a:cubicBezTo>
                  <a:pt x="13859" y="12019"/>
                  <a:pt x="15918" y="10398"/>
                  <a:pt x="16580" y="8175"/>
                </a:cubicBezTo>
                <a:cubicBezTo>
                  <a:pt x="17497" y="9292"/>
                  <a:pt x="18889" y="10006"/>
                  <a:pt x="20447" y="10006"/>
                </a:cubicBezTo>
                <a:cubicBezTo>
                  <a:pt x="21173" y="10006"/>
                  <a:pt x="21863" y="9849"/>
                  <a:pt x="22487" y="9570"/>
                </a:cubicBezTo>
                <a:cubicBezTo>
                  <a:pt x="23009" y="10930"/>
                  <a:pt x="24329" y="11897"/>
                  <a:pt x="25872" y="11897"/>
                </a:cubicBezTo>
                <a:cubicBezTo>
                  <a:pt x="26888" y="11897"/>
                  <a:pt x="27805" y="11478"/>
                  <a:pt x="28464" y="10806"/>
                </a:cubicBezTo>
                <a:cubicBezTo>
                  <a:pt x="28783" y="10936"/>
                  <a:pt x="29134" y="11008"/>
                  <a:pt x="29499" y="11008"/>
                </a:cubicBezTo>
                <a:cubicBezTo>
                  <a:pt x="31011" y="11008"/>
                  <a:pt x="32236" y="9783"/>
                  <a:pt x="32236" y="8271"/>
                </a:cubicBezTo>
                <a:cubicBezTo>
                  <a:pt x="32236" y="6759"/>
                  <a:pt x="31011" y="5534"/>
                  <a:pt x="29499" y="5534"/>
                </a:cubicBezTo>
                <a:cubicBezTo>
                  <a:pt x="29133" y="5534"/>
                  <a:pt x="28784" y="5606"/>
                  <a:pt x="28464" y="5737"/>
                </a:cubicBezTo>
                <a:cubicBezTo>
                  <a:pt x="27806" y="5063"/>
                  <a:pt x="26888" y="4645"/>
                  <a:pt x="25872" y="4645"/>
                </a:cubicBezTo>
                <a:cubicBezTo>
                  <a:pt x="25725" y="4645"/>
                  <a:pt x="25579" y="4656"/>
                  <a:pt x="25436" y="4671"/>
                </a:cubicBezTo>
                <a:cubicBezTo>
                  <a:pt x="25267" y="2064"/>
                  <a:pt x="23098" y="0"/>
                  <a:pt x="204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269;p28">
            <a:extLst>
              <a:ext uri="{FF2B5EF4-FFF2-40B4-BE49-F238E27FC236}">
                <a16:creationId xmlns:a16="http://schemas.microsoft.com/office/drawing/2014/main" id="{56FAE4FA-92D3-4845-BC79-F80549EE9438}"/>
              </a:ext>
            </a:extLst>
          </p:cNvPr>
          <p:cNvSpPr/>
          <p:nvPr/>
        </p:nvSpPr>
        <p:spPr>
          <a:xfrm>
            <a:off x="2514314" y="485801"/>
            <a:ext cx="3013697" cy="1123827"/>
          </a:xfrm>
          <a:custGeom>
            <a:avLst/>
            <a:gdLst/>
            <a:ahLst/>
            <a:cxnLst/>
            <a:rect l="l" t="t" r="r" b="b"/>
            <a:pathLst>
              <a:path w="51525" h="19214" extrusionOk="0">
                <a:moveTo>
                  <a:pt x="33270" y="0"/>
                </a:moveTo>
                <a:cubicBezTo>
                  <a:pt x="29373" y="0"/>
                  <a:pt x="26085" y="2591"/>
                  <a:pt x="25027" y="6144"/>
                </a:cubicBezTo>
                <a:cubicBezTo>
                  <a:pt x="23560" y="4357"/>
                  <a:pt x="21335" y="3218"/>
                  <a:pt x="18843" y="3218"/>
                </a:cubicBezTo>
                <a:cubicBezTo>
                  <a:pt x="17682" y="3218"/>
                  <a:pt x="16579" y="3467"/>
                  <a:pt x="15583" y="3914"/>
                </a:cubicBezTo>
                <a:cubicBezTo>
                  <a:pt x="14747" y="1739"/>
                  <a:pt x="12640" y="195"/>
                  <a:pt x="10171" y="195"/>
                </a:cubicBezTo>
                <a:cubicBezTo>
                  <a:pt x="8547" y="195"/>
                  <a:pt x="7080" y="864"/>
                  <a:pt x="6029" y="1940"/>
                </a:cubicBezTo>
                <a:cubicBezTo>
                  <a:pt x="5518" y="1732"/>
                  <a:pt x="4960" y="1617"/>
                  <a:pt x="4376" y="1617"/>
                </a:cubicBezTo>
                <a:cubicBezTo>
                  <a:pt x="1959" y="1617"/>
                  <a:pt x="0" y="3576"/>
                  <a:pt x="0" y="5992"/>
                </a:cubicBezTo>
                <a:cubicBezTo>
                  <a:pt x="0" y="8408"/>
                  <a:pt x="1959" y="10368"/>
                  <a:pt x="4376" y="10368"/>
                </a:cubicBezTo>
                <a:cubicBezTo>
                  <a:pt x="4961" y="10368"/>
                  <a:pt x="5518" y="10252"/>
                  <a:pt x="6029" y="10044"/>
                </a:cubicBezTo>
                <a:cubicBezTo>
                  <a:pt x="7081" y="11120"/>
                  <a:pt x="8547" y="11789"/>
                  <a:pt x="10171" y="11789"/>
                </a:cubicBezTo>
                <a:cubicBezTo>
                  <a:pt x="10407" y="11789"/>
                  <a:pt x="10639" y="11773"/>
                  <a:pt x="10866" y="11746"/>
                </a:cubicBezTo>
                <a:cubicBezTo>
                  <a:pt x="11139" y="15915"/>
                  <a:pt x="14605" y="19213"/>
                  <a:pt x="18842" y="19213"/>
                </a:cubicBezTo>
                <a:cubicBezTo>
                  <a:pt x="22357" y="19213"/>
                  <a:pt x="25337" y="16947"/>
                  <a:pt x="26411" y="13797"/>
                </a:cubicBezTo>
                <a:cubicBezTo>
                  <a:pt x="27981" y="15868"/>
                  <a:pt x="30469" y="17208"/>
                  <a:pt x="33269" y="17208"/>
                </a:cubicBezTo>
                <a:cubicBezTo>
                  <a:pt x="36739" y="17208"/>
                  <a:pt x="39728" y="15151"/>
                  <a:pt x="41087" y="12191"/>
                </a:cubicBezTo>
                <a:cubicBezTo>
                  <a:pt x="41715" y="12568"/>
                  <a:pt x="42448" y="12788"/>
                  <a:pt x="43234" y="12788"/>
                </a:cubicBezTo>
                <a:cubicBezTo>
                  <a:pt x="44903" y="12788"/>
                  <a:pt x="46340" y="11808"/>
                  <a:pt x="47011" y="10394"/>
                </a:cubicBezTo>
                <a:cubicBezTo>
                  <a:pt x="47487" y="10899"/>
                  <a:pt x="48161" y="11217"/>
                  <a:pt x="48911" y="11217"/>
                </a:cubicBezTo>
                <a:cubicBezTo>
                  <a:pt x="50353" y="11217"/>
                  <a:pt x="51522" y="10049"/>
                  <a:pt x="51522" y="8604"/>
                </a:cubicBezTo>
                <a:cubicBezTo>
                  <a:pt x="51525" y="7159"/>
                  <a:pt x="50354" y="5990"/>
                  <a:pt x="48912" y="5990"/>
                </a:cubicBezTo>
                <a:cubicBezTo>
                  <a:pt x="48162" y="5990"/>
                  <a:pt x="47489" y="6307"/>
                  <a:pt x="47012" y="6813"/>
                </a:cubicBezTo>
                <a:cubicBezTo>
                  <a:pt x="46341" y="5398"/>
                  <a:pt x="44905" y="4419"/>
                  <a:pt x="43235" y="4419"/>
                </a:cubicBezTo>
                <a:cubicBezTo>
                  <a:pt x="42450" y="4419"/>
                  <a:pt x="41716" y="4640"/>
                  <a:pt x="41088" y="5017"/>
                </a:cubicBezTo>
                <a:cubicBezTo>
                  <a:pt x="39729" y="2057"/>
                  <a:pt x="36740" y="0"/>
                  <a:pt x="332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275;p28">
            <a:extLst>
              <a:ext uri="{FF2B5EF4-FFF2-40B4-BE49-F238E27FC236}">
                <a16:creationId xmlns:a16="http://schemas.microsoft.com/office/drawing/2014/main" id="{925B53E0-AA35-4B44-B6DE-F7296819AECF}"/>
              </a:ext>
            </a:extLst>
          </p:cNvPr>
          <p:cNvSpPr/>
          <p:nvPr/>
        </p:nvSpPr>
        <p:spPr>
          <a:xfrm>
            <a:off x="5413707" y="1133736"/>
            <a:ext cx="361552" cy="209208"/>
          </a:xfrm>
          <a:custGeom>
            <a:avLst/>
            <a:gdLst/>
            <a:ahLst/>
            <a:cxnLst/>
            <a:rect l="l" t="t" r="r" b="b"/>
            <a:pathLst>
              <a:path w="3586" h="2075" extrusionOk="0">
                <a:moveTo>
                  <a:pt x="1377" y="0"/>
                </a:moveTo>
                <a:cubicBezTo>
                  <a:pt x="642" y="0"/>
                  <a:pt x="0" y="316"/>
                  <a:pt x="0" y="316"/>
                </a:cubicBezTo>
                <a:cubicBezTo>
                  <a:pt x="0" y="316"/>
                  <a:pt x="442" y="1535"/>
                  <a:pt x="1432" y="1933"/>
                </a:cubicBezTo>
                <a:cubicBezTo>
                  <a:pt x="1688" y="2036"/>
                  <a:pt x="1955" y="2074"/>
                  <a:pt x="2210" y="2074"/>
                </a:cubicBezTo>
                <a:cubicBezTo>
                  <a:pt x="2945" y="2074"/>
                  <a:pt x="3586" y="1759"/>
                  <a:pt x="3586" y="1759"/>
                </a:cubicBezTo>
                <a:cubicBezTo>
                  <a:pt x="3586" y="1759"/>
                  <a:pt x="3144" y="540"/>
                  <a:pt x="2154" y="141"/>
                </a:cubicBezTo>
                <a:cubicBezTo>
                  <a:pt x="1899" y="38"/>
                  <a:pt x="1632" y="0"/>
                  <a:pt x="1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277;p28">
            <a:extLst>
              <a:ext uri="{FF2B5EF4-FFF2-40B4-BE49-F238E27FC236}">
                <a16:creationId xmlns:a16="http://schemas.microsoft.com/office/drawing/2014/main" id="{0E4AFBDD-33FA-4526-81EE-486A27CB5957}"/>
              </a:ext>
            </a:extLst>
          </p:cNvPr>
          <p:cNvSpPr/>
          <p:nvPr/>
        </p:nvSpPr>
        <p:spPr>
          <a:xfrm>
            <a:off x="4149760" y="2057222"/>
            <a:ext cx="240363" cy="378692"/>
          </a:xfrm>
          <a:custGeom>
            <a:avLst/>
            <a:gdLst/>
            <a:ahLst/>
            <a:cxnLst/>
            <a:rect l="l" t="t" r="r" b="b"/>
            <a:pathLst>
              <a:path w="2384" h="3756" extrusionOk="0">
                <a:moveTo>
                  <a:pt x="1650" y="1"/>
                </a:moveTo>
                <a:cubicBezTo>
                  <a:pt x="1650" y="1"/>
                  <a:pt x="507" y="612"/>
                  <a:pt x="254" y="1650"/>
                </a:cubicBezTo>
                <a:cubicBezTo>
                  <a:pt x="1" y="2687"/>
                  <a:pt x="736" y="3755"/>
                  <a:pt x="736" y="3755"/>
                </a:cubicBezTo>
                <a:cubicBezTo>
                  <a:pt x="736" y="3755"/>
                  <a:pt x="1880" y="3142"/>
                  <a:pt x="2132" y="2105"/>
                </a:cubicBezTo>
                <a:cubicBezTo>
                  <a:pt x="2383" y="1070"/>
                  <a:pt x="1650" y="1"/>
                  <a:pt x="16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278;p28">
            <a:extLst>
              <a:ext uri="{FF2B5EF4-FFF2-40B4-BE49-F238E27FC236}">
                <a16:creationId xmlns:a16="http://schemas.microsoft.com/office/drawing/2014/main" id="{41EBF013-4363-4373-900C-5762FB82B612}"/>
              </a:ext>
            </a:extLst>
          </p:cNvPr>
          <p:cNvSpPr/>
          <p:nvPr/>
        </p:nvSpPr>
        <p:spPr>
          <a:xfrm>
            <a:off x="2460973" y="1400436"/>
            <a:ext cx="361552" cy="209208"/>
          </a:xfrm>
          <a:custGeom>
            <a:avLst/>
            <a:gdLst/>
            <a:ahLst/>
            <a:cxnLst/>
            <a:rect l="l" t="t" r="r" b="b"/>
            <a:pathLst>
              <a:path w="3586" h="2075" extrusionOk="0">
                <a:moveTo>
                  <a:pt x="1377" y="0"/>
                </a:moveTo>
                <a:cubicBezTo>
                  <a:pt x="642" y="0"/>
                  <a:pt x="0" y="316"/>
                  <a:pt x="0" y="316"/>
                </a:cubicBezTo>
                <a:cubicBezTo>
                  <a:pt x="0" y="316"/>
                  <a:pt x="442" y="1535"/>
                  <a:pt x="1432" y="1933"/>
                </a:cubicBezTo>
                <a:cubicBezTo>
                  <a:pt x="1688" y="2036"/>
                  <a:pt x="1955" y="2074"/>
                  <a:pt x="2210" y="2074"/>
                </a:cubicBezTo>
                <a:cubicBezTo>
                  <a:pt x="2945" y="2074"/>
                  <a:pt x="3586" y="1759"/>
                  <a:pt x="3586" y="1759"/>
                </a:cubicBezTo>
                <a:cubicBezTo>
                  <a:pt x="3586" y="1759"/>
                  <a:pt x="3144" y="540"/>
                  <a:pt x="2154" y="141"/>
                </a:cubicBezTo>
                <a:cubicBezTo>
                  <a:pt x="1899" y="38"/>
                  <a:pt x="1632" y="0"/>
                  <a:pt x="1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279;p28">
            <a:extLst>
              <a:ext uri="{FF2B5EF4-FFF2-40B4-BE49-F238E27FC236}">
                <a16:creationId xmlns:a16="http://schemas.microsoft.com/office/drawing/2014/main" id="{FB415D75-465A-4DF6-AF92-88E8C91D79F3}"/>
              </a:ext>
            </a:extLst>
          </p:cNvPr>
          <p:cNvSpPr/>
          <p:nvPr/>
        </p:nvSpPr>
        <p:spPr>
          <a:xfrm>
            <a:off x="1120825" y="530655"/>
            <a:ext cx="240363" cy="378692"/>
          </a:xfrm>
          <a:custGeom>
            <a:avLst/>
            <a:gdLst/>
            <a:ahLst/>
            <a:cxnLst/>
            <a:rect l="l" t="t" r="r" b="b"/>
            <a:pathLst>
              <a:path w="2384" h="3756" extrusionOk="0">
                <a:moveTo>
                  <a:pt x="1650" y="1"/>
                </a:moveTo>
                <a:cubicBezTo>
                  <a:pt x="1650" y="1"/>
                  <a:pt x="507" y="612"/>
                  <a:pt x="254" y="1650"/>
                </a:cubicBezTo>
                <a:cubicBezTo>
                  <a:pt x="1" y="2687"/>
                  <a:pt x="736" y="3755"/>
                  <a:pt x="736" y="3755"/>
                </a:cubicBezTo>
                <a:cubicBezTo>
                  <a:pt x="736" y="3755"/>
                  <a:pt x="1880" y="3142"/>
                  <a:pt x="2132" y="2105"/>
                </a:cubicBezTo>
                <a:cubicBezTo>
                  <a:pt x="2383" y="1070"/>
                  <a:pt x="1650" y="1"/>
                  <a:pt x="16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2" name="图片 26">
            <a:extLst>
              <a:ext uri="{FF2B5EF4-FFF2-40B4-BE49-F238E27FC236}">
                <a16:creationId xmlns:a16="http://schemas.microsoft.com/office/drawing/2014/main" id="{C5715601-9CF2-4CBA-8C17-E8A76702A8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3899" y="3135086"/>
            <a:ext cx="7468101" cy="3722914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pic>
        <p:nvPicPr>
          <p:cNvPr id="143" name="图片 40">
            <a:extLst>
              <a:ext uri="{FF2B5EF4-FFF2-40B4-BE49-F238E27FC236}">
                <a16:creationId xmlns:a16="http://schemas.microsoft.com/office/drawing/2014/main" id="{78EACAC6-5453-45D6-8DC3-97666008BA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6523" y="-52488"/>
            <a:ext cx="4745477" cy="1987501"/>
          </a:xfrm>
          <a:prstGeom prst="rect">
            <a:avLst/>
          </a:prstGeom>
        </p:spPr>
      </p:pic>
      <p:pic>
        <p:nvPicPr>
          <p:cNvPr id="144" name="图片 56">
            <a:extLst>
              <a:ext uri="{FF2B5EF4-FFF2-40B4-BE49-F238E27FC236}">
                <a16:creationId xmlns:a16="http://schemas.microsoft.com/office/drawing/2014/main" id="{80EE95C9-D921-4929-B402-DDC385158B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8213" y="420984"/>
            <a:ext cx="1262808" cy="817356"/>
          </a:xfrm>
          <a:prstGeom prst="rect">
            <a:avLst/>
          </a:prstGeom>
        </p:spPr>
      </p:pic>
      <p:pic>
        <p:nvPicPr>
          <p:cNvPr id="145" name="图片 57">
            <a:extLst>
              <a:ext uri="{FF2B5EF4-FFF2-40B4-BE49-F238E27FC236}">
                <a16:creationId xmlns:a16="http://schemas.microsoft.com/office/drawing/2014/main" id="{2685D33E-20AB-4515-A298-184D074226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710" y="-138841"/>
            <a:ext cx="1884051" cy="1219457"/>
          </a:xfrm>
          <a:prstGeom prst="rect">
            <a:avLst/>
          </a:prstGeom>
        </p:spPr>
      </p:pic>
      <p:pic>
        <p:nvPicPr>
          <p:cNvPr id="146" name="图片 58">
            <a:extLst>
              <a:ext uri="{FF2B5EF4-FFF2-40B4-BE49-F238E27FC236}">
                <a16:creationId xmlns:a16="http://schemas.microsoft.com/office/drawing/2014/main" id="{26030F62-B2F7-4A0E-890D-2BA0AA9E40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9222" y="3842059"/>
            <a:ext cx="2392073" cy="2392073"/>
          </a:xfrm>
          <a:prstGeom prst="rect">
            <a:avLst/>
          </a:prstGeom>
        </p:spPr>
      </p:pic>
      <p:pic>
        <p:nvPicPr>
          <p:cNvPr id="147" name="图片 14">
            <a:extLst>
              <a:ext uri="{FF2B5EF4-FFF2-40B4-BE49-F238E27FC236}">
                <a16:creationId xmlns:a16="http://schemas.microsoft.com/office/drawing/2014/main" id="{DEBE74F7-BF6D-40DA-80DD-CDD97D71E9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48" name="图片 15">
            <a:extLst>
              <a:ext uri="{FF2B5EF4-FFF2-40B4-BE49-F238E27FC236}">
                <a16:creationId xmlns:a16="http://schemas.microsoft.com/office/drawing/2014/main" id="{3FB72F4E-B2D6-406D-9435-2FADBA69CB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" y="65108"/>
            <a:ext cx="1776810" cy="16135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789" y="43299"/>
            <a:ext cx="6619648" cy="1178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0286" y="417561"/>
            <a:ext cx="469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  <a:latin typeface="#9Slide07 Cadena" panose="02000503000000020004" pitchFamily="2" charset="0"/>
              </a:rPr>
              <a:t>TRƯỜNG</a:t>
            </a:r>
            <a:r>
              <a:rPr lang="en-US" sz="2400" dirty="0" smtClean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#9Slide07 Cadena" panose="02000503000000020004" pitchFamily="2" charset="0"/>
              </a:rPr>
              <a:t>TIỂU</a:t>
            </a:r>
            <a:r>
              <a:rPr lang="en-US" sz="2400" dirty="0" smtClean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#9Slide07 Cadena" panose="02000503000000020004" pitchFamily="2" charset="0"/>
              </a:rPr>
              <a:t>HỌC</a:t>
            </a:r>
            <a:r>
              <a:rPr lang="en-US" sz="2400" dirty="0" smtClean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#9Slide07 Cadena" panose="02000503000000020004" pitchFamily="2" charset="0"/>
              </a:rPr>
              <a:t>THANH</a:t>
            </a:r>
            <a:r>
              <a:rPr lang="en-US" sz="2400" dirty="0" smtClean="0">
                <a:solidFill>
                  <a:schemeClr val="accent2"/>
                </a:solidFill>
                <a:latin typeface="#9Slide07 Cadena" panose="02000503000000020004" pitchFamily="2" charset="0"/>
              </a:rPr>
              <a:t> AM</a:t>
            </a:r>
            <a:endParaRPr lang="en-US" sz="2400" dirty="0">
              <a:solidFill>
                <a:schemeClr val="accent2"/>
              </a:solidFill>
              <a:latin typeface="#9Slide07 Cadena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681" y="1828563"/>
            <a:ext cx="10257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CHÀO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MỪNG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CÁC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CON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ĐẾN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VỚI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TIẾT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HỌC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</a:p>
        </p:txBody>
      </p:sp>
      <p:pic>
        <p:nvPicPr>
          <p:cNvPr id="23" name="图片 6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3189" y="2999426"/>
            <a:ext cx="3909230" cy="2038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5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9E0AF-EFA1-C27B-B206-DCE03912CEB3}"/>
              </a:ext>
            </a:extLst>
          </p:cNvPr>
          <p:cNvSpPr txBox="1"/>
          <p:nvPr/>
        </p:nvSpPr>
        <p:spPr>
          <a:xfrm>
            <a:off x="3151972" y="5220590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D92E-169C-BAF8-B6A1-F09A246EE6C9}"/>
              </a:ext>
            </a:extLst>
          </p:cNvPr>
          <p:cNvSpPr txBox="1"/>
          <p:nvPr/>
        </p:nvSpPr>
        <p:spPr>
          <a:xfrm>
            <a:off x="3151972" y="3941218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9DC98-E595-E7BE-2109-E08B45511AB8}"/>
              </a:ext>
            </a:extLst>
          </p:cNvPr>
          <p:cNvSpPr txBox="1"/>
          <p:nvPr/>
        </p:nvSpPr>
        <p:spPr>
          <a:xfrm>
            <a:off x="8227955" y="5174168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:a16="http://schemas.microsoft.com/office/drawing/2014/main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A436-4771-4CB5-5444-D0807D8BA47F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4D9EF-4986-3C29-F059-0CF6BC9FE5AD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367A-7E9E-FDE8-A8AD-D389A1693415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2439-DBBB-C684-6587-694535296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AD505-66A1-D512-C551-CE079860EACD}"/>
              </a:ext>
            </a:extLst>
          </p:cNvPr>
          <p:cNvSpPr txBox="1"/>
          <p:nvPr/>
        </p:nvSpPr>
        <p:spPr>
          <a:xfrm>
            <a:off x="265819" y="4572312"/>
            <a:ext cx="5330413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5 = 1 + 1 + 1 + 1 + 1 = 5</a:t>
            </a:r>
          </a:p>
          <a:p>
            <a:r>
              <a:rPr lang="pt-BR" sz="2800">
                <a:latin typeface="Nunito Black" pitchFamily="2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BF82-BFF4-B626-AE89-A371A3A987DE}"/>
              </a:ext>
            </a:extLst>
          </p:cNvPr>
          <p:cNvSpPr txBox="1"/>
          <p:nvPr/>
        </p:nvSpPr>
        <p:spPr>
          <a:xfrm>
            <a:off x="1038297" y="3200600"/>
            <a:ext cx="371284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 = 1 + 1 + 1 = 3</a:t>
            </a:r>
          </a:p>
          <a:p>
            <a:r>
              <a:rPr lang="pt-BR" sz="2800" dirty="0">
                <a:latin typeface="Nunito Black" pitchFamily="2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76EF-D8F8-00B1-BA17-056AC26C095E}"/>
              </a:ext>
            </a:extLst>
          </p:cNvPr>
          <p:cNvSpPr txBox="1"/>
          <p:nvPr/>
        </p:nvSpPr>
        <p:spPr>
          <a:xfrm>
            <a:off x="6393583" y="3200600"/>
            <a:ext cx="4476236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4 = 1 + 1 + 1 + 1 = 4</a:t>
            </a:r>
          </a:p>
          <a:p>
            <a:r>
              <a:rPr lang="pt-BR" sz="2800">
                <a:latin typeface="Nunito Black" pitchFamily="2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82A1E-4A6D-C1FB-A9A6-8CEF8DCD6616}"/>
              </a:ext>
            </a:extLst>
          </p:cNvPr>
          <p:cNvSpPr txBox="1"/>
          <p:nvPr/>
        </p:nvSpPr>
        <p:spPr>
          <a:xfrm>
            <a:off x="5784166" y="4526438"/>
            <a:ext cx="5695071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6 = 1 + 1 + 1 + 1 + 1 + 1 = 6</a:t>
            </a:r>
          </a:p>
          <a:p>
            <a:r>
              <a:rPr lang="pt-BR" sz="2800">
                <a:latin typeface="Nunito Black" pitchFamily="2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7" y="5823573"/>
            <a:ext cx="7373256" cy="7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:a16="http://schemas.microsoft.com/office/drawing/2014/main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:a16="http://schemas.microsoft.com/office/drawing/2014/main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382840" y="124535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22854" y="2675156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/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309477"/>
            <a:ext cx="10100345" cy="417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CF69D-47F5-B0AA-007F-4C844D0088AE}"/>
              </a:ext>
            </a:extLst>
          </p:cNvPr>
          <p:cNvSpPr txBox="1"/>
          <p:nvPr/>
        </p:nvSpPr>
        <p:spPr>
          <a:xfrm>
            <a:off x="1912690" y="94462"/>
            <a:ext cx="869099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82" y="2193734"/>
            <a:ext cx="804149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</a:t>
            </a:r>
            <a:r>
              <a:rPr lang="en-US" sz="3600" dirty="0" err="1"/>
              <a:t>bảng</a:t>
            </a:r>
            <a:r>
              <a:rPr lang="en-US" sz="3600" dirty="0"/>
              <a:t> chia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: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54216-1DB5-E8EA-3B52-5BD8D662C7BD}"/>
              </a:ext>
            </a:extLst>
          </p:cNvPr>
          <p:cNvSpPr txBox="1"/>
          <p:nvPr/>
        </p:nvSpPr>
        <p:spPr>
          <a:xfrm>
            <a:off x="2087737" y="284504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" y="1"/>
            <a:ext cx="1219200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8" y="4224476"/>
            <a:ext cx="2457769" cy="3024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22" y="4515541"/>
            <a:ext cx="2000452" cy="246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8211"/>
            <a:ext cx="28448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1" y="4494947"/>
            <a:ext cx="2032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7" y="3584445"/>
            <a:ext cx="2960612" cy="2960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2155"/>
            <a:ext cx="10981267" cy="49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69680"/>
          </a:xfrm>
          <a:prstGeom prst="rect">
            <a:avLst/>
          </a:prstGeom>
        </p:spPr>
      </p:pic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-228600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1114718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2313557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801131" y="1012667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712666" y="222930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712666" y="33769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712666" y="59141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388760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1677553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2882899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702175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651356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61887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681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6440486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7549" y="-25400"/>
            <a:ext cx="2867652" cy="20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88777" y="820829"/>
            <a:ext cx="3105332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240" y="2105773"/>
            <a:ext cx="3012608" cy="21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0" y="508255"/>
            <a:ext cx="484335" cy="459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1805418"/>
            <a:ext cx="457808" cy="434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3037965"/>
            <a:ext cx="453747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040457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563000" y="1746163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976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3" y="745331"/>
            <a:ext cx="900116" cy="8548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0" y="1529652"/>
            <a:ext cx="956375" cy="908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8" y="2798555"/>
            <a:ext cx="991352" cy="941520"/>
          </a:xfrm>
          <a:prstGeom prst="rect">
            <a:avLst/>
          </a:prstGeom>
        </p:spPr>
      </p:pic>
      <p:pic>
        <p:nvPicPr>
          <p:cNvPr id="43" name="Picture 42">
            <a:hlinkClick r:id="rId17" action="ppaction://hlinksldjump"/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3" y="355424"/>
            <a:ext cx="989040" cy="1143177"/>
          </a:xfrm>
          <a:prstGeom prst="rect">
            <a:avLst/>
          </a:prstGeom>
        </p:spPr>
      </p:pic>
      <p:sp>
        <p:nvSpPr>
          <p:cNvPr id="2" name="TextBox 1">
            <a:hlinkClick r:id="rId19" action="ppaction://hlinksldjump"/>
          </p:cNvPr>
          <p:cNvSpPr txBox="1"/>
          <p:nvPr/>
        </p:nvSpPr>
        <p:spPr>
          <a:xfrm>
            <a:off x="10668000" y="11681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1</a:t>
            </a:r>
          </a:p>
        </p:txBody>
      </p:sp>
      <p:sp>
        <p:nvSpPr>
          <p:cNvPr id="57" name="TextBox 56">
            <a:hlinkClick r:id="rId20" action="ppaction://hlinksldjump"/>
          </p:cNvPr>
          <p:cNvSpPr txBox="1"/>
          <p:nvPr/>
        </p:nvSpPr>
        <p:spPr>
          <a:xfrm>
            <a:off x="10668000" y="22548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2</a:t>
            </a:r>
          </a:p>
        </p:txBody>
      </p:sp>
      <p:sp>
        <p:nvSpPr>
          <p:cNvPr id="58" name="TextBox 57">
            <a:hlinkClick r:id="rId21" action="ppaction://hlinksldjump"/>
          </p:cNvPr>
          <p:cNvSpPr txBox="1"/>
          <p:nvPr/>
        </p:nvSpPr>
        <p:spPr>
          <a:xfrm>
            <a:off x="10750331" y="32446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666256" y="700723"/>
              <a:ext cx="519961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: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? </a:t>
            </a:r>
          </a:p>
        </p:txBody>
      </p:sp>
    </p:spTree>
    <p:extLst>
      <p:ext uri="{BB962C8B-B14F-4D97-AF65-F5344CB8AC3E}">
        <p14:creationId xmlns:p14="http://schemas.microsoft.com/office/powerpoint/2010/main" val="2456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2960837" y="707642"/>
              <a:ext cx="651430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: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…= 6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400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580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480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484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164293" y="707642"/>
              <a:ext cx="598305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: 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– 502 = ?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17063"/>
              </p:ext>
            </p:extLst>
          </p:nvPr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5A56CE-BD22-445E-9EA2-70EEC9BE3AB6}:298"/>
</p:tagLst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636</Words>
  <Application>Microsoft Office PowerPoint</Application>
  <PresentationFormat>Widescreen</PresentationFormat>
  <Paragraphs>152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맑은 고딕</vt:lpstr>
      <vt:lpstr>Microsoft YaHei</vt:lpstr>
      <vt:lpstr>#9Slide07 Cadena</vt:lpstr>
      <vt:lpstr>#9Slide07 IcielKoni</vt:lpstr>
      <vt:lpstr>Arial</vt:lpstr>
      <vt:lpstr>Bahnschrift</vt:lpstr>
      <vt:lpstr>Calibri</vt:lpstr>
      <vt:lpstr>Coiny</vt:lpstr>
      <vt:lpstr>等线</vt:lpstr>
      <vt:lpstr>Nunito Black</vt:lpstr>
      <vt:lpstr>Open Sans</vt:lpstr>
      <vt:lpstr>Pattaya</vt:lpstr>
      <vt:lpstr>Source Han Sans CN Medium</vt:lpstr>
      <vt:lpstr>SVN-Poky's</vt:lpstr>
      <vt:lpstr>Times New Roman</vt:lpstr>
      <vt:lpstr>Wingdings</vt:lpstr>
      <vt:lpstr>字魂80号-萌趣小鱼体</vt:lpstr>
      <vt:lpstr>杨任东竹石体-Medium</vt:lpstr>
      <vt:lpstr>迷你简细行楷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25</cp:revision>
  <dcterms:created xsi:type="dcterms:W3CDTF">2022-06-24T03:14:59Z</dcterms:created>
  <dcterms:modified xsi:type="dcterms:W3CDTF">2023-10-06T07:36:29Z</dcterms:modified>
</cp:coreProperties>
</file>