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259300"/>
            <a:ext cx="3936923" cy="150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60D146-9FA0-40CB-B676-58E2DD5ABFD8}"/>
              </a:ext>
            </a:extLst>
          </p:cNvPr>
          <p:cNvSpPr txBox="1"/>
          <p:nvPr/>
        </p:nvSpPr>
        <p:spPr>
          <a:xfrm>
            <a:off x="3623482" y="1102258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8" y="1486553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241</Words>
  <Application>Microsoft Office PowerPoint</Application>
  <PresentationFormat>Widescreen</PresentationFormat>
  <Paragraphs>31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微软雅黑</vt:lpstr>
      <vt:lpstr>幼圆</vt:lpstr>
      <vt:lpstr>字魂95号-手刻宋</vt:lpstr>
      <vt:lpstr>思源黑体 CN Light</vt:lpstr>
      <vt:lpstr>Arial</vt:lpstr>
      <vt:lpstr>Arial-Rounded</vt:lpstr>
      <vt:lpstr>Calibri</vt:lpstr>
      <vt:lpstr>Calibri Light</vt:lpstr>
      <vt:lpstr>Coiny</vt:lpstr>
      <vt:lpstr>Patrick Hand</vt:lpstr>
      <vt:lpstr>Pattaya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10</cp:revision>
  <dcterms:created xsi:type="dcterms:W3CDTF">2022-06-20T10:07:59Z</dcterms:created>
  <dcterms:modified xsi:type="dcterms:W3CDTF">2022-07-23T09:49:16Z</dcterms:modified>
</cp:coreProperties>
</file>