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86" r:id="rId3"/>
    <p:sldId id="277" r:id="rId4"/>
    <p:sldId id="316" r:id="rId5"/>
    <p:sldId id="273" r:id="rId6"/>
    <p:sldId id="318" r:id="rId7"/>
    <p:sldId id="326" r:id="rId8"/>
    <p:sldId id="319" r:id="rId9"/>
    <p:sldId id="301" r:id="rId10"/>
    <p:sldId id="327" r:id="rId11"/>
    <p:sldId id="323" r:id="rId12"/>
    <p:sldId id="321" r:id="rId13"/>
    <p:sldId id="325" r:id="rId14"/>
    <p:sldId id="282" r:id="rId15"/>
    <p:sldId id="5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DFA82-C647-48FA-B865-BBF21BF0065E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6081-9C80-4834-AEC8-1AA9F06A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0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3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hướng dẫn cách chơi trong SGV trang 104-105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55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4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7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7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0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8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3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5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1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69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86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8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8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6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75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6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A710FF-0189-4358-8D36-BF15FEEDE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0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9A83E5-E5FB-474E-8FC4-77EC02D257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png"/><Relationship Id="rId3" Type="http://schemas.openxmlformats.org/officeDocument/2006/relationships/tags" Target="../tags/tag12.xml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8.emf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video" Target="../media/media1.mp4"/><Relationship Id="rId10" Type="http://schemas.openxmlformats.org/officeDocument/2006/relationships/image" Target="../media/image15.jpeg"/><Relationship Id="rId4" Type="http://schemas.microsoft.com/office/2007/relationships/media" Target="../media/media1.mp4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6.xml"/><Relationship Id="rId7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video" Target="../media/media2.mp4"/><Relationship Id="rId10" Type="http://schemas.openxmlformats.org/officeDocument/2006/relationships/image" Target="../media/image23.jpeg"/><Relationship Id="rId4" Type="http://schemas.microsoft.com/office/2007/relationships/media" Target="../media/media2.mp4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em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457505" y="-2284928"/>
            <a:ext cx="12593846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BF42DF-FBFF-4B1A-8435-189884A301B4}"/>
              </a:ext>
            </a:extLst>
          </p:cNvPr>
          <p:cNvSpPr/>
          <p:nvPr/>
        </p:nvSpPr>
        <p:spPr>
          <a:xfrm>
            <a:off x="2550956" y="1736143"/>
            <a:ext cx="7090086" cy="70313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 … ngày … tháng … năm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7A79195A-47C4-4C66-A4F8-5A7631EDF94E}"/>
              </a:ext>
            </a:extLst>
          </p:cNvPr>
          <p:cNvSpPr txBox="1"/>
          <p:nvPr/>
        </p:nvSpPr>
        <p:spPr>
          <a:xfrm>
            <a:off x="3067112" y="2851059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7B938-622F-4318-928F-5EE6D712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790" y="3664725"/>
            <a:ext cx="646841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5D5E76A1-EE13-4A4C-9829-466657F8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2B061-081C-4744-AB16-526EE78DD061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5492ED-DE3C-472C-A77E-AA07EA5B4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5">
            <a:extLst>
              <a:ext uri="{FF2B5EF4-FFF2-40B4-BE49-F238E27FC236}">
                <a16:creationId xmlns:a16="http://schemas.microsoft.com/office/drawing/2014/main" id="{8F8EBA9D-846F-4D23-8039-A52ECA16C775}"/>
              </a:ext>
            </a:extLst>
          </p:cNvPr>
          <p:cNvSpPr txBox="1"/>
          <p:nvPr/>
        </p:nvSpPr>
        <p:spPr>
          <a:xfrm>
            <a:off x="512142" y="487815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LUYỆN VIẾT THÊM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4CE1F5-4FAA-4C55-94F8-A51FAECE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DB5B98-C327-4371-98F0-56435567BB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id="{A605B5EE-0793-4F58-95AA-1D2320ED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DE87CF-B122-4861-AEC9-25350590D184}"/>
              </a:ext>
            </a:extLst>
          </p:cNvPr>
          <p:cNvSpPr txBox="1"/>
          <p:nvPr/>
        </p:nvSpPr>
        <p:spPr>
          <a:xfrm>
            <a:off x="2083981" y="222819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      C</a:t>
            </a:r>
            <a:r>
              <a:rPr lang="el-GR" sz="4400" b="1" dirty="0">
                <a:latin typeface="HP001 4 hàng" panose="020B0603050302020204" pitchFamily="34" charset="0"/>
              </a:rPr>
              <a:t>Ϊ ε</a:t>
            </a:r>
            <a:r>
              <a:rPr lang="en-US" sz="4400" b="1" dirty="0" err="1">
                <a:latin typeface="HP001 4 hàng" panose="020B0603050302020204" pitchFamily="34" charset="0"/>
              </a:rPr>
              <a:t>im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đỗ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Λ΄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67D71B-67B5-4C1E-BA22-CADBEFD85440}"/>
              </a:ext>
            </a:extLst>
          </p:cNvPr>
          <p:cNvSpPr txBox="1"/>
          <p:nvPr/>
        </p:nvSpPr>
        <p:spPr>
          <a:xfrm>
            <a:off x="2083981" y="2981129"/>
            <a:ext cx="8623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4 hàng" panose="020B0603050302020204" pitchFamily="34" charset="0"/>
              </a:rPr>
              <a:t>Bay </a:t>
            </a:r>
            <a:r>
              <a:rPr lang="en-US" sz="4400" b="1" dirty="0" err="1">
                <a:latin typeface="HP001 4 hàng" panose="020B0603050302020204" pitchFamily="34" charset="0"/>
              </a:rPr>
              <a:t>ǟa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cà</a:t>
            </a:r>
            <a:r>
              <a:rPr lang="el-GR" sz="4400" b="1" dirty="0">
                <a:latin typeface="HP001 4 hàng" panose="020B0603050302020204" pitchFamily="34" charset="0"/>
              </a:rPr>
              <a:t>ζ Έ∆ </a:t>
            </a:r>
            <a:r>
              <a:rPr lang="en-US" sz="4400" b="1" dirty="0" err="1">
                <a:latin typeface="HP001 4 hàng" panose="020B0603050302020204" pitchFamily="34" charset="0"/>
              </a:rPr>
              <a:t>wó</a:t>
            </a:r>
            <a:r>
              <a:rPr lang="en-US" sz="4400" b="1" dirty="0"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latin typeface="HP001 4 hàng" panose="020B0603050302020204" pitchFamily="34" charset="0"/>
              </a:rPr>
              <a:t>hĝ</a:t>
            </a:r>
            <a:r>
              <a:rPr lang="en-US" sz="4400" b="1" dirty="0">
                <a:latin typeface="HP001 4 hàng" panose="020B0603050302020204" pitchFamily="34" charset="0"/>
              </a:rPr>
              <a:t> hay </a:t>
            </a:r>
            <a:r>
              <a:rPr lang="en-US" sz="4400" b="1" dirty="0" err="1">
                <a:latin typeface="HP001 4 hàng" panose="020B0603050302020204" pitchFamily="34" charset="0"/>
              </a:rPr>
              <a:t>hay</a:t>
            </a:r>
            <a:r>
              <a:rPr lang="en-US" sz="4400" b="1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81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B800F15-1761-4E07-BD29-DE3F50BE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3449869" y="3429000"/>
            <a:ext cx="4711476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4" name="Picture 3" descr="A picture containing posing, doll, toy&#10;&#10;Description automatically generated">
            <a:extLst>
              <a:ext uri="{FF2B5EF4-FFF2-40B4-BE49-F238E27FC236}">
                <a16:creationId xmlns:a16="http://schemas.microsoft.com/office/drawing/2014/main" id="{E0B81079-5027-4154-9224-752F14F09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5" y="3906183"/>
            <a:ext cx="6235855" cy="2995054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0447A1E5-688D-45F7-A9EA-EDF0C9FE4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59" y="5522088"/>
            <a:ext cx="1533322" cy="1533322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6051B124-8107-4F77-98DB-7E827913A1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6" y="1352865"/>
            <a:ext cx="6331065" cy="24976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2E831D-C655-49D3-898E-AA7259C905C7}"/>
              </a:ext>
            </a:extLst>
          </p:cNvPr>
          <p:cNvSpPr/>
          <p:nvPr/>
        </p:nvSpPr>
        <p:spPr>
          <a:xfrm>
            <a:off x="1805951" y="1907524"/>
            <a:ext cx="429004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Trò chơi Bàn tay diệu kì</a:t>
            </a:r>
            <a:endParaRPr kumimoji="0" lang="vi-VN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id="{C8CC574C-F2F8-44AD-B550-14AFD0FECA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12183" y="2404530"/>
            <a:ext cx="5403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việc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làm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sóc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điều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thích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nhất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ở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trò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2BA9F3-B427-4A57-AB35-31D771FE2878}"/>
              </a:ext>
            </a:extLst>
          </p:cNvPr>
          <p:cNvSpPr/>
          <p:nvPr/>
        </p:nvSpPr>
        <p:spPr>
          <a:xfrm>
            <a:off x="1690917" y="2601712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221443-32B9-4FF9-8620-4EE991855A55}"/>
              </a:ext>
            </a:extLst>
          </p:cNvPr>
          <p:cNvSpPr/>
          <p:nvPr/>
        </p:nvSpPr>
        <p:spPr>
          <a:xfrm>
            <a:off x="1690917" y="3429000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46F22E1-BAD6-46AC-988D-68170B41629E}"/>
              </a:ext>
            </a:extLst>
          </p:cNvPr>
          <p:cNvSpPr/>
          <p:nvPr/>
        </p:nvSpPr>
        <p:spPr>
          <a:xfrm>
            <a:off x="2052084" y="4029615"/>
            <a:ext cx="2019835" cy="892949"/>
          </a:xfrm>
          <a:prstGeom prst="wedgeEllipseCallout">
            <a:avLst>
              <a:gd name="adj1" fmla="val 71312"/>
              <a:gd name="adj2" fmla="val -8699"/>
            </a:avLst>
          </a:prstGeom>
          <a:solidFill>
            <a:schemeClr val="bg1"/>
          </a:solidFill>
          <a:ln w="28575">
            <a:solidFill>
              <a:srgbClr val="FF5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id="{407F0E7F-9E47-4BF7-88E5-F46EBA8AFB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53757" y="4276034"/>
            <a:ext cx="237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Bàn tay mẹ …</a:t>
            </a: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88FD913F-7D2C-45CD-92BA-039B81EB5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55" y="1482493"/>
            <a:ext cx="2774367" cy="18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225882" y="289744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807006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789519" y="464659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838722" y="361365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770190" y="258913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748942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725850" y="505061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729613" y="402176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747941" y="299429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" name="chu 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2"/>
          <a:srcRect b="14323"/>
          <a:stretch/>
        </p:blipFill>
        <p:spPr>
          <a:xfrm>
            <a:off x="7008482" y="2386156"/>
            <a:ext cx="3897682" cy="33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015823"/>
            <a:ext cx="10435243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0D88B-E7FC-4908-AB66-2AC6DA153C14}"/>
              </a:ext>
            </a:extLst>
          </p:cNvPr>
          <p:cNvSpPr txBox="1"/>
          <p:nvPr/>
        </p:nvSpPr>
        <p:spPr>
          <a:xfrm>
            <a:off x="4957454" y="204935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 mũ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F21411-506A-44CF-9F60-929BF2C6C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0" b="18528"/>
          <a:stretch/>
        </p:blipFill>
        <p:spPr>
          <a:xfrm>
            <a:off x="759840" y="1428109"/>
            <a:ext cx="9958647" cy="653780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110011" y="282151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962504" y="2975938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5E12F-36FC-466C-B534-550EBA84F1BC}"/>
              </a:ext>
            </a:extLst>
          </p:cNvPr>
          <p:cNvGrpSpPr/>
          <p:nvPr/>
        </p:nvGrpSpPr>
        <p:grpSpPr>
          <a:xfrm>
            <a:off x="6957625" y="2611426"/>
            <a:ext cx="2125143" cy="943835"/>
            <a:chOff x="6957625" y="2611426"/>
            <a:chExt cx="2125143" cy="9438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DB16E2-C414-4164-B221-4DBF8218110A}"/>
                </a:ext>
              </a:extLst>
            </p:cNvPr>
            <p:cNvSpPr/>
            <p:nvPr/>
          </p:nvSpPr>
          <p:spPr>
            <a:xfrm>
              <a:off x="7942217" y="2844061"/>
              <a:ext cx="1140551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2059A6-C9E5-48FC-B101-5A4D1E67D27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6957625" y="2611426"/>
              <a:ext cx="1151622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359756" y="27644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959405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965008" y="46650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995739" y="36552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927207" y="26676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901341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901339" y="50690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905102" y="40633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904958" y="30728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u E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2967"/>
          <a:stretch/>
        </p:blipFill>
        <p:spPr>
          <a:xfrm>
            <a:off x="7026496" y="2366826"/>
            <a:ext cx="3986497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4BF238FF-0A43-40E9-95A1-A1E9262A6E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5B2241-B760-4494-B59E-858FA73D936E}"/>
              </a:ext>
            </a:extLst>
          </p:cNvPr>
          <p:cNvSpPr/>
          <p:nvPr/>
        </p:nvSpPr>
        <p:spPr>
          <a:xfrm>
            <a:off x="2385509" y="193073"/>
            <a:ext cx="6407895" cy="1015662"/>
          </a:xfrm>
          <a:custGeom>
            <a:avLst/>
            <a:gdLst>
              <a:gd name="connsiteX0" fmla="*/ 0 w 6407895"/>
              <a:gd name="connsiteY0" fmla="*/ 98885 h 1015662"/>
              <a:gd name="connsiteX1" fmla="*/ 98885 w 6407895"/>
              <a:gd name="connsiteY1" fmla="*/ 0 h 1015662"/>
              <a:gd name="connsiteX2" fmla="*/ 787644 w 6407895"/>
              <a:gd name="connsiteY2" fmla="*/ 0 h 1015662"/>
              <a:gd name="connsiteX3" fmla="*/ 1476404 w 6407895"/>
              <a:gd name="connsiteY3" fmla="*/ 0 h 1015662"/>
              <a:gd name="connsiteX4" fmla="*/ 2040960 w 6407895"/>
              <a:gd name="connsiteY4" fmla="*/ 0 h 1015662"/>
              <a:gd name="connsiteX5" fmla="*/ 2419214 w 6407895"/>
              <a:gd name="connsiteY5" fmla="*/ 0 h 1015662"/>
              <a:gd name="connsiteX6" fmla="*/ 2921669 w 6407895"/>
              <a:gd name="connsiteY6" fmla="*/ 0 h 1015662"/>
              <a:gd name="connsiteX7" fmla="*/ 3486226 w 6407895"/>
              <a:gd name="connsiteY7" fmla="*/ 0 h 1015662"/>
              <a:gd name="connsiteX8" fmla="*/ 4174985 w 6407895"/>
              <a:gd name="connsiteY8" fmla="*/ 0 h 1015662"/>
              <a:gd name="connsiteX9" fmla="*/ 4615340 w 6407895"/>
              <a:gd name="connsiteY9" fmla="*/ 0 h 1015662"/>
              <a:gd name="connsiteX10" fmla="*/ 5179896 w 6407895"/>
              <a:gd name="connsiteY10" fmla="*/ 0 h 1015662"/>
              <a:gd name="connsiteX11" fmla="*/ 5558149 w 6407895"/>
              <a:gd name="connsiteY11" fmla="*/ 0 h 1015662"/>
              <a:gd name="connsiteX12" fmla="*/ 6309010 w 6407895"/>
              <a:gd name="connsiteY12" fmla="*/ 0 h 1015662"/>
              <a:gd name="connsiteX13" fmla="*/ 6407895 w 6407895"/>
              <a:gd name="connsiteY13" fmla="*/ 98885 h 1015662"/>
              <a:gd name="connsiteX14" fmla="*/ 6407895 w 6407895"/>
              <a:gd name="connsiteY14" fmla="*/ 499652 h 1015662"/>
              <a:gd name="connsiteX15" fmla="*/ 6407895 w 6407895"/>
              <a:gd name="connsiteY15" fmla="*/ 916777 h 1015662"/>
              <a:gd name="connsiteX16" fmla="*/ 6309010 w 6407895"/>
              <a:gd name="connsiteY16" fmla="*/ 1015662 h 1015662"/>
              <a:gd name="connsiteX17" fmla="*/ 5744453 w 6407895"/>
              <a:gd name="connsiteY17" fmla="*/ 1015662 h 1015662"/>
              <a:gd name="connsiteX18" fmla="*/ 5117795 w 6407895"/>
              <a:gd name="connsiteY18" fmla="*/ 1015662 h 1015662"/>
              <a:gd name="connsiteX19" fmla="*/ 4739542 w 6407895"/>
              <a:gd name="connsiteY19" fmla="*/ 1015662 h 1015662"/>
              <a:gd name="connsiteX20" fmla="*/ 4174985 w 6407895"/>
              <a:gd name="connsiteY20" fmla="*/ 1015662 h 1015662"/>
              <a:gd name="connsiteX21" fmla="*/ 3734631 w 6407895"/>
              <a:gd name="connsiteY21" fmla="*/ 1015662 h 1015662"/>
              <a:gd name="connsiteX22" fmla="*/ 3107973 w 6407895"/>
              <a:gd name="connsiteY22" fmla="*/ 1015662 h 1015662"/>
              <a:gd name="connsiteX23" fmla="*/ 2667619 w 6407895"/>
              <a:gd name="connsiteY23" fmla="*/ 1015662 h 1015662"/>
              <a:gd name="connsiteX24" fmla="*/ 1978859 w 6407895"/>
              <a:gd name="connsiteY24" fmla="*/ 1015662 h 1015662"/>
              <a:gd name="connsiteX25" fmla="*/ 1600606 w 6407895"/>
              <a:gd name="connsiteY25" fmla="*/ 1015662 h 1015662"/>
              <a:gd name="connsiteX26" fmla="*/ 1160252 w 6407895"/>
              <a:gd name="connsiteY26" fmla="*/ 1015662 h 1015662"/>
              <a:gd name="connsiteX27" fmla="*/ 719897 w 6407895"/>
              <a:gd name="connsiteY27" fmla="*/ 1015662 h 1015662"/>
              <a:gd name="connsiteX28" fmla="*/ 98885 w 6407895"/>
              <a:gd name="connsiteY28" fmla="*/ 1015662 h 1015662"/>
              <a:gd name="connsiteX29" fmla="*/ 0 w 6407895"/>
              <a:gd name="connsiteY29" fmla="*/ 916777 h 1015662"/>
              <a:gd name="connsiteX30" fmla="*/ 0 w 6407895"/>
              <a:gd name="connsiteY30" fmla="*/ 491473 h 1015662"/>
              <a:gd name="connsiteX31" fmla="*/ 0 w 6407895"/>
              <a:gd name="connsiteY31" fmla="*/ 98885 h 10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1015662" fill="none" extrusionOk="0">
                <a:moveTo>
                  <a:pt x="0" y="98885"/>
                </a:moveTo>
                <a:cubicBezTo>
                  <a:pt x="6116" y="33815"/>
                  <a:pt x="34162" y="-12331"/>
                  <a:pt x="98885" y="0"/>
                </a:cubicBezTo>
                <a:cubicBezTo>
                  <a:pt x="264674" y="-56705"/>
                  <a:pt x="523328" y="36708"/>
                  <a:pt x="787644" y="0"/>
                </a:cubicBezTo>
                <a:cubicBezTo>
                  <a:pt x="1051960" y="-36708"/>
                  <a:pt x="1294118" y="16933"/>
                  <a:pt x="1476404" y="0"/>
                </a:cubicBezTo>
                <a:cubicBezTo>
                  <a:pt x="1658690" y="-16933"/>
                  <a:pt x="1785276" y="6822"/>
                  <a:pt x="2040960" y="0"/>
                </a:cubicBezTo>
                <a:cubicBezTo>
                  <a:pt x="2296644" y="-6822"/>
                  <a:pt x="2239983" y="19489"/>
                  <a:pt x="2419214" y="0"/>
                </a:cubicBezTo>
                <a:cubicBezTo>
                  <a:pt x="2598445" y="-19489"/>
                  <a:pt x="2770112" y="51620"/>
                  <a:pt x="2921669" y="0"/>
                </a:cubicBezTo>
                <a:cubicBezTo>
                  <a:pt x="3073227" y="-51620"/>
                  <a:pt x="3298577" y="1960"/>
                  <a:pt x="3486226" y="0"/>
                </a:cubicBezTo>
                <a:cubicBezTo>
                  <a:pt x="3673875" y="-1960"/>
                  <a:pt x="4006683" y="43653"/>
                  <a:pt x="4174985" y="0"/>
                </a:cubicBezTo>
                <a:cubicBezTo>
                  <a:pt x="4343287" y="-43653"/>
                  <a:pt x="4404682" y="46413"/>
                  <a:pt x="4615340" y="0"/>
                </a:cubicBezTo>
                <a:cubicBezTo>
                  <a:pt x="4825999" y="-46413"/>
                  <a:pt x="4971818" y="18295"/>
                  <a:pt x="5179896" y="0"/>
                </a:cubicBezTo>
                <a:cubicBezTo>
                  <a:pt x="5387974" y="-18295"/>
                  <a:pt x="5469841" y="20256"/>
                  <a:pt x="5558149" y="0"/>
                </a:cubicBezTo>
                <a:cubicBezTo>
                  <a:pt x="5646457" y="-20256"/>
                  <a:pt x="5996949" y="56491"/>
                  <a:pt x="6309010" y="0"/>
                </a:cubicBezTo>
                <a:cubicBezTo>
                  <a:pt x="6351831" y="-6553"/>
                  <a:pt x="6402967" y="39631"/>
                  <a:pt x="6407895" y="98885"/>
                </a:cubicBezTo>
                <a:cubicBezTo>
                  <a:pt x="6433497" y="253045"/>
                  <a:pt x="6405240" y="373773"/>
                  <a:pt x="6407895" y="499652"/>
                </a:cubicBezTo>
                <a:cubicBezTo>
                  <a:pt x="6410550" y="625531"/>
                  <a:pt x="6386784" y="712010"/>
                  <a:pt x="6407895" y="916777"/>
                </a:cubicBezTo>
                <a:cubicBezTo>
                  <a:pt x="6407141" y="970429"/>
                  <a:pt x="6353766" y="1018635"/>
                  <a:pt x="6309010" y="1015662"/>
                </a:cubicBezTo>
                <a:cubicBezTo>
                  <a:pt x="6032252" y="1059200"/>
                  <a:pt x="5997593" y="959773"/>
                  <a:pt x="5744453" y="1015662"/>
                </a:cubicBezTo>
                <a:cubicBezTo>
                  <a:pt x="5491313" y="1071551"/>
                  <a:pt x="5395422" y="998028"/>
                  <a:pt x="5117795" y="1015662"/>
                </a:cubicBezTo>
                <a:cubicBezTo>
                  <a:pt x="4840168" y="1033296"/>
                  <a:pt x="4921526" y="978715"/>
                  <a:pt x="4739542" y="1015662"/>
                </a:cubicBezTo>
                <a:cubicBezTo>
                  <a:pt x="4557558" y="1052609"/>
                  <a:pt x="4302717" y="947945"/>
                  <a:pt x="4174985" y="1015662"/>
                </a:cubicBezTo>
                <a:cubicBezTo>
                  <a:pt x="4047253" y="1083379"/>
                  <a:pt x="3924052" y="988535"/>
                  <a:pt x="3734631" y="1015662"/>
                </a:cubicBezTo>
                <a:cubicBezTo>
                  <a:pt x="3545210" y="1042789"/>
                  <a:pt x="3354504" y="1011543"/>
                  <a:pt x="3107973" y="1015662"/>
                </a:cubicBezTo>
                <a:cubicBezTo>
                  <a:pt x="2861442" y="1019781"/>
                  <a:pt x="2802087" y="976904"/>
                  <a:pt x="2667619" y="1015662"/>
                </a:cubicBezTo>
                <a:cubicBezTo>
                  <a:pt x="2533151" y="1054420"/>
                  <a:pt x="2131086" y="978252"/>
                  <a:pt x="1978859" y="1015662"/>
                </a:cubicBezTo>
                <a:cubicBezTo>
                  <a:pt x="1826632" y="1053072"/>
                  <a:pt x="1723729" y="1013125"/>
                  <a:pt x="1600606" y="1015662"/>
                </a:cubicBezTo>
                <a:cubicBezTo>
                  <a:pt x="1477483" y="1018199"/>
                  <a:pt x="1294409" y="996493"/>
                  <a:pt x="1160252" y="1015662"/>
                </a:cubicBezTo>
                <a:cubicBezTo>
                  <a:pt x="1026095" y="1034831"/>
                  <a:pt x="854309" y="1000796"/>
                  <a:pt x="719897" y="1015662"/>
                </a:cubicBezTo>
                <a:cubicBezTo>
                  <a:pt x="585486" y="1030528"/>
                  <a:pt x="309067" y="1010934"/>
                  <a:pt x="98885" y="1015662"/>
                </a:cubicBezTo>
                <a:cubicBezTo>
                  <a:pt x="33694" y="1015385"/>
                  <a:pt x="13059" y="970576"/>
                  <a:pt x="0" y="916777"/>
                </a:cubicBezTo>
                <a:cubicBezTo>
                  <a:pt x="-37493" y="750402"/>
                  <a:pt x="18779" y="641653"/>
                  <a:pt x="0" y="491473"/>
                </a:cubicBezTo>
                <a:cubicBezTo>
                  <a:pt x="-18779" y="341293"/>
                  <a:pt x="33753" y="246333"/>
                  <a:pt x="0" y="98885"/>
                </a:cubicBezTo>
                <a:close/>
              </a:path>
              <a:path w="6407895" h="1015662" stroke="0" extrusionOk="0">
                <a:moveTo>
                  <a:pt x="0" y="98885"/>
                </a:moveTo>
                <a:cubicBezTo>
                  <a:pt x="-12975" y="35642"/>
                  <a:pt x="40110" y="-11226"/>
                  <a:pt x="98885" y="0"/>
                </a:cubicBezTo>
                <a:cubicBezTo>
                  <a:pt x="246210" y="-9377"/>
                  <a:pt x="335098" y="37034"/>
                  <a:pt x="539239" y="0"/>
                </a:cubicBezTo>
                <a:cubicBezTo>
                  <a:pt x="743380" y="-37034"/>
                  <a:pt x="801495" y="6066"/>
                  <a:pt x="917492" y="0"/>
                </a:cubicBezTo>
                <a:cubicBezTo>
                  <a:pt x="1033489" y="-6066"/>
                  <a:pt x="1233887" y="21753"/>
                  <a:pt x="1482049" y="0"/>
                </a:cubicBezTo>
                <a:cubicBezTo>
                  <a:pt x="1730211" y="-21753"/>
                  <a:pt x="1946472" y="13037"/>
                  <a:pt x="2108707" y="0"/>
                </a:cubicBezTo>
                <a:cubicBezTo>
                  <a:pt x="2270942" y="-13037"/>
                  <a:pt x="2358778" y="48452"/>
                  <a:pt x="2549062" y="0"/>
                </a:cubicBezTo>
                <a:cubicBezTo>
                  <a:pt x="2739347" y="-48452"/>
                  <a:pt x="2806702" y="44111"/>
                  <a:pt x="2989416" y="0"/>
                </a:cubicBezTo>
                <a:cubicBezTo>
                  <a:pt x="3172130" y="-44111"/>
                  <a:pt x="3283697" y="8749"/>
                  <a:pt x="3367669" y="0"/>
                </a:cubicBezTo>
                <a:cubicBezTo>
                  <a:pt x="3451641" y="-8749"/>
                  <a:pt x="3657250" y="54167"/>
                  <a:pt x="3932226" y="0"/>
                </a:cubicBezTo>
                <a:cubicBezTo>
                  <a:pt x="4207202" y="-54167"/>
                  <a:pt x="4384798" y="51621"/>
                  <a:pt x="4558884" y="0"/>
                </a:cubicBezTo>
                <a:cubicBezTo>
                  <a:pt x="4732970" y="-51621"/>
                  <a:pt x="4958775" y="28976"/>
                  <a:pt x="5247643" y="0"/>
                </a:cubicBezTo>
                <a:cubicBezTo>
                  <a:pt x="5536511" y="-28976"/>
                  <a:pt x="5808114" y="5341"/>
                  <a:pt x="6309010" y="0"/>
                </a:cubicBezTo>
                <a:cubicBezTo>
                  <a:pt x="6365329" y="12813"/>
                  <a:pt x="6404810" y="29786"/>
                  <a:pt x="6407895" y="98885"/>
                </a:cubicBezTo>
                <a:cubicBezTo>
                  <a:pt x="6420219" y="221081"/>
                  <a:pt x="6384815" y="394623"/>
                  <a:pt x="6407895" y="499652"/>
                </a:cubicBezTo>
                <a:cubicBezTo>
                  <a:pt x="6430975" y="604681"/>
                  <a:pt x="6358517" y="779414"/>
                  <a:pt x="6407895" y="916777"/>
                </a:cubicBezTo>
                <a:cubicBezTo>
                  <a:pt x="6412220" y="984231"/>
                  <a:pt x="6357347" y="1015713"/>
                  <a:pt x="6309010" y="1015662"/>
                </a:cubicBezTo>
                <a:cubicBezTo>
                  <a:pt x="6137522" y="1066429"/>
                  <a:pt x="6021666" y="1009120"/>
                  <a:pt x="5868656" y="1015662"/>
                </a:cubicBezTo>
                <a:cubicBezTo>
                  <a:pt x="5715646" y="1022204"/>
                  <a:pt x="5629650" y="976132"/>
                  <a:pt x="5490403" y="1015662"/>
                </a:cubicBezTo>
                <a:cubicBezTo>
                  <a:pt x="5351156" y="1055192"/>
                  <a:pt x="5104055" y="952539"/>
                  <a:pt x="4863745" y="1015662"/>
                </a:cubicBezTo>
                <a:cubicBezTo>
                  <a:pt x="4623435" y="1078785"/>
                  <a:pt x="4520035" y="975824"/>
                  <a:pt x="4423390" y="1015662"/>
                </a:cubicBezTo>
                <a:cubicBezTo>
                  <a:pt x="4326746" y="1055500"/>
                  <a:pt x="4201562" y="979094"/>
                  <a:pt x="4045137" y="1015662"/>
                </a:cubicBezTo>
                <a:cubicBezTo>
                  <a:pt x="3888712" y="1052230"/>
                  <a:pt x="3637107" y="961544"/>
                  <a:pt x="3418479" y="1015662"/>
                </a:cubicBezTo>
                <a:cubicBezTo>
                  <a:pt x="3199851" y="1069780"/>
                  <a:pt x="3042992" y="975338"/>
                  <a:pt x="2916024" y="1015662"/>
                </a:cubicBezTo>
                <a:cubicBezTo>
                  <a:pt x="2789057" y="1055986"/>
                  <a:pt x="2600094" y="965320"/>
                  <a:pt x="2475669" y="1015662"/>
                </a:cubicBezTo>
                <a:cubicBezTo>
                  <a:pt x="2351245" y="1066004"/>
                  <a:pt x="2083379" y="990295"/>
                  <a:pt x="1911112" y="1015662"/>
                </a:cubicBezTo>
                <a:cubicBezTo>
                  <a:pt x="1738845" y="1041029"/>
                  <a:pt x="1470588" y="1014482"/>
                  <a:pt x="1222353" y="1015662"/>
                </a:cubicBezTo>
                <a:cubicBezTo>
                  <a:pt x="974118" y="1016842"/>
                  <a:pt x="899457" y="986452"/>
                  <a:pt x="781999" y="1015662"/>
                </a:cubicBezTo>
                <a:cubicBezTo>
                  <a:pt x="664541" y="1044872"/>
                  <a:pt x="403435" y="1013133"/>
                  <a:pt x="98885" y="1015662"/>
                </a:cubicBezTo>
                <a:cubicBezTo>
                  <a:pt x="47066" y="1017206"/>
                  <a:pt x="2241" y="980819"/>
                  <a:pt x="0" y="916777"/>
                </a:cubicBezTo>
                <a:cubicBezTo>
                  <a:pt x="-15277" y="795662"/>
                  <a:pt x="24410" y="698072"/>
                  <a:pt x="0" y="499652"/>
                </a:cubicBezTo>
                <a:cubicBezTo>
                  <a:pt x="-24410" y="301232"/>
                  <a:pt x="24036" y="203507"/>
                  <a:pt x="0" y="9888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A0D38103-87A7-4604-B968-C507CABD58D0}"/>
              </a:ext>
            </a:extLst>
          </p:cNvPr>
          <p:cNvSpPr txBox="1"/>
          <p:nvPr/>
        </p:nvSpPr>
        <p:spPr>
          <a:xfrm>
            <a:off x="2705100" y="439293"/>
            <a:ext cx="5886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: 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Ê-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đê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HP001 4 hàng" panose="020B0603050302020204" pitchFamily="34" charset="0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0C037A-596A-4543-BD60-36ECCC844E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B5230B-CE9C-41CC-AF46-54EC15891ACE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04472A6-677E-41DE-8A75-B71025A82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8B5900-D3F2-4F98-BA81-1264096FAE28}"/>
                </a:ext>
              </a:extLst>
            </p:cNvPr>
            <p:cNvSpPr txBox="1"/>
            <p:nvPr/>
          </p:nvSpPr>
          <p:spPr>
            <a:xfrm>
              <a:off x="3440561" y="4861956"/>
              <a:ext cx="5120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6441C6-91FE-434F-BB03-A85201ED0B4A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24" name="图片 20">
            <a:extLst>
              <a:ext uri="{FF2B5EF4-FFF2-40B4-BE49-F238E27FC236}">
                <a16:creationId xmlns:a16="http://schemas.microsoft.com/office/drawing/2014/main" id="{09D6499E-ACD2-4699-B4BA-16A8BF0E38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E8C7C13-D047-4592-A64B-F072D674B523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FF300-E2B4-4832-83DA-EBE16CD055A3}"/>
              </a:ext>
            </a:extLst>
          </p:cNvPr>
          <p:cNvSpPr txBox="1"/>
          <p:nvPr/>
        </p:nvSpPr>
        <p:spPr>
          <a:xfrm>
            <a:off x="1939885" y="2009396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9C89E3-9858-465B-983F-507B8B41158A}"/>
              </a:ext>
            </a:extLst>
          </p:cNvPr>
          <p:cNvSpPr txBox="1"/>
          <p:nvPr/>
        </p:nvSpPr>
        <p:spPr>
          <a:xfrm>
            <a:off x="3920264" y="2031484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EE56B2-D10C-4884-8317-95A529B92CFC}"/>
              </a:ext>
            </a:extLst>
          </p:cNvPr>
          <p:cNvSpPr txBox="1"/>
          <p:nvPr/>
        </p:nvSpPr>
        <p:spPr>
          <a:xfrm>
            <a:off x="6000703" y="2040630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571AA8-3A8D-4ADC-A43B-5D8DDC954FFA}"/>
              </a:ext>
            </a:extLst>
          </p:cNvPr>
          <p:cNvSpPr txBox="1"/>
          <p:nvPr/>
        </p:nvSpPr>
        <p:spPr>
          <a:xfrm>
            <a:off x="8144898" y="2009395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id="{415A03F8-3034-4E4C-9A38-7D42216642DC}"/>
              </a:ext>
            </a:extLst>
          </p:cNvPr>
          <p:cNvSpPr txBox="1"/>
          <p:nvPr/>
        </p:nvSpPr>
        <p:spPr>
          <a:xfrm>
            <a:off x="4579903" y="213321"/>
            <a:ext cx="3603287" cy="646331"/>
          </a:xfrm>
          <a:custGeom>
            <a:avLst/>
            <a:gdLst>
              <a:gd name="connsiteX0" fmla="*/ 0 w 3603287"/>
              <a:gd name="connsiteY0" fmla="*/ 0 h 646331"/>
              <a:gd name="connsiteX1" fmla="*/ 442690 w 3603287"/>
              <a:gd name="connsiteY1" fmla="*/ 0 h 646331"/>
              <a:gd name="connsiteX2" fmla="*/ 885379 w 3603287"/>
              <a:gd name="connsiteY2" fmla="*/ 0 h 646331"/>
              <a:gd name="connsiteX3" fmla="*/ 1472200 w 3603287"/>
              <a:gd name="connsiteY3" fmla="*/ 0 h 646331"/>
              <a:gd name="connsiteX4" fmla="*/ 1986955 w 3603287"/>
              <a:gd name="connsiteY4" fmla="*/ 0 h 646331"/>
              <a:gd name="connsiteX5" fmla="*/ 2573776 w 3603287"/>
              <a:gd name="connsiteY5" fmla="*/ 0 h 646331"/>
              <a:gd name="connsiteX6" fmla="*/ 2980433 w 3603287"/>
              <a:gd name="connsiteY6" fmla="*/ 0 h 646331"/>
              <a:gd name="connsiteX7" fmla="*/ 3603287 w 3603287"/>
              <a:gd name="connsiteY7" fmla="*/ 0 h 646331"/>
              <a:gd name="connsiteX8" fmla="*/ 3603287 w 3603287"/>
              <a:gd name="connsiteY8" fmla="*/ 316702 h 646331"/>
              <a:gd name="connsiteX9" fmla="*/ 3603287 w 3603287"/>
              <a:gd name="connsiteY9" fmla="*/ 646331 h 646331"/>
              <a:gd name="connsiteX10" fmla="*/ 3052499 w 3603287"/>
              <a:gd name="connsiteY10" fmla="*/ 646331 h 646331"/>
              <a:gd name="connsiteX11" fmla="*/ 2645842 w 3603287"/>
              <a:gd name="connsiteY11" fmla="*/ 646331 h 646331"/>
              <a:gd name="connsiteX12" fmla="*/ 2167120 w 3603287"/>
              <a:gd name="connsiteY12" fmla="*/ 646331 h 646331"/>
              <a:gd name="connsiteX13" fmla="*/ 1760463 w 3603287"/>
              <a:gd name="connsiteY13" fmla="*/ 646331 h 646331"/>
              <a:gd name="connsiteX14" fmla="*/ 1209675 w 3603287"/>
              <a:gd name="connsiteY14" fmla="*/ 646331 h 646331"/>
              <a:gd name="connsiteX15" fmla="*/ 622854 w 3603287"/>
              <a:gd name="connsiteY15" fmla="*/ 646331 h 646331"/>
              <a:gd name="connsiteX16" fmla="*/ 0 w 3603287"/>
              <a:gd name="connsiteY16" fmla="*/ 646331 h 646331"/>
              <a:gd name="connsiteX17" fmla="*/ 0 w 3603287"/>
              <a:gd name="connsiteY17" fmla="*/ 316702 h 646331"/>
              <a:gd name="connsiteX18" fmla="*/ 0 w 3603287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3287" h="646331" fill="none" extrusionOk="0">
                <a:moveTo>
                  <a:pt x="0" y="0"/>
                </a:moveTo>
                <a:cubicBezTo>
                  <a:pt x="148598" y="-49643"/>
                  <a:pt x="295481" y="37951"/>
                  <a:pt x="442690" y="0"/>
                </a:cubicBezTo>
                <a:cubicBezTo>
                  <a:pt x="589899" y="-37951"/>
                  <a:pt x="674539" y="26889"/>
                  <a:pt x="885379" y="0"/>
                </a:cubicBezTo>
                <a:cubicBezTo>
                  <a:pt x="1096219" y="-26889"/>
                  <a:pt x="1293724" y="50281"/>
                  <a:pt x="1472200" y="0"/>
                </a:cubicBezTo>
                <a:cubicBezTo>
                  <a:pt x="1650676" y="-50281"/>
                  <a:pt x="1751078" y="36341"/>
                  <a:pt x="1986955" y="0"/>
                </a:cubicBezTo>
                <a:cubicBezTo>
                  <a:pt x="2222833" y="-36341"/>
                  <a:pt x="2385009" y="65485"/>
                  <a:pt x="2573776" y="0"/>
                </a:cubicBezTo>
                <a:cubicBezTo>
                  <a:pt x="2762543" y="-65485"/>
                  <a:pt x="2842487" y="20449"/>
                  <a:pt x="2980433" y="0"/>
                </a:cubicBezTo>
                <a:cubicBezTo>
                  <a:pt x="3118379" y="-20449"/>
                  <a:pt x="3345927" y="53759"/>
                  <a:pt x="3603287" y="0"/>
                </a:cubicBezTo>
                <a:cubicBezTo>
                  <a:pt x="3636932" y="67753"/>
                  <a:pt x="3603188" y="211789"/>
                  <a:pt x="3603287" y="316702"/>
                </a:cubicBezTo>
                <a:cubicBezTo>
                  <a:pt x="3603386" y="421615"/>
                  <a:pt x="3583772" y="511685"/>
                  <a:pt x="3603287" y="646331"/>
                </a:cubicBezTo>
                <a:cubicBezTo>
                  <a:pt x="3450989" y="692475"/>
                  <a:pt x="3163446" y="616890"/>
                  <a:pt x="3052499" y="646331"/>
                </a:cubicBezTo>
                <a:cubicBezTo>
                  <a:pt x="2941552" y="675772"/>
                  <a:pt x="2804539" y="616066"/>
                  <a:pt x="2645842" y="646331"/>
                </a:cubicBezTo>
                <a:cubicBezTo>
                  <a:pt x="2487145" y="676596"/>
                  <a:pt x="2306940" y="633470"/>
                  <a:pt x="2167120" y="646331"/>
                </a:cubicBezTo>
                <a:cubicBezTo>
                  <a:pt x="2027300" y="659192"/>
                  <a:pt x="1912700" y="619920"/>
                  <a:pt x="1760463" y="646331"/>
                </a:cubicBezTo>
                <a:cubicBezTo>
                  <a:pt x="1608226" y="672742"/>
                  <a:pt x="1454807" y="635055"/>
                  <a:pt x="1209675" y="646331"/>
                </a:cubicBezTo>
                <a:cubicBezTo>
                  <a:pt x="964543" y="657607"/>
                  <a:pt x="869992" y="628551"/>
                  <a:pt x="622854" y="646331"/>
                </a:cubicBezTo>
                <a:cubicBezTo>
                  <a:pt x="375716" y="664111"/>
                  <a:pt x="143349" y="635459"/>
                  <a:pt x="0" y="646331"/>
                </a:cubicBezTo>
                <a:cubicBezTo>
                  <a:pt x="-3808" y="552940"/>
                  <a:pt x="6538" y="454209"/>
                  <a:pt x="0" y="316702"/>
                </a:cubicBezTo>
                <a:cubicBezTo>
                  <a:pt x="-6538" y="179195"/>
                  <a:pt x="23478" y="119313"/>
                  <a:pt x="0" y="0"/>
                </a:cubicBezTo>
                <a:close/>
              </a:path>
              <a:path w="3603287" h="646331" stroke="0" extrusionOk="0">
                <a:moveTo>
                  <a:pt x="0" y="0"/>
                </a:moveTo>
                <a:cubicBezTo>
                  <a:pt x="113271" y="-8715"/>
                  <a:pt x="237489" y="2444"/>
                  <a:pt x="406657" y="0"/>
                </a:cubicBezTo>
                <a:cubicBezTo>
                  <a:pt x="575825" y="-2444"/>
                  <a:pt x="629243" y="45249"/>
                  <a:pt x="813313" y="0"/>
                </a:cubicBezTo>
                <a:cubicBezTo>
                  <a:pt x="997383" y="-45249"/>
                  <a:pt x="1208860" y="61201"/>
                  <a:pt x="1400134" y="0"/>
                </a:cubicBezTo>
                <a:cubicBezTo>
                  <a:pt x="1591408" y="-61201"/>
                  <a:pt x="1711841" y="9182"/>
                  <a:pt x="1986955" y="0"/>
                </a:cubicBezTo>
                <a:cubicBezTo>
                  <a:pt x="2262069" y="-9182"/>
                  <a:pt x="2224714" y="14245"/>
                  <a:pt x="2393612" y="0"/>
                </a:cubicBezTo>
                <a:cubicBezTo>
                  <a:pt x="2562510" y="-14245"/>
                  <a:pt x="2799287" y="19489"/>
                  <a:pt x="2908367" y="0"/>
                </a:cubicBezTo>
                <a:cubicBezTo>
                  <a:pt x="3017447" y="-19489"/>
                  <a:pt x="3390327" y="29986"/>
                  <a:pt x="3603287" y="0"/>
                </a:cubicBezTo>
                <a:cubicBezTo>
                  <a:pt x="3626440" y="143135"/>
                  <a:pt x="3577887" y="247104"/>
                  <a:pt x="3603287" y="336092"/>
                </a:cubicBezTo>
                <a:cubicBezTo>
                  <a:pt x="3628687" y="425080"/>
                  <a:pt x="3578646" y="532219"/>
                  <a:pt x="3603287" y="646331"/>
                </a:cubicBezTo>
                <a:cubicBezTo>
                  <a:pt x="3442562" y="667740"/>
                  <a:pt x="3352560" y="636303"/>
                  <a:pt x="3124565" y="646331"/>
                </a:cubicBezTo>
                <a:cubicBezTo>
                  <a:pt x="2896570" y="656359"/>
                  <a:pt x="2843194" y="644577"/>
                  <a:pt x="2717908" y="646331"/>
                </a:cubicBezTo>
                <a:cubicBezTo>
                  <a:pt x="2592622" y="648085"/>
                  <a:pt x="2372403" y="617157"/>
                  <a:pt x="2275218" y="646331"/>
                </a:cubicBezTo>
                <a:cubicBezTo>
                  <a:pt x="2178033" y="675505"/>
                  <a:pt x="1873751" y="609540"/>
                  <a:pt x="1760463" y="646331"/>
                </a:cubicBezTo>
                <a:cubicBezTo>
                  <a:pt x="1647175" y="683122"/>
                  <a:pt x="1433849" y="633935"/>
                  <a:pt x="1209675" y="646331"/>
                </a:cubicBezTo>
                <a:cubicBezTo>
                  <a:pt x="985501" y="658727"/>
                  <a:pt x="917313" y="598483"/>
                  <a:pt x="803018" y="646331"/>
                </a:cubicBezTo>
                <a:cubicBezTo>
                  <a:pt x="688723" y="694179"/>
                  <a:pt x="174334" y="592543"/>
                  <a:pt x="0" y="646331"/>
                </a:cubicBezTo>
                <a:cubicBezTo>
                  <a:pt x="-33126" y="490829"/>
                  <a:pt x="30159" y="443630"/>
                  <a:pt x="0" y="316702"/>
                </a:cubicBezTo>
                <a:cubicBezTo>
                  <a:pt x="-30159" y="189774"/>
                  <a:pt x="2559" y="1515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Viết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+mn-cs"/>
              </a:rPr>
              <a:t>câu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仓耳今楷05-6763 W05" panose="02020400000000000000" pitchFamily="18" charset="-122"/>
              <a:cs typeface="+mn-cs"/>
            </a:endParaRPr>
          </a:p>
        </p:txBody>
      </p:sp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CDBD87-7290-4DF7-88FB-8445C2932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8" t="1288" r="5287" b="83493"/>
          <a:stretch/>
        </p:blipFill>
        <p:spPr>
          <a:xfrm>
            <a:off x="1386348" y="1293618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8F3BDC-C860-4093-B2AA-27920F120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8" t="1288" r="5287" b="83493"/>
          <a:stretch/>
        </p:blipFill>
        <p:spPr>
          <a:xfrm>
            <a:off x="1386348" y="3361987"/>
            <a:ext cx="10064917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2D20F3-6A39-408E-8BF6-2B04C8B1C9B8}"/>
              </a:ext>
            </a:extLst>
          </p:cNvPr>
          <p:cNvSpPr txBox="1"/>
          <p:nvPr/>
        </p:nvSpPr>
        <p:spPr>
          <a:xfrm>
            <a:off x="2653216" y="1857195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Em </a:t>
            </a:r>
            <a:r>
              <a:rPr lang="el-GR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ΐ</a:t>
            </a:r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êu </a:t>
            </a:r>
            <a:r>
              <a:rPr lang="el-GR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η</a:t>
            </a:r>
            <a:r>
              <a:rPr lang="en-US" sz="4400" b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à em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  <a:ea typeface="微软雅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355020-2281-4F93-929E-816A7CBD78B4}"/>
              </a:ext>
            </a:extLst>
          </p:cNvPr>
          <p:cNvSpPr txBox="1"/>
          <p:nvPr/>
        </p:nvSpPr>
        <p:spPr>
          <a:xfrm>
            <a:off x="2640771" y="2898367"/>
            <a:ext cx="984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H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Ξ 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x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Ξ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n Ǉrư</a:t>
            </a:r>
            <a:r>
              <a:rPr lang="el-GR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ϐ </a:t>
            </a:r>
            <a:r>
              <a:rPr lang="vi-VN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wgõ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.</a:t>
            </a:r>
          </a:p>
        </p:txBody>
      </p:sp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E8FF0CC-ED53-4F8B-A955-C15CAAE09F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2" y="2743200"/>
            <a:ext cx="2853239" cy="411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081EA7B0-E336-4A2F-85CA-8FFE7344EE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r="27050"/>
          <a:stretch/>
        </p:blipFill>
        <p:spPr>
          <a:xfrm flipH="1">
            <a:off x="9948691" y="3090256"/>
            <a:ext cx="2401092" cy="3931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3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1"/>
            <a:ext cx="7462249" cy="4191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5132896" y="1406352"/>
            <a:ext cx="6667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2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thơ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con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đối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mẹ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1" y="-75428"/>
            <a:ext cx="2170929" cy="217092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6B9636-EAD0-48C2-8905-144047C9DF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3" y="2004655"/>
            <a:ext cx="3365353" cy="485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6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03252-6D8A-4978-ADB4-CE65A718C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7758" y="3373462"/>
            <a:ext cx="71939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337</Words>
  <Application>Microsoft Office PowerPoint</Application>
  <PresentationFormat>Widescreen</PresentationFormat>
  <Paragraphs>53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Coiny</vt:lpstr>
      <vt:lpstr>HP001</vt:lpstr>
      <vt:lpstr>HP001 4 hàng</vt:lpstr>
      <vt:lpstr>HP001 5 hàng</vt:lpstr>
      <vt:lpstr>SVN-Lobster</vt:lpstr>
      <vt:lpstr>Times New Roman</vt:lpstr>
      <vt:lpstr>华康方圆体W7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2022-06-26T04:01:17Z</dcterms:created>
  <dcterms:modified xsi:type="dcterms:W3CDTF">2022-06-26T04:18:16Z</dcterms:modified>
</cp:coreProperties>
</file>