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41" r:id="rId3"/>
    <p:sldId id="448" r:id="rId4"/>
    <p:sldId id="444" r:id="rId5"/>
    <p:sldId id="443" r:id="rId6"/>
    <p:sldId id="450" r:id="rId7"/>
    <p:sldId id="446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-67" y="-1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6.jpg"/><Relationship Id="rId3" Type="http://schemas.openxmlformats.org/officeDocument/2006/relationships/hyperlink" Target="Cau%20hoi/Cau%201.pptx" TargetMode="External"/><Relationship Id="rId7" Type="http://schemas.openxmlformats.org/officeDocument/2006/relationships/image" Target="../media/image12.jpg"/><Relationship Id="rId12" Type="http://schemas.openxmlformats.org/officeDocument/2006/relationships/hyperlink" Target="Cau%20hoi/Cau%204.pptx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jpg"/><Relationship Id="rId5" Type="http://schemas.openxmlformats.org/officeDocument/2006/relationships/hyperlink" Target="Cau%20hoi/Cau%202.pptx" TargetMode="External"/><Relationship Id="rId10" Type="http://schemas.openxmlformats.org/officeDocument/2006/relationships/image" Target="../media/image14.gif"/><Relationship Id="rId4" Type="http://schemas.openxmlformats.org/officeDocument/2006/relationships/image" Target="../media/image10.jpg"/><Relationship Id="rId9" Type="http://schemas.openxmlformats.org/officeDocument/2006/relationships/hyperlink" Target="Cau%20hoi/Cau%203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966119" y="4343401"/>
            <a:ext cx="12572999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(T4)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165874"/>
            <a:ext cx="4334745" cy="203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861719" y="152400"/>
            <a:ext cx="6255239" cy="1052963"/>
            <a:chOff x="4779685" y="213359"/>
            <a:chExt cx="6149694" cy="1052963"/>
          </a:xfrm>
        </p:grpSpPr>
        <p:grpSp>
          <p:nvGrpSpPr>
            <p:cNvPr id="15" name="Group 14"/>
            <p:cNvGrpSpPr/>
            <p:nvPr/>
          </p:nvGrpSpPr>
          <p:grpSpPr>
            <a:xfrm>
              <a:off x="4779685" y="213359"/>
              <a:ext cx="6149694" cy="1052963"/>
              <a:chOff x="4779685" y="213359"/>
              <a:chExt cx="6149694" cy="105296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779685" y="213359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199951"/>
              <a:ext cx="192390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51497" y="1315244"/>
            <a:ext cx="76014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DÂN GIAN EM THÍCH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343" y="2531473"/>
            <a:ext cx="2550781" cy="1929473"/>
          </a:xfrm>
          <a:prstGeom prst="rect">
            <a:avLst/>
          </a:prstGeom>
        </p:spPr>
      </p:pic>
      <p:pic>
        <p:nvPicPr>
          <p:cNvPr id="22" name="Picture 21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2443425"/>
            <a:ext cx="2712773" cy="2054902"/>
          </a:xfrm>
          <a:prstGeom prst="rect">
            <a:avLst/>
          </a:prstGeom>
        </p:spPr>
      </p:pic>
      <p:pic>
        <p:nvPicPr>
          <p:cNvPr id="23" name="Picture 22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19" y="2443425"/>
            <a:ext cx="2949464" cy="20386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13" y="5800128"/>
            <a:ext cx="2746179" cy="1896072"/>
          </a:xfrm>
          <a:prstGeom prst="rect">
            <a:avLst/>
          </a:prstGeom>
        </p:spPr>
      </p:pic>
      <p:pic>
        <p:nvPicPr>
          <p:cNvPr id="25" name="Picture 24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19" y="2480495"/>
            <a:ext cx="2664081" cy="2001564"/>
          </a:xfrm>
          <a:prstGeom prst="rect">
            <a:avLst/>
          </a:prstGeom>
        </p:spPr>
      </p:pic>
      <p:pic>
        <p:nvPicPr>
          <p:cNvPr id="26" name="Picture 2" descr="http://www.didulich.net/Portals/0/images/2020/Th02/tro-choi-dan-gian-oan-tu-ti.gif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19" y="5812160"/>
            <a:ext cx="2819400" cy="1884040"/>
          </a:xfrm>
          <a:prstGeom prst="rect">
            <a:avLst/>
          </a:prstGeom>
          <a:noFill/>
          <a:ln>
            <a:solidFill>
              <a:srgbClr val="FFD9D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19" y="5812160"/>
            <a:ext cx="2691486" cy="1884040"/>
          </a:xfrm>
          <a:prstGeom prst="rect">
            <a:avLst/>
          </a:prstGeom>
        </p:spPr>
      </p:pic>
      <p:pic>
        <p:nvPicPr>
          <p:cNvPr id="28" name="Picture 27">
            <a:hlinkClick r:id="rId12" action="ppaction://hlinkpres?slideindex=1&amp;slidetitle=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210" y="5812160"/>
            <a:ext cx="2524710" cy="18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640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13719" y="1550242"/>
            <a:ext cx="4191000" cy="677108"/>
            <a:chOff x="1508919" y="2368875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2368875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3000192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127918" y="2154942"/>
            <a:ext cx="1431696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Bài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Quan sát một đồ vật trong tranh, ghi lại những điều quan sát được về </a:t>
            </a:r>
            <a:r>
              <a:rPr lang="vi-VN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đặc</a:t>
            </a:r>
            <a:r>
              <a:rPr lang="nl-NL" sz="3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nl-NL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điểm của đồ vật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09319" y="152400"/>
            <a:ext cx="6478451" cy="1602092"/>
            <a:chOff x="4709319" y="152400"/>
            <a:chExt cx="6478451" cy="1602092"/>
          </a:xfrm>
        </p:grpSpPr>
        <p:grpSp>
          <p:nvGrpSpPr>
            <p:cNvPr id="14" name="Group 13"/>
            <p:cNvGrpSpPr/>
            <p:nvPr/>
          </p:nvGrpSpPr>
          <p:grpSpPr>
            <a:xfrm>
              <a:off x="4861719" y="152400"/>
              <a:ext cx="6255239" cy="1052963"/>
              <a:chOff x="4779685" y="213359"/>
              <a:chExt cx="6149694" cy="105296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779685" y="213359"/>
                <a:ext cx="6149694" cy="1052963"/>
                <a:chOff x="4779685" y="213359"/>
                <a:chExt cx="6149694" cy="1052963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779685" y="213359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826235" y="1199951"/>
                <a:ext cx="192390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95"/>
            <p:cNvSpPr>
              <a:spLocks noChangeArrowheads="1"/>
            </p:cNvSpPr>
            <p:nvPr/>
          </p:nvSpPr>
          <p:spPr bwMode="auto">
            <a:xfrm>
              <a:off x="4709319" y="1231272"/>
              <a:ext cx="64784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 eaLnBrk="1" hangingPunct="1">
                <a:spcBef>
                  <a:spcPts val="18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vi-V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18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MÓN QUÀ ĐẶC BIỆT 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(T4)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5" t="33156" r="3828" b="38518"/>
          <a:stretch/>
        </p:blipFill>
        <p:spPr bwMode="auto">
          <a:xfrm>
            <a:off x="1998154" y="3496233"/>
            <a:ext cx="12858230" cy="432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5579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46919" y="1981200"/>
            <a:ext cx="10217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Bài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Quan 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sát một đồ vật trong tranh, ghi lại những điều quan sát được về </a:t>
            </a:r>
            <a:r>
              <a:rPr lang="vi-VN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đặc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điểm của đồ vật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975836"/>
              </p:ext>
            </p:extLst>
          </p:nvPr>
        </p:nvGraphicFramePr>
        <p:xfrm>
          <a:off x="746919" y="3378636"/>
          <a:ext cx="14935200" cy="5231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535"/>
                <a:gridCol w="3716921"/>
                <a:gridCol w="4518544"/>
                <a:gridCol w="4648200"/>
              </a:tblGrid>
              <a:tr h="1359550">
                <a:tc>
                  <a:txBody>
                    <a:bodyPr/>
                    <a:lstStyle/>
                    <a:p>
                      <a:pPr algn="ctr"/>
                      <a:r>
                        <a:rPr lang="vi-VN" sz="3200" b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 đ</a:t>
                      </a:r>
                      <a:r>
                        <a:rPr lang="en-US" sz="3200" b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ồ</a:t>
                      </a:r>
                      <a:r>
                        <a:rPr lang="vi-VN" sz="3200" b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32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 điểm</a:t>
                      </a:r>
                      <a:r>
                        <a:rPr lang="vi-VN" sz="32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về</a:t>
                      </a:r>
                      <a:r>
                        <a:rPr lang="vi-VN" sz="32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màu sắc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 điểm hình dạng kích thước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 điểm </a:t>
                      </a:r>
                      <a:r>
                        <a:rPr lang="vi-VN" sz="3200" b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 </a:t>
                      </a:r>
                      <a:r>
                        <a:rPr lang="en-US" sz="3200" b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3200" b="0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động</a:t>
                      </a:r>
                      <a:r>
                        <a:rPr lang="vi-VN" sz="3200" b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vi-VN" sz="32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 dụng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  <a:tr h="672014">
                <a:tc>
                  <a:txBody>
                    <a:bodyPr/>
                    <a:lstStyle/>
                    <a:p>
                      <a:pPr algn="just"/>
                      <a:r>
                        <a:rPr lang="vi-VN" sz="3200" b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Xe đạp</a:t>
                      </a:r>
                      <a:endParaRPr lang="en-US" sz="32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just"/>
                      <a:r>
                        <a:rPr lang="vi-VN" sz="3200" b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 hồ</a:t>
                      </a:r>
                      <a:endParaRPr lang="en-US" sz="32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just"/>
                      <a:r>
                        <a:rPr lang="vi-VN" sz="3200" b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Cặp</a:t>
                      </a:r>
                      <a:endParaRPr lang="en-US" sz="32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just"/>
                      <a:r>
                        <a:rPr lang="vi-VN" sz="3200" b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Đèn </a:t>
                      </a:r>
                      <a:endParaRPr lang="en-US" sz="32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709319" y="152400"/>
            <a:ext cx="6478451" cy="1602092"/>
            <a:chOff x="4709319" y="152400"/>
            <a:chExt cx="6478451" cy="1602092"/>
          </a:xfrm>
        </p:grpSpPr>
        <p:grpSp>
          <p:nvGrpSpPr>
            <p:cNvPr id="19" name="Group 18"/>
            <p:cNvGrpSpPr/>
            <p:nvPr/>
          </p:nvGrpSpPr>
          <p:grpSpPr>
            <a:xfrm>
              <a:off x="4861719" y="152400"/>
              <a:ext cx="6255239" cy="1052963"/>
              <a:chOff x="4779685" y="213359"/>
              <a:chExt cx="6149694" cy="1052963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779685" y="213359"/>
                <a:ext cx="6149694" cy="1052963"/>
                <a:chOff x="4779685" y="213359"/>
                <a:chExt cx="6149694" cy="1052963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4779685" y="213359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651116" y="743102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2" name="Straight Connector 21"/>
              <p:cNvCxnSpPr/>
              <p:nvPr/>
            </p:nvCxnSpPr>
            <p:spPr>
              <a:xfrm>
                <a:off x="6826235" y="1199951"/>
                <a:ext cx="192390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95"/>
            <p:cNvSpPr>
              <a:spLocks noChangeArrowheads="1"/>
            </p:cNvSpPr>
            <p:nvPr/>
          </p:nvSpPr>
          <p:spPr bwMode="auto">
            <a:xfrm>
              <a:off x="4709319" y="1231272"/>
              <a:ext cx="64784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 eaLnBrk="1" hangingPunct="1">
                <a:spcBef>
                  <a:spcPts val="18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vi-V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18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MÓN QUÀ ĐẶC BIỆT 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(T4)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908506" y="4787324"/>
            <a:ext cx="2762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 xanh da lơ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6219" y="4774625"/>
            <a:ext cx="4412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 tầm với lứa tuổi HS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6079" y="5486400"/>
            <a:ext cx="3252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 xanh lá chuối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3139" y="5486400"/>
            <a:ext cx="3204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 hồ hình tròn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60956" y="5486400"/>
            <a:ext cx="406876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 em </a:t>
            </a:r>
            <a:r>
              <a:rPr 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 </a:t>
            </a:r>
            <a:r>
              <a:rPr lang="vi-VN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 </a:t>
            </a: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 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3514" y="6519447"/>
            <a:ext cx="3012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 xanh da trời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30610" y="6519447"/>
            <a:ext cx="2773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Quai cặp to bản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87770" y="6237982"/>
            <a:ext cx="43721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 khi mở khóa tiến kêu lách cách rất vui.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03741" y="7627204"/>
            <a:ext cx="2396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Chụp màu đỏ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02988" y="7627203"/>
            <a:ext cx="3365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Chụp đèn hình tròn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187770" y="7416800"/>
            <a:ext cx="4372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Chụp đèn giúp tập trung ánh sáng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822311" y="4787323"/>
            <a:ext cx="2773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Đạp nhẹ </a:t>
            </a:r>
            <a:r>
              <a:rPr lang="vi-VN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7" t="33156" r="14021" b="56468"/>
          <a:stretch/>
        </p:blipFill>
        <p:spPr bwMode="auto">
          <a:xfrm>
            <a:off x="10957719" y="2084436"/>
            <a:ext cx="4845776" cy="103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0601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26757" y="1447800"/>
            <a:ext cx="4191000" cy="677108"/>
            <a:chOff x="1508919" y="2368875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2368875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3000192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75519" y="2135097"/>
            <a:ext cx="1446936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Bài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Quan sát một đồ vật có trong nhà hoặc ở lớp. Viết 3</a:t>
            </a:r>
            <a:r>
              <a:rPr lang="vi-VN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-</a:t>
            </a:r>
            <a:r>
              <a:rPr lang="vi-VN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4 câu tả đồ vật đó.</a:t>
            </a:r>
            <a:endParaRPr lang="en-US" sz="3600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14792" y="3714571"/>
            <a:ext cx="12623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tả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6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i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Chiếc cặp sách màu xanh da trời trông thật mát mắt.</a:t>
            </a:r>
            <a:endParaRPr lang="en-US" sz="3600" b="1" i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34422" y="5276671"/>
            <a:ext cx="139104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tả về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kích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6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i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quai cặp to bản, hơi cong cong để khi xách không bị đau tay.</a:t>
            </a:r>
            <a:endParaRPr lang="en-US" sz="3600" b="1" i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860268" y="111780"/>
            <a:ext cx="6478451" cy="1401412"/>
            <a:chOff x="4709319" y="289580"/>
            <a:chExt cx="6478451" cy="1401412"/>
          </a:xfrm>
        </p:grpSpPr>
        <p:grpSp>
          <p:nvGrpSpPr>
            <p:cNvPr id="24" name="Group 23"/>
            <p:cNvGrpSpPr/>
            <p:nvPr/>
          </p:nvGrpSpPr>
          <p:grpSpPr>
            <a:xfrm>
              <a:off x="5204619" y="289580"/>
              <a:ext cx="5492209" cy="915783"/>
              <a:chOff x="5116807" y="350539"/>
              <a:chExt cx="5399539" cy="91578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116807" y="350539"/>
                <a:ext cx="5399539" cy="915783"/>
                <a:chOff x="5116807" y="350539"/>
                <a:chExt cx="5399539" cy="915783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5116807" y="3505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651116" y="743102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7" name="Straight Connector 26"/>
              <p:cNvCxnSpPr/>
              <p:nvPr/>
            </p:nvCxnSpPr>
            <p:spPr>
              <a:xfrm>
                <a:off x="6826235" y="1199951"/>
                <a:ext cx="192390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95"/>
            <p:cNvSpPr>
              <a:spLocks noChangeArrowheads="1"/>
            </p:cNvSpPr>
            <p:nvPr/>
          </p:nvSpPr>
          <p:spPr bwMode="auto">
            <a:xfrm>
              <a:off x="4709319" y="1167772"/>
              <a:ext cx="64784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 eaLnBrk="1" hangingPunct="1">
                <a:spcBef>
                  <a:spcPts val="18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vi-V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18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MÓN QUÀ ĐẶC BIỆT 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(T4)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534319" y="6876871"/>
            <a:ext cx="1384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 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 công dụng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6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i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Mỗi khi đóng, mở nắp cặp, tiếng “tách tách” của ổ khoá nghe thật vui tai.</a:t>
            </a:r>
            <a:endParaRPr lang="en-US" sz="3600" b="1" i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734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26757" y="1447800"/>
            <a:ext cx="4191000" cy="677108"/>
            <a:chOff x="1508919" y="2368875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2368875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3000192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75519" y="2135097"/>
            <a:ext cx="1446936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Bài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Quan sát một đồ vật có trong nhà hoặc ở lớp. Viết 3</a:t>
            </a:r>
            <a:r>
              <a:rPr lang="vi-VN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-</a:t>
            </a:r>
            <a:r>
              <a:rPr lang="vi-VN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4 câu tả đồ vật đó.</a:t>
            </a:r>
            <a:endParaRPr lang="en-US" sz="3600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860268" y="111780"/>
            <a:ext cx="6478451" cy="1401412"/>
            <a:chOff x="4709319" y="289580"/>
            <a:chExt cx="6478451" cy="1401412"/>
          </a:xfrm>
        </p:grpSpPr>
        <p:grpSp>
          <p:nvGrpSpPr>
            <p:cNvPr id="24" name="Group 23"/>
            <p:cNvGrpSpPr/>
            <p:nvPr/>
          </p:nvGrpSpPr>
          <p:grpSpPr>
            <a:xfrm>
              <a:off x="5204619" y="289580"/>
              <a:ext cx="5492209" cy="915783"/>
              <a:chOff x="5116807" y="350539"/>
              <a:chExt cx="5399539" cy="91578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116807" y="350539"/>
                <a:ext cx="5399539" cy="915783"/>
                <a:chOff x="5116807" y="350539"/>
                <a:chExt cx="5399539" cy="915783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5116807" y="3505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651116" y="743102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7" name="Straight Connector 26"/>
              <p:cNvCxnSpPr/>
              <p:nvPr/>
            </p:nvCxnSpPr>
            <p:spPr>
              <a:xfrm>
                <a:off x="6826235" y="1199951"/>
                <a:ext cx="192390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95"/>
            <p:cNvSpPr>
              <a:spLocks noChangeArrowheads="1"/>
            </p:cNvSpPr>
            <p:nvPr/>
          </p:nvSpPr>
          <p:spPr bwMode="auto">
            <a:xfrm>
              <a:off x="4709319" y="1167772"/>
              <a:ext cx="64784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 eaLnBrk="1" hangingPunct="1">
                <a:spcBef>
                  <a:spcPts val="18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vi-V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18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MÓN QUÀ ĐẶC BIỆT 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(T4)</a:t>
              </a: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141114"/>
              </p:ext>
            </p:extLst>
          </p:nvPr>
        </p:nvGraphicFramePr>
        <p:xfrm>
          <a:off x="442119" y="3629215"/>
          <a:ext cx="15468600" cy="5150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5105400"/>
                <a:gridCol w="5334000"/>
              </a:tblGrid>
              <a:tr h="547592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baseline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một câu tả màu sắc</a:t>
                      </a:r>
                      <a:endParaRPr lang="en-US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baseline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một câu tả hình dáng, </a:t>
                      </a:r>
                    </a:p>
                    <a:p>
                      <a:pPr algn="ctr"/>
                      <a:r>
                        <a:rPr lang="en-US" baseline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kích thước</a:t>
                      </a:r>
                      <a:endParaRPr lang="en-US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 một</a:t>
                      </a:r>
                      <a:r>
                        <a:rPr lang="en-US" baseline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câu tả hoạt động, </a:t>
                      </a:r>
                    </a:p>
                    <a:p>
                      <a:pPr algn="ctr"/>
                      <a:r>
                        <a:rPr lang="en-US" baseline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 dụng</a:t>
                      </a:r>
                      <a:endParaRPr lang="en-US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051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670719" y="500687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Chiếc </a:t>
            </a:r>
            <a:r>
              <a:rPr lang="vi-VN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đèn bàn của em có màu đỏ tươi. Đế đèn hình tròn, màu đỏ.</a:t>
            </a:r>
            <a:endParaRPr lang="en-US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17758" y="4930676"/>
            <a:ext cx="4630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Chụp </a:t>
            </a:r>
            <a:r>
              <a:rPr lang="vi-VN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đèn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cao tầm hai gang tay</a:t>
            </a:r>
            <a:r>
              <a:rPr lang="vi-VN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thân </a:t>
            </a:r>
            <a:r>
              <a:rPr lang="vi-VN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đèn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có thể bẻ cong hoặc duỗi thẳng. </a:t>
            </a:r>
            <a:endParaRPr lang="en-US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729119" y="4876800"/>
            <a:ext cx="495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Mỗi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bật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đèn, tiếng công tắc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vừa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kêu “tách” là ánh sáng phát ngay, sáng cả một góc nhà.</a:t>
            </a:r>
            <a:endParaRPr lang="en-US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321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26757" y="1550242"/>
            <a:ext cx="4191000" cy="677108"/>
            <a:chOff x="1508919" y="2368875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2368875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3000192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051719" y="2237539"/>
            <a:ext cx="14393163" cy="13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Bài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Quan sát một đồ vật có trong nhà hoặc ở lớp. Viết 3</a:t>
            </a:r>
            <a:r>
              <a:rPr lang="vi-VN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-</a:t>
            </a:r>
            <a:r>
              <a:rPr lang="vi-VN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4 câu tả đồ vật đó.</a:t>
            </a:r>
            <a:endParaRPr lang="en-US" sz="3600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85119" y="3634418"/>
            <a:ext cx="1143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thành đoạn văn tả đồ vật khoảng 3 - 4 câu.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1719" y="4343400"/>
            <a:ext cx="144413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Chiếc </a:t>
            </a:r>
            <a:r>
              <a:rPr lang="vi-VN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đèn </a:t>
            </a:r>
            <a:r>
              <a:rPr lang="vi-VN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bàn của </a:t>
            </a:r>
            <a:r>
              <a:rPr lang="vi-VN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em có chụp đèn màu đỏ tươi. Đế đèn hình tròn, màu đỏ. Đèn được trang trí một chú mèo với hai cái tai xinh xắn, dựng đứng</a:t>
            </a:r>
            <a:r>
              <a:rPr lang="vi-VN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Chụp đèn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cao tầm hai gang tay</a:t>
            </a:r>
            <a:r>
              <a:rPr lang="vi-VN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thân đèn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có thể bẻ cong hoặc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duỗi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vi-VN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Mỗi khi bật đèn, tiếng công tắc vừa kêu “tách” là ánh sáng phát ngay, sáng cả một góc nhà.</a:t>
            </a:r>
            <a:endParaRPr lang="en-US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709319" y="152400"/>
            <a:ext cx="6478451" cy="1602092"/>
            <a:chOff x="4709319" y="152400"/>
            <a:chExt cx="6478451" cy="1602092"/>
          </a:xfrm>
        </p:grpSpPr>
        <p:grpSp>
          <p:nvGrpSpPr>
            <p:cNvPr id="22" name="Group 21"/>
            <p:cNvGrpSpPr/>
            <p:nvPr/>
          </p:nvGrpSpPr>
          <p:grpSpPr>
            <a:xfrm>
              <a:off x="4861719" y="152400"/>
              <a:ext cx="6255239" cy="1052963"/>
              <a:chOff x="4779685" y="213359"/>
              <a:chExt cx="6149694" cy="1052963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779685" y="213359"/>
                <a:ext cx="6149694" cy="1052963"/>
                <a:chOff x="4779685" y="213359"/>
                <a:chExt cx="6149694" cy="1052963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4779685" y="213359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651116" y="743102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6826235" y="1199951"/>
                <a:ext cx="192390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95"/>
            <p:cNvSpPr>
              <a:spLocks noChangeArrowheads="1"/>
            </p:cNvSpPr>
            <p:nvPr/>
          </p:nvSpPr>
          <p:spPr bwMode="auto">
            <a:xfrm>
              <a:off x="4709319" y="1231272"/>
              <a:ext cx="64784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 eaLnBrk="1" hangingPunct="1">
                <a:spcBef>
                  <a:spcPts val="18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vi-V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18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MÓN QUÀ ĐẶC BIỆT 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(T4)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51719" y="7315200"/>
            <a:ext cx="14859000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Chia sẻ đọan văn của em với bạn, chỉnh sửa và bổ sung ý </a:t>
            </a:r>
            <a:r>
              <a:rPr lang="nl-NL" sz="36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hay</a:t>
            </a:r>
            <a:r>
              <a:rPr lang="vi-VN" sz="36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endParaRPr lang="en-US" sz="3600" dirty="0">
              <a:solidFill>
                <a:srgbClr val="0000CC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67606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9989</TotalTime>
  <Words>687</Words>
  <Application>Microsoft Office PowerPoint</Application>
  <PresentationFormat>Custom</PresentationFormat>
  <Paragraphs>75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1119</cp:revision>
  <dcterms:created xsi:type="dcterms:W3CDTF">2008-09-09T22:52:10Z</dcterms:created>
  <dcterms:modified xsi:type="dcterms:W3CDTF">2022-07-27T08:51:43Z</dcterms:modified>
</cp:coreProperties>
</file>