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7" r:id="rId2"/>
    <p:sldMasterId id="2147483660" r:id="rId3"/>
    <p:sldMasterId id="2147483681" r:id="rId4"/>
  </p:sldMasterIdLst>
  <p:notesMasterIdLst>
    <p:notesMasterId r:id="rId17"/>
  </p:notesMasterIdLst>
  <p:sldIdLst>
    <p:sldId id="263" r:id="rId5"/>
    <p:sldId id="268" r:id="rId6"/>
    <p:sldId id="270" r:id="rId7"/>
    <p:sldId id="272" r:id="rId8"/>
    <p:sldId id="271" r:id="rId9"/>
    <p:sldId id="257" r:id="rId10"/>
    <p:sldId id="304" r:id="rId11"/>
    <p:sldId id="305" r:id="rId12"/>
    <p:sldId id="306" r:id="rId13"/>
    <p:sldId id="307" r:id="rId14"/>
    <p:sldId id="308" r:id="rId15"/>
    <p:sldId id="282" r:id="rId16"/>
  </p:sldIdLst>
  <p:sldSz cx="12192000" cy="6858000"/>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73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5CF8DE-E82C-46F9-A2E0-990FE2AC5D2D}" type="datetimeFigureOut">
              <a:rPr lang="en-US" smtClean="0"/>
              <a:t>8/18/2022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C6233-A0D5-4A09-AA15-480A5C65BD3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sp>
        <p:nvSpPr>
          <p:cNvPr id="8" name="Title 7">
            <a:extLst>
              <a:ext uri="{FF2B5EF4-FFF2-40B4-BE49-F238E27FC236}">
                <a16:creationId xmlns:a16="http://schemas.microsoft.com/office/drawing/2014/main" id="{7ABE6B35-457E-4A46-B1E1-0BDDF8F46465}"/>
              </a:ext>
            </a:extLst>
          </p:cNvPr>
          <p:cNvSpPr>
            <a:spLocks noGrp="1"/>
          </p:cNvSpPr>
          <p:nvPr>
            <p:ph type="title"/>
          </p:nvPr>
        </p:nvSpPr>
        <p:spPr/>
        <p:txBody>
          <a:bodyPr/>
          <a:lstStyle/>
          <a:p>
            <a:r>
              <a:rPr lang="en-US"/>
              <a:t>Click to edit Master title style</a:t>
            </a:r>
          </a:p>
        </p:txBody>
      </p:sp>
      <p:sp>
        <p:nvSpPr>
          <p:cNvPr id="9" name="Date Placeholder 8">
            <a:extLst>
              <a:ext uri="{FF2B5EF4-FFF2-40B4-BE49-F238E27FC236}">
                <a16:creationId xmlns:a16="http://schemas.microsoft.com/office/drawing/2014/main" id="{0CD65D15-80F4-4C92-AB8A-621A44C1A14F}"/>
              </a:ext>
            </a:extLst>
          </p:cNvPr>
          <p:cNvSpPr>
            <a:spLocks noGrp="1"/>
          </p:cNvSpPr>
          <p:nvPr>
            <p:ph type="dt" sz="half" idx="10"/>
          </p:nvPr>
        </p:nvSpPr>
        <p:spPr/>
        <p:txBody>
          <a:bodyPr/>
          <a:lstStyle/>
          <a:p>
            <a:fld id="{028B0512-9EB9-49FF-BFB3-EBC69D97D886}" type="datetimeFigureOut">
              <a:rPr lang="zh-CN" altLang="en-US" smtClean="0"/>
              <a:t>2022/8/18</a:t>
            </a:fld>
            <a:endParaRPr lang="zh-CN" altLang="en-US"/>
          </a:p>
        </p:txBody>
      </p:sp>
      <p:sp>
        <p:nvSpPr>
          <p:cNvPr id="10" name="Footer Placeholder 9">
            <a:extLst>
              <a:ext uri="{FF2B5EF4-FFF2-40B4-BE49-F238E27FC236}">
                <a16:creationId xmlns:a16="http://schemas.microsoft.com/office/drawing/2014/main" id="{570BBB61-8569-40B1-A2B8-854751BC536C}"/>
              </a:ext>
            </a:extLst>
          </p:cNvPr>
          <p:cNvSpPr>
            <a:spLocks noGrp="1"/>
          </p:cNvSpPr>
          <p:nvPr>
            <p:ph type="ftr" sz="quarter" idx="11"/>
          </p:nvPr>
        </p:nvSpPr>
        <p:spPr/>
        <p:txBody>
          <a:bodyPr/>
          <a:lstStyle/>
          <a:p>
            <a:endParaRPr lang="zh-CN" altLang="en-US"/>
          </a:p>
        </p:txBody>
      </p:sp>
      <p:sp>
        <p:nvSpPr>
          <p:cNvPr id="11" name="Slide Number Placeholder 10">
            <a:extLst>
              <a:ext uri="{FF2B5EF4-FFF2-40B4-BE49-F238E27FC236}">
                <a16:creationId xmlns:a16="http://schemas.microsoft.com/office/drawing/2014/main" id="{508BEBC2-242C-42EC-98ED-F5EF7A3C5563}"/>
              </a:ext>
            </a:extLst>
          </p:cNvPr>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2022/8/18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pic>
        <p:nvPicPr>
          <p:cNvPr id="8" name="Picture 7" descr="Logo&#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45466" y="492833"/>
            <a:ext cx="1584259" cy="1584259"/>
          </a:xfrm>
          <a:prstGeom prst="rect">
            <a:avLst/>
          </a:prstGeom>
        </p:spPr>
      </p:pic>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2022/8/18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2022/8/18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pic>
        <p:nvPicPr>
          <p:cNvPr id="7" name="Picture 6" descr="Logo&#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45466" y="492833"/>
            <a:ext cx="1584259" cy="1584259"/>
          </a:xfrm>
          <a:prstGeom prst="rect">
            <a:avLst/>
          </a:prstGeom>
        </p:spPr>
      </p:pic>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2022/8/18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9B20F-40F4-4BCF-BCE3-9BF9CD2B09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108820-903A-49F7-A186-B8E61481E9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C15C48-6DF8-47AC-846D-6EED9A4D449F}"/>
              </a:ext>
            </a:extLst>
          </p:cNvPr>
          <p:cNvSpPr>
            <a:spLocks noGrp="1"/>
          </p:cNvSpPr>
          <p:nvPr>
            <p:ph type="dt" sz="half" idx="10"/>
          </p:nvPr>
        </p:nvSpPr>
        <p:spPr/>
        <p:txBody>
          <a:bodyPr/>
          <a:lstStyle/>
          <a:p>
            <a:fld id="{3A5D6360-2BD7-4B84-BD69-85918FA20B57}" type="datetimeFigureOut">
              <a:rPr lang="en-US" smtClean="0"/>
              <a:t>8/18/2022</a:t>
            </a:fld>
            <a:endParaRPr lang="en-US"/>
          </a:p>
        </p:txBody>
      </p:sp>
      <p:sp>
        <p:nvSpPr>
          <p:cNvPr id="5" name="Footer Placeholder 4">
            <a:extLst>
              <a:ext uri="{FF2B5EF4-FFF2-40B4-BE49-F238E27FC236}">
                <a16:creationId xmlns:a16="http://schemas.microsoft.com/office/drawing/2014/main" id="{618E3EB0-A878-42B5-96CA-0FBFA1E624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FF80F6-DA38-4FF6-BE75-E58C7BED0F08}"/>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33235246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9CDA9-0B26-4B36-8266-64AA0A166B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16E709-5747-47F4-AA7F-8EF8F79B2F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91927D-B7E4-4D78-948B-6D09979C004F}"/>
              </a:ext>
            </a:extLst>
          </p:cNvPr>
          <p:cNvSpPr>
            <a:spLocks noGrp="1"/>
          </p:cNvSpPr>
          <p:nvPr>
            <p:ph type="dt" sz="half" idx="10"/>
          </p:nvPr>
        </p:nvSpPr>
        <p:spPr/>
        <p:txBody>
          <a:bodyPr/>
          <a:lstStyle/>
          <a:p>
            <a:fld id="{3A5D6360-2BD7-4B84-BD69-85918FA20B57}" type="datetimeFigureOut">
              <a:rPr lang="en-US" smtClean="0"/>
              <a:t>8/18/2022</a:t>
            </a:fld>
            <a:endParaRPr lang="en-US"/>
          </a:p>
        </p:txBody>
      </p:sp>
      <p:sp>
        <p:nvSpPr>
          <p:cNvPr id="5" name="Footer Placeholder 4">
            <a:extLst>
              <a:ext uri="{FF2B5EF4-FFF2-40B4-BE49-F238E27FC236}">
                <a16:creationId xmlns:a16="http://schemas.microsoft.com/office/drawing/2014/main" id="{8EC6FD30-0365-4092-829D-32ED5D57E9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EBF78B-BBC8-433C-8BD8-B1A81E2B746E}"/>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3539791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0C588-581E-4F2D-9A5E-3806C1A3F8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B1ACAF-A260-4114-AA44-18775C98E7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5B4FD3-2992-4FB8-BC89-494C0E1C94EE}"/>
              </a:ext>
            </a:extLst>
          </p:cNvPr>
          <p:cNvSpPr>
            <a:spLocks noGrp="1"/>
          </p:cNvSpPr>
          <p:nvPr>
            <p:ph type="dt" sz="half" idx="10"/>
          </p:nvPr>
        </p:nvSpPr>
        <p:spPr/>
        <p:txBody>
          <a:bodyPr/>
          <a:lstStyle/>
          <a:p>
            <a:fld id="{3A5D6360-2BD7-4B84-BD69-85918FA20B57}" type="datetimeFigureOut">
              <a:rPr lang="en-US" smtClean="0"/>
              <a:t>8/18/2022</a:t>
            </a:fld>
            <a:endParaRPr lang="en-US"/>
          </a:p>
        </p:txBody>
      </p:sp>
      <p:sp>
        <p:nvSpPr>
          <p:cNvPr id="5" name="Footer Placeholder 4">
            <a:extLst>
              <a:ext uri="{FF2B5EF4-FFF2-40B4-BE49-F238E27FC236}">
                <a16:creationId xmlns:a16="http://schemas.microsoft.com/office/drawing/2014/main" id="{A94CDB66-9EDE-4114-B877-FC064530EF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3C3384-1344-4FD8-8FB0-F477149AA77B}"/>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3911296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CF668-47A1-47FF-A12E-50B1E3EC62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5A3623-27FA-46FD-A8EB-6C0EE486CB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9A1D49-4068-4BEF-A268-2CDEEC5A79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3B5984-F321-4AA0-AE4B-EE7ACE53B61D}"/>
              </a:ext>
            </a:extLst>
          </p:cNvPr>
          <p:cNvSpPr>
            <a:spLocks noGrp="1"/>
          </p:cNvSpPr>
          <p:nvPr>
            <p:ph type="dt" sz="half" idx="10"/>
          </p:nvPr>
        </p:nvSpPr>
        <p:spPr/>
        <p:txBody>
          <a:bodyPr/>
          <a:lstStyle/>
          <a:p>
            <a:fld id="{3A5D6360-2BD7-4B84-BD69-85918FA20B57}" type="datetimeFigureOut">
              <a:rPr lang="en-US" smtClean="0"/>
              <a:t>8/18/2022</a:t>
            </a:fld>
            <a:endParaRPr lang="en-US"/>
          </a:p>
        </p:txBody>
      </p:sp>
      <p:sp>
        <p:nvSpPr>
          <p:cNvPr id="6" name="Footer Placeholder 5">
            <a:extLst>
              <a:ext uri="{FF2B5EF4-FFF2-40B4-BE49-F238E27FC236}">
                <a16:creationId xmlns:a16="http://schemas.microsoft.com/office/drawing/2014/main" id="{47C053E2-9770-4C7C-BC10-AF32CCC1FE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A7B1D6-1108-4693-A9D7-3DD8428A1E00}"/>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2359322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4D1B0-90AC-43A3-A5BC-B30576096F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7783FC-C527-4453-9CD0-DC84F9C1A3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A66AFF-E786-433E-8D0D-26A66E8C78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DAC010-C82A-47D2-960E-D34645B060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F033CD-741F-4F1C-8CE6-24FD5529EE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7408C0-9FDB-4105-AFF9-A3D8FCDC15AE}"/>
              </a:ext>
            </a:extLst>
          </p:cNvPr>
          <p:cNvSpPr>
            <a:spLocks noGrp="1"/>
          </p:cNvSpPr>
          <p:nvPr>
            <p:ph type="dt" sz="half" idx="10"/>
          </p:nvPr>
        </p:nvSpPr>
        <p:spPr/>
        <p:txBody>
          <a:bodyPr/>
          <a:lstStyle/>
          <a:p>
            <a:fld id="{3A5D6360-2BD7-4B84-BD69-85918FA20B57}" type="datetimeFigureOut">
              <a:rPr lang="en-US" smtClean="0"/>
              <a:t>8/18/2022</a:t>
            </a:fld>
            <a:endParaRPr lang="en-US"/>
          </a:p>
        </p:txBody>
      </p:sp>
      <p:sp>
        <p:nvSpPr>
          <p:cNvPr id="8" name="Footer Placeholder 7">
            <a:extLst>
              <a:ext uri="{FF2B5EF4-FFF2-40B4-BE49-F238E27FC236}">
                <a16:creationId xmlns:a16="http://schemas.microsoft.com/office/drawing/2014/main" id="{4CD19FF2-A3D2-45AC-B8C7-DB38FCB5BD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CCA065-061D-4A3B-9571-84C36D565BC8}"/>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2441692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F9416-AC9D-414E-8FED-B704CE3FB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85400B-E33D-4D03-A664-8F3D8179ECAE}"/>
              </a:ext>
            </a:extLst>
          </p:cNvPr>
          <p:cNvSpPr>
            <a:spLocks noGrp="1"/>
          </p:cNvSpPr>
          <p:nvPr>
            <p:ph type="dt" sz="half" idx="10"/>
          </p:nvPr>
        </p:nvSpPr>
        <p:spPr/>
        <p:txBody>
          <a:bodyPr/>
          <a:lstStyle/>
          <a:p>
            <a:fld id="{3A5D6360-2BD7-4B84-BD69-85918FA20B57}" type="datetimeFigureOut">
              <a:rPr lang="en-US" smtClean="0"/>
              <a:t>8/18/2022</a:t>
            </a:fld>
            <a:endParaRPr lang="en-US"/>
          </a:p>
        </p:txBody>
      </p:sp>
      <p:sp>
        <p:nvSpPr>
          <p:cNvPr id="4" name="Footer Placeholder 3">
            <a:extLst>
              <a:ext uri="{FF2B5EF4-FFF2-40B4-BE49-F238E27FC236}">
                <a16:creationId xmlns:a16="http://schemas.microsoft.com/office/drawing/2014/main" id="{EB416786-4AA1-41C9-BF3C-5EF2A3E62F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A34E20-C64D-4F37-8A8E-D6A89062545E}"/>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1288249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161FF-8D9B-48D8-A2B4-B58304D915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5798B8-F471-4510-A2BC-D3870F448773}"/>
              </a:ext>
            </a:extLst>
          </p:cNvPr>
          <p:cNvSpPr>
            <a:spLocks noGrp="1"/>
          </p:cNvSpPr>
          <p:nvPr>
            <p:ph type="dt" sz="half" idx="10"/>
          </p:nvPr>
        </p:nvSpPr>
        <p:spPr/>
        <p:txBody>
          <a:bodyPr/>
          <a:lstStyle/>
          <a:p>
            <a:fld id="{028B0512-9EB9-49FF-BFB3-EBC69D97D886}" type="datetimeFigureOut">
              <a:rPr lang="zh-CN" altLang="en-US" smtClean="0"/>
              <a:t>2022/8/18</a:t>
            </a:fld>
            <a:endParaRPr lang="zh-CN" altLang="en-US"/>
          </a:p>
        </p:txBody>
      </p:sp>
      <p:sp>
        <p:nvSpPr>
          <p:cNvPr id="4" name="Footer Placeholder 3">
            <a:extLst>
              <a:ext uri="{FF2B5EF4-FFF2-40B4-BE49-F238E27FC236}">
                <a16:creationId xmlns:a16="http://schemas.microsoft.com/office/drawing/2014/main" id="{0319D5F0-754E-4BED-8414-AD4CFFA67804}"/>
              </a:ext>
            </a:extLst>
          </p:cNvPr>
          <p:cNvSpPr>
            <a:spLocks noGrp="1"/>
          </p:cNvSpPr>
          <p:nvPr>
            <p:ph type="ftr" sz="quarter" idx="11"/>
          </p:nvPr>
        </p:nvSpPr>
        <p:spPr/>
        <p:txBody>
          <a:bodyPr/>
          <a:lstStyle/>
          <a:p>
            <a:endParaRPr lang="zh-CN" altLang="en-US"/>
          </a:p>
        </p:txBody>
      </p:sp>
      <p:sp>
        <p:nvSpPr>
          <p:cNvPr id="5" name="Slide Number Placeholder 4">
            <a:extLst>
              <a:ext uri="{FF2B5EF4-FFF2-40B4-BE49-F238E27FC236}">
                <a16:creationId xmlns:a16="http://schemas.microsoft.com/office/drawing/2014/main" id="{3F89259A-18D1-44FC-A371-0DC2038B5325}"/>
              </a:ext>
            </a:extLst>
          </p:cNvPr>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164702629"/>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BEB4D3-6DDC-4B32-985D-4B8AC461DF04}"/>
              </a:ext>
            </a:extLst>
          </p:cNvPr>
          <p:cNvSpPr>
            <a:spLocks noGrp="1"/>
          </p:cNvSpPr>
          <p:nvPr>
            <p:ph type="dt" sz="half" idx="10"/>
          </p:nvPr>
        </p:nvSpPr>
        <p:spPr/>
        <p:txBody>
          <a:bodyPr/>
          <a:lstStyle/>
          <a:p>
            <a:fld id="{3A5D6360-2BD7-4B84-BD69-85918FA20B57}" type="datetimeFigureOut">
              <a:rPr lang="en-US" smtClean="0"/>
              <a:t>8/18/2022</a:t>
            </a:fld>
            <a:endParaRPr lang="en-US"/>
          </a:p>
        </p:txBody>
      </p:sp>
      <p:sp>
        <p:nvSpPr>
          <p:cNvPr id="3" name="Footer Placeholder 2">
            <a:extLst>
              <a:ext uri="{FF2B5EF4-FFF2-40B4-BE49-F238E27FC236}">
                <a16:creationId xmlns:a16="http://schemas.microsoft.com/office/drawing/2014/main" id="{66316BAA-B2B1-43B2-B31A-BB3043D86F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D46390-EF4D-44FD-9EC1-872BF726E01B}"/>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13061601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84460-1F78-497F-AF73-4F3B4361A6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B633D7-C040-4DC6-8A49-23F2340701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E3CC14-80A7-410F-9C4E-BD2794B63A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FA0087-17BB-4BD3-8F17-60239A6656FB}"/>
              </a:ext>
            </a:extLst>
          </p:cNvPr>
          <p:cNvSpPr>
            <a:spLocks noGrp="1"/>
          </p:cNvSpPr>
          <p:nvPr>
            <p:ph type="dt" sz="half" idx="10"/>
          </p:nvPr>
        </p:nvSpPr>
        <p:spPr/>
        <p:txBody>
          <a:bodyPr/>
          <a:lstStyle/>
          <a:p>
            <a:fld id="{3A5D6360-2BD7-4B84-BD69-85918FA20B57}" type="datetimeFigureOut">
              <a:rPr lang="en-US" smtClean="0"/>
              <a:t>8/18/2022</a:t>
            </a:fld>
            <a:endParaRPr lang="en-US"/>
          </a:p>
        </p:txBody>
      </p:sp>
      <p:sp>
        <p:nvSpPr>
          <p:cNvPr id="6" name="Footer Placeholder 5">
            <a:extLst>
              <a:ext uri="{FF2B5EF4-FFF2-40B4-BE49-F238E27FC236}">
                <a16:creationId xmlns:a16="http://schemas.microsoft.com/office/drawing/2014/main" id="{3FB4C996-ACC6-4248-8BF5-F98888B2D3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D4F699-82A0-4F6B-959F-A7F65F23A7CF}"/>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30627033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3AFD9-2E52-4729-BE10-670008C280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4D5E82-A4DF-4BA1-A431-E84C321FC7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EE60578-C468-44FC-AD8F-48BA759EC4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6D0E82-BB56-4D51-AF28-9BF8E3AF2254}"/>
              </a:ext>
            </a:extLst>
          </p:cNvPr>
          <p:cNvSpPr>
            <a:spLocks noGrp="1"/>
          </p:cNvSpPr>
          <p:nvPr>
            <p:ph type="dt" sz="half" idx="10"/>
          </p:nvPr>
        </p:nvSpPr>
        <p:spPr/>
        <p:txBody>
          <a:bodyPr/>
          <a:lstStyle/>
          <a:p>
            <a:fld id="{3A5D6360-2BD7-4B84-BD69-85918FA20B57}" type="datetimeFigureOut">
              <a:rPr lang="en-US" smtClean="0"/>
              <a:t>8/18/2022</a:t>
            </a:fld>
            <a:endParaRPr lang="en-US"/>
          </a:p>
        </p:txBody>
      </p:sp>
      <p:sp>
        <p:nvSpPr>
          <p:cNvPr id="6" name="Footer Placeholder 5">
            <a:extLst>
              <a:ext uri="{FF2B5EF4-FFF2-40B4-BE49-F238E27FC236}">
                <a16:creationId xmlns:a16="http://schemas.microsoft.com/office/drawing/2014/main" id="{04FD2BA3-5CEC-448B-AB14-F04B2F425C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E4F395-0772-42D6-9365-147F67A11290}"/>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9200373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E4741-0A7B-4293-83DD-3FA97C6559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9D0DE1-DE90-4696-8E55-6B0CD2B63B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8D0A06-4B57-4137-96E9-ABCE004BCB9B}"/>
              </a:ext>
            </a:extLst>
          </p:cNvPr>
          <p:cNvSpPr>
            <a:spLocks noGrp="1"/>
          </p:cNvSpPr>
          <p:nvPr>
            <p:ph type="dt" sz="half" idx="10"/>
          </p:nvPr>
        </p:nvSpPr>
        <p:spPr/>
        <p:txBody>
          <a:bodyPr/>
          <a:lstStyle/>
          <a:p>
            <a:fld id="{3A5D6360-2BD7-4B84-BD69-85918FA20B57}" type="datetimeFigureOut">
              <a:rPr lang="en-US" smtClean="0"/>
              <a:t>8/18/2022</a:t>
            </a:fld>
            <a:endParaRPr lang="en-US"/>
          </a:p>
        </p:txBody>
      </p:sp>
      <p:sp>
        <p:nvSpPr>
          <p:cNvPr id="5" name="Footer Placeholder 4">
            <a:extLst>
              <a:ext uri="{FF2B5EF4-FFF2-40B4-BE49-F238E27FC236}">
                <a16:creationId xmlns:a16="http://schemas.microsoft.com/office/drawing/2014/main" id="{870E4557-9142-4D46-B97E-0380F283E0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EC8599-BD6F-4647-BBE8-229E5C546159}"/>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25359652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E1B1B8-A31F-4CD6-8597-5DE58F1AE2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5F8327-6D8E-46AE-AD98-BCEE922877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157999-4ACE-4B53-84C8-71AB85FEC0B3}"/>
              </a:ext>
            </a:extLst>
          </p:cNvPr>
          <p:cNvSpPr>
            <a:spLocks noGrp="1"/>
          </p:cNvSpPr>
          <p:nvPr>
            <p:ph type="dt" sz="half" idx="10"/>
          </p:nvPr>
        </p:nvSpPr>
        <p:spPr/>
        <p:txBody>
          <a:bodyPr/>
          <a:lstStyle/>
          <a:p>
            <a:fld id="{3A5D6360-2BD7-4B84-BD69-85918FA20B57}" type="datetimeFigureOut">
              <a:rPr lang="en-US" smtClean="0"/>
              <a:t>8/18/2022</a:t>
            </a:fld>
            <a:endParaRPr lang="en-US"/>
          </a:p>
        </p:txBody>
      </p:sp>
      <p:sp>
        <p:nvSpPr>
          <p:cNvPr id="5" name="Footer Placeholder 4">
            <a:extLst>
              <a:ext uri="{FF2B5EF4-FFF2-40B4-BE49-F238E27FC236}">
                <a16:creationId xmlns:a16="http://schemas.microsoft.com/office/drawing/2014/main" id="{835A6D8D-F139-49C2-897B-B60B5F1E5C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2E169-967B-4932-834C-246A56F7EC7D}"/>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4114578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4BF07-CE9B-4008-AC49-78970195D4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944456-60BE-4D02-976F-D75937A5E0BD}"/>
              </a:ext>
            </a:extLst>
          </p:cNvPr>
          <p:cNvSpPr>
            <a:spLocks noGrp="1"/>
          </p:cNvSpPr>
          <p:nvPr>
            <p:ph type="dt" sz="half" idx="10"/>
          </p:nvPr>
        </p:nvSpPr>
        <p:spPr/>
        <p:txBody>
          <a:bodyPr/>
          <a:lstStyle/>
          <a:p>
            <a:fld id="{3A5D6360-2BD7-4B84-BD69-85918FA20B57}" type="datetimeFigureOut">
              <a:rPr lang="en-US" smtClean="0"/>
              <a:t>8/18/2022</a:t>
            </a:fld>
            <a:endParaRPr lang="en-US"/>
          </a:p>
        </p:txBody>
      </p:sp>
      <p:sp>
        <p:nvSpPr>
          <p:cNvPr id="4" name="Footer Placeholder 3">
            <a:extLst>
              <a:ext uri="{FF2B5EF4-FFF2-40B4-BE49-F238E27FC236}">
                <a16:creationId xmlns:a16="http://schemas.microsoft.com/office/drawing/2014/main" id="{EDD79F60-EB00-4F60-AF19-FC8BFFE979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F56C29-95F4-4DD6-982A-4EBD0BCDD603}"/>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28436685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t>8/18/2022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9B9EE9-F3BF-4B40-83E7-C9BC68FDDB0E}" type="datetimeFigureOut">
              <a:rPr lang="en-US" smtClean="0"/>
              <a:t>8/18/2022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69B9EE9-F3BF-4B40-83E7-C9BC68FDDB0E}" type="datetimeFigureOut">
              <a:rPr lang="en-US" smtClean="0"/>
              <a:t>8/18/2022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9B9EE9-F3BF-4B40-83E7-C9BC68FDDB0E}" type="datetimeFigureOut">
              <a:rPr lang="en-US" smtClean="0"/>
              <a:t>8/18/2022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2022/8/18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spTree>
    <p:extLst>
      <p:ext uri="{BB962C8B-B14F-4D97-AF65-F5344CB8AC3E}">
        <p14:creationId xmlns:p14="http://schemas.microsoft.com/office/powerpoint/2010/main" val="457766939"/>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B9EE9-F3BF-4B40-83E7-C9BC68FDDB0E}" type="datetimeFigureOut">
              <a:rPr lang="en-US" smtClean="0"/>
              <a:t>8/18/2022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C9307-807F-4F07-B2D9-1476EDFA16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E225A4-1BDA-44A5-A1E3-5AE540F756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3E6E36-1A50-433B-B94D-472E1AD36E05}"/>
              </a:ext>
            </a:extLst>
          </p:cNvPr>
          <p:cNvSpPr>
            <a:spLocks noGrp="1"/>
          </p:cNvSpPr>
          <p:nvPr>
            <p:ph type="dt" sz="half" idx="10"/>
          </p:nvPr>
        </p:nvSpPr>
        <p:spPr/>
        <p:txBody>
          <a:bodyPr/>
          <a:lstStyle/>
          <a:p>
            <a:fld id="{0CF0B681-BEE7-4F94-A83F-7B0BC08761BF}" type="datetimeFigureOut">
              <a:rPr lang="en-US" smtClean="0"/>
              <a:t>8/18/2022</a:t>
            </a:fld>
            <a:endParaRPr lang="en-US"/>
          </a:p>
        </p:txBody>
      </p:sp>
      <p:sp>
        <p:nvSpPr>
          <p:cNvPr id="5" name="Footer Placeholder 4">
            <a:extLst>
              <a:ext uri="{FF2B5EF4-FFF2-40B4-BE49-F238E27FC236}">
                <a16:creationId xmlns:a16="http://schemas.microsoft.com/office/drawing/2014/main" id="{8AAD7DC6-336B-4AFA-854B-26271BFFA0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6291DE-AA24-4450-91BB-00354054CE19}"/>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29703477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E504D-6AAA-4061-8450-1EF893D245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97474B-E4FC-4937-8FB8-2679D1711A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9954BF-2F6D-49CE-9ADA-600DD4B0E8B4}"/>
              </a:ext>
            </a:extLst>
          </p:cNvPr>
          <p:cNvSpPr>
            <a:spLocks noGrp="1"/>
          </p:cNvSpPr>
          <p:nvPr>
            <p:ph type="dt" sz="half" idx="10"/>
          </p:nvPr>
        </p:nvSpPr>
        <p:spPr/>
        <p:txBody>
          <a:bodyPr/>
          <a:lstStyle/>
          <a:p>
            <a:fld id="{0CF0B681-BEE7-4F94-A83F-7B0BC08761BF}" type="datetimeFigureOut">
              <a:rPr lang="en-US" smtClean="0"/>
              <a:t>8/18/2022</a:t>
            </a:fld>
            <a:endParaRPr lang="en-US"/>
          </a:p>
        </p:txBody>
      </p:sp>
      <p:sp>
        <p:nvSpPr>
          <p:cNvPr id="5" name="Footer Placeholder 4">
            <a:extLst>
              <a:ext uri="{FF2B5EF4-FFF2-40B4-BE49-F238E27FC236}">
                <a16:creationId xmlns:a16="http://schemas.microsoft.com/office/drawing/2014/main" id="{E1030D09-3289-4B2C-BB94-9147EA98AE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E74F3A-34E4-4DBD-BB2F-0D7823AAD440}"/>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37941758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2BD21-639D-46B9-9152-38AE497424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3B469C-B122-4C09-9888-C067537C28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3FF445-3CE4-4E73-B392-C8FB791CCEE0}"/>
              </a:ext>
            </a:extLst>
          </p:cNvPr>
          <p:cNvSpPr>
            <a:spLocks noGrp="1"/>
          </p:cNvSpPr>
          <p:nvPr>
            <p:ph type="dt" sz="half" idx="10"/>
          </p:nvPr>
        </p:nvSpPr>
        <p:spPr/>
        <p:txBody>
          <a:bodyPr/>
          <a:lstStyle/>
          <a:p>
            <a:fld id="{0CF0B681-BEE7-4F94-A83F-7B0BC08761BF}" type="datetimeFigureOut">
              <a:rPr lang="en-US" smtClean="0"/>
              <a:t>8/18/2022</a:t>
            </a:fld>
            <a:endParaRPr lang="en-US"/>
          </a:p>
        </p:txBody>
      </p:sp>
      <p:sp>
        <p:nvSpPr>
          <p:cNvPr id="5" name="Footer Placeholder 4">
            <a:extLst>
              <a:ext uri="{FF2B5EF4-FFF2-40B4-BE49-F238E27FC236}">
                <a16:creationId xmlns:a16="http://schemas.microsoft.com/office/drawing/2014/main" id="{54DA94F6-E88B-4F73-9B9E-73C2DCC85E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BD7B6-DDD3-4118-9289-C308479A9A28}"/>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230796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7AAF2-9D68-4EE1-9D84-443925BB2A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43F2C3-1446-4AD6-AB7F-B6ACB68E41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4714C3-431D-4997-A2F8-8CED00F08C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3D542C-9847-4A87-96FF-821389477B2A}"/>
              </a:ext>
            </a:extLst>
          </p:cNvPr>
          <p:cNvSpPr>
            <a:spLocks noGrp="1"/>
          </p:cNvSpPr>
          <p:nvPr>
            <p:ph type="dt" sz="half" idx="10"/>
          </p:nvPr>
        </p:nvSpPr>
        <p:spPr/>
        <p:txBody>
          <a:bodyPr/>
          <a:lstStyle/>
          <a:p>
            <a:fld id="{0CF0B681-BEE7-4F94-A83F-7B0BC08761BF}" type="datetimeFigureOut">
              <a:rPr lang="en-US" smtClean="0"/>
              <a:t>8/18/2022</a:t>
            </a:fld>
            <a:endParaRPr lang="en-US"/>
          </a:p>
        </p:txBody>
      </p:sp>
      <p:sp>
        <p:nvSpPr>
          <p:cNvPr id="6" name="Footer Placeholder 5">
            <a:extLst>
              <a:ext uri="{FF2B5EF4-FFF2-40B4-BE49-F238E27FC236}">
                <a16:creationId xmlns:a16="http://schemas.microsoft.com/office/drawing/2014/main" id="{7F6D59FA-BAA4-4310-997A-CA74FE330D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2CB42-A232-4809-B39E-5A2164EE794F}"/>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18536197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05D28-BD70-44CA-9A67-8540D36400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03EDE2-871B-445F-AD03-1D202C5410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D9D8A2-77AB-4E93-922E-F5548885AF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325965-7EC9-40CE-8EBC-3B2BA39284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26D29C-583C-49AE-80B3-A6AC3ACBC7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9B9793-88A7-43D6-96D5-A4E9A3D70751}"/>
              </a:ext>
            </a:extLst>
          </p:cNvPr>
          <p:cNvSpPr>
            <a:spLocks noGrp="1"/>
          </p:cNvSpPr>
          <p:nvPr>
            <p:ph type="dt" sz="half" idx="10"/>
          </p:nvPr>
        </p:nvSpPr>
        <p:spPr/>
        <p:txBody>
          <a:bodyPr/>
          <a:lstStyle/>
          <a:p>
            <a:fld id="{0CF0B681-BEE7-4F94-A83F-7B0BC08761BF}" type="datetimeFigureOut">
              <a:rPr lang="en-US" smtClean="0"/>
              <a:t>8/18/2022</a:t>
            </a:fld>
            <a:endParaRPr lang="en-US"/>
          </a:p>
        </p:txBody>
      </p:sp>
      <p:sp>
        <p:nvSpPr>
          <p:cNvPr id="8" name="Footer Placeholder 7">
            <a:extLst>
              <a:ext uri="{FF2B5EF4-FFF2-40B4-BE49-F238E27FC236}">
                <a16:creationId xmlns:a16="http://schemas.microsoft.com/office/drawing/2014/main" id="{29388524-0C85-45FD-9AFB-28C89C5605D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149442-444D-417D-B65D-09CD7A72B755}"/>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9542498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9E235-F8DA-430F-A350-F050A8266F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8E7AA1-D2EC-4B0E-93EA-B78926E18DC5}"/>
              </a:ext>
            </a:extLst>
          </p:cNvPr>
          <p:cNvSpPr>
            <a:spLocks noGrp="1"/>
          </p:cNvSpPr>
          <p:nvPr>
            <p:ph type="dt" sz="half" idx="10"/>
          </p:nvPr>
        </p:nvSpPr>
        <p:spPr/>
        <p:txBody>
          <a:bodyPr/>
          <a:lstStyle/>
          <a:p>
            <a:fld id="{0CF0B681-BEE7-4F94-A83F-7B0BC08761BF}" type="datetimeFigureOut">
              <a:rPr lang="en-US" smtClean="0"/>
              <a:t>8/18/2022</a:t>
            </a:fld>
            <a:endParaRPr lang="en-US"/>
          </a:p>
        </p:txBody>
      </p:sp>
      <p:sp>
        <p:nvSpPr>
          <p:cNvPr id="4" name="Footer Placeholder 3">
            <a:extLst>
              <a:ext uri="{FF2B5EF4-FFF2-40B4-BE49-F238E27FC236}">
                <a16:creationId xmlns:a16="http://schemas.microsoft.com/office/drawing/2014/main" id="{66E384D8-1DB0-498A-BDDF-7FB205D979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09D365-B0D5-4E4C-BBE3-CC0CEFC0EA01}"/>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20100115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94E40F-45C0-4F4F-B6F5-848853C192B3}"/>
              </a:ext>
            </a:extLst>
          </p:cNvPr>
          <p:cNvSpPr>
            <a:spLocks noGrp="1"/>
          </p:cNvSpPr>
          <p:nvPr>
            <p:ph type="dt" sz="half" idx="10"/>
          </p:nvPr>
        </p:nvSpPr>
        <p:spPr/>
        <p:txBody>
          <a:bodyPr/>
          <a:lstStyle/>
          <a:p>
            <a:fld id="{0CF0B681-BEE7-4F94-A83F-7B0BC08761BF}" type="datetimeFigureOut">
              <a:rPr lang="en-US" smtClean="0"/>
              <a:t>8/18/2022</a:t>
            </a:fld>
            <a:endParaRPr lang="en-US"/>
          </a:p>
        </p:txBody>
      </p:sp>
      <p:sp>
        <p:nvSpPr>
          <p:cNvPr id="3" name="Footer Placeholder 2">
            <a:extLst>
              <a:ext uri="{FF2B5EF4-FFF2-40B4-BE49-F238E27FC236}">
                <a16:creationId xmlns:a16="http://schemas.microsoft.com/office/drawing/2014/main" id="{E0E6050E-CE7E-4357-B15F-1F9F155262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FCD747-0549-439D-8DC8-636C07C5F4A3}"/>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38646693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76DF0-0927-4A4F-905E-E15241A061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87A91E-5386-4670-A7ED-2D0A58614F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AA71F7-1F0B-46B4-9A5F-2A8786A858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AE36EB-7109-4F17-B293-642FCEF6E6DB}"/>
              </a:ext>
            </a:extLst>
          </p:cNvPr>
          <p:cNvSpPr>
            <a:spLocks noGrp="1"/>
          </p:cNvSpPr>
          <p:nvPr>
            <p:ph type="dt" sz="half" idx="10"/>
          </p:nvPr>
        </p:nvSpPr>
        <p:spPr/>
        <p:txBody>
          <a:bodyPr/>
          <a:lstStyle/>
          <a:p>
            <a:fld id="{0CF0B681-BEE7-4F94-A83F-7B0BC08761BF}" type="datetimeFigureOut">
              <a:rPr lang="en-US" smtClean="0"/>
              <a:t>8/18/2022</a:t>
            </a:fld>
            <a:endParaRPr lang="en-US"/>
          </a:p>
        </p:txBody>
      </p:sp>
      <p:sp>
        <p:nvSpPr>
          <p:cNvPr id="6" name="Footer Placeholder 5">
            <a:extLst>
              <a:ext uri="{FF2B5EF4-FFF2-40B4-BE49-F238E27FC236}">
                <a16:creationId xmlns:a16="http://schemas.microsoft.com/office/drawing/2014/main" id="{06E0F434-DFE0-493F-BD86-6C26771C41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EE1E8C-7815-4A35-B1AC-CAADE0FD9B4D}"/>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14181850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E33C4-AB96-48BC-B71E-DED52E6CD8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4B4439-2C51-46A8-9E13-05553B0228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604E5A-B7C6-4F19-81BF-EA9A8F4A92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F95747-0C4E-44DF-AE6C-1F23685E875B}"/>
              </a:ext>
            </a:extLst>
          </p:cNvPr>
          <p:cNvSpPr>
            <a:spLocks noGrp="1"/>
          </p:cNvSpPr>
          <p:nvPr>
            <p:ph type="dt" sz="half" idx="10"/>
          </p:nvPr>
        </p:nvSpPr>
        <p:spPr/>
        <p:txBody>
          <a:bodyPr/>
          <a:lstStyle/>
          <a:p>
            <a:fld id="{0CF0B681-BEE7-4F94-A83F-7B0BC08761BF}" type="datetimeFigureOut">
              <a:rPr lang="en-US" smtClean="0"/>
              <a:t>8/18/2022</a:t>
            </a:fld>
            <a:endParaRPr lang="en-US"/>
          </a:p>
        </p:txBody>
      </p:sp>
      <p:sp>
        <p:nvSpPr>
          <p:cNvPr id="6" name="Footer Placeholder 5">
            <a:extLst>
              <a:ext uri="{FF2B5EF4-FFF2-40B4-BE49-F238E27FC236}">
                <a16:creationId xmlns:a16="http://schemas.microsoft.com/office/drawing/2014/main" id="{DAA978B5-01CF-4DB8-A53F-1855E913DA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C4E389-1C10-4614-814F-3E1AFD5373FF}"/>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3749758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2022/8/18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877FC-1E7A-44FC-B912-8A0C7395AD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F75A7E-5BC8-4B99-A929-CDBE7B9ADB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010BE1-B863-43BF-A658-321634229D51}"/>
              </a:ext>
            </a:extLst>
          </p:cNvPr>
          <p:cNvSpPr>
            <a:spLocks noGrp="1"/>
          </p:cNvSpPr>
          <p:nvPr>
            <p:ph type="dt" sz="half" idx="10"/>
          </p:nvPr>
        </p:nvSpPr>
        <p:spPr/>
        <p:txBody>
          <a:bodyPr/>
          <a:lstStyle/>
          <a:p>
            <a:fld id="{0CF0B681-BEE7-4F94-A83F-7B0BC08761BF}" type="datetimeFigureOut">
              <a:rPr lang="en-US" smtClean="0"/>
              <a:t>8/18/2022</a:t>
            </a:fld>
            <a:endParaRPr lang="en-US"/>
          </a:p>
        </p:txBody>
      </p:sp>
      <p:sp>
        <p:nvSpPr>
          <p:cNvPr id="5" name="Footer Placeholder 4">
            <a:extLst>
              <a:ext uri="{FF2B5EF4-FFF2-40B4-BE49-F238E27FC236}">
                <a16:creationId xmlns:a16="http://schemas.microsoft.com/office/drawing/2014/main" id="{06A5D15B-424D-4215-9AA1-DBECB8FF5D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286748-B029-4795-BEBC-69E6012F6384}"/>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36023983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B40EAB-CA74-4B00-97D9-EE4CA70326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52D8BF-479C-4F50-9E95-02EFD7A482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F6FD42-0857-4108-B341-BBC6B30794EC}"/>
              </a:ext>
            </a:extLst>
          </p:cNvPr>
          <p:cNvSpPr>
            <a:spLocks noGrp="1"/>
          </p:cNvSpPr>
          <p:nvPr>
            <p:ph type="dt" sz="half" idx="10"/>
          </p:nvPr>
        </p:nvSpPr>
        <p:spPr/>
        <p:txBody>
          <a:bodyPr/>
          <a:lstStyle/>
          <a:p>
            <a:fld id="{0CF0B681-BEE7-4F94-A83F-7B0BC08761BF}" type="datetimeFigureOut">
              <a:rPr lang="en-US" smtClean="0"/>
              <a:t>8/18/2022</a:t>
            </a:fld>
            <a:endParaRPr lang="en-US"/>
          </a:p>
        </p:txBody>
      </p:sp>
      <p:sp>
        <p:nvSpPr>
          <p:cNvPr id="5" name="Footer Placeholder 4">
            <a:extLst>
              <a:ext uri="{FF2B5EF4-FFF2-40B4-BE49-F238E27FC236}">
                <a16:creationId xmlns:a16="http://schemas.microsoft.com/office/drawing/2014/main" id="{93FDA648-019E-4499-BC16-D91992045C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07525F-3A29-4AA7-ADCC-5CE857B1CB30}"/>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226980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2022/8/18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2022/8/18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28B0512-9EB9-49FF-BFB3-EBC69D97D886}" type="datetimeFigureOut">
              <a:rPr lang="zh-CN" altLang="en-US" smtClean="0"/>
              <a:t>2022/8/18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28B0512-9EB9-49FF-BFB3-EBC69D97D886}" type="datetimeFigureOut">
              <a:rPr lang="zh-CN" altLang="en-US" smtClean="0"/>
              <a:t>2022/8/18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8B0512-9EB9-49FF-BFB3-EBC69D97D886}" type="datetimeFigureOut">
              <a:rPr lang="zh-CN" altLang="en-US" smtClean="0"/>
              <a:t>2022/8/18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28.xml"/><Relationship Id="rId7" Type="http://schemas.openxmlformats.org/officeDocument/2006/relationships/tags" Target="../tags/tag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3.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tags" Target="../tags/tag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8B0512-9EB9-49FF-BFB3-EBC69D97D886}" type="datetimeFigureOut">
              <a:rPr lang="zh-CN" altLang="en-US" smtClean="0"/>
              <a:t>2022/8/18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F3AF3-0C61-45C9-90BF-748ECB78216E}" type="slidenum">
              <a:rPr lang="zh-CN" altLang="en-US" smtClean="0"/>
              <a:t>‹#›</a:t>
            </a:fld>
            <a:endParaRPr lang="zh-CN" altLang="en-US"/>
          </a:p>
        </p:txBody>
      </p:sp>
      <p:sp>
        <p:nvSpPr>
          <p:cNvPr id="7" name="副标题 2"/>
          <p:cNvSpPr txBox="1"/>
          <p:nvPr userDrawn="1"/>
        </p:nvSpPr>
        <p:spPr>
          <a:xfrm>
            <a:off x="6438900" y="4581753"/>
            <a:ext cx="4827814" cy="929140"/>
          </a:xfrm>
          <a:prstGeom prst="rect">
            <a:avLst/>
          </a:prstGeom>
        </p:spPr>
        <p:txBody>
          <a:bodyPr>
            <a:normAutofit/>
          </a:bodyPr>
          <a:lstStyle>
            <a:lvl1pPr marL="0" indent="0" algn="just"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ea"/>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dirty="0">
                <a:solidFill>
                  <a:schemeClr val="bg1"/>
                </a:solidFill>
              </a:rPr>
              <a:t>感谢您下载包图网平台上提供的</a:t>
            </a:r>
            <a:r>
              <a:rPr lang="en-US" altLang="zh-CN" dirty="0">
                <a:solidFill>
                  <a:schemeClr val="bg1"/>
                </a:solidFill>
              </a:rPr>
              <a:t>PPT</a:t>
            </a:r>
            <a:r>
              <a:rPr lang="zh-CN" altLang="en-US" dirty="0">
                <a:solidFill>
                  <a:schemeClr val="bg1"/>
                </a:solidFill>
              </a:rPr>
              <a:t>作品，为了您和包图网以及原创作者的利益，请勿复制、传播、销售，否则将承担法律责任！包图网将对作品进行维权，按照传播下载次数进行十倍索取赔偿！</a:t>
            </a:r>
            <a:r>
              <a:rPr lang="en-US" altLang="zh-CN" dirty="0">
                <a:solidFill>
                  <a:schemeClr val="bg1"/>
                </a:solidFill>
              </a:rPr>
              <a:t>Ibaotu.com</a:t>
            </a:r>
            <a:endParaRPr lang="zh-CN" altLang="en-US" dirty="0">
              <a:solidFill>
                <a:schemeClr val="bg1"/>
              </a:solidFill>
            </a:endParaRPr>
          </a:p>
        </p:txBody>
      </p:sp>
      <p:pic>
        <p:nvPicPr>
          <p:cNvPr id="8" name="图片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pic>
        <p:nvPicPr>
          <p:cNvPr id="10" name="Picture 9" descr="Shape&#10;&#10;Description automatically generated with medium confidence"/>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537841" y="365125"/>
            <a:ext cx="1304627" cy="130462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80" r:id="rId2"/>
    <p:sldLayoutId id="2147483666"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9E1D9D-EF88-46C8-9495-2ACC45A4A9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2A30CD-9018-45ED-803A-58BA08E950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3310C6-0CF4-4129-9BF5-71A55A822D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5D6360-2BD7-4B84-BD69-85918FA20B57}" type="datetimeFigureOut">
              <a:rPr lang="en-US" smtClean="0"/>
              <a:t>8/18/2022</a:t>
            </a:fld>
            <a:endParaRPr lang="en-US"/>
          </a:p>
        </p:txBody>
      </p:sp>
      <p:sp>
        <p:nvSpPr>
          <p:cNvPr id="5" name="Footer Placeholder 4">
            <a:extLst>
              <a:ext uri="{FF2B5EF4-FFF2-40B4-BE49-F238E27FC236}">
                <a16:creationId xmlns:a16="http://schemas.microsoft.com/office/drawing/2014/main" id="{5335102E-5C36-450B-9627-DEC8EAFECC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878C0A-AEBD-472C-AFDC-AC66BD4819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85678-1280-45B6-905C-F27C470FEACB}" type="slidenum">
              <a:rPr lang="en-US" smtClean="0"/>
              <a:t>‹#›</a:t>
            </a:fld>
            <a:endParaRPr lang="en-US"/>
          </a:p>
        </p:txBody>
      </p:sp>
    </p:spTree>
    <p:extLst>
      <p:ext uri="{BB962C8B-B14F-4D97-AF65-F5344CB8AC3E}">
        <p14:creationId xmlns:p14="http://schemas.microsoft.com/office/powerpoint/2010/main" val="160784424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8/18/2022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spd="slow">
    <p:push dir="u"/>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053FAA-10EA-4307-B6F9-2E1E593D85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209874-800F-491E-8212-E62F6338D5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4ABF9F-3A8D-4DE9-B02F-6426705E31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F0B681-BEE7-4F94-A83F-7B0BC08761BF}" type="datetimeFigureOut">
              <a:rPr lang="en-US" smtClean="0"/>
              <a:t>8/18/2022</a:t>
            </a:fld>
            <a:endParaRPr lang="en-US"/>
          </a:p>
        </p:txBody>
      </p:sp>
      <p:sp>
        <p:nvSpPr>
          <p:cNvPr id="5" name="Footer Placeholder 4">
            <a:extLst>
              <a:ext uri="{FF2B5EF4-FFF2-40B4-BE49-F238E27FC236}">
                <a16:creationId xmlns:a16="http://schemas.microsoft.com/office/drawing/2014/main" id="{63707833-0E6B-46A8-A264-F73D03C843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9A79A6-6A9A-4D08-B33A-ADE3FA7A0C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BFCA3B-F94F-4115-B2F0-3AA0AC9FF2BF}" type="slidenum">
              <a:rPr lang="en-US" smtClean="0"/>
              <a:t>‹#›</a:t>
            </a:fld>
            <a:endParaRPr lang="en-US"/>
          </a:p>
        </p:txBody>
      </p:sp>
    </p:spTree>
    <p:extLst>
      <p:ext uri="{BB962C8B-B14F-4D97-AF65-F5344CB8AC3E}">
        <p14:creationId xmlns:p14="http://schemas.microsoft.com/office/powerpoint/2010/main" val="215726285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6.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png"/><Relationship Id="rId3" Type="http://schemas.openxmlformats.org/officeDocument/2006/relationships/image" Target="../media/image1.png"/><Relationship Id="rId7" Type="http://schemas.openxmlformats.org/officeDocument/2006/relationships/image" Target="../media/image27.png"/><Relationship Id="rId12" Type="http://schemas.openxmlformats.org/officeDocument/2006/relationships/image" Target="../media/image30.png"/><Relationship Id="rId17" Type="http://schemas.openxmlformats.org/officeDocument/2006/relationships/image" Target="../media/image40.png"/><Relationship Id="rId2" Type="http://schemas.openxmlformats.org/officeDocument/2006/relationships/notesSlide" Target="../notesSlides/notesSlide2.xml"/><Relationship Id="rId16"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6.png"/><Relationship Id="rId5" Type="http://schemas.openxmlformats.org/officeDocument/2006/relationships/image" Target="../media/image34.png"/><Relationship Id="rId15" Type="http://schemas.openxmlformats.org/officeDocument/2006/relationships/image" Target="../media/image38.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35.png"/><Relationship Id="rId1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0.emf"/></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8.png"/><Relationship Id="rId3" Type="http://schemas.microsoft.com/office/2007/relationships/media" Target="../media/media3.mp4"/><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11" Type="http://schemas.openxmlformats.org/officeDocument/2006/relationships/image" Target="../media/image15.png"/><Relationship Id="rId5" Type="http://schemas.openxmlformats.org/officeDocument/2006/relationships/slideLayout" Target="../slideLayouts/slideLayout26.xml"/><Relationship Id="rId15" Type="http://schemas.openxmlformats.org/officeDocument/2006/relationships/image" Target="../media/image18.emf"/><Relationship Id="rId10" Type="http://schemas.openxmlformats.org/officeDocument/2006/relationships/image" Target="../media/image14.png"/><Relationship Id="rId4" Type="http://schemas.openxmlformats.org/officeDocument/2006/relationships/video" Target="../media/media3.mp4"/><Relationship Id="rId9" Type="http://schemas.openxmlformats.org/officeDocument/2006/relationships/image" Target="../media/image13.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8.png"/><Relationship Id="rId3" Type="http://schemas.openxmlformats.org/officeDocument/2006/relationships/video" Target="NULL" TargetMode="Externa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11" Type="http://schemas.openxmlformats.org/officeDocument/2006/relationships/image" Target="../media/image15.png"/><Relationship Id="rId5" Type="http://schemas.openxmlformats.org/officeDocument/2006/relationships/slideLayout" Target="../slideLayouts/slideLayout26.xml"/><Relationship Id="rId15" Type="http://schemas.openxmlformats.org/officeDocument/2006/relationships/image" Target="../media/image20.png"/><Relationship Id="rId10" Type="http://schemas.openxmlformats.org/officeDocument/2006/relationships/image" Target="../media/image14.png"/><Relationship Id="rId4" Type="http://schemas.microsoft.com/office/2007/relationships/media" Target="../media/media4.mp4"/><Relationship Id="rId9" Type="http://schemas.openxmlformats.org/officeDocument/2006/relationships/image" Target="../media/image13.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8.png"/><Relationship Id="rId3" Type="http://schemas.microsoft.com/office/2007/relationships/media" Target="../media/media5.mp4"/><Relationship Id="rId7" Type="http://schemas.openxmlformats.org/officeDocument/2006/relationships/image" Target="../media/image11.png"/><Relationship Id="rId12"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11" Type="http://schemas.openxmlformats.org/officeDocument/2006/relationships/image" Target="../media/image15.png"/><Relationship Id="rId5" Type="http://schemas.openxmlformats.org/officeDocument/2006/relationships/slideLayout" Target="../slideLayouts/slideLayout26.xml"/><Relationship Id="rId15" Type="http://schemas.openxmlformats.org/officeDocument/2006/relationships/image" Target="../media/image23.png"/><Relationship Id="rId10" Type="http://schemas.openxmlformats.org/officeDocument/2006/relationships/image" Target="../media/image14.png"/><Relationship Id="rId4" Type="http://schemas.openxmlformats.org/officeDocument/2006/relationships/video" Target="../media/media5.mp4"/><Relationship Id="rId9" Type="http://schemas.openxmlformats.org/officeDocument/2006/relationships/image" Target="../media/image13.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0.png"/><Relationship Id="rId3" Type="http://schemas.openxmlformats.org/officeDocument/2006/relationships/slideLayout" Target="../slideLayouts/slideLayout1.xml"/><Relationship Id="rId7" Type="http://schemas.openxmlformats.org/officeDocument/2006/relationships/image" Target="../media/image25.png"/><Relationship Id="rId12" Type="http://schemas.openxmlformats.org/officeDocument/2006/relationships/image" Target="../media/image29.png"/><Relationship Id="rId2" Type="http://schemas.openxmlformats.org/officeDocument/2006/relationships/audio" Target="../media/media6.mp3"/><Relationship Id="rId16" Type="http://schemas.openxmlformats.org/officeDocument/2006/relationships/image" Target="../media/image32.png"/><Relationship Id="rId1" Type="http://schemas.microsoft.com/office/2007/relationships/media" Target="../media/media6.mp3"/><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1.png"/><Relationship Id="rId15" Type="http://schemas.openxmlformats.org/officeDocument/2006/relationships/image" Target="../media/image8.png"/><Relationship Id="rId10" Type="http://schemas.openxmlformats.org/officeDocument/2006/relationships/image" Target="../media/image27.png"/><Relationship Id="rId4" Type="http://schemas.openxmlformats.org/officeDocument/2006/relationships/notesSlide" Target="../notesSlides/notesSlide1.xml"/><Relationship Id="rId9" Type="http://schemas.openxmlformats.org/officeDocument/2006/relationships/image" Target="../media/image26.png"/><Relationship Id="rId14"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srcRect t="1112"/>
          <a:stretch>
            <a:fillRect/>
          </a:stretch>
        </p:blipFill>
        <p:spPr>
          <a:xfrm>
            <a:off x="28250" y="0"/>
            <a:ext cx="12176450" cy="6858000"/>
          </a:xfrm>
          <a:prstGeom prst="rect">
            <a:avLst/>
          </a:prstGeom>
        </p:spPr>
      </p:pic>
      <p:sp>
        <p:nvSpPr>
          <p:cNvPr id="15" name="Rectangle: Rounded Corners 14"/>
          <p:cNvSpPr/>
          <p:nvPr/>
        </p:nvSpPr>
        <p:spPr>
          <a:xfrm>
            <a:off x="4921037" y="5105400"/>
            <a:ext cx="2349925" cy="909431"/>
          </a:xfrm>
          <a:prstGeom prst="roundRect">
            <a:avLst/>
          </a:prstGeom>
          <a:solidFill>
            <a:schemeClr val="accent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white"/>
                </a:solidFill>
                <a:effectLst/>
                <a:uLnTx/>
                <a:uFillTx/>
                <a:latin typeface="#9Slide02 Noi dung dai"/>
                <a:ea typeface="+mn-ea"/>
                <a:cs typeface="+mn-cs"/>
              </a:rPr>
              <a:t>BẮT ĐẦU</a:t>
            </a:r>
          </a:p>
        </p:txBody>
      </p:sp>
      <p:pic>
        <p:nvPicPr>
          <p:cNvPr id="17" name="Picture 16"/>
          <p:cNvPicPr>
            <a:picLocks noChangeAspect="1"/>
          </p:cNvPicPr>
          <p:nvPr/>
        </p:nvPicPr>
        <p:blipFill>
          <a:blip r:embed="rId5"/>
          <a:stretch>
            <a:fillRect/>
          </a:stretch>
        </p:blipFill>
        <p:spPr>
          <a:xfrm>
            <a:off x="0" y="381000"/>
            <a:ext cx="6002236" cy="6858000"/>
          </a:xfrm>
          <a:prstGeom prst="rect">
            <a:avLst/>
          </a:prstGeom>
        </p:spPr>
      </p:pic>
      <p:pic>
        <p:nvPicPr>
          <p:cNvPr id="31" name="Picture 30"/>
          <p:cNvPicPr>
            <a:picLocks noChangeAspect="1"/>
          </p:cNvPicPr>
          <p:nvPr/>
        </p:nvPicPr>
        <p:blipFill>
          <a:blip r:embed="rId6"/>
          <a:stretch>
            <a:fillRect/>
          </a:stretch>
        </p:blipFill>
        <p:spPr>
          <a:xfrm>
            <a:off x="4343400" y="953625"/>
            <a:ext cx="3731075" cy="4608975"/>
          </a:xfrm>
          <a:prstGeom prst="rect">
            <a:avLst/>
          </a:prstGeom>
        </p:spPr>
      </p:pic>
      <p:pic>
        <p:nvPicPr>
          <p:cNvPr id="32" name="Picture 31"/>
          <p:cNvPicPr>
            <a:picLocks noChangeAspect="1"/>
          </p:cNvPicPr>
          <p:nvPr/>
        </p:nvPicPr>
        <p:blipFill>
          <a:blip r:embed="rId7"/>
          <a:stretch>
            <a:fillRect/>
          </a:stretch>
        </p:blipFill>
        <p:spPr>
          <a:xfrm>
            <a:off x="6629400" y="762000"/>
            <a:ext cx="5657578" cy="5913633"/>
          </a:xfrm>
          <a:prstGeom prst="rect">
            <a:avLst/>
          </a:prstGeom>
        </p:spPr>
      </p:pic>
      <p:pic>
        <p:nvPicPr>
          <p:cNvPr id="8" name="NhacnenTroCH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76400" y="539366"/>
            <a:ext cx="828517" cy="828517"/>
          </a:xfrm>
          <a:prstGeom prst="rect">
            <a:avLst/>
          </a:prstGeom>
        </p:spPr>
      </p:pic>
      <p:sp>
        <p:nvSpPr>
          <p:cNvPr id="4" name="TextBox 3"/>
          <p:cNvSpPr txBox="1"/>
          <p:nvPr/>
        </p:nvSpPr>
        <p:spPr>
          <a:xfrm>
            <a:off x="-1753067" y="1600200"/>
            <a:ext cx="969817"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lumMod val="50000"/>
                    <a:lumOff val="50000"/>
                  </a:prstClr>
                </a:solidFill>
                <a:effectLst/>
                <a:uLnTx/>
                <a:uFillTx/>
                <a:latin typeface="#9Slide02 Noi dung dai"/>
                <a:ea typeface="+mn-ea"/>
                <a:cs typeface="+mn-cs"/>
              </a:rPr>
              <a:t>Nhạc nền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14:presetBounceEnd="69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69000">
                                          <p:cBhvr additive="base">
                                            <p:cTn id="11" dur="15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9000">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14:bounceEnd="69000">
                                          <p:cBhvr additive="base">
                                            <p:cTn id="15" dur="1500" fill="hold"/>
                                            <p:tgtEl>
                                              <p:spTgt spid="31"/>
                                            </p:tgtEl>
                                            <p:attrNameLst>
                                              <p:attrName>ppt_x</p:attrName>
                                            </p:attrNameLst>
                                          </p:cBhvr>
                                          <p:tavLst>
                                            <p:tav tm="0">
                                              <p:val>
                                                <p:strVal val="#ppt_x"/>
                                              </p:val>
                                            </p:tav>
                                            <p:tav tm="100000">
                                              <p:val>
                                                <p:strVal val="#ppt_x"/>
                                              </p:val>
                                            </p:tav>
                                          </p:tavLst>
                                        </p:anim>
                                        <p:anim calcmode="lin" valueType="num" p14:bounceEnd="69000">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9000">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14:bounceEnd="69000">
                                          <p:cBhvr additive="base">
                                            <p:cTn id="19" dur="1500" fill="hold"/>
                                            <p:tgtEl>
                                              <p:spTgt spid="32"/>
                                            </p:tgtEl>
                                            <p:attrNameLst>
                                              <p:attrName>ppt_x</p:attrName>
                                            </p:attrNameLst>
                                          </p:cBhvr>
                                          <p:tavLst>
                                            <p:tav tm="0">
                                              <p:val>
                                                <p:strVal val="#ppt_x"/>
                                              </p:val>
                                            </p:tav>
                                            <p:tav tm="100000">
                                              <p:val>
                                                <p:strVal val="#ppt_x"/>
                                              </p:val>
                                            </p:tav>
                                          </p:tavLst>
                                        </p:anim>
                                        <p:anim calcmode="lin" valueType="num" p14:bounceEnd="69000">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1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0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ppt_x"/>
                                              </p:val>
                                            </p:tav>
                                            <p:tav tm="100000">
                                              <p:val>
                                                <p:strVal val="#ppt_x"/>
                                              </p:val>
                                            </p:tav>
                                          </p:tavLst>
                                        </p:anim>
                                        <p:anim calcmode="lin" valueType="num">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500" fill="hold"/>
                                            <p:tgtEl>
                                              <p:spTgt spid="31"/>
                                            </p:tgtEl>
                                            <p:attrNameLst>
                                              <p:attrName>ppt_x</p:attrName>
                                            </p:attrNameLst>
                                          </p:cBhvr>
                                          <p:tavLst>
                                            <p:tav tm="0">
                                              <p:val>
                                                <p:strVal val="#ppt_x"/>
                                              </p:val>
                                            </p:tav>
                                            <p:tav tm="100000">
                                              <p:val>
                                                <p:strVal val="#ppt_x"/>
                                              </p:val>
                                            </p:tav>
                                          </p:tavLst>
                                        </p:anim>
                                        <p:anim calcmode="lin" valueType="num">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500" fill="hold"/>
                                            <p:tgtEl>
                                              <p:spTgt spid="32"/>
                                            </p:tgtEl>
                                            <p:attrNameLst>
                                              <p:attrName>ppt_x</p:attrName>
                                            </p:attrNameLst>
                                          </p:cBhvr>
                                          <p:tavLst>
                                            <p:tav tm="0">
                                              <p:val>
                                                <p:strVal val="#ppt_x"/>
                                              </p:val>
                                            </p:tav>
                                            <p:tav tm="100000">
                                              <p:val>
                                                <p:strVal val="#ppt_x"/>
                                              </p:val>
                                            </p:tav>
                                          </p:tavLst>
                                        </p:anim>
                                        <p:anim calcmode="lin" valueType="num">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1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0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54F3AE-8632-4540-BC6E-C00E0D6A8DCF}"/>
              </a:ext>
            </a:extLst>
          </p:cNvPr>
          <p:cNvSpPr/>
          <p:nvPr/>
        </p:nvSpPr>
        <p:spPr>
          <a:xfrm>
            <a:off x="0" y="0"/>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CE311E85-35D1-43CE-A0CC-E02CDC9CDB8B}"/>
              </a:ext>
            </a:extLst>
          </p:cNvPr>
          <p:cNvSpPr/>
          <p:nvPr/>
        </p:nvSpPr>
        <p:spPr>
          <a:xfrm>
            <a:off x="0" y="6728791"/>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Box 3">
            <a:extLst>
              <a:ext uri="{FF2B5EF4-FFF2-40B4-BE49-F238E27FC236}">
                <a16:creationId xmlns:a16="http://schemas.microsoft.com/office/drawing/2014/main" id="{DB788AC8-A190-40B9-B784-6B05DE03E467}"/>
              </a:ext>
            </a:extLst>
          </p:cNvPr>
          <p:cNvSpPr txBox="1"/>
          <p:nvPr/>
        </p:nvSpPr>
        <p:spPr>
          <a:xfrm>
            <a:off x="342264" y="280670"/>
            <a:ext cx="12042775" cy="584775"/>
          </a:xfrm>
          <a:prstGeom prst="rect">
            <a:avLst/>
          </a:prstGeom>
          <a:noFill/>
        </p:spPr>
        <p:txBody>
          <a:bodyPr wrap="square" rtlCol="0" anchor="t">
            <a:spAutoFit/>
          </a:bodyPr>
          <a:lstStyle/>
          <a:p>
            <a:r>
              <a:rPr lang="en-US" sz="3200">
                <a:latin typeface="Times New Roman" panose="02020603050405020304" pitchFamily="18" charset="0"/>
                <a:cs typeface="Times New Roman" panose="02020603050405020304" pitchFamily="18" charset="0"/>
              </a:rPr>
              <a:t>4. Xác định công dụng của dấu hai chấm trong mỗi câu văn dưới đây:</a:t>
            </a:r>
          </a:p>
        </p:txBody>
      </p:sp>
      <p:pic>
        <p:nvPicPr>
          <p:cNvPr id="5" name="Content Placeholder 99">
            <a:extLst>
              <a:ext uri="{FF2B5EF4-FFF2-40B4-BE49-F238E27FC236}">
                <a16:creationId xmlns:a16="http://schemas.microsoft.com/office/drawing/2014/main" id="{5E7CE506-1DBC-4CB3-B91E-596E93D6DC57}"/>
              </a:ext>
            </a:extLst>
          </p:cNvPr>
          <p:cNvPicPr>
            <a:picLocks/>
          </p:cNvPicPr>
          <p:nvPr/>
        </p:nvPicPr>
        <p:blipFill>
          <a:blip r:embed="rId2"/>
          <a:stretch>
            <a:fillRect/>
          </a:stretch>
        </p:blipFill>
        <p:spPr>
          <a:xfrm>
            <a:off x="927100" y="1016906"/>
            <a:ext cx="10069195" cy="1573530"/>
          </a:xfrm>
          <a:prstGeom prst="rect">
            <a:avLst/>
          </a:prstGeom>
          <a:noFill/>
          <a:ln w="9525">
            <a:noFill/>
          </a:ln>
        </p:spPr>
      </p:pic>
      <p:sp>
        <p:nvSpPr>
          <p:cNvPr id="6" name="Text Box 5">
            <a:extLst>
              <a:ext uri="{FF2B5EF4-FFF2-40B4-BE49-F238E27FC236}">
                <a16:creationId xmlns:a16="http://schemas.microsoft.com/office/drawing/2014/main" id="{9CB68BEE-9058-45FA-81AA-1D48395D1787}"/>
              </a:ext>
            </a:extLst>
          </p:cNvPr>
          <p:cNvSpPr txBox="1"/>
          <p:nvPr/>
        </p:nvSpPr>
        <p:spPr>
          <a:xfrm>
            <a:off x="338772" y="2741897"/>
            <a:ext cx="11721148" cy="4031873"/>
          </a:xfrm>
          <a:prstGeom prst="rect">
            <a:avLst/>
          </a:prstGeom>
          <a:noFill/>
        </p:spPr>
        <p:txBody>
          <a:bodyPr wrap="square" rtlCol="0" anchor="t">
            <a:spAutoFit/>
          </a:bodyPr>
          <a:lstStyle/>
          <a:p>
            <a:r>
              <a:rPr lang="en-US" sz="3200">
                <a:latin typeface="Times New Roman" panose="02020603050405020304" pitchFamily="18" charset="0"/>
                <a:cs typeface="Times New Roman" panose="02020603050405020304" pitchFamily="18" charset="0"/>
              </a:rPr>
              <a:t>a. Trong cái túi vải thô của bà có đủ thứ quà, mùa nào thức nấy: nhãn tháng Sáu, na tháng Bảy, roi mùa hạ, gương sen mùa thu.</a:t>
            </a:r>
          </a:p>
          <a:p>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b. Hoa giấy có một đặc điểm khác với nhiều loài hoa: hoa rụng mà vẫn còn tươi nguyên.</a:t>
            </a:r>
          </a:p>
          <a:p>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c. Chú sóc có bộ lông khá đẹp: lưng xám nhưng bụng và chóp đuôi lại đỏ rực.</a:t>
            </a:r>
          </a:p>
        </p:txBody>
      </p:sp>
    </p:spTree>
    <p:extLst>
      <p:ext uri="{BB962C8B-B14F-4D97-AF65-F5344CB8AC3E}">
        <p14:creationId xmlns:p14="http://schemas.microsoft.com/office/powerpoint/2010/main" val="2027466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2EF03486-8247-45A2-8F16-0CE739D89DDD}"/>
              </a:ext>
            </a:extLst>
          </p:cNvPr>
          <p:cNvSpPr/>
          <p:nvPr/>
        </p:nvSpPr>
        <p:spPr>
          <a:xfrm>
            <a:off x="617552" y="2735452"/>
            <a:ext cx="2981324" cy="1990725"/>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Left Brace 2">
            <a:extLst>
              <a:ext uri="{FF2B5EF4-FFF2-40B4-BE49-F238E27FC236}">
                <a16:creationId xmlns:a16="http://schemas.microsoft.com/office/drawing/2014/main" id="{C38BA9A4-61FE-441A-885E-F51E1C282EE5}"/>
              </a:ext>
            </a:extLst>
          </p:cNvPr>
          <p:cNvSpPr/>
          <p:nvPr/>
        </p:nvSpPr>
        <p:spPr>
          <a:xfrm>
            <a:off x="3808426" y="2573527"/>
            <a:ext cx="438149" cy="2757488"/>
          </a:xfrm>
          <a:prstGeom prst="leftBrace">
            <a:avLst>
              <a:gd name="adj1" fmla="val 21586"/>
              <a:gd name="adj2" fmla="val 49549"/>
            </a:avLst>
          </a:prstGeom>
          <a:ln w="57150">
            <a:solidFill>
              <a:srgbClr val="E0548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ectangle 3">
            <a:extLst>
              <a:ext uri="{FF2B5EF4-FFF2-40B4-BE49-F238E27FC236}">
                <a16:creationId xmlns:a16="http://schemas.microsoft.com/office/drawing/2014/main" id="{593B8A43-097B-4E33-BB51-D750E2C635EB}"/>
              </a:ext>
            </a:extLst>
          </p:cNvPr>
          <p:cNvSpPr/>
          <p:nvPr/>
        </p:nvSpPr>
        <p:spPr>
          <a:xfrm>
            <a:off x="4246573" y="2016315"/>
            <a:ext cx="2247903" cy="131445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Dấu hai châm</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4">
            <a:extLst>
              <a:ext uri="{FF2B5EF4-FFF2-40B4-BE49-F238E27FC236}">
                <a16:creationId xmlns:a16="http://schemas.microsoft.com/office/drawing/2014/main" id="{06C311F6-F0FF-4959-97C7-A15E957941FF}"/>
              </a:ext>
            </a:extLst>
          </p:cNvPr>
          <p:cNvSpPr/>
          <p:nvPr/>
        </p:nvSpPr>
        <p:spPr>
          <a:xfrm>
            <a:off x="4246573" y="4911915"/>
            <a:ext cx="3109267" cy="103107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Từ về người thân</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6" name="Straight Connector 5">
            <a:extLst>
              <a:ext uri="{FF2B5EF4-FFF2-40B4-BE49-F238E27FC236}">
                <a16:creationId xmlns:a16="http://schemas.microsoft.com/office/drawing/2014/main" id="{085F72A2-A32A-41DE-91A0-18C9B691487F}"/>
              </a:ext>
            </a:extLst>
          </p:cNvPr>
          <p:cNvCxnSpPr>
            <a:cxnSpLocks/>
            <a:stCxn id="4" idx="3"/>
            <a:endCxn id="7" idx="1"/>
          </p:cNvCxnSpPr>
          <p:nvPr/>
        </p:nvCxnSpPr>
        <p:spPr>
          <a:xfrm flipV="1">
            <a:off x="6494476" y="1294765"/>
            <a:ext cx="762304" cy="1378775"/>
          </a:xfrm>
          <a:prstGeom prst="line">
            <a:avLst/>
          </a:prstGeom>
          <a:ln w="57150"/>
        </p:spPr>
        <p:style>
          <a:lnRef idx="2">
            <a:schemeClr val="accent4">
              <a:shade val="50000"/>
            </a:schemeClr>
          </a:lnRef>
          <a:fillRef idx="1">
            <a:schemeClr val="accent4"/>
          </a:fillRef>
          <a:effectRef idx="0">
            <a:schemeClr val="accent4"/>
          </a:effectRef>
          <a:fontRef idx="minor">
            <a:schemeClr val="lt1"/>
          </a:fontRef>
        </p:style>
      </p:cxnSp>
      <p:sp>
        <p:nvSpPr>
          <p:cNvPr id="7" name="Rectangle 6">
            <a:extLst>
              <a:ext uri="{FF2B5EF4-FFF2-40B4-BE49-F238E27FC236}">
                <a16:creationId xmlns:a16="http://schemas.microsoft.com/office/drawing/2014/main" id="{43C1C144-03D5-4B07-981B-11AA6D341B9E}"/>
              </a:ext>
            </a:extLst>
          </p:cNvPr>
          <p:cNvSpPr/>
          <p:nvPr/>
        </p:nvSpPr>
        <p:spPr>
          <a:xfrm>
            <a:off x="7256780" y="758190"/>
            <a:ext cx="4549140" cy="107315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Báo hiệu phần giải thích</a:t>
            </a:r>
          </a:p>
        </p:txBody>
      </p:sp>
      <p:cxnSp>
        <p:nvCxnSpPr>
          <p:cNvPr id="8" name="Straight Connector 7">
            <a:extLst>
              <a:ext uri="{FF2B5EF4-FFF2-40B4-BE49-F238E27FC236}">
                <a16:creationId xmlns:a16="http://schemas.microsoft.com/office/drawing/2014/main" id="{2689CE15-EDA6-4BF8-A2E7-D9E7E83A925C}"/>
              </a:ext>
            </a:extLst>
          </p:cNvPr>
          <p:cNvCxnSpPr/>
          <p:nvPr/>
        </p:nvCxnSpPr>
        <p:spPr>
          <a:xfrm>
            <a:off x="6494476" y="2725928"/>
            <a:ext cx="761995" cy="0"/>
          </a:xfrm>
          <a:prstGeom prst="line">
            <a:avLst/>
          </a:prstGeom>
          <a:ln w="57150"/>
        </p:spPr>
        <p:style>
          <a:lnRef idx="2">
            <a:schemeClr val="accent4">
              <a:shade val="50000"/>
            </a:schemeClr>
          </a:lnRef>
          <a:fillRef idx="1">
            <a:schemeClr val="accent4"/>
          </a:fillRef>
          <a:effectRef idx="0">
            <a:schemeClr val="accent4"/>
          </a:effectRef>
          <a:fontRef idx="minor">
            <a:schemeClr val="lt1"/>
          </a:fontRef>
        </p:style>
      </p:cxnSp>
      <p:sp>
        <p:nvSpPr>
          <p:cNvPr id="9" name="Rectangle 8">
            <a:extLst>
              <a:ext uri="{FF2B5EF4-FFF2-40B4-BE49-F238E27FC236}">
                <a16:creationId xmlns:a16="http://schemas.microsoft.com/office/drawing/2014/main" id="{3A58CACA-6585-46A8-9426-49106B816BF6}"/>
              </a:ext>
            </a:extLst>
          </p:cNvPr>
          <p:cNvSpPr/>
          <p:nvPr/>
        </p:nvSpPr>
        <p:spPr>
          <a:xfrm>
            <a:off x="7256780" y="2178050"/>
            <a:ext cx="4549140" cy="107315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Báo hiệu phần liệt kê</a:t>
            </a:r>
            <a:endParaRPr lang="en-US"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921FE1C4-E5D4-4F09-8151-CC0C15B6D0EA}"/>
              </a:ext>
            </a:extLst>
          </p:cNvPr>
          <p:cNvSpPr/>
          <p:nvPr/>
        </p:nvSpPr>
        <p:spPr>
          <a:xfrm>
            <a:off x="0" y="0"/>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FF60413-002C-490E-91CC-286B1E716730}"/>
              </a:ext>
            </a:extLst>
          </p:cNvPr>
          <p:cNvSpPr/>
          <p:nvPr/>
        </p:nvSpPr>
        <p:spPr>
          <a:xfrm>
            <a:off x="0" y="6728791"/>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154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7" grpId="0" bldLvl="0" animBg="1"/>
      <p:bldP spid="9"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691"/>
            <a:ext cx="12215464" cy="6871199"/>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6760" y="-1"/>
            <a:ext cx="8075929" cy="5504279"/>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37798">
            <a:off x="7712349" y="637820"/>
            <a:ext cx="787224" cy="467414"/>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8096" y="-49981"/>
            <a:ext cx="7131981" cy="542814"/>
          </a:xfrm>
          <a:prstGeom prst="rect">
            <a:avLst/>
          </a:prstGeom>
        </p:spPr>
      </p:pic>
      <p:pic>
        <p:nvPicPr>
          <p:cNvPr id="13"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9148" y="3266558"/>
            <a:ext cx="762091" cy="855236"/>
          </a:xfrm>
          <a:prstGeom prst="rect">
            <a:avLst/>
          </a:prstGeom>
        </p:spPr>
      </p:pic>
      <p:pic>
        <p:nvPicPr>
          <p:cNvPr id="14" name="图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30816" y="2334638"/>
            <a:ext cx="1777771" cy="3099333"/>
          </a:xfrm>
          <a:prstGeom prst="rect">
            <a:avLst/>
          </a:prstGeom>
        </p:spPr>
      </p:pic>
      <p:pic>
        <p:nvPicPr>
          <p:cNvPr id="15" name="图片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96275" y="165187"/>
            <a:ext cx="916711" cy="1148606"/>
          </a:xfrm>
          <a:prstGeom prst="rect">
            <a:avLst/>
          </a:prstGeom>
        </p:spPr>
      </p:pic>
      <p:grpSp>
        <p:nvGrpSpPr>
          <p:cNvPr id="21" name="组合 20"/>
          <p:cNvGrpSpPr/>
          <p:nvPr/>
        </p:nvGrpSpPr>
        <p:grpSpPr>
          <a:xfrm>
            <a:off x="-1" y="4850426"/>
            <a:ext cx="12212988" cy="2018081"/>
            <a:chOff x="-1" y="4850426"/>
            <a:chExt cx="12212988" cy="2018081"/>
          </a:xfrm>
        </p:grpSpPr>
        <p:pic>
          <p:nvPicPr>
            <p:cNvPr id="7" name="图片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76762" y="4850426"/>
              <a:ext cx="8460115" cy="2018081"/>
            </a:xfrm>
            <a:prstGeom prst="rect">
              <a:avLst/>
            </a:prstGeom>
          </p:spPr>
        </p:pic>
        <p:pic>
          <p:nvPicPr>
            <p:cNvPr id="5" name="图片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039804"/>
              <a:ext cx="12212988" cy="1828703"/>
            </a:xfrm>
            <a:prstGeom prst="rect">
              <a:avLst/>
            </a:prstGeom>
          </p:spPr>
        </p:pic>
      </p:grpSp>
      <p:pic>
        <p:nvPicPr>
          <p:cNvPr id="8" name="图片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931" y="5033630"/>
            <a:ext cx="2017147" cy="1651671"/>
          </a:xfrm>
          <a:prstGeom prst="rect">
            <a:avLst/>
          </a:prstGeom>
        </p:spPr>
      </p:pic>
      <p:pic>
        <p:nvPicPr>
          <p:cNvPr id="6" name="图片 5"/>
          <p:cNvPicPr>
            <a:picLocks noChangeAspect="1"/>
          </p:cNvPicPr>
          <p:nvPr/>
        </p:nvPicPr>
        <p:blipFill rotWithShape="1">
          <a:blip r:embed="rId14" cstate="print">
            <a:extLst>
              <a:ext uri="{28A0092B-C50C-407E-A947-70E740481C1C}">
                <a14:useLocalDpi xmlns:a14="http://schemas.microsoft.com/office/drawing/2010/main" val="0"/>
              </a:ext>
            </a:extLst>
          </a:blip>
          <a:srcRect t="21127"/>
          <a:stretch>
            <a:fillRect/>
          </a:stretch>
        </p:blipFill>
        <p:spPr>
          <a:xfrm>
            <a:off x="4042988" y="3694001"/>
            <a:ext cx="4733391" cy="2841112"/>
          </a:xfrm>
          <a:prstGeom prst="rect">
            <a:avLst/>
          </a:prstGeom>
        </p:spPr>
      </p:pic>
      <p:pic>
        <p:nvPicPr>
          <p:cNvPr id="3" name="图片 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020281" y="3308884"/>
            <a:ext cx="1185801" cy="824905"/>
          </a:xfrm>
          <a:prstGeom prst="rect">
            <a:avLst/>
          </a:prstGeom>
        </p:spPr>
      </p:pic>
      <p:pic>
        <p:nvPicPr>
          <p:cNvPr id="4" name="图片 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47983" y="3171861"/>
            <a:ext cx="1003254" cy="1540711"/>
          </a:xfrm>
          <a:prstGeom prst="rect">
            <a:avLst/>
          </a:prstGeom>
        </p:spPr>
      </p:pic>
      <p:pic>
        <p:nvPicPr>
          <p:cNvPr id="22" name="Picture 21"/>
          <p:cNvPicPr>
            <a:picLocks noChangeAspect="1"/>
          </p:cNvPicPr>
          <p:nvPr/>
        </p:nvPicPr>
        <p:blipFill>
          <a:blip r:embed="rId17"/>
          <a:stretch>
            <a:fillRect/>
          </a:stretch>
        </p:blipFill>
        <p:spPr>
          <a:xfrm>
            <a:off x="3430165" y="1100133"/>
            <a:ext cx="5547841" cy="2517866"/>
          </a:xfrm>
          <a:prstGeom prst="rect">
            <a:avLst/>
          </a:prstGeom>
        </p:spPr>
      </p:pic>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50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2" presetClass="entr" presetSubtype="12" fill="hold" nodeType="withEffect">
                                  <p:stCondLst>
                                    <p:cond delay="50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1112"/>
          <a:stretch>
            <a:fillRect/>
          </a:stretch>
        </p:blipFill>
        <p:spPr>
          <a:xfrm>
            <a:off x="28250" y="0"/>
            <a:ext cx="12176450" cy="6858000"/>
          </a:xfrm>
          <a:prstGeom prst="rect">
            <a:avLst/>
          </a:prstGeom>
        </p:spPr>
      </p:pic>
      <p:grpSp>
        <p:nvGrpSpPr>
          <p:cNvPr id="8" name="Group 7"/>
          <p:cNvGrpSpPr/>
          <p:nvPr/>
        </p:nvGrpSpPr>
        <p:grpSpPr>
          <a:xfrm>
            <a:off x="1109454" y="556475"/>
            <a:ext cx="9973091" cy="5920525"/>
            <a:chOff x="-113416" y="656520"/>
            <a:chExt cx="7468320" cy="4433568"/>
          </a:xfrm>
        </p:grpSpPr>
        <p:pic>
          <p:nvPicPr>
            <p:cNvPr id="9" name="Picture 8"/>
            <p:cNvPicPr>
              <a:picLocks noChangeAspect="1"/>
            </p:cNvPicPr>
            <p:nvPr/>
          </p:nvPicPr>
          <p:blipFill>
            <a:blip r:embed="rId3"/>
            <a:stretch>
              <a:fillRect/>
            </a:stretch>
          </p:blipFill>
          <p:spPr>
            <a:xfrm>
              <a:off x="-113416" y="1051488"/>
              <a:ext cx="7468320" cy="4038600"/>
            </a:xfrm>
            <a:prstGeom prst="rect">
              <a:avLst/>
            </a:prstGeom>
          </p:spPr>
        </p:pic>
        <p:pic>
          <p:nvPicPr>
            <p:cNvPr id="10" name="Picture 9"/>
            <p:cNvPicPr>
              <a:picLocks noChangeAspect="1"/>
            </p:cNvPicPr>
            <p:nvPr/>
          </p:nvPicPr>
          <p:blipFill>
            <a:blip r:embed="rId4"/>
            <a:stretch>
              <a:fillRect/>
            </a:stretch>
          </p:blipFill>
          <p:spPr>
            <a:xfrm>
              <a:off x="1404448" y="656520"/>
              <a:ext cx="4432594" cy="1009839"/>
            </a:xfrm>
            <a:prstGeom prst="rect">
              <a:avLst/>
            </a:prstGeom>
          </p:spPr>
        </p:pic>
        <p:sp>
          <p:nvSpPr>
            <p:cNvPr id="11" name="TextBox 10"/>
            <p:cNvSpPr txBox="1"/>
            <p:nvPr/>
          </p:nvSpPr>
          <p:spPr>
            <a:xfrm>
              <a:off x="2642878" y="810427"/>
              <a:ext cx="2308906" cy="6222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CÁCH CHƠI</a:t>
              </a:r>
            </a:p>
          </p:txBody>
        </p:sp>
      </p:grpSp>
      <p:pic>
        <p:nvPicPr>
          <p:cNvPr id="4" name="Picture 3"/>
          <p:cNvPicPr>
            <a:picLocks noChangeAspect="1"/>
          </p:cNvPicPr>
          <p:nvPr/>
        </p:nvPicPr>
        <p:blipFill>
          <a:blip r:embed="rId5"/>
          <a:stretch>
            <a:fillRect/>
          </a:stretch>
        </p:blipFill>
        <p:spPr>
          <a:xfrm rot="1553868">
            <a:off x="3372419" y="4631889"/>
            <a:ext cx="2467586" cy="2819400"/>
          </a:xfrm>
          <a:prstGeom prst="rect">
            <a:avLst/>
          </a:prstGeom>
        </p:spPr>
      </p:pic>
      <p:pic>
        <p:nvPicPr>
          <p:cNvPr id="5" name="Picture 4"/>
          <p:cNvPicPr>
            <a:picLocks noChangeAspect="1"/>
          </p:cNvPicPr>
          <p:nvPr/>
        </p:nvPicPr>
        <p:blipFill>
          <a:blip r:embed="rId6"/>
          <a:stretch>
            <a:fillRect/>
          </a:stretch>
        </p:blipFill>
        <p:spPr>
          <a:xfrm>
            <a:off x="5334000" y="5251688"/>
            <a:ext cx="1533886" cy="1894801"/>
          </a:xfrm>
          <a:prstGeom prst="rect">
            <a:avLst/>
          </a:prstGeom>
        </p:spPr>
      </p:pic>
      <p:pic>
        <p:nvPicPr>
          <p:cNvPr id="6" name="Picture 5"/>
          <p:cNvPicPr>
            <a:picLocks noChangeAspect="1"/>
          </p:cNvPicPr>
          <p:nvPr/>
        </p:nvPicPr>
        <p:blipFill>
          <a:blip r:embed="rId7"/>
          <a:stretch>
            <a:fillRect/>
          </a:stretch>
        </p:blipFill>
        <p:spPr>
          <a:xfrm rot="19814567">
            <a:off x="6545974" y="4831819"/>
            <a:ext cx="2325893" cy="2431160"/>
          </a:xfrm>
          <a:prstGeom prst="rect">
            <a:avLst/>
          </a:prstGeom>
        </p:spPr>
      </p:pic>
      <p:sp>
        <p:nvSpPr>
          <p:cNvPr id="12" name="TextBox 11"/>
          <p:cNvSpPr txBox="1"/>
          <p:nvPr/>
        </p:nvSpPr>
        <p:spPr>
          <a:xfrm>
            <a:off x="1556251" y="2133600"/>
            <a:ext cx="9055556" cy="2764283"/>
          </a:xfrm>
          <a:prstGeom prst="rect">
            <a:avLst/>
          </a:prstGeom>
          <a:noFill/>
        </p:spPr>
        <p:txBody>
          <a:bodyPr wrap="none" lIns="0" tIns="0" rIns="0" bIns="0" rtlCol="0">
            <a:spAutoFit/>
          </a:bodyPr>
          <a:lstStyle/>
          <a:p>
            <a:pPr marL="0" marR="0" lvl="0" indent="0" algn="ctr" defTabSz="914400" rtl="0" eaLnBrk="1" fontAlgn="auto" latinLnBrk="0" hangingPunct="1">
              <a:lnSpc>
                <a:spcPct val="128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Trò</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chơi</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sẽ</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có</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4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câu</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hỏi</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trắc</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nghiệm</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a:t>
            </a:r>
          </a:p>
          <a:p>
            <a:pPr marL="0" marR="0" lvl="0" indent="0" algn="ctr" defTabSz="914400" rtl="0" eaLnBrk="1" fontAlgn="auto" latinLnBrk="0" hangingPunct="1">
              <a:lnSpc>
                <a:spcPct val="128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Để</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trả</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lời</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các</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câu</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hỏi</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này</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em</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hãy</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đưa</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ra</a:t>
            </a:r>
            <a:b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b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kí</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hiệu</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KÉO - BÚA - BAO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chứa</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đáp</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án</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đúng</a:t>
            </a:r>
            <a:b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b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mà</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các</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em</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tìm</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được</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trước</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lớp</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nhé</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t="1112"/>
          <a:stretch>
            <a:fillRect/>
          </a:stretch>
        </p:blipFill>
        <p:spPr>
          <a:xfrm>
            <a:off x="28250" y="0"/>
            <a:ext cx="12176450" cy="6858000"/>
          </a:xfrm>
          <a:prstGeom prst="rect">
            <a:avLst/>
          </a:prstGeom>
        </p:spPr>
      </p:pic>
      <p:pic>
        <p:nvPicPr>
          <p:cNvPr id="14" name="Graphic 13"/>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24200" y="174538"/>
            <a:ext cx="8686800" cy="2568661"/>
          </a:xfrm>
          <a:prstGeom prst="rect">
            <a:avLst/>
          </a:prstGeom>
          <a:effectLst>
            <a:outerShdw blurRad="50800" dist="38100" dir="2700000" algn="tl" rotWithShape="0">
              <a:prstClr val="black">
                <a:alpha val="40000"/>
              </a:prstClr>
            </a:outerShdw>
          </a:effectLst>
        </p:spPr>
      </p:pic>
      <p:grpSp>
        <p:nvGrpSpPr>
          <p:cNvPr id="30" name="Group 29"/>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p:cNvPicPr>
              <a:picLocks noChangeAspect="1"/>
            </p:cNvPicPr>
            <p:nvPr/>
          </p:nvPicPr>
          <p:blipFill>
            <a:blip r:embed="rId9"/>
            <a:stretch>
              <a:fillRect/>
            </a:stretch>
          </p:blipFill>
          <p:spPr>
            <a:xfrm>
              <a:off x="381000" y="449490"/>
              <a:ext cx="2133600" cy="1743808"/>
            </a:xfrm>
            <a:prstGeom prst="rect">
              <a:avLst/>
            </a:prstGeom>
          </p:spPr>
        </p:pic>
        <p:sp>
          <p:nvSpPr>
            <p:cNvPr id="11" name="TextBox 10"/>
            <p:cNvSpPr txBox="1"/>
            <p:nvPr/>
          </p:nvSpPr>
          <p:spPr>
            <a:xfrm>
              <a:off x="762000" y="990600"/>
              <a:ext cx="1375761"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rPr>
                <a:t>CÂU 1</a:t>
              </a:r>
            </a:p>
          </p:txBody>
        </p:sp>
      </p:grpSp>
      <p:sp>
        <p:nvSpPr>
          <p:cNvPr id="13" name="TextBox 12"/>
          <p:cNvSpPr txBox="1"/>
          <p:nvPr/>
        </p:nvSpPr>
        <p:spPr>
          <a:xfrm>
            <a:off x="3574719" y="777075"/>
            <a:ext cx="7785786"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25" name="Keo - 9Slide.vn"/>
          <p:cNvGrpSpPr/>
          <p:nvPr/>
        </p:nvGrpSpPr>
        <p:grpSpPr>
          <a:xfrm>
            <a:off x="473732" y="2363257"/>
            <a:ext cx="11244536" cy="1751545"/>
            <a:chOff x="490264" y="2136963"/>
            <a:chExt cx="11244536" cy="1751545"/>
          </a:xfrm>
        </p:grpSpPr>
        <p:sp>
          <p:nvSpPr>
            <p:cNvPr id="16" name="Rectangle: Rounded Corners 15"/>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cày</a:t>
              </a:r>
              <a:endParaRPr kumimoji="0" lang="en-US"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Graphic 1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490264" y="2136963"/>
              <a:ext cx="1524175" cy="1751545"/>
            </a:xfrm>
            <a:prstGeom prst="rect">
              <a:avLst/>
            </a:prstGeom>
          </p:spPr>
        </p:pic>
      </p:grpSp>
      <p:grpSp>
        <p:nvGrpSpPr>
          <p:cNvPr id="26" name="Bua - 9Slide.vn"/>
          <p:cNvGrpSpPr/>
          <p:nvPr/>
        </p:nvGrpSpPr>
        <p:grpSpPr>
          <a:xfrm>
            <a:off x="609600" y="3935022"/>
            <a:ext cx="11125200" cy="1468344"/>
            <a:chOff x="609600" y="3935022"/>
            <a:chExt cx="11125200" cy="1468344"/>
          </a:xfrm>
        </p:grpSpPr>
        <p:sp>
          <p:nvSpPr>
            <p:cNvPr id="17" name="Rectangle: Rounded Corners 16"/>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trâu</a:t>
              </a:r>
              <a:endParaRPr kumimoji="0" lang="en-US"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3" name="Graphic 2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239493">
              <a:off x="609600" y="3935022"/>
              <a:ext cx="1453885" cy="1468344"/>
            </a:xfrm>
            <a:prstGeom prst="rect">
              <a:avLst/>
            </a:prstGeom>
          </p:spPr>
        </p:pic>
      </p:grpSp>
      <p:grpSp>
        <p:nvGrpSpPr>
          <p:cNvPr id="27" name="Bao - 9Slide.vn"/>
          <p:cNvGrpSpPr/>
          <p:nvPr/>
        </p:nvGrpSpPr>
        <p:grpSpPr>
          <a:xfrm>
            <a:off x="537589" y="5248510"/>
            <a:ext cx="11197211" cy="1646551"/>
            <a:chOff x="537589" y="5248510"/>
            <a:chExt cx="11197211" cy="1646551"/>
          </a:xfrm>
        </p:grpSpPr>
        <p:sp>
          <p:nvSpPr>
            <p:cNvPr id="19" name="Rectangle: Rounded Corners 18"/>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Gặm</a:t>
              </a:r>
              <a:r>
                <a:rPr kumimoji="0" lang="en-US"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endParaRPr kumimoji="0" lang="en-US"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Graphic 2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287755">
              <a:off x="537589" y="5248510"/>
              <a:ext cx="1597907" cy="1646551"/>
            </a:xfrm>
            <a:prstGeom prst="rect">
              <a:avLst/>
            </a:prstGeom>
          </p:spPr>
        </p:pic>
      </p:grpSp>
      <p:pic>
        <p:nvPicPr>
          <p:cNvPr id="29"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2097157"/>
            <a:ext cx="1147046" cy="1147046"/>
          </a:xfrm>
          <a:prstGeom prst="rect">
            <a:avLst/>
          </a:prstGeom>
        </p:spPr>
      </p:pic>
      <p:sp>
        <p:nvSpPr>
          <p:cNvPr id="6" name="Rectangle: Rounded Corners 5"/>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5" name="Picture 3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25822" y="7451500"/>
            <a:ext cx="7140357" cy="3902403"/>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sp>
        <p:nvSpPr>
          <p:cNvPr id="32" name="Rectangle: Rounded Corners 31"/>
          <p:cNvSpPr/>
          <p:nvPr/>
        </p:nvSpPr>
        <p:spPr>
          <a:xfrm>
            <a:off x="-445979" y="-6944472"/>
            <a:ext cx="7140358" cy="39184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Rectangle: Rounded Corners 33"/>
          <p:cNvSpPr/>
          <p:nvPr/>
        </p:nvSpPr>
        <p:spPr>
          <a:xfrm>
            <a:off x="327242" y="-8296719"/>
            <a:ext cx="7140358" cy="3918448"/>
          </a:xfrm>
          <a:prstGeom prst="roundRect">
            <a:avLst>
              <a:gd name="adj" fmla="val 1161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p:cNvPicPr>
          <p:nvPr/>
        </p:nvPicPr>
        <p:blipFill>
          <a:blip r:embed="rId15"/>
          <a:stretch>
            <a:fillRect/>
          </a:stretch>
        </p:blipFill>
        <p:spPr>
          <a:xfrm>
            <a:off x="3135455" y="9192881"/>
            <a:ext cx="5921091" cy="1511767"/>
          </a:xfrm>
          <a:prstGeom prst="rect">
            <a:avLst/>
          </a:prstGeom>
        </p:spPr>
      </p:pic>
      <p:sp>
        <p:nvSpPr>
          <p:cNvPr id="18" name="TextBox 17"/>
          <p:cNvSpPr txBox="1"/>
          <p:nvPr/>
        </p:nvSpPr>
        <p:spPr>
          <a:xfrm>
            <a:off x="-2004098" y="3332202"/>
            <a:ext cx="1522853"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Âm</a:t>
            </a:r>
            <a:r>
              <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thanh</a:t>
            </a:r>
            <a:br>
              <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kiểm</a:t>
            </a:r>
            <a:r>
              <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tra</a:t>
            </a:r>
            <a:r>
              <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endPar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500"/>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t="1112"/>
          <a:stretch>
            <a:fillRect/>
          </a:stretch>
        </p:blipFill>
        <p:spPr>
          <a:xfrm>
            <a:off x="28250" y="0"/>
            <a:ext cx="12176450" cy="6858000"/>
          </a:xfrm>
          <a:prstGeom prst="rect">
            <a:avLst/>
          </a:prstGeom>
        </p:spPr>
      </p:pic>
      <p:pic>
        <p:nvPicPr>
          <p:cNvPr id="14" name="Graphic 13"/>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p:cNvPicPr>
              <a:picLocks noChangeAspect="1"/>
            </p:cNvPicPr>
            <p:nvPr/>
          </p:nvPicPr>
          <p:blipFill>
            <a:blip r:embed="rId9"/>
            <a:stretch>
              <a:fillRect/>
            </a:stretch>
          </p:blipFill>
          <p:spPr>
            <a:xfrm>
              <a:off x="381000" y="449490"/>
              <a:ext cx="2133600" cy="1743808"/>
            </a:xfrm>
            <a:prstGeom prst="rect">
              <a:avLst/>
            </a:prstGeom>
          </p:spPr>
        </p:pic>
        <p:sp>
          <p:nvSpPr>
            <p:cNvPr id="11" name="TextBox 10"/>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2</a:t>
              </a:r>
            </a:p>
          </p:txBody>
        </p:sp>
      </p:grpSp>
      <p:sp>
        <p:nvSpPr>
          <p:cNvPr id="13" name="TextBox 12"/>
          <p:cNvSpPr txBox="1"/>
          <p:nvPr/>
        </p:nvSpPr>
        <p:spPr>
          <a:xfrm>
            <a:off x="3609172" y="767396"/>
            <a:ext cx="7856318"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hoạt</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25" name="Keo - 9Slide.vn"/>
          <p:cNvGrpSpPr/>
          <p:nvPr/>
        </p:nvGrpSpPr>
        <p:grpSpPr>
          <a:xfrm>
            <a:off x="490264" y="2136963"/>
            <a:ext cx="11244536" cy="1751545"/>
            <a:chOff x="490264" y="2136963"/>
            <a:chExt cx="11244536" cy="1751545"/>
          </a:xfrm>
        </p:grpSpPr>
        <p:sp>
          <p:nvSpPr>
            <p:cNvPr id="16" name="Rectangle: Rounded Corners 15"/>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diều</a:t>
              </a:r>
              <a:endPar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Graphic 1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490264" y="2136963"/>
              <a:ext cx="1524175" cy="1751545"/>
            </a:xfrm>
            <a:prstGeom prst="rect">
              <a:avLst/>
            </a:prstGeom>
          </p:spPr>
        </p:pic>
      </p:grpSp>
      <p:grpSp>
        <p:nvGrpSpPr>
          <p:cNvPr id="26" name="Bua - 9Slide.vn"/>
          <p:cNvGrpSpPr/>
          <p:nvPr/>
        </p:nvGrpSpPr>
        <p:grpSpPr>
          <a:xfrm>
            <a:off x="609600" y="3935022"/>
            <a:ext cx="11125200" cy="1468344"/>
            <a:chOff x="609600" y="3935022"/>
            <a:chExt cx="11125200" cy="1468344"/>
          </a:xfrm>
        </p:grpSpPr>
        <p:sp>
          <p:nvSpPr>
            <p:cNvPr id="17" name="Rectangle: Rounded Corners 16"/>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diều</a:t>
              </a:r>
              <a:endPar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3" name="Graphic 2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239493">
              <a:off x="609600" y="3935022"/>
              <a:ext cx="1453885" cy="1468344"/>
            </a:xfrm>
            <a:prstGeom prst="rect">
              <a:avLst/>
            </a:prstGeom>
          </p:spPr>
        </p:pic>
      </p:grpSp>
      <p:grpSp>
        <p:nvGrpSpPr>
          <p:cNvPr id="27" name="Bao - 9Slide.vn"/>
          <p:cNvGrpSpPr/>
          <p:nvPr/>
        </p:nvGrpSpPr>
        <p:grpSpPr>
          <a:xfrm>
            <a:off x="537589" y="5248510"/>
            <a:ext cx="11197211" cy="1646551"/>
            <a:chOff x="537589" y="5248510"/>
            <a:chExt cx="11197211" cy="1646551"/>
          </a:xfrm>
        </p:grpSpPr>
        <p:sp>
          <p:nvSpPr>
            <p:cNvPr id="19" name="Rectangle: Rounded Corners 18"/>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Bầu</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endPar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Graphic 2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287755">
              <a:off x="537589" y="5248510"/>
              <a:ext cx="1597907" cy="1646551"/>
            </a:xfrm>
            <a:prstGeom prst="rect">
              <a:avLst/>
            </a:prstGeom>
          </p:spPr>
        </p:pic>
      </p:grpSp>
      <p:pic>
        <p:nvPicPr>
          <p:cNvPr id="29"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 name="Picture 27">
            <a:hlinkClick r:id="" action="ppaction://media"/>
          </p:cNvPr>
          <p:cNvPicPr>
            <a:picLocks noChangeAspect="1"/>
          </p:cNvPicPr>
          <p:nvPr>
            <a:videoFile r:link="rId3"/>
            <p:extLst>
              <p:ext uri="{DAA4B4D4-6D71-4841-9C94-3DE7FCFB9230}">
                <p14:media xmlns:p14="http://schemas.microsoft.com/office/powerpoint/2010/main" r:embed="rId4">
                  <p14:trim st="161"/>
                </p14:media>
              </p:ext>
            </p:extLst>
          </p:nvPr>
        </p:nvPicPr>
        <p:blipFill>
          <a:blip r:embed="rId14"/>
          <a:srcRect l="205" r="205"/>
          <a:stretch>
            <a:fillRect/>
          </a:stretch>
        </p:blipFill>
        <p:spPr>
          <a:xfrm>
            <a:off x="2525821" y="7443477"/>
            <a:ext cx="7140358" cy="3918448"/>
          </a:xfrm>
          <a:custGeom>
            <a:avLst/>
            <a:gdLst>
              <a:gd name="connsiteX0" fmla="*/ 454971 w 7140358"/>
              <a:gd name="connsiteY0" fmla="*/ 0 h 3918448"/>
              <a:gd name="connsiteX1" fmla="*/ 6685387 w 7140358"/>
              <a:gd name="connsiteY1" fmla="*/ 0 h 3918448"/>
              <a:gd name="connsiteX2" fmla="*/ 7140358 w 7140358"/>
              <a:gd name="connsiteY2" fmla="*/ 454971 h 3918448"/>
              <a:gd name="connsiteX3" fmla="*/ 7140358 w 7140358"/>
              <a:gd name="connsiteY3" fmla="*/ 3463477 h 3918448"/>
              <a:gd name="connsiteX4" fmla="*/ 6685387 w 7140358"/>
              <a:gd name="connsiteY4" fmla="*/ 3918448 h 3918448"/>
              <a:gd name="connsiteX5" fmla="*/ 454971 w 7140358"/>
              <a:gd name="connsiteY5" fmla="*/ 3918448 h 3918448"/>
              <a:gd name="connsiteX6" fmla="*/ 0 w 7140358"/>
              <a:gd name="connsiteY6" fmla="*/ 3463477 h 3918448"/>
              <a:gd name="connsiteX7" fmla="*/ 0 w 7140358"/>
              <a:gd name="connsiteY7" fmla="*/ 454971 h 3918448"/>
              <a:gd name="connsiteX8" fmla="*/ 454971 w 7140358"/>
              <a:gd name="connsiteY8" fmla="*/ 0 h 39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358" h="3918448">
                <a:moveTo>
                  <a:pt x="454971" y="0"/>
                </a:moveTo>
                <a:lnTo>
                  <a:pt x="6685387" y="0"/>
                </a:lnTo>
                <a:cubicBezTo>
                  <a:pt x="6936661" y="0"/>
                  <a:pt x="7140358" y="203697"/>
                  <a:pt x="7140358" y="454971"/>
                </a:cubicBezTo>
                <a:lnTo>
                  <a:pt x="7140358" y="3463477"/>
                </a:lnTo>
                <a:cubicBezTo>
                  <a:pt x="7140358" y="3714751"/>
                  <a:pt x="6936661" y="3918448"/>
                  <a:pt x="6685387" y="3918448"/>
                </a:cubicBezTo>
                <a:lnTo>
                  <a:pt x="454971" y="3918448"/>
                </a:lnTo>
                <a:cubicBezTo>
                  <a:pt x="203697" y="3918448"/>
                  <a:pt x="0" y="3714751"/>
                  <a:pt x="0" y="3463477"/>
                </a:cubicBezTo>
                <a:lnTo>
                  <a:pt x="0" y="454971"/>
                </a:lnTo>
                <a:cubicBezTo>
                  <a:pt x="0" y="203697"/>
                  <a:pt x="203697" y="0"/>
                  <a:pt x="454971" y="0"/>
                </a:cubicBezTo>
                <a:close/>
              </a:path>
            </a:pathLst>
          </a:custGeom>
        </p:spPr>
      </p:pic>
      <p:pic>
        <p:nvPicPr>
          <p:cNvPr id="12" name="Picture 1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a:xfrm>
            <a:off x="3212209" y="9192881"/>
            <a:ext cx="5767582" cy="151176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500"/>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7000"/>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t="1112"/>
          <a:stretch>
            <a:fillRect/>
          </a:stretch>
        </p:blipFill>
        <p:spPr>
          <a:xfrm>
            <a:off x="28250" y="0"/>
            <a:ext cx="12176450" cy="6858000"/>
          </a:xfrm>
          <a:prstGeom prst="rect">
            <a:avLst/>
          </a:prstGeom>
        </p:spPr>
      </p:pic>
      <p:pic>
        <p:nvPicPr>
          <p:cNvPr id="14" name="Graphic 13"/>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p:cNvPicPr>
              <a:picLocks noChangeAspect="1"/>
            </p:cNvPicPr>
            <p:nvPr/>
          </p:nvPicPr>
          <p:blipFill>
            <a:blip r:embed="rId9"/>
            <a:stretch>
              <a:fillRect/>
            </a:stretch>
          </p:blipFill>
          <p:spPr>
            <a:xfrm>
              <a:off x="381000" y="449490"/>
              <a:ext cx="2133600" cy="1743808"/>
            </a:xfrm>
            <a:prstGeom prst="rect">
              <a:avLst/>
            </a:prstGeom>
          </p:spPr>
        </p:pic>
        <p:sp>
          <p:nvSpPr>
            <p:cNvPr id="11" name="TextBox 10"/>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3</a:t>
              </a:r>
            </a:p>
          </p:txBody>
        </p:sp>
      </p:grpSp>
      <p:sp>
        <p:nvSpPr>
          <p:cNvPr id="13" name="TextBox 12"/>
          <p:cNvSpPr txBox="1"/>
          <p:nvPr/>
        </p:nvSpPr>
        <p:spPr>
          <a:xfrm>
            <a:off x="3520268" y="879157"/>
            <a:ext cx="7570983"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giới</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thiệu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25" name="Keo - 9Slide.vn"/>
          <p:cNvGrpSpPr/>
          <p:nvPr/>
        </p:nvGrpSpPr>
        <p:grpSpPr>
          <a:xfrm>
            <a:off x="490264" y="2136963"/>
            <a:ext cx="11244536" cy="1751545"/>
            <a:chOff x="490264" y="2136963"/>
            <a:chExt cx="11244536" cy="1751545"/>
          </a:xfrm>
        </p:grpSpPr>
        <p:sp>
          <p:nvSpPr>
            <p:cNvPr id="16" name="Rectangle: Rounded Corners 15"/>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thợ</a:t>
              </a:r>
              <a:r>
                <a:rPr kumimoji="0" lang="en-US" sz="3600" b="0" i="0" u="none" strike="noStrike" kern="1200" cap="none" spc="0" normalizeH="0" baseline="0" noProof="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may.</a:t>
              </a:r>
              <a:endPar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Graphic 1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490264" y="2136963"/>
              <a:ext cx="1524175" cy="1751545"/>
            </a:xfrm>
            <a:prstGeom prst="rect">
              <a:avLst/>
            </a:prstGeom>
          </p:spPr>
        </p:pic>
      </p:grpSp>
      <p:grpSp>
        <p:nvGrpSpPr>
          <p:cNvPr id="26" name="Bua - 9Slide.vn"/>
          <p:cNvGrpSpPr/>
          <p:nvPr/>
        </p:nvGrpSpPr>
        <p:grpSpPr>
          <a:xfrm>
            <a:off x="609600" y="3935022"/>
            <a:ext cx="11125200" cy="1468344"/>
            <a:chOff x="609600" y="3935022"/>
            <a:chExt cx="11125200" cy="1468344"/>
          </a:xfrm>
        </p:grpSpPr>
        <p:sp>
          <p:nvSpPr>
            <p:cNvPr id="17" name="Rectangle: Rounded Corners 16"/>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thợ</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may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may</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áo</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3" name="Graphic 2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239493">
              <a:off x="609600" y="3935022"/>
              <a:ext cx="1453885" cy="1468344"/>
            </a:xfrm>
            <a:prstGeom prst="rect">
              <a:avLst/>
            </a:prstGeom>
          </p:spPr>
        </p:pic>
      </p:grpSp>
      <p:grpSp>
        <p:nvGrpSpPr>
          <p:cNvPr id="27" name="Bao - 9Slide.vn"/>
          <p:cNvGrpSpPr/>
          <p:nvPr/>
        </p:nvGrpSpPr>
        <p:grpSpPr>
          <a:xfrm>
            <a:off x="537588" y="5248510"/>
            <a:ext cx="11094153" cy="1646551"/>
            <a:chOff x="537589" y="5248510"/>
            <a:chExt cx="10306002" cy="1646551"/>
          </a:xfrm>
        </p:grpSpPr>
        <p:sp>
          <p:nvSpPr>
            <p:cNvPr id="19" name="Rectangle: Rounded Corners 18"/>
            <p:cNvSpPr/>
            <p:nvPr/>
          </p:nvSpPr>
          <p:spPr>
            <a:xfrm>
              <a:off x="1295400" y="5637745"/>
              <a:ext cx="9548191" cy="1071168"/>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thợ</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may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may ra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bộ</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quần</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áo</a:t>
              </a:r>
              <a:r>
                <a:rPr kumimoji="0" lang="en-US" sz="3600" b="0" i="0" u="none" strike="noStrike" kern="1200" cap="none" spc="0" normalizeH="0" baseline="0" noProof="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đẹp.</a:t>
              </a:r>
              <a:endPar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Graphic 2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287755">
              <a:off x="537589" y="5248510"/>
              <a:ext cx="1597907" cy="1646551"/>
            </a:xfrm>
            <a:prstGeom prst="rect">
              <a:avLst/>
            </a:prstGeom>
          </p:spPr>
        </p:pic>
      </p:grpSp>
      <p:pic>
        <p:nvPicPr>
          <p:cNvPr id="29"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1" name="Picture 30">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41061" y="7459828"/>
            <a:ext cx="7109878" cy="3885746"/>
          </a:xfrm>
          <a:custGeom>
            <a:avLst/>
            <a:gdLst>
              <a:gd name="connsiteX0" fmla="*/ 325142 w 7109878"/>
              <a:gd name="connsiteY0" fmla="*/ 0 h 3885746"/>
              <a:gd name="connsiteX1" fmla="*/ 6784737 w 7109878"/>
              <a:gd name="connsiteY1" fmla="*/ 0 h 3885746"/>
              <a:gd name="connsiteX2" fmla="*/ 6847243 w 7109878"/>
              <a:gd name="connsiteY2" fmla="*/ 19403 h 3885746"/>
              <a:gd name="connsiteX3" fmla="*/ 7089364 w 7109878"/>
              <a:gd name="connsiteY3" fmla="*/ 261525 h 3885746"/>
              <a:gd name="connsiteX4" fmla="*/ 7109878 w 7109878"/>
              <a:gd name="connsiteY4" fmla="*/ 327610 h 3885746"/>
              <a:gd name="connsiteX5" fmla="*/ 7109878 w 7109878"/>
              <a:gd name="connsiteY5" fmla="*/ 3558137 h 3885746"/>
              <a:gd name="connsiteX6" fmla="*/ 7089364 w 7109878"/>
              <a:gd name="connsiteY6" fmla="*/ 3624222 h 3885746"/>
              <a:gd name="connsiteX7" fmla="*/ 6847243 w 7109878"/>
              <a:gd name="connsiteY7" fmla="*/ 3866343 h 3885746"/>
              <a:gd name="connsiteX8" fmla="*/ 6784737 w 7109878"/>
              <a:gd name="connsiteY8" fmla="*/ 3885746 h 3885746"/>
              <a:gd name="connsiteX9" fmla="*/ 325141 w 7109878"/>
              <a:gd name="connsiteY9" fmla="*/ 3885746 h 3885746"/>
              <a:gd name="connsiteX10" fmla="*/ 262636 w 7109878"/>
              <a:gd name="connsiteY10" fmla="*/ 3866343 h 3885746"/>
              <a:gd name="connsiteX11" fmla="*/ 20514 w 7109878"/>
              <a:gd name="connsiteY11" fmla="*/ 3624222 h 3885746"/>
              <a:gd name="connsiteX12" fmla="*/ 0 w 7109878"/>
              <a:gd name="connsiteY12" fmla="*/ 3558137 h 3885746"/>
              <a:gd name="connsiteX13" fmla="*/ 0 w 7109878"/>
              <a:gd name="connsiteY13" fmla="*/ 327609 h 3885746"/>
              <a:gd name="connsiteX14" fmla="*/ 20514 w 7109878"/>
              <a:gd name="connsiteY14" fmla="*/ 261525 h 3885746"/>
              <a:gd name="connsiteX15" fmla="*/ 262636 w 7109878"/>
              <a:gd name="connsiteY15" fmla="*/ 19403 h 3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9878" h="3885746">
                <a:moveTo>
                  <a:pt x="325142" y="0"/>
                </a:moveTo>
                <a:lnTo>
                  <a:pt x="6784737" y="0"/>
                </a:lnTo>
                <a:lnTo>
                  <a:pt x="6847243" y="19403"/>
                </a:lnTo>
                <a:cubicBezTo>
                  <a:pt x="6956107" y="65449"/>
                  <a:pt x="7043319" y="152661"/>
                  <a:pt x="7089364" y="261525"/>
                </a:cubicBezTo>
                <a:lnTo>
                  <a:pt x="7109878" y="327610"/>
                </a:lnTo>
                <a:lnTo>
                  <a:pt x="7109878" y="3558137"/>
                </a:lnTo>
                <a:lnTo>
                  <a:pt x="7089364" y="3624222"/>
                </a:lnTo>
                <a:cubicBezTo>
                  <a:pt x="7043319" y="3733086"/>
                  <a:pt x="6956107" y="3820298"/>
                  <a:pt x="6847243" y="3866343"/>
                </a:cubicBezTo>
                <a:lnTo>
                  <a:pt x="6784737" y="3885746"/>
                </a:lnTo>
                <a:lnTo>
                  <a:pt x="325141" y="3885746"/>
                </a:lnTo>
                <a:lnTo>
                  <a:pt x="262636" y="3866343"/>
                </a:lnTo>
                <a:cubicBezTo>
                  <a:pt x="153772" y="3820298"/>
                  <a:pt x="66559" y="3733086"/>
                  <a:pt x="20514" y="3624222"/>
                </a:cubicBezTo>
                <a:lnTo>
                  <a:pt x="0" y="3558137"/>
                </a:lnTo>
                <a:lnTo>
                  <a:pt x="0" y="327609"/>
                </a:lnTo>
                <a:lnTo>
                  <a:pt x="20514" y="261525"/>
                </a:lnTo>
                <a:cubicBezTo>
                  <a:pt x="66559" y="152661"/>
                  <a:pt x="153772" y="65449"/>
                  <a:pt x="262636" y="19403"/>
                </a:cubicBezTo>
                <a:close/>
              </a:path>
            </a:pathLst>
          </a:custGeom>
        </p:spPr>
      </p:pic>
      <p:pic>
        <p:nvPicPr>
          <p:cNvPr id="12" name="Picture 1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a:xfrm>
            <a:off x="3151787" y="9192881"/>
            <a:ext cx="5888426" cy="151176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stCondLst>
                                        <p:cond delay="0"/>
                                      </p:stCondLst>
                                      <p:childTnLst>
                                        <p:animMotion origin="layout" path="M 0 -4.81481E-6 L -0.00326 -0.73217 " pathEditMode="relative" rAng="0" ptsTypes="AA">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stCondLst>
                                        <p:cond delay="0"/>
                                      </p:stCondLst>
                                      <p:childTnLst>
                                        <p:animMotion origin="layout" path="M 0 -4.81481E-6 L -0.00326 -0.73101 " pathEditMode="relative" rAng="0" ptsTypes="AA">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stCondLst>
                                        <p:cond delay="2500"/>
                                      </p:stCondLst>
                                      <p:childTnLst>
                                        <p:animMotion origin="layout" path="M 0 -4.44444E-6 L -0.00326 -0.73101 " pathEditMode="relative" rAng="0" ptsTypes="AA">
                                          <p:cBhvr>
                                            <p:cTn id="46" dur="1500" fill="hold"/>
                                            <p:tgtEl>
                                              <p:spTgt spid="12"/>
                                            </p:tgtEl>
                                            <p:attrNameLst>
                                              <p:attrName>ppt_x</p:attrName>
                                              <p:attrName>ppt_y</p:attrName>
                                            </p:attrNameLst>
                                          </p:cBhvr>
                                          <p:rCtr x="-169" y="-36551"/>
                                        </p:animMotion>
                                      </p:childTnLst>
                                    </p:cTn>
                                  </p:par>
                                </p:childTnLst>
                              </p:cTn>
                            </p:par>
                            <p:par>
                              <p:cTn id="47" fill="hold">
                                <p:stCondLst>
                                  <p:cond delay="6500"/>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7000"/>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691"/>
            <a:ext cx="12215464" cy="6871199"/>
          </a:xfrm>
          <a:prstGeom prst="rect">
            <a:avLst/>
          </a:prstGeom>
        </p:spPr>
      </p:pic>
      <p:pic>
        <p:nvPicPr>
          <p:cNvPr id="16" name="图片 15"/>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670446" y="-130013"/>
            <a:ext cx="9966960" cy="6793141"/>
          </a:xfrm>
          <a:prstGeom prst="rect">
            <a:avLst/>
          </a:prstGeom>
        </p:spPr>
      </p:pic>
      <p:pic>
        <p:nvPicPr>
          <p:cNvPr id="9" name="图片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937798">
            <a:off x="2516249" y="1379448"/>
            <a:ext cx="787224" cy="467414"/>
          </a:xfrm>
          <a:prstGeom prst="rect">
            <a:avLst/>
          </a:prstGeom>
        </p:spPr>
      </p:pic>
      <p:pic>
        <p:nvPicPr>
          <p:cNvPr id="12" name="图片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38096" y="-49981"/>
            <a:ext cx="7131981" cy="542814"/>
          </a:xfrm>
          <a:prstGeom prst="rect">
            <a:avLst/>
          </a:prstGeom>
        </p:spPr>
      </p:pic>
      <p:pic>
        <p:nvPicPr>
          <p:cNvPr id="13" name="图片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9148" y="3266558"/>
            <a:ext cx="762091" cy="855236"/>
          </a:xfrm>
          <a:prstGeom prst="rect">
            <a:avLst/>
          </a:prstGeom>
        </p:spPr>
      </p:pic>
      <p:pic>
        <p:nvPicPr>
          <p:cNvPr id="15" name="图片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96275" y="165187"/>
            <a:ext cx="916711" cy="1148606"/>
          </a:xfrm>
          <a:prstGeom prst="rect">
            <a:avLst/>
          </a:prstGeom>
        </p:spPr>
      </p:pic>
      <p:pic>
        <p:nvPicPr>
          <p:cNvPr id="5" name="图片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5039804"/>
            <a:ext cx="12212988" cy="1828703"/>
          </a:xfrm>
          <a:prstGeom prst="rect">
            <a:avLst/>
          </a:prstGeom>
        </p:spPr>
      </p:pic>
      <p:pic>
        <p:nvPicPr>
          <p:cNvPr id="8" name="图片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3614" y="1482119"/>
            <a:ext cx="2017147" cy="1651671"/>
          </a:xfrm>
          <a:prstGeom prst="rect">
            <a:avLst/>
          </a:prstGeom>
        </p:spPr>
      </p:pic>
      <p:pic>
        <p:nvPicPr>
          <p:cNvPr id="3" name="纯音乐 - 菊次郎的夏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8068" y="7176917"/>
            <a:ext cx="609600" cy="609600"/>
          </a:xfrm>
          <a:prstGeom prst="rect">
            <a:avLst/>
          </a:prstGeom>
        </p:spPr>
      </p:pic>
      <p:sp>
        <p:nvSpPr>
          <p:cNvPr id="22" name="TextBox 21"/>
          <p:cNvSpPr txBox="1"/>
          <p:nvPr/>
        </p:nvSpPr>
        <p:spPr>
          <a:xfrm>
            <a:off x="3536848" y="982688"/>
            <a:ext cx="8887154" cy="6451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Chủ</a:t>
            </a:r>
            <a:r>
              <a:rPr kumimoji="0" lang="en-US" sz="3600" b="0"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a:t>
            </a:r>
            <a:r>
              <a:rPr kumimoji="0" lang="en-US" sz="3600" b="0"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 nhà yêu thương</a:t>
            </a:r>
            <a:endParaRPr kumimoji="0" lang="en-US" sz="3600" b="0"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Cậu Bé Học Bài, Cậu Bé Đọc Sách 5 - KhoThietKe.Net"/>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255227" y="4285731"/>
            <a:ext cx="4385012"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ậu Bé Học Bài, Cậu Bé Đọc Sách 5 - KhoThietKe.Net"/>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5373" y="4212834"/>
            <a:ext cx="4385012" cy="28575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2848152" y="1912366"/>
            <a:ext cx="7291070" cy="1754326"/>
          </a:xfrm>
          <a:prstGeom prst="rect">
            <a:avLst/>
          </a:prstGeom>
          <a:noFill/>
        </p:spPr>
        <p:txBody>
          <a:bodyPr wrap="square" rtlCol="0">
            <a:spAutoFit/>
          </a:bodyPr>
          <a:lstStyle/>
          <a:p>
            <a:pPr algn="ctr"/>
            <a:r>
              <a:rPr lang="en-US" sz="5400">
                <a:solidFill>
                  <a:schemeClr val="bg1"/>
                </a:solidFill>
                <a:latin typeface="Coiny" panose="02000903060500060000" pitchFamily="2" charset="0"/>
              </a:rPr>
              <a:t>Mở </a:t>
            </a:r>
            <a:r>
              <a:rPr lang="en-US" sz="5400" dirty="0">
                <a:solidFill>
                  <a:schemeClr val="bg1"/>
                </a:solidFill>
                <a:latin typeface="Coiny" panose="02000903060500060000" pitchFamily="2" charset="0"/>
              </a:rPr>
              <a:t>rộng vốn từ về người thân. Dấu hai chấm</a:t>
            </a:r>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randombar(horizontal)">
                                      <p:cBhvr>
                                        <p:cTn id="18" dur="500"/>
                                        <p:tgtEl>
                                          <p:spTgt spid="102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75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StopAudio" delay="0">
                      <p:tgtEl>
                        <p:sldTgt/>
                      </p:tgtEl>
                    </p:cond>
                  </p:endCondLst>
                </p:cTn>
                <p:tgtEl>
                  <p:spTgt spid="3"/>
                </p:tgtEl>
              </p:cMediaNode>
            </p:audio>
          </p:childTnLst>
        </p:cTn>
      </p:par>
    </p:tnLst>
    <p:bldLst>
      <p:bldP spid="22"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C04300-2160-421D-BC1E-A9434A9A9587}"/>
              </a:ext>
            </a:extLst>
          </p:cNvPr>
          <p:cNvSpPr/>
          <p:nvPr/>
        </p:nvSpPr>
        <p:spPr>
          <a:xfrm>
            <a:off x="0" y="0"/>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181E298-6506-432E-8150-9D5FA3C712C2}"/>
              </a:ext>
            </a:extLst>
          </p:cNvPr>
          <p:cNvSpPr/>
          <p:nvPr/>
        </p:nvSpPr>
        <p:spPr>
          <a:xfrm>
            <a:off x="0" y="6728791"/>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9CBF778-161C-48CE-8531-369D5DC2B5C5}"/>
              </a:ext>
            </a:extLst>
          </p:cNvPr>
          <p:cNvSpPr txBox="1"/>
          <p:nvPr/>
        </p:nvSpPr>
        <p:spPr>
          <a:xfrm>
            <a:off x="81280" y="375914"/>
            <a:ext cx="12110720" cy="630942"/>
          </a:xfrm>
          <a:prstGeom prst="rect">
            <a:avLst/>
          </a:prstGeom>
          <a:noFill/>
        </p:spPr>
        <p:txBody>
          <a:bodyPr wrap="square" rtlCol="0">
            <a:spAutoFit/>
          </a:bodyPr>
          <a:lstStyle/>
          <a:p>
            <a:r>
              <a:rPr lang="en-US" sz="35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 </a:t>
            </a:r>
            <a:r>
              <a:rPr lang="vi-VN" sz="35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các từ chỉ người thân trong đoạn văn dưới đây:</a:t>
            </a:r>
          </a:p>
        </p:txBody>
      </p:sp>
      <p:sp>
        <p:nvSpPr>
          <p:cNvPr id="9" name="TextBox 8">
            <a:extLst>
              <a:ext uri="{FF2B5EF4-FFF2-40B4-BE49-F238E27FC236}">
                <a16:creationId xmlns:a16="http://schemas.microsoft.com/office/drawing/2014/main" id="{0D5EDF34-312B-4581-A073-CC6784E34EC3}"/>
              </a:ext>
            </a:extLst>
          </p:cNvPr>
          <p:cNvSpPr txBox="1"/>
          <p:nvPr/>
        </p:nvSpPr>
        <p:spPr>
          <a:xfrm>
            <a:off x="185390" y="1120382"/>
            <a:ext cx="11884690" cy="2554545"/>
          </a:xfrm>
          <a:prstGeom prst="rect">
            <a:avLst/>
          </a:prstGeom>
          <a:noFill/>
        </p:spPr>
        <p:txBody>
          <a:bodyPr wrap="square">
            <a:spAutoFit/>
          </a:bodyPr>
          <a:lstStyle/>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Bà nội của tôi là bà ngoại của em Đốm. Hai chị em tôi đều rất quý bà vì cả hai đều được bà chăm sóc từ khi mới sinh. Không phải chỉ đối với tôi và Đốm, mà sau này, em My, em Chấm ra đời, bà đều nâng niu bế ẵm từ lúc lọt lòng.</a:t>
            </a:r>
          </a:p>
          <a:p>
            <a:pPr algn="just"/>
            <a:r>
              <a:rPr lang="en-US" altLang="vi-VN"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(Theo Vũ Tú Nam)</a:t>
            </a:r>
            <a:endParaRPr 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 Box 1">
            <a:extLst>
              <a:ext uri="{FF2B5EF4-FFF2-40B4-BE49-F238E27FC236}">
                <a16:creationId xmlns:a16="http://schemas.microsoft.com/office/drawing/2014/main" id="{E178B49F-385B-4BF0-AF01-2169D8930C7D}"/>
              </a:ext>
            </a:extLst>
          </p:cNvPr>
          <p:cNvSpPr txBox="1"/>
          <p:nvPr/>
        </p:nvSpPr>
        <p:spPr>
          <a:xfrm>
            <a:off x="368248" y="4248920"/>
            <a:ext cx="11285272" cy="1323439"/>
          </a:xfrm>
          <a:prstGeom prst="rect">
            <a:avLst/>
          </a:prstGeom>
          <a:noFill/>
        </p:spPr>
        <p:txBody>
          <a:bodyPr wrap="square" rtlCol="0" anchor="t">
            <a:spAutoFit/>
          </a:bodyPr>
          <a:lstStyle/>
          <a:p>
            <a:r>
              <a:rPr lang="en-US" sz="4000">
                <a:solidFill>
                  <a:srgbClr val="C00000"/>
                </a:solidFill>
                <a:latin typeface="Times New Roman" panose="02020603050405020304" pitchFamily="18" charset="0"/>
                <a:cs typeface="Times New Roman" panose="02020603050405020304" pitchFamily="18" charset="0"/>
              </a:rPr>
              <a:t>Các từ chỉ người thân trong đoạn văn là: bà nội, bà ngoại, chị em, em Đốm, em My, em Chấm, bà</a:t>
            </a:r>
          </a:p>
        </p:txBody>
      </p:sp>
    </p:spTree>
    <p:extLst>
      <p:ext uri="{BB962C8B-B14F-4D97-AF65-F5344CB8AC3E}">
        <p14:creationId xmlns:p14="http://schemas.microsoft.com/office/powerpoint/2010/main" val="342327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ppt_y</p:attrName>
                                        </p:attrNameLst>
                                      </p:cBhvr>
                                      <p:tavLst>
                                        <p:tav tm="0">
                                          <p:val>
                                            <p:strVal val="#ppt_y+#ppt_h*1.125000"/>
                                          </p:val>
                                        </p:tav>
                                        <p:tav tm="100000">
                                          <p:val>
                                            <p:strVal val="#ppt_y"/>
                                          </p:val>
                                        </p:tav>
                                      </p:tavLst>
                                    </p:anim>
                                    <p:animEffect transition="in" filter="wipe(up)">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2"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1"/>
      <p:bldP spid="10"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C04300-2160-421D-BC1E-A9434A9A9587}"/>
              </a:ext>
            </a:extLst>
          </p:cNvPr>
          <p:cNvSpPr/>
          <p:nvPr/>
        </p:nvSpPr>
        <p:spPr>
          <a:xfrm>
            <a:off x="0" y="0"/>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181E298-6506-432E-8150-9D5FA3C712C2}"/>
              </a:ext>
            </a:extLst>
          </p:cNvPr>
          <p:cNvSpPr/>
          <p:nvPr/>
        </p:nvSpPr>
        <p:spPr>
          <a:xfrm>
            <a:off x="0" y="6728791"/>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766C23AC-81CE-4407-A0BF-24D53CA19B5A}"/>
              </a:ext>
            </a:extLst>
          </p:cNvPr>
          <p:cNvSpPr txBox="1">
            <a:spLocks/>
          </p:cNvSpPr>
          <p:nvPr/>
        </p:nvSpPr>
        <p:spPr>
          <a:xfrm>
            <a:off x="431800" y="395605"/>
            <a:ext cx="11597640"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Times New Roman" panose="02020603050405020304" pitchFamily="18" charset="0"/>
                <a:cs typeface="Times New Roman" panose="02020603050405020304" pitchFamily="18" charset="0"/>
              </a:rPr>
              <a:t>2. Tìm thêm từ ngữ chỉ những người thân bên nội và bên ngoại.</a:t>
            </a:r>
          </a:p>
        </p:txBody>
      </p:sp>
      <p:graphicFrame>
        <p:nvGraphicFramePr>
          <p:cNvPr id="2" name="Table 1">
            <a:extLst>
              <a:ext uri="{FF2B5EF4-FFF2-40B4-BE49-F238E27FC236}">
                <a16:creationId xmlns:a16="http://schemas.microsoft.com/office/drawing/2014/main" id="{F3F763D4-4459-4003-AD6A-4E0B11F3279A}"/>
              </a:ext>
            </a:extLst>
          </p:cNvPr>
          <p:cNvGraphicFramePr>
            <a:graphicFrameLocks noGrp="1"/>
          </p:cNvGraphicFramePr>
          <p:nvPr>
            <p:extLst>
              <p:ext uri="{D42A27DB-BD31-4B8C-83A1-F6EECF244321}">
                <p14:modId xmlns:p14="http://schemas.microsoft.com/office/powerpoint/2010/main" val="4054650508"/>
              </p:ext>
            </p:extLst>
          </p:nvPr>
        </p:nvGraphicFramePr>
        <p:xfrm>
          <a:off x="701992" y="2215515"/>
          <a:ext cx="10301288" cy="1828800"/>
        </p:xfrm>
        <a:graphic>
          <a:graphicData uri="http://schemas.openxmlformats.org/drawingml/2006/table">
            <a:tbl>
              <a:tblPr firstRow="1" firstCol="1" bandRow="1">
                <a:tableStyleId>{93296810-A885-4BE3-A3E7-6D5BEEA58F35}</a:tableStyleId>
              </a:tblPr>
              <a:tblGrid>
                <a:gridCol w="5149231">
                  <a:extLst>
                    <a:ext uri="{9D8B030D-6E8A-4147-A177-3AD203B41FA5}">
                      <a16:colId xmlns:a16="http://schemas.microsoft.com/office/drawing/2014/main" val="223727039"/>
                    </a:ext>
                  </a:extLst>
                </a:gridCol>
                <a:gridCol w="5152057">
                  <a:extLst>
                    <a:ext uri="{9D8B030D-6E8A-4147-A177-3AD203B41FA5}">
                      <a16:colId xmlns:a16="http://schemas.microsoft.com/office/drawing/2014/main" val="1502829690"/>
                    </a:ext>
                  </a:extLst>
                </a:gridCol>
              </a:tblGrid>
              <a:tr h="0">
                <a:tc>
                  <a:txBody>
                    <a:bodyPr/>
                    <a:lstStyle/>
                    <a:p>
                      <a:pPr algn="ctr"/>
                      <a:r>
                        <a:rPr lang="nl-NL" sz="4000">
                          <a:solidFill>
                            <a:srgbClr val="002060"/>
                          </a:solidFill>
                          <a:effectLst/>
                        </a:rPr>
                        <a:t>Người thân bên nội</a:t>
                      </a:r>
                      <a:endParaRPr lang="en-US" sz="4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nl-NL" sz="4000">
                          <a:solidFill>
                            <a:srgbClr val="002060"/>
                          </a:solidFill>
                          <a:effectLst/>
                        </a:rPr>
                        <a:t>Người thân bên ngoại</a:t>
                      </a:r>
                      <a:endParaRPr lang="en-US" sz="4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2119032"/>
                  </a:ext>
                </a:extLst>
              </a:tr>
              <a:tr h="0">
                <a:tc>
                  <a:txBody>
                    <a:bodyPr/>
                    <a:lstStyle/>
                    <a:p>
                      <a:r>
                        <a:rPr lang="nl-NL" sz="4000" b="0">
                          <a:solidFill>
                            <a:srgbClr val="002060"/>
                          </a:solidFill>
                          <a:effectLst/>
                        </a:rPr>
                        <a:t>Chú, thím, cô, bác, chị, em, anh,...</a:t>
                      </a:r>
                      <a:endParaRPr lang="en-US" sz="4000" b="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nl-NL" sz="4000">
                          <a:solidFill>
                            <a:srgbClr val="002060"/>
                          </a:solidFill>
                          <a:effectLst/>
                        </a:rPr>
                        <a:t>Bác, dì, cậu, mợ, chị, em, anh,...</a:t>
                      </a:r>
                      <a:endParaRPr lang="en-US" sz="4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998659045"/>
                  </a:ext>
                </a:extLst>
              </a:tr>
            </a:tbl>
          </a:graphicData>
        </a:graphic>
      </p:graphicFrame>
    </p:spTree>
    <p:extLst>
      <p:ext uri="{BB962C8B-B14F-4D97-AF65-F5344CB8AC3E}">
        <p14:creationId xmlns:p14="http://schemas.microsoft.com/office/powerpoint/2010/main" val="217935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C04300-2160-421D-BC1E-A9434A9A9587}"/>
              </a:ext>
            </a:extLst>
          </p:cNvPr>
          <p:cNvSpPr/>
          <p:nvPr/>
        </p:nvSpPr>
        <p:spPr>
          <a:xfrm>
            <a:off x="0" y="0"/>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181E298-6506-432E-8150-9D5FA3C712C2}"/>
              </a:ext>
            </a:extLst>
          </p:cNvPr>
          <p:cNvSpPr/>
          <p:nvPr/>
        </p:nvSpPr>
        <p:spPr>
          <a:xfrm>
            <a:off x="0" y="6728791"/>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766C23AC-81CE-4407-A0BF-24D53CA19B5A}"/>
              </a:ext>
            </a:extLst>
          </p:cNvPr>
          <p:cNvSpPr txBox="1">
            <a:spLocks/>
          </p:cNvSpPr>
          <p:nvPr/>
        </p:nvSpPr>
        <p:spPr>
          <a:xfrm>
            <a:off x="431800" y="395605"/>
            <a:ext cx="11597640"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Times New Roman" panose="02020603050405020304" pitchFamily="18" charset="0"/>
                <a:cs typeface="Times New Roman" panose="02020603050405020304" pitchFamily="18" charset="0"/>
              </a:rPr>
              <a:t>3. Dấu hai chấm trong câu sau dùng để làm gì?</a:t>
            </a:r>
          </a:p>
        </p:txBody>
      </p:sp>
      <p:sp>
        <p:nvSpPr>
          <p:cNvPr id="8" name="Text Box 3">
            <a:extLst>
              <a:ext uri="{FF2B5EF4-FFF2-40B4-BE49-F238E27FC236}">
                <a16:creationId xmlns:a16="http://schemas.microsoft.com/office/drawing/2014/main" id="{BCAD84C5-E034-41BE-B295-9874C66AB5E5}"/>
              </a:ext>
            </a:extLst>
          </p:cNvPr>
          <p:cNvSpPr txBox="1"/>
          <p:nvPr/>
        </p:nvSpPr>
        <p:spPr>
          <a:xfrm>
            <a:off x="567055" y="1244600"/>
            <a:ext cx="11057890" cy="1912062"/>
          </a:xfrm>
          <a:prstGeom prst="rect">
            <a:avLst/>
          </a:prstGeom>
          <a:noFill/>
        </p:spPr>
        <p:txBody>
          <a:bodyPr wrap="square" rtlCol="0" anchor="t">
            <a:spAutoFit/>
          </a:bodyPr>
          <a:lstStyle/>
          <a:p>
            <a:pPr indent="457200">
              <a:lnSpc>
                <a:spcPct val="200000"/>
              </a:lnSpc>
            </a:pPr>
            <a:r>
              <a:rPr lang="en-US" sz="3200" b="1" i="1">
                <a:solidFill>
                  <a:srgbClr val="002060"/>
                </a:solidFill>
                <a:latin typeface="Times New Roman" panose="02020603050405020304" pitchFamily="18" charset="0"/>
                <a:cs typeface="Times New Roman" panose="02020603050405020304" pitchFamily="18" charset="0"/>
              </a:rPr>
              <a:t>Cảnh vật xung quanh tôi đều thay đổi, vì chính lòng tôi đang có sự thay đổi lớn: hôm nay tôi đi học.</a:t>
            </a:r>
          </a:p>
        </p:txBody>
      </p:sp>
      <p:sp>
        <p:nvSpPr>
          <p:cNvPr id="9" name="Text Box 4">
            <a:extLst>
              <a:ext uri="{FF2B5EF4-FFF2-40B4-BE49-F238E27FC236}">
                <a16:creationId xmlns:a16="http://schemas.microsoft.com/office/drawing/2014/main" id="{B3414971-83B9-4DF3-BA28-39E6BEC45B18}"/>
              </a:ext>
            </a:extLst>
          </p:cNvPr>
          <p:cNvSpPr txBox="1"/>
          <p:nvPr/>
        </p:nvSpPr>
        <p:spPr>
          <a:xfrm>
            <a:off x="684530" y="3454400"/>
            <a:ext cx="6008370" cy="2554545"/>
          </a:xfrm>
          <a:prstGeom prst="rect">
            <a:avLst/>
          </a:prstGeom>
          <a:noFill/>
        </p:spPr>
        <p:txBody>
          <a:bodyPr wrap="square" rtlCol="0" anchor="t">
            <a:spAutoFit/>
          </a:bodyPr>
          <a:lstStyle/>
          <a:p>
            <a:r>
              <a:rPr lang="en-US" sz="3200">
                <a:solidFill>
                  <a:srgbClr val="002060"/>
                </a:solidFill>
                <a:latin typeface="Times New Roman" panose="02020603050405020304" pitchFamily="18" charset="0"/>
                <a:cs typeface="Times New Roman" panose="02020603050405020304" pitchFamily="18" charset="0"/>
              </a:rPr>
              <a:t>a. Để báo hiệu lời nói trực tiếp</a:t>
            </a:r>
          </a:p>
          <a:p>
            <a:endParaRPr lang="en-US" sz="3200">
              <a:solidFill>
                <a:srgbClr val="002060"/>
              </a:solidFill>
              <a:latin typeface="Times New Roman" panose="02020603050405020304" pitchFamily="18" charset="0"/>
              <a:cs typeface="Times New Roman" panose="02020603050405020304" pitchFamily="18" charset="0"/>
            </a:endParaRPr>
          </a:p>
          <a:p>
            <a:r>
              <a:rPr lang="en-US" sz="3200">
                <a:solidFill>
                  <a:srgbClr val="002060"/>
                </a:solidFill>
                <a:latin typeface="Times New Roman" panose="02020603050405020304" pitchFamily="18" charset="0"/>
                <a:cs typeface="Times New Roman" panose="02020603050405020304" pitchFamily="18" charset="0"/>
              </a:rPr>
              <a:t>b. Để báo hiệu phần giải thích</a:t>
            </a:r>
          </a:p>
          <a:p>
            <a:endParaRPr lang="en-US" sz="3200">
              <a:solidFill>
                <a:srgbClr val="002060"/>
              </a:solidFill>
              <a:latin typeface="Times New Roman" panose="02020603050405020304" pitchFamily="18" charset="0"/>
              <a:cs typeface="Times New Roman" panose="02020603050405020304" pitchFamily="18" charset="0"/>
            </a:endParaRPr>
          </a:p>
          <a:p>
            <a:r>
              <a:rPr lang="en-US" sz="3200">
                <a:solidFill>
                  <a:srgbClr val="002060"/>
                </a:solidFill>
                <a:latin typeface="Times New Roman" panose="02020603050405020304" pitchFamily="18" charset="0"/>
                <a:cs typeface="Times New Roman" panose="02020603050405020304" pitchFamily="18" charset="0"/>
              </a:rPr>
              <a:t>c. Để báo hiệu phần liệt kê</a:t>
            </a:r>
          </a:p>
        </p:txBody>
      </p:sp>
      <p:sp>
        <p:nvSpPr>
          <p:cNvPr id="3" name="Oval 2">
            <a:extLst>
              <a:ext uri="{FF2B5EF4-FFF2-40B4-BE49-F238E27FC236}">
                <a16:creationId xmlns:a16="http://schemas.microsoft.com/office/drawing/2014/main" id="{0BCD54FD-EE73-494B-9946-46B17894E98D}"/>
              </a:ext>
            </a:extLst>
          </p:cNvPr>
          <p:cNvSpPr/>
          <p:nvPr/>
        </p:nvSpPr>
        <p:spPr>
          <a:xfrm>
            <a:off x="567055" y="4439920"/>
            <a:ext cx="611505" cy="56896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79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32" fill="hold" nodeType="clickEffect">
                                  <p:stCondLst>
                                    <p:cond delay="0"/>
                                  </p:stCondLst>
                                  <p:childTnLst>
                                    <p:animEffect transition="out" filter="box(out)">
                                      <p:cBhvr>
                                        <p:cTn id="11" dur="2000"/>
                                        <p:tgtEl>
                                          <p:spTgt spid="9">
                                            <p:txEl>
                                              <p:pRg st="0" end="0"/>
                                            </p:txEl>
                                          </p:spTgt>
                                        </p:tgtEl>
                                      </p:cBhvr>
                                    </p:animEffect>
                                    <p:set>
                                      <p:cBhvr>
                                        <p:cTn id="12" dur="1" fill="hold">
                                          <p:stCondLst>
                                            <p:cond delay="1999"/>
                                          </p:stCondLst>
                                        </p:cTn>
                                        <p:tgtEl>
                                          <p:spTgt spid="9">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xit" presetSubtype="32" fill="hold" nodeType="clickEffect">
                                  <p:stCondLst>
                                    <p:cond delay="0"/>
                                  </p:stCondLst>
                                  <p:childTnLst>
                                    <p:animEffect transition="out" filter="box(out)">
                                      <p:cBhvr>
                                        <p:cTn id="16" dur="2000"/>
                                        <p:tgtEl>
                                          <p:spTgt spid="9">
                                            <p:txEl>
                                              <p:pRg st="4" end="4"/>
                                            </p:txEl>
                                          </p:spTgt>
                                        </p:tgtEl>
                                      </p:cBhvr>
                                    </p:animEffect>
                                    <p:set>
                                      <p:cBhvr>
                                        <p:cTn id="17" dur="1" fill="hold">
                                          <p:stCondLst>
                                            <p:cond delay="1999"/>
                                          </p:stCondLst>
                                        </p:cTn>
                                        <p:tgtEl>
                                          <p:spTgt spid="9">
                                            <p:txEl>
                                              <p:pRg st="4" end="4"/>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682268427"/>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TotalTime>
  <Words>503</Words>
  <Application>Microsoft Office PowerPoint</Application>
  <PresentationFormat>Widescreen</PresentationFormat>
  <Paragraphs>52</Paragraphs>
  <Slides>12</Slides>
  <Notes>2</Notes>
  <HiddenSlides>0</HiddenSlides>
  <MMClips>8</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12</vt:i4>
      </vt:variant>
    </vt:vector>
  </HeadingPairs>
  <TitlesOfParts>
    <vt:vector size="26" baseType="lpstr">
      <vt:lpstr>SimSun</vt:lpstr>
      <vt:lpstr>#9Slide02 Noi dung dai</vt:lpstr>
      <vt:lpstr>#9Slide02 Tieu de dai</vt:lpstr>
      <vt:lpstr>Arial</vt:lpstr>
      <vt:lpstr>Arial-Rounded</vt:lpstr>
      <vt:lpstr>Calibri</vt:lpstr>
      <vt:lpstr>Calibri Light</vt:lpstr>
      <vt:lpstr>Coiny</vt:lpstr>
      <vt:lpstr>iCiel Cadena</vt:lpstr>
      <vt:lpstr>Times New Roman</vt:lpstr>
      <vt:lpstr>Office 主题</vt:lpstr>
      <vt:lpstr>Custom Design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Phuong Bui</cp:lastModifiedBy>
  <cp:revision>12</cp:revision>
  <dcterms:created xsi:type="dcterms:W3CDTF">2022-06-21T11:25:00Z</dcterms:created>
  <dcterms:modified xsi:type="dcterms:W3CDTF">2022-08-18T15:09:50Z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5A210C0F35E94629B8FB54317A144D4E</vt:lpwstr>
  </property>
  <property fmtid="{D5CDD505-2E9C-101B-9397-08002B2CF9AE}" pid="3" name="KSOProductBuildVer">
    <vt:lpwstr>1033-11.2.0.11191</vt:lpwstr>
  </property>
</Properties>
</file>