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100 (dm)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100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 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x 4 = 12 (que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tính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>
              <a:solidFill>
                <a:srgbClr val="FF0000"/>
              </a:solidFill>
              <a:latin typeface="+mj-lt"/>
            </a:endParaRP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smtClean="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077218"/>
              <a:gd name="connsiteX1" fmla="*/ 426823 w 8299329"/>
              <a:gd name="connsiteY1" fmla="*/ 0 h 1077218"/>
              <a:gd name="connsiteX2" fmla="*/ 936639 w 8299329"/>
              <a:gd name="connsiteY2" fmla="*/ 0 h 1077218"/>
              <a:gd name="connsiteX3" fmla="*/ 1280468 w 8299329"/>
              <a:gd name="connsiteY3" fmla="*/ 0 h 1077218"/>
              <a:gd name="connsiteX4" fmla="*/ 1873277 w 8299329"/>
              <a:gd name="connsiteY4" fmla="*/ 0 h 1077218"/>
              <a:gd name="connsiteX5" fmla="*/ 2300100 w 8299329"/>
              <a:gd name="connsiteY5" fmla="*/ 0 h 1077218"/>
              <a:gd name="connsiteX6" fmla="*/ 2975902 w 8299329"/>
              <a:gd name="connsiteY6" fmla="*/ 0 h 1077218"/>
              <a:gd name="connsiteX7" fmla="*/ 3402725 w 8299329"/>
              <a:gd name="connsiteY7" fmla="*/ 0 h 1077218"/>
              <a:gd name="connsiteX8" fmla="*/ 3995534 w 8299329"/>
              <a:gd name="connsiteY8" fmla="*/ 0 h 1077218"/>
              <a:gd name="connsiteX9" fmla="*/ 4422357 w 8299329"/>
              <a:gd name="connsiteY9" fmla="*/ 0 h 1077218"/>
              <a:gd name="connsiteX10" fmla="*/ 4849179 w 8299329"/>
              <a:gd name="connsiteY10" fmla="*/ 0 h 1077218"/>
              <a:gd name="connsiteX11" fmla="*/ 5358995 w 8299329"/>
              <a:gd name="connsiteY11" fmla="*/ 0 h 1077218"/>
              <a:gd name="connsiteX12" fmla="*/ 6034798 w 8299329"/>
              <a:gd name="connsiteY12" fmla="*/ 0 h 1077218"/>
              <a:gd name="connsiteX13" fmla="*/ 6461620 w 8299329"/>
              <a:gd name="connsiteY13" fmla="*/ 0 h 1077218"/>
              <a:gd name="connsiteX14" fmla="*/ 7054430 w 8299329"/>
              <a:gd name="connsiteY14" fmla="*/ 0 h 1077218"/>
              <a:gd name="connsiteX15" fmla="*/ 7564246 w 8299329"/>
              <a:gd name="connsiteY15" fmla="*/ 0 h 1077218"/>
              <a:gd name="connsiteX16" fmla="*/ 8299329 w 8299329"/>
              <a:gd name="connsiteY16" fmla="*/ 0 h 1077218"/>
              <a:gd name="connsiteX17" fmla="*/ 8299329 w 8299329"/>
              <a:gd name="connsiteY17" fmla="*/ 517065 h 1077218"/>
              <a:gd name="connsiteX18" fmla="*/ 8299329 w 8299329"/>
              <a:gd name="connsiteY18" fmla="*/ 1077218 h 1077218"/>
              <a:gd name="connsiteX19" fmla="*/ 7706520 w 8299329"/>
              <a:gd name="connsiteY19" fmla="*/ 1077218 h 1077218"/>
              <a:gd name="connsiteX20" fmla="*/ 7279697 w 8299329"/>
              <a:gd name="connsiteY20" fmla="*/ 1077218 h 1077218"/>
              <a:gd name="connsiteX21" fmla="*/ 6520901 w 8299329"/>
              <a:gd name="connsiteY21" fmla="*/ 1077218 h 1077218"/>
              <a:gd name="connsiteX22" fmla="*/ 6177072 w 8299329"/>
              <a:gd name="connsiteY22" fmla="*/ 1077218 h 1077218"/>
              <a:gd name="connsiteX23" fmla="*/ 5750249 w 8299329"/>
              <a:gd name="connsiteY23" fmla="*/ 1077218 h 1077218"/>
              <a:gd name="connsiteX24" fmla="*/ 4991454 w 8299329"/>
              <a:gd name="connsiteY24" fmla="*/ 1077218 h 1077218"/>
              <a:gd name="connsiteX25" fmla="*/ 4481638 w 8299329"/>
              <a:gd name="connsiteY25" fmla="*/ 1077218 h 1077218"/>
              <a:gd name="connsiteX26" fmla="*/ 3971822 w 8299329"/>
              <a:gd name="connsiteY26" fmla="*/ 1077218 h 1077218"/>
              <a:gd name="connsiteX27" fmla="*/ 3627992 w 8299329"/>
              <a:gd name="connsiteY27" fmla="*/ 1077218 h 1077218"/>
              <a:gd name="connsiteX28" fmla="*/ 3118176 w 8299329"/>
              <a:gd name="connsiteY28" fmla="*/ 1077218 h 1077218"/>
              <a:gd name="connsiteX29" fmla="*/ 2774347 w 8299329"/>
              <a:gd name="connsiteY29" fmla="*/ 1077218 h 1077218"/>
              <a:gd name="connsiteX30" fmla="*/ 2098545 w 8299329"/>
              <a:gd name="connsiteY30" fmla="*/ 1077218 h 1077218"/>
              <a:gd name="connsiteX31" fmla="*/ 1339749 w 8299329"/>
              <a:gd name="connsiteY31" fmla="*/ 1077218 h 1077218"/>
              <a:gd name="connsiteX32" fmla="*/ 912926 w 8299329"/>
              <a:gd name="connsiteY32" fmla="*/ 1077218 h 1077218"/>
              <a:gd name="connsiteX33" fmla="*/ 0 w 8299329"/>
              <a:gd name="connsiteY33" fmla="*/ 1077218 h 1077218"/>
              <a:gd name="connsiteX34" fmla="*/ 0 w 8299329"/>
              <a:gd name="connsiteY34" fmla="*/ 527837 h 1077218"/>
              <a:gd name="connsiteX35" fmla="*/ 0 w 8299329"/>
              <a:gd name="connsiteY3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99329" h="1077218" fill="none" extrusionOk="0">
                <a:moveTo>
                  <a:pt x="0" y="0"/>
                </a:moveTo>
                <a:cubicBezTo>
                  <a:pt x="145765" y="-14614"/>
                  <a:pt x="324695" y="34123"/>
                  <a:pt x="426823" y="0"/>
                </a:cubicBezTo>
                <a:cubicBezTo>
                  <a:pt x="528951" y="-34123"/>
                  <a:pt x="749479" y="29951"/>
                  <a:pt x="936639" y="0"/>
                </a:cubicBezTo>
                <a:cubicBezTo>
                  <a:pt x="1123799" y="-29951"/>
                  <a:pt x="1175014" y="1313"/>
                  <a:pt x="1280468" y="0"/>
                </a:cubicBezTo>
                <a:cubicBezTo>
                  <a:pt x="1385922" y="-1313"/>
                  <a:pt x="1693187" y="51270"/>
                  <a:pt x="1873277" y="0"/>
                </a:cubicBezTo>
                <a:cubicBezTo>
                  <a:pt x="2053367" y="-51270"/>
                  <a:pt x="2118989" y="46244"/>
                  <a:pt x="2300100" y="0"/>
                </a:cubicBezTo>
                <a:cubicBezTo>
                  <a:pt x="2481211" y="-46244"/>
                  <a:pt x="2740487" y="19658"/>
                  <a:pt x="2975902" y="0"/>
                </a:cubicBezTo>
                <a:cubicBezTo>
                  <a:pt x="3211317" y="-19658"/>
                  <a:pt x="3189808" y="46390"/>
                  <a:pt x="3402725" y="0"/>
                </a:cubicBezTo>
                <a:cubicBezTo>
                  <a:pt x="3615642" y="-46390"/>
                  <a:pt x="3740131" y="7602"/>
                  <a:pt x="3995534" y="0"/>
                </a:cubicBezTo>
                <a:cubicBezTo>
                  <a:pt x="4250937" y="-7602"/>
                  <a:pt x="4261214" y="28378"/>
                  <a:pt x="4422357" y="0"/>
                </a:cubicBezTo>
                <a:cubicBezTo>
                  <a:pt x="4583500" y="-28378"/>
                  <a:pt x="4685213" y="22382"/>
                  <a:pt x="4849179" y="0"/>
                </a:cubicBezTo>
                <a:cubicBezTo>
                  <a:pt x="5013145" y="-22382"/>
                  <a:pt x="5175489" y="25048"/>
                  <a:pt x="5358995" y="0"/>
                </a:cubicBezTo>
                <a:cubicBezTo>
                  <a:pt x="5542501" y="-25048"/>
                  <a:pt x="5890239" y="29171"/>
                  <a:pt x="6034798" y="0"/>
                </a:cubicBezTo>
                <a:cubicBezTo>
                  <a:pt x="6179357" y="-29171"/>
                  <a:pt x="6256988" y="48493"/>
                  <a:pt x="6461620" y="0"/>
                </a:cubicBezTo>
                <a:cubicBezTo>
                  <a:pt x="6666252" y="-48493"/>
                  <a:pt x="6862566" y="29946"/>
                  <a:pt x="7054430" y="0"/>
                </a:cubicBezTo>
                <a:cubicBezTo>
                  <a:pt x="7246294" y="-29946"/>
                  <a:pt x="7367819" y="31776"/>
                  <a:pt x="7564246" y="0"/>
                </a:cubicBezTo>
                <a:cubicBezTo>
                  <a:pt x="7760673" y="-31776"/>
                  <a:pt x="7950307" y="35583"/>
                  <a:pt x="8299329" y="0"/>
                </a:cubicBezTo>
                <a:cubicBezTo>
                  <a:pt x="8308275" y="185422"/>
                  <a:pt x="8243214" y="288547"/>
                  <a:pt x="8299329" y="517065"/>
                </a:cubicBezTo>
                <a:cubicBezTo>
                  <a:pt x="8355444" y="745584"/>
                  <a:pt x="8293767" y="939353"/>
                  <a:pt x="8299329" y="1077218"/>
                </a:cubicBezTo>
                <a:cubicBezTo>
                  <a:pt x="8161384" y="1147809"/>
                  <a:pt x="7832303" y="1071427"/>
                  <a:pt x="7706520" y="1077218"/>
                </a:cubicBezTo>
                <a:cubicBezTo>
                  <a:pt x="7580737" y="1083009"/>
                  <a:pt x="7448712" y="1039038"/>
                  <a:pt x="7279697" y="1077218"/>
                </a:cubicBezTo>
                <a:cubicBezTo>
                  <a:pt x="7110682" y="1115398"/>
                  <a:pt x="6835479" y="1002792"/>
                  <a:pt x="6520901" y="1077218"/>
                </a:cubicBezTo>
                <a:cubicBezTo>
                  <a:pt x="6206323" y="1151644"/>
                  <a:pt x="6324578" y="1058379"/>
                  <a:pt x="6177072" y="1077218"/>
                </a:cubicBezTo>
                <a:cubicBezTo>
                  <a:pt x="6029566" y="1096057"/>
                  <a:pt x="5912437" y="1048541"/>
                  <a:pt x="5750249" y="1077218"/>
                </a:cubicBezTo>
                <a:cubicBezTo>
                  <a:pt x="5588061" y="1105895"/>
                  <a:pt x="5303817" y="1055421"/>
                  <a:pt x="4991454" y="1077218"/>
                </a:cubicBezTo>
                <a:cubicBezTo>
                  <a:pt x="4679092" y="1099015"/>
                  <a:pt x="4659143" y="1066626"/>
                  <a:pt x="4481638" y="1077218"/>
                </a:cubicBezTo>
                <a:cubicBezTo>
                  <a:pt x="4304133" y="1087810"/>
                  <a:pt x="4103895" y="1044549"/>
                  <a:pt x="3971822" y="1077218"/>
                </a:cubicBezTo>
                <a:cubicBezTo>
                  <a:pt x="3839749" y="1109887"/>
                  <a:pt x="3790599" y="1041202"/>
                  <a:pt x="3627992" y="1077218"/>
                </a:cubicBezTo>
                <a:cubicBezTo>
                  <a:pt x="3465385" y="1113234"/>
                  <a:pt x="3268849" y="1037383"/>
                  <a:pt x="3118176" y="1077218"/>
                </a:cubicBezTo>
                <a:cubicBezTo>
                  <a:pt x="2967503" y="1117053"/>
                  <a:pt x="2880397" y="1046358"/>
                  <a:pt x="2774347" y="1077218"/>
                </a:cubicBezTo>
                <a:cubicBezTo>
                  <a:pt x="2668297" y="1108078"/>
                  <a:pt x="2245785" y="1054660"/>
                  <a:pt x="2098545" y="1077218"/>
                </a:cubicBezTo>
                <a:cubicBezTo>
                  <a:pt x="1951305" y="1099776"/>
                  <a:pt x="1635880" y="1035691"/>
                  <a:pt x="1339749" y="1077218"/>
                </a:cubicBezTo>
                <a:cubicBezTo>
                  <a:pt x="1043618" y="1118745"/>
                  <a:pt x="1077575" y="1039556"/>
                  <a:pt x="912926" y="1077218"/>
                </a:cubicBezTo>
                <a:cubicBezTo>
                  <a:pt x="748277" y="1114880"/>
                  <a:pt x="199779" y="1068841"/>
                  <a:pt x="0" y="1077218"/>
                </a:cubicBezTo>
                <a:cubicBezTo>
                  <a:pt x="-40534" y="965831"/>
                  <a:pt x="764" y="676670"/>
                  <a:pt x="0" y="527837"/>
                </a:cubicBezTo>
                <a:cubicBezTo>
                  <a:pt x="-764" y="379004"/>
                  <a:pt x="16170" y="208071"/>
                  <a:pt x="0" y="0"/>
                </a:cubicBezTo>
                <a:close/>
              </a:path>
              <a:path w="8299329" h="1077218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21133" y="109554"/>
                  <a:pt x="8268073" y="346718"/>
                  <a:pt x="8299329" y="517065"/>
                </a:cubicBezTo>
                <a:cubicBezTo>
                  <a:pt x="8330585" y="687413"/>
                  <a:pt x="8274095" y="934074"/>
                  <a:pt x="8299329" y="1077218"/>
                </a:cubicBezTo>
                <a:cubicBezTo>
                  <a:pt x="7984604" y="1087378"/>
                  <a:pt x="7840130" y="1066087"/>
                  <a:pt x="7623526" y="1077218"/>
                </a:cubicBezTo>
                <a:cubicBezTo>
                  <a:pt x="7406922" y="1088349"/>
                  <a:pt x="7183844" y="1011274"/>
                  <a:pt x="6947724" y="1077218"/>
                </a:cubicBezTo>
                <a:cubicBezTo>
                  <a:pt x="6711604" y="1143162"/>
                  <a:pt x="6663074" y="1051409"/>
                  <a:pt x="6437908" y="1077218"/>
                </a:cubicBezTo>
                <a:cubicBezTo>
                  <a:pt x="6212742" y="1103027"/>
                  <a:pt x="6235511" y="1073244"/>
                  <a:pt x="6094079" y="1077218"/>
                </a:cubicBezTo>
                <a:cubicBezTo>
                  <a:pt x="5952647" y="1081192"/>
                  <a:pt x="5697566" y="1067548"/>
                  <a:pt x="5584263" y="1077218"/>
                </a:cubicBezTo>
                <a:cubicBezTo>
                  <a:pt x="5470960" y="1086888"/>
                  <a:pt x="5147008" y="1072304"/>
                  <a:pt x="4908460" y="1077218"/>
                </a:cubicBezTo>
                <a:cubicBezTo>
                  <a:pt x="4669912" y="1082132"/>
                  <a:pt x="4448596" y="1075600"/>
                  <a:pt x="4315651" y="1077218"/>
                </a:cubicBezTo>
                <a:cubicBezTo>
                  <a:pt x="4182706" y="1078836"/>
                  <a:pt x="3909177" y="1061137"/>
                  <a:pt x="3556855" y="1077218"/>
                </a:cubicBezTo>
                <a:cubicBezTo>
                  <a:pt x="3204533" y="1093299"/>
                  <a:pt x="3298804" y="1060878"/>
                  <a:pt x="3213026" y="1077218"/>
                </a:cubicBezTo>
                <a:cubicBezTo>
                  <a:pt x="3127248" y="1093558"/>
                  <a:pt x="2623098" y="986747"/>
                  <a:pt x="2454230" y="1077218"/>
                </a:cubicBezTo>
                <a:cubicBezTo>
                  <a:pt x="2285362" y="1167689"/>
                  <a:pt x="1941112" y="1007961"/>
                  <a:pt x="1778428" y="1077218"/>
                </a:cubicBezTo>
                <a:cubicBezTo>
                  <a:pt x="1615744" y="1146475"/>
                  <a:pt x="1434498" y="1017911"/>
                  <a:pt x="1102625" y="1077218"/>
                </a:cubicBezTo>
                <a:cubicBezTo>
                  <a:pt x="770752" y="1136525"/>
                  <a:pt x="791635" y="1029470"/>
                  <a:pt x="592809" y="1077218"/>
                </a:cubicBezTo>
                <a:cubicBezTo>
                  <a:pt x="393983" y="1124966"/>
                  <a:pt x="252037" y="1008858"/>
                  <a:pt x="0" y="1077218"/>
                </a:cubicBezTo>
                <a:cubicBezTo>
                  <a:pt x="-47443" y="938935"/>
                  <a:pt x="60259" y="670716"/>
                  <a:pt x="0" y="517065"/>
                </a:cubicBezTo>
                <a:cubicBezTo>
                  <a:pt x="-60259" y="363414"/>
                  <a:pt x="38251" y="22398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tứ giác có cạnh là 6 dm, 4 dm, 5 dm và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nl-NL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  <a:endParaRPr lang="en-US" sz="3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886</Words>
  <Application>Microsoft Office PowerPoint</Application>
  <PresentationFormat>Widescreen</PresentationFormat>
  <Paragraphs>120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iCiel Cadena</vt:lpstr>
      <vt:lpstr>OpenSans</vt:lpstr>
      <vt:lpstr>Time'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XINH</cp:lastModifiedBy>
  <cp:revision>50</cp:revision>
  <dcterms:created xsi:type="dcterms:W3CDTF">2022-07-15T05:41:18Z</dcterms:created>
  <dcterms:modified xsi:type="dcterms:W3CDTF">2022-08-13T05:14:53Z</dcterms:modified>
</cp:coreProperties>
</file>