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2634"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2023/1/12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581400" y="4152900"/>
            <a:ext cx="323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695950" y="4143375"/>
            <a:ext cx="342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496</Words>
  <Application>Microsoft Office PowerPoint</Application>
  <PresentationFormat>Widescreen</PresentationFormat>
  <Paragraphs>79</Paragraphs>
  <Slides>18</Slides>
  <Notes>12</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等线 Light</vt:lpstr>
      <vt:lpstr>ITC Avant Garde Std Bk</vt:lpstr>
      <vt:lpstr>Arial</vt:lpstr>
      <vt:lpstr>Calibri</vt:lpstr>
      <vt:lpstr>Cambria</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2022-11-26T14:03:13Z</dcterms:created>
  <dcterms:modified xsi:type="dcterms:W3CDTF">2023-01-12T08:07:05Z</dcterms:modified>
</cp:coreProperties>
</file>