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6" r:id="rId4"/>
    <p:sldId id="277" r:id="rId5"/>
    <p:sldId id="289" r:id="rId6"/>
    <p:sldId id="290" r:id="rId7"/>
    <p:sldId id="291" r:id="rId8"/>
    <p:sldId id="281" r:id="rId9"/>
    <p:sldId id="292" r:id="rId10"/>
    <p:sldId id="275" r:id="rId11"/>
    <p:sldId id="288" r:id="rId12"/>
    <p:sldId id="282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8B6E2"/>
    <a:srgbClr val="F173C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10" y="58"/>
      </p:cViewPr>
      <p:guideLst>
        <p:guide orient="horz" pos="2160"/>
        <p:guide pos="288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5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5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6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9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8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51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51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71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71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2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2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6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8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8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8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8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35200"/>
            <a:ext cx="15869722" cy="4824874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7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</a:p>
          <a:p>
            <a:pPr algn="ctr">
              <a:defRPr/>
            </a:pPr>
            <a:r>
              <a:rPr lang="en-US" sz="7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  <a:p>
            <a:pPr algn="ctr">
              <a:defRPr/>
            </a:pPr>
            <a:r>
              <a:rPr lang="en-US" sz="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27: </a:t>
            </a:r>
            <a:r>
              <a:rPr lang="en-US" sz="7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KĨ NĂNG GIỮA KÌ II</a:t>
            </a:r>
            <a:endParaRPr lang="en-US" sz="9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26" y="1828800"/>
            <a:ext cx="263223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2694" y="1363133"/>
            <a:ext cx="263011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04798" y="3759200"/>
            <a:ext cx="8409596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TIẾT HỌC KẾT THÚC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7134" y="21060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9464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850F1-132F-A1EC-6696-4435424A96FD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D95C8-CB3D-C588-604C-13D7649E3F2E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AC3EE-BA03-38FA-1AF0-A6F74BA5AE95}"/>
              </a:ext>
            </a:extLst>
          </p:cNvPr>
          <p:cNvSpPr txBox="1"/>
          <p:nvPr/>
        </p:nvSpPr>
        <p:spPr>
          <a:xfrm>
            <a:off x="4340438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D4A7E-60F4-21A3-B7EC-85B602F51BE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C10F2-4282-9DB3-B89F-A7DBD334F60B}"/>
              </a:ext>
            </a:extLst>
          </p:cNvPr>
          <p:cNvSpPr txBox="1"/>
          <p:nvPr/>
        </p:nvSpPr>
        <p:spPr>
          <a:xfrm>
            <a:off x="406916" y="2946400"/>
            <a:ext cx="123431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II: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365D7-EB6A-A53D-0B86-4C846721B669}"/>
              </a:ext>
            </a:extLst>
          </p:cNvPr>
          <p:cNvSpPr txBox="1"/>
          <p:nvPr/>
        </p:nvSpPr>
        <p:spPr>
          <a:xfrm>
            <a:off x="1085109" y="4118610"/>
            <a:ext cx="8816512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4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9C5CC-B26C-E130-35D9-641F103953EF}"/>
              </a:ext>
            </a:extLst>
          </p:cNvPr>
          <p:cNvSpPr txBox="1"/>
          <p:nvPr/>
        </p:nvSpPr>
        <p:spPr>
          <a:xfrm>
            <a:off x="1356386" y="5845810"/>
            <a:ext cx="6781933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06B5A-7FF6-4676-1557-5D55E7A2E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6285" r="39167" b="55929"/>
          <a:stretch/>
        </p:blipFill>
        <p:spPr>
          <a:xfrm>
            <a:off x="9901621" y="3619611"/>
            <a:ext cx="6217847" cy="2069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BC225-96C1-E613-512E-0A63B7951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7" t="64822" r="39166" b="9980"/>
          <a:stretch/>
        </p:blipFill>
        <p:spPr>
          <a:xfrm>
            <a:off x="8409597" y="6174104"/>
            <a:ext cx="4882991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754316-3159-BE35-DED9-F20FE2EA7DE1}"/>
              </a:ext>
            </a:extLst>
          </p:cNvPr>
          <p:cNvSpPr txBox="1"/>
          <p:nvPr/>
        </p:nvSpPr>
        <p:spPr>
          <a:xfrm>
            <a:off x="813832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2921D-E5C4-655B-9B7F-C052D5AC21B2}"/>
              </a:ext>
            </a:extLst>
          </p:cNvPr>
          <p:cNvSpPr txBox="1"/>
          <p:nvPr/>
        </p:nvSpPr>
        <p:spPr>
          <a:xfrm>
            <a:off x="4882992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3D756-F562-0BCF-4709-5EDB2C410FC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59002-89F6-849A-0484-5C37DEA96946}"/>
              </a:ext>
            </a:extLst>
          </p:cNvPr>
          <p:cNvSpPr txBox="1"/>
          <p:nvPr/>
        </p:nvSpPr>
        <p:spPr>
          <a:xfrm>
            <a:off x="813832" y="3503058"/>
            <a:ext cx="14377697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nhiệm vụ em đã hoàn thành ở trường và ở nhà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5E9F8-89BD-CD82-A9DA-22626714DB4B}"/>
              </a:ext>
            </a:extLst>
          </p:cNvPr>
          <p:cNvSpPr txBox="1"/>
          <p:nvPr/>
        </p:nvSpPr>
        <p:spPr>
          <a:xfrm>
            <a:off x="406916" y="5588000"/>
            <a:ext cx="15462806" cy="2177996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Nêu những điểm mạnh và điểm yếu của bản thân. Cách khắc phục điểm yếu và phát huy điểm mạnh.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39922C-9C4A-0A1F-34CA-B39281A73ADA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9DD4E-5547-683D-7641-F6BEDC9ACDC2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D48AE-C114-3A23-A687-BB7E85AE812D}"/>
              </a:ext>
            </a:extLst>
          </p:cNvPr>
          <p:cNvSpPr/>
          <p:nvPr/>
        </p:nvSpPr>
        <p:spPr>
          <a:xfrm>
            <a:off x="1652253" y="2743201"/>
            <a:ext cx="12972132" cy="1631553"/>
          </a:xfrm>
          <a:prstGeom prst="rect">
            <a:avLst/>
          </a:prstGeom>
          <a:noFill/>
        </p:spPr>
        <p:txBody>
          <a:bodyPr wrap="none" lIns="145252" tIns="72626" rIns="145252" bIns="72626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6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80768-EE5F-88B8-C63D-1E8AA575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7767" r="51667" b="57411"/>
          <a:stretch/>
        </p:blipFill>
        <p:spPr>
          <a:xfrm>
            <a:off x="651065" y="4769248"/>
            <a:ext cx="6646294" cy="414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291610-5EA9-BE44-7309-747596A39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3" t="58893" r="50001" b="30731"/>
          <a:stretch/>
        </p:blipFill>
        <p:spPr>
          <a:xfrm>
            <a:off x="7653742" y="5032102"/>
            <a:ext cx="7978091" cy="38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7155DB0-2AFF-1267-E931-55B466EC4332}"/>
              </a:ext>
            </a:extLst>
          </p:cNvPr>
          <p:cNvSpPr/>
          <p:nvPr/>
        </p:nvSpPr>
        <p:spPr>
          <a:xfrm>
            <a:off x="271278" y="2743200"/>
            <a:ext cx="15734083" cy="3759200"/>
          </a:xfrm>
          <a:prstGeom prst="horizontalScroll">
            <a:avLst/>
          </a:prstGeom>
          <a:solidFill>
            <a:srgbClr val="F8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Kết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luận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cần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mình để không làm phiền người khác, mang lại niềm vui cho mình và được mọi người quý trọng.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80AB9-AF96-7544-49EA-9455A0BD20BC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411" y="19028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5781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8EF5C-BF97-E209-7EF8-785A2AC04B0F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7973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C18AA9-7BAE-37E4-858B-E0040E0D633F}"/>
              </a:ext>
            </a:extLst>
          </p:cNvPr>
          <p:cNvSpPr txBox="1"/>
          <p:nvPr/>
        </p:nvSpPr>
        <p:spPr>
          <a:xfrm>
            <a:off x="978265" y="4673601"/>
            <a:ext cx="14620179" cy="2855104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BDC03BB1-3020-E824-FFF2-15B64DCA6240}"/>
              </a:ext>
            </a:extLst>
          </p:cNvPr>
          <p:cNvSpPr/>
          <p:nvPr/>
        </p:nvSpPr>
        <p:spPr>
          <a:xfrm>
            <a:off x="3390966" y="1320801"/>
            <a:ext cx="9359067" cy="3227388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170CE-F0A3-8635-2910-7334457B3725}"/>
              </a:ext>
            </a:extLst>
          </p:cNvPr>
          <p:cNvSpPr txBox="1"/>
          <p:nvPr/>
        </p:nvSpPr>
        <p:spPr>
          <a:xfrm>
            <a:off x="5454343" y="2438402"/>
            <a:ext cx="5789059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ình huống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AC31C-41EA-2A1B-8873-A6BBFF007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41340" r="49332" b="43245"/>
          <a:stretch/>
        </p:blipFill>
        <p:spPr>
          <a:xfrm>
            <a:off x="10715452" y="6197600"/>
            <a:ext cx="5404679" cy="284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1B1685-E6E2-8CB6-C7E7-700BF3290997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CEA6D91-649B-3EC2-1AB7-53C5B274C0C9}"/>
              </a:ext>
            </a:extLst>
          </p:cNvPr>
          <p:cNvSpPr/>
          <p:nvPr/>
        </p:nvSpPr>
        <p:spPr>
          <a:xfrm>
            <a:off x="1085109" y="3149600"/>
            <a:ext cx="13699504" cy="3759200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Hằng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bản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thân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yếu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thấy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phần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dở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</a:t>
            </a:r>
          </a:p>
          <a:p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gì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chưa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tốt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sửa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ngay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lên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mỗi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bạn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ơi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247BF-9E69-2D71-0461-A0ADEDAC8C65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2425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305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65</cp:revision>
  <dcterms:created xsi:type="dcterms:W3CDTF">2006-08-16T00:00:00Z</dcterms:created>
  <dcterms:modified xsi:type="dcterms:W3CDTF">2023-03-11T13:45:01Z</dcterms:modified>
</cp:coreProperties>
</file>