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5" r:id="rId4"/>
    <p:sldId id="273" r:id="rId5"/>
    <p:sldId id="267" r:id="rId6"/>
    <p:sldId id="278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5" autoAdjust="0"/>
  </p:normalViewPr>
  <p:slideViewPr>
    <p:cSldViewPr>
      <p:cViewPr varScale="1">
        <p:scale>
          <a:sx n="55" d="100"/>
          <a:sy n="55" d="100"/>
        </p:scale>
        <p:origin x="-1008" y="-67"/>
      </p:cViewPr>
      <p:guideLst>
        <p:guide orient="horz" pos="259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7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21273" y="3903229"/>
            <a:ext cx="1177329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88: LUYỆN TẬP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AFBF7F0-8A17-694B-3024-58042BA18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96" b="76233"/>
          <a:stretch/>
        </p:blipFill>
        <p:spPr>
          <a:xfrm>
            <a:off x="1039454" y="1680102"/>
            <a:ext cx="7937066" cy="1284968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29C33DD0-FEB9-B325-79C9-D83BDFE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0" t="26233" r="43131"/>
          <a:stretch/>
        </p:blipFill>
        <p:spPr>
          <a:xfrm>
            <a:off x="2553492" y="3016559"/>
            <a:ext cx="5562600" cy="3988217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6E3CE9C0-BEDC-D949-5698-DD1C42FEC094}"/>
              </a:ext>
            </a:extLst>
          </p:cNvPr>
          <p:cNvSpPr txBox="1"/>
          <p:nvPr/>
        </p:nvSpPr>
        <p:spPr>
          <a:xfrm>
            <a:off x="8953819" y="381000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93 663 : 3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45 684 : 4</a:t>
            </a:r>
          </a:p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21 357 : 7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44059C5-70A3-CC73-F0C7-C92FE115B498}"/>
              </a:ext>
            </a:extLst>
          </p:cNvPr>
          <p:cNvSpPr txBox="1"/>
          <p:nvPr/>
        </p:nvSpPr>
        <p:spPr>
          <a:xfrm>
            <a:off x="1743084" y="2001314"/>
            <a:ext cx="1279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93 663 : 9                       45 684 : 4                       21 357 : 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BD84878-E59A-10AB-FB37-AA128DCE789B}"/>
              </a:ext>
            </a:extLst>
          </p:cNvPr>
          <p:cNvSpPr txBox="1">
            <a:spLocks/>
          </p:cNvSpPr>
          <p:nvPr/>
        </p:nvSpPr>
        <p:spPr>
          <a:xfrm>
            <a:off x="1615667" y="3315171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C0FD2B1-1BD3-7874-4CB6-93467CCBE9C9}"/>
              </a:ext>
            </a:extLst>
          </p:cNvPr>
          <p:cNvSpPr txBox="1">
            <a:spLocks/>
          </p:cNvSpPr>
          <p:nvPr/>
        </p:nvSpPr>
        <p:spPr>
          <a:xfrm>
            <a:off x="3196554" y="349173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EA5C0A6-5351-EC4A-5782-E6FA688CE487}"/>
              </a:ext>
            </a:extLst>
          </p:cNvPr>
          <p:cNvSpPr txBox="1">
            <a:spLocks/>
          </p:cNvSpPr>
          <p:nvPr/>
        </p:nvSpPr>
        <p:spPr>
          <a:xfrm>
            <a:off x="1607959" y="39159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12C1D64C-E1D4-5EE5-FF60-5546E0AA4E5C}"/>
              </a:ext>
            </a:extLst>
          </p:cNvPr>
          <p:cNvSpPr txBox="1">
            <a:spLocks/>
          </p:cNvSpPr>
          <p:nvPr/>
        </p:nvSpPr>
        <p:spPr>
          <a:xfrm>
            <a:off x="1904915" y="38998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0910D5DE-D6AD-F749-EA73-1D5AB1A9E136}"/>
              </a:ext>
            </a:extLst>
          </p:cNvPr>
          <p:cNvSpPr txBox="1">
            <a:spLocks/>
          </p:cNvSpPr>
          <p:nvPr/>
        </p:nvSpPr>
        <p:spPr>
          <a:xfrm>
            <a:off x="3526363" y="349173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0466C06-F027-6628-3F29-DD31CCAE93CE}"/>
              </a:ext>
            </a:extLst>
          </p:cNvPr>
          <p:cNvSpPr txBox="1">
            <a:spLocks/>
          </p:cNvSpPr>
          <p:nvPr/>
        </p:nvSpPr>
        <p:spPr>
          <a:xfrm>
            <a:off x="1950757" y="458340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A949CB5-0229-15CF-7E24-C2E7D9B36F18}"/>
              </a:ext>
            </a:extLst>
          </p:cNvPr>
          <p:cNvSpPr txBox="1">
            <a:spLocks/>
          </p:cNvSpPr>
          <p:nvPr/>
        </p:nvSpPr>
        <p:spPr>
          <a:xfrm>
            <a:off x="2255592" y="45720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EDF197E6-FC73-2B67-9EFE-BCEAF68ACA04}"/>
              </a:ext>
            </a:extLst>
          </p:cNvPr>
          <p:cNvSpPr txBox="1">
            <a:spLocks/>
          </p:cNvSpPr>
          <p:nvPr/>
        </p:nvSpPr>
        <p:spPr>
          <a:xfrm>
            <a:off x="943129" y="2819973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93 663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4125907B-8105-253D-990C-59F57F20D502}"/>
              </a:ext>
            </a:extLst>
          </p:cNvPr>
          <p:cNvGrpSpPr/>
          <p:nvPr/>
        </p:nvGrpSpPr>
        <p:grpSpPr>
          <a:xfrm>
            <a:off x="3193392" y="2800513"/>
            <a:ext cx="1295400" cy="1963967"/>
            <a:chOff x="3333382" y="2531790"/>
            <a:chExt cx="1295400" cy="196396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5B49F042-F7CA-7EB1-D990-98E19A5710B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4BF2B6CB-AFB3-7C9D-CB9F-EB9F3C0C13BB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xmlns="" id="{A0BE8943-1FA7-5C11-7801-C963AD959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06522809-8901-8665-CA76-2589A7D5B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1589FD3E-0299-F772-C901-05DEC0254BAD}"/>
              </a:ext>
            </a:extLst>
          </p:cNvPr>
          <p:cNvSpPr txBox="1">
            <a:spLocks/>
          </p:cNvSpPr>
          <p:nvPr/>
        </p:nvSpPr>
        <p:spPr>
          <a:xfrm>
            <a:off x="2227763" y="52534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F8F3A99B-14BB-25DF-08C8-34CBFCBA7CBB}"/>
              </a:ext>
            </a:extLst>
          </p:cNvPr>
          <p:cNvSpPr txBox="1">
            <a:spLocks/>
          </p:cNvSpPr>
          <p:nvPr/>
        </p:nvSpPr>
        <p:spPr>
          <a:xfrm>
            <a:off x="3856172" y="349173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99A4652A-BF46-B661-E2C7-16DE88685BE8}"/>
              </a:ext>
            </a:extLst>
          </p:cNvPr>
          <p:cNvSpPr txBox="1">
            <a:spLocks/>
          </p:cNvSpPr>
          <p:nvPr/>
        </p:nvSpPr>
        <p:spPr>
          <a:xfrm>
            <a:off x="2501940" y="5249870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9E810027-E516-68FA-D236-68AE8A61C917}"/>
              </a:ext>
            </a:extLst>
          </p:cNvPr>
          <p:cNvSpPr txBox="1">
            <a:spLocks/>
          </p:cNvSpPr>
          <p:nvPr/>
        </p:nvSpPr>
        <p:spPr>
          <a:xfrm>
            <a:off x="2542977" y="57652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B5F9E707-50F5-0BA1-0C1E-5D0B8B444537}"/>
              </a:ext>
            </a:extLst>
          </p:cNvPr>
          <p:cNvSpPr txBox="1">
            <a:spLocks/>
          </p:cNvSpPr>
          <p:nvPr/>
        </p:nvSpPr>
        <p:spPr>
          <a:xfrm>
            <a:off x="4185981" y="349173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2C589AB-EABF-6900-1686-E891BB4E92DE}"/>
              </a:ext>
            </a:extLst>
          </p:cNvPr>
          <p:cNvSpPr txBox="1">
            <a:spLocks/>
          </p:cNvSpPr>
          <p:nvPr/>
        </p:nvSpPr>
        <p:spPr>
          <a:xfrm>
            <a:off x="4515790" y="349173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73D96A7E-244C-ADFD-596C-652958327D36}"/>
              </a:ext>
            </a:extLst>
          </p:cNvPr>
          <p:cNvSpPr txBox="1">
            <a:spLocks/>
          </p:cNvSpPr>
          <p:nvPr/>
        </p:nvSpPr>
        <p:spPr>
          <a:xfrm>
            <a:off x="1332282" y="3307249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E40A2064-393E-32CD-8786-4E8DBDF4D65B}"/>
              </a:ext>
            </a:extLst>
          </p:cNvPr>
          <p:cNvSpPr txBox="1">
            <a:spLocks/>
          </p:cNvSpPr>
          <p:nvPr/>
        </p:nvSpPr>
        <p:spPr>
          <a:xfrm>
            <a:off x="6890525" y="3253950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631E2720-E172-C472-D047-D8BD1DC4BDDB}"/>
              </a:ext>
            </a:extLst>
          </p:cNvPr>
          <p:cNvSpPr txBox="1">
            <a:spLocks/>
          </p:cNvSpPr>
          <p:nvPr/>
        </p:nvSpPr>
        <p:spPr>
          <a:xfrm>
            <a:off x="8471412" y="34305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B7CE0AAF-140A-775A-B9E5-39CBC193588B}"/>
              </a:ext>
            </a:extLst>
          </p:cNvPr>
          <p:cNvSpPr txBox="1">
            <a:spLocks/>
          </p:cNvSpPr>
          <p:nvPr/>
        </p:nvSpPr>
        <p:spPr>
          <a:xfrm>
            <a:off x="6882817" y="38547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FA7A16E2-AAC5-E24F-8FF1-1310B89C6181}"/>
              </a:ext>
            </a:extLst>
          </p:cNvPr>
          <p:cNvSpPr txBox="1">
            <a:spLocks/>
          </p:cNvSpPr>
          <p:nvPr/>
        </p:nvSpPr>
        <p:spPr>
          <a:xfrm>
            <a:off x="7179773" y="38386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B05561A4-F9ED-A970-AAF5-D19093828434}"/>
              </a:ext>
            </a:extLst>
          </p:cNvPr>
          <p:cNvSpPr txBox="1">
            <a:spLocks/>
          </p:cNvSpPr>
          <p:nvPr/>
        </p:nvSpPr>
        <p:spPr>
          <a:xfrm>
            <a:off x="8801221" y="34305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5A842370-1374-C0B4-E684-AAA3AF8FA188}"/>
              </a:ext>
            </a:extLst>
          </p:cNvPr>
          <p:cNvSpPr txBox="1">
            <a:spLocks/>
          </p:cNvSpPr>
          <p:nvPr/>
        </p:nvSpPr>
        <p:spPr>
          <a:xfrm>
            <a:off x="7225615" y="452217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28E5FB35-5776-6DED-DAAC-5830485BBE6A}"/>
              </a:ext>
            </a:extLst>
          </p:cNvPr>
          <p:cNvSpPr txBox="1">
            <a:spLocks/>
          </p:cNvSpPr>
          <p:nvPr/>
        </p:nvSpPr>
        <p:spPr>
          <a:xfrm>
            <a:off x="7530450" y="45107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F9459C16-35B5-8485-769D-B579BA14A4BA}"/>
              </a:ext>
            </a:extLst>
          </p:cNvPr>
          <p:cNvSpPr txBox="1">
            <a:spLocks/>
          </p:cNvSpPr>
          <p:nvPr/>
        </p:nvSpPr>
        <p:spPr>
          <a:xfrm>
            <a:off x="6217987" y="2758752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45 684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5009E23A-13BF-ED31-64B4-32B80E3B96AF}"/>
              </a:ext>
            </a:extLst>
          </p:cNvPr>
          <p:cNvGrpSpPr/>
          <p:nvPr/>
        </p:nvGrpSpPr>
        <p:grpSpPr>
          <a:xfrm>
            <a:off x="8468250" y="2739292"/>
            <a:ext cx="1295400" cy="1963967"/>
            <a:chOff x="3333382" y="2531790"/>
            <a:chExt cx="1295400" cy="1963967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xmlns="" id="{F3F1B28E-F101-6999-0A47-0DF9B269C4FB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xmlns="" id="{D0774C1F-37EE-B912-3C16-D35501ACBAD0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xmlns="" id="{92A53574-5B30-B509-86B5-ADE8D87471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xmlns="" id="{1001B63F-0AEB-CE40-5810-3962C7114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E8BC3C39-F0F5-B6F5-3EBF-7CFCDEB7DB59}"/>
              </a:ext>
            </a:extLst>
          </p:cNvPr>
          <p:cNvSpPr txBox="1">
            <a:spLocks/>
          </p:cNvSpPr>
          <p:nvPr/>
        </p:nvSpPr>
        <p:spPr>
          <a:xfrm>
            <a:off x="7502621" y="51922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75438309-4157-0CC3-6201-AC080FD489E2}"/>
              </a:ext>
            </a:extLst>
          </p:cNvPr>
          <p:cNvSpPr txBox="1">
            <a:spLocks/>
          </p:cNvSpPr>
          <p:nvPr/>
        </p:nvSpPr>
        <p:spPr>
          <a:xfrm>
            <a:off x="9131030" y="34305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F9558A7D-9C5F-9701-31ED-0EBDA35B4054}"/>
              </a:ext>
            </a:extLst>
          </p:cNvPr>
          <p:cNvSpPr txBox="1">
            <a:spLocks/>
          </p:cNvSpPr>
          <p:nvPr/>
        </p:nvSpPr>
        <p:spPr>
          <a:xfrm>
            <a:off x="7776798" y="5188649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D1C65055-64BD-37B0-154A-5F32ACD5A2BE}"/>
              </a:ext>
            </a:extLst>
          </p:cNvPr>
          <p:cNvSpPr txBox="1">
            <a:spLocks/>
          </p:cNvSpPr>
          <p:nvPr/>
        </p:nvSpPr>
        <p:spPr>
          <a:xfrm>
            <a:off x="7817835" y="57040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BD51D2AA-53EE-3130-8B5B-F41601B57A62}"/>
              </a:ext>
            </a:extLst>
          </p:cNvPr>
          <p:cNvSpPr txBox="1">
            <a:spLocks/>
          </p:cNvSpPr>
          <p:nvPr/>
        </p:nvSpPr>
        <p:spPr>
          <a:xfrm>
            <a:off x="9460839" y="34305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0D264664-4C27-2439-EBBC-F78BE9E8FFFD}"/>
              </a:ext>
            </a:extLst>
          </p:cNvPr>
          <p:cNvSpPr txBox="1">
            <a:spLocks/>
          </p:cNvSpPr>
          <p:nvPr/>
        </p:nvSpPr>
        <p:spPr>
          <a:xfrm>
            <a:off x="9790648" y="34305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BFF1AE03-2D66-2812-C419-967148BD445B}"/>
              </a:ext>
            </a:extLst>
          </p:cNvPr>
          <p:cNvSpPr txBox="1">
            <a:spLocks/>
          </p:cNvSpPr>
          <p:nvPr/>
        </p:nvSpPr>
        <p:spPr>
          <a:xfrm>
            <a:off x="6607140" y="3246028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xmlns="" id="{2129C3E8-8EB2-A003-BE0C-F5F87F8868C5}"/>
              </a:ext>
            </a:extLst>
          </p:cNvPr>
          <p:cNvSpPr txBox="1">
            <a:spLocks/>
          </p:cNvSpPr>
          <p:nvPr/>
        </p:nvSpPr>
        <p:spPr>
          <a:xfrm>
            <a:off x="13525821" y="34076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16946BE9-5B87-6182-722B-ECB9C88C218C}"/>
              </a:ext>
            </a:extLst>
          </p:cNvPr>
          <p:cNvSpPr txBox="1">
            <a:spLocks/>
          </p:cNvSpPr>
          <p:nvPr/>
        </p:nvSpPr>
        <p:spPr>
          <a:xfrm>
            <a:off x="12371543" y="324103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6E810D2B-DBA4-BD09-C1F0-74320530D874}"/>
              </a:ext>
            </a:extLst>
          </p:cNvPr>
          <p:cNvSpPr txBox="1">
            <a:spLocks/>
          </p:cNvSpPr>
          <p:nvPr/>
        </p:nvSpPr>
        <p:spPr>
          <a:xfrm>
            <a:off x="13855630" y="34076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C1445659-CFB5-A7CA-5B9E-E2A244CB6918}"/>
              </a:ext>
            </a:extLst>
          </p:cNvPr>
          <p:cNvSpPr txBox="1">
            <a:spLocks/>
          </p:cNvSpPr>
          <p:nvPr/>
        </p:nvSpPr>
        <p:spPr>
          <a:xfrm>
            <a:off x="12350328" y="38139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1236AF7D-D3BF-0FE1-59F7-7AC9CFC5D4DC}"/>
              </a:ext>
            </a:extLst>
          </p:cNvPr>
          <p:cNvSpPr txBox="1">
            <a:spLocks/>
          </p:cNvSpPr>
          <p:nvPr/>
        </p:nvSpPr>
        <p:spPr>
          <a:xfrm>
            <a:off x="12674633" y="38309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7145A2BE-57C2-0DE8-714B-96CB64D255AB}"/>
              </a:ext>
            </a:extLst>
          </p:cNvPr>
          <p:cNvSpPr txBox="1">
            <a:spLocks/>
          </p:cNvSpPr>
          <p:nvPr/>
        </p:nvSpPr>
        <p:spPr>
          <a:xfrm>
            <a:off x="11272396" y="2735892"/>
            <a:ext cx="21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21 357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114EFF8B-274D-226C-65AD-AB61F9042C5E}"/>
              </a:ext>
            </a:extLst>
          </p:cNvPr>
          <p:cNvGrpSpPr/>
          <p:nvPr/>
        </p:nvGrpSpPr>
        <p:grpSpPr>
          <a:xfrm>
            <a:off x="13522659" y="2716432"/>
            <a:ext cx="1295400" cy="1963967"/>
            <a:chOff x="3333382" y="2531790"/>
            <a:chExt cx="1295400" cy="1963967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59E1E3A9-DCC5-D2E9-46D2-EBED52BF87EC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xmlns="" id="{0744F312-AD31-01C5-71EC-BE6383EC4EC0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xmlns="" id="{F38D6422-C6BF-4351-4108-31A983A96C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xmlns="" id="{20257D04-612B-9EAA-4EEE-20A632D4A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D66DB462-D443-C727-0765-0BB70B9BEB1F}"/>
              </a:ext>
            </a:extLst>
          </p:cNvPr>
          <p:cNvSpPr txBox="1">
            <a:spLocks/>
          </p:cNvSpPr>
          <p:nvPr/>
        </p:nvSpPr>
        <p:spPr>
          <a:xfrm>
            <a:off x="12692111" y="434639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B9A492C9-C43E-C5E8-C667-1E22C0571498}"/>
              </a:ext>
            </a:extLst>
          </p:cNvPr>
          <p:cNvSpPr txBox="1">
            <a:spLocks/>
          </p:cNvSpPr>
          <p:nvPr/>
        </p:nvSpPr>
        <p:spPr>
          <a:xfrm>
            <a:off x="14185439" y="34076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0BE2BFB7-5DC5-E905-8661-D432C063DDA0}"/>
              </a:ext>
            </a:extLst>
          </p:cNvPr>
          <p:cNvSpPr txBox="1">
            <a:spLocks/>
          </p:cNvSpPr>
          <p:nvPr/>
        </p:nvSpPr>
        <p:spPr>
          <a:xfrm>
            <a:off x="13004591" y="4363932"/>
            <a:ext cx="92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61A5F119-6FC4-7452-D259-6E1712639DB4}"/>
              </a:ext>
            </a:extLst>
          </p:cNvPr>
          <p:cNvSpPr txBox="1">
            <a:spLocks/>
          </p:cNvSpPr>
          <p:nvPr/>
        </p:nvSpPr>
        <p:spPr>
          <a:xfrm>
            <a:off x="12989799" y="49259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CBCA5B72-4D21-D866-32D3-7D4DF6995978}"/>
              </a:ext>
            </a:extLst>
          </p:cNvPr>
          <p:cNvSpPr txBox="1">
            <a:spLocks/>
          </p:cNvSpPr>
          <p:nvPr/>
        </p:nvSpPr>
        <p:spPr>
          <a:xfrm>
            <a:off x="14515248" y="340765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xmlns="" id="{FFBA46FF-DAAA-7995-A0D3-E1E0691BC4CA}"/>
              </a:ext>
            </a:extLst>
          </p:cNvPr>
          <p:cNvSpPr txBox="1">
            <a:spLocks/>
          </p:cNvSpPr>
          <p:nvPr/>
        </p:nvSpPr>
        <p:spPr>
          <a:xfrm>
            <a:off x="11935491" y="3251041"/>
            <a:ext cx="58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Text Box 14">
            <a:extLst>
              <a:ext uri="{FF2B5EF4-FFF2-40B4-BE49-F238E27FC236}">
                <a16:creationId xmlns:a16="http://schemas.microsoft.com/office/drawing/2014/main" xmlns="" id="{4D62ACD7-782F-4397-D912-38FEDB42D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3" grpId="0"/>
      <p:bldP spid="74" grpId="0"/>
      <p:bldP spid="75" grpId="0"/>
      <p:bldP spid="83" grpId="0"/>
      <p:bldP spid="85" grpId="0"/>
      <p:bldP spid="88" grpId="0"/>
      <p:bldP spid="109" grpId="0"/>
      <p:bldP spid="110" grpId="0"/>
      <p:bldP spid="111" grpId="0"/>
      <p:bldP spid="113" grpId="0"/>
      <p:bldP spid="96" grpId="0"/>
      <p:bldP spid="97" grpId="0"/>
      <p:bldP spid="177" grpId="0"/>
      <p:bldP spid="178" grpId="0"/>
      <p:bldP spid="179" grpId="0"/>
      <p:bldP spid="180" grpId="0"/>
      <p:bldP spid="181" grpId="0"/>
      <p:bldP spid="183" grpId="0"/>
      <p:bldP spid="184" grpId="0"/>
      <p:bldP spid="185" grpId="0"/>
      <p:bldP spid="186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200" grpId="0"/>
      <p:bldP spid="201" grpId="0"/>
      <p:bldP spid="203" grpId="0"/>
      <p:bldP spid="204" grpId="0"/>
      <p:bldP spid="205" grpId="0"/>
      <p:bldP spid="206" grpId="0"/>
      <p:bldP spid="212" grpId="0"/>
      <p:bldP spid="213" grpId="0"/>
      <p:bldP spid="214" grpId="0"/>
      <p:bldP spid="215" grpId="0"/>
      <p:bldP spid="216" grpId="0"/>
      <p:bldP spid="2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-76200"/>
            <a:ext cx="6255239" cy="980420"/>
            <a:chOff x="4539228" y="-15241"/>
            <a:chExt cx="6149694" cy="98042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-15241"/>
              <a:ext cx="6149694" cy="980420"/>
              <a:chOff x="4539228" y="-15241"/>
              <a:chExt cx="6149694" cy="98042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-15241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0024" y="441959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899159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FE54B9F9-454B-9128-8285-1807654F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263D55B-B4D3-F782-2FD5-13B430B5F812}"/>
              </a:ext>
            </a:extLst>
          </p:cNvPr>
          <p:cNvGrpSpPr/>
          <p:nvPr/>
        </p:nvGrpSpPr>
        <p:grpSpPr>
          <a:xfrm>
            <a:off x="219833" y="1499577"/>
            <a:ext cx="10865353" cy="2439870"/>
            <a:chOff x="470802" y="1596533"/>
            <a:chExt cx="15152354" cy="2439870"/>
          </a:xfrm>
        </p:grpSpPr>
        <p:sp>
          <p:nvSpPr>
            <p:cNvPr id="11" name="TextBox 10"/>
            <p:cNvSpPr txBox="1"/>
            <p:nvPr/>
          </p:nvSpPr>
          <p:spPr>
            <a:xfrm>
              <a:off x="1558045" y="1604968"/>
              <a:ext cx="14065111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 xưởng sản xuất nước mắm đã sản xuất được 1 230</a:t>
              </a:r>
              <a:r>
                <a:rPr kumimoji="0" lang="en-US" sz="38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nước mắm, người ta muốn đóng vào các can như nhau. Hãy tính và nêu số nước mắm đóng được trong các trường hợp sau: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C00E525F-70EA-5D9D-9E19-997EB0C59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6" t="1" r="92785" b="88471"/>
            <a:stretch/>
          </p:blipFill>
          <p:spPr>
            <a:xfrm>
              <a:off x="470802" y="1596533"/>
              <a:ext cx="1072161" cy="94357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8A306E-E65F-B556-E754-B46E21397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9" t="19095" r="25725" b="25763"/>
          <a:stretch/>
        </p:blipFill>
        <p:spPr>
          <a:xfrm>
            <a:off x="11085187" y="1176848"/>
            <a:ext cx="5092060" cy="3016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5E9B05-C977-4F06-0A8C-96A907BD6521}"/>
              </a:ext>
            </a:extLst>
          </p:cNvPr>
          <p:cNvSpPr/>
          <p:nvPr/>
        </p:nvSpPr>
        <p:spPr>
          <a:xfrm>
            <a:off x="418056" y="5462337"/>
            <a:ext cx="4800600" cy="9435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lít mỗi can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D5CE875-10C0-DFDE-7304-A32999B2A8AF}"/>
              </a:ext>
            </a:extLst>
          </p:cNvPr>
          <p:cNvSpPr/>
          <p:nvPr/>
        </p:nvSpPr>
        <p:spPr>
          <a:xfrm>
            <a:off x="418056" y="6442354"/>
            <a:ext cx="4800600" cy="9435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360D61-CD61-F061-6937-F97CCD2241CA}"/>
              </a:ext>
            </a:extLst>
          </p:cNvPr>
          <p:cNvSpPr/>
          <p:nvPr/>
        </p:nvSpPr>
        <p:spPr>
          <a:xfrm>
            <a:off x="5266782" y="5462337"/>
            <a:ext cx="3362097" cy="94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AC7F005-82EB-40EB-54B0-F2CF9249AF13}"/>
              </a:ext>
            </a:extLst>
          </p:cNvPr>
          <p:cNvSpPr/>
          <p:nvPr/>
        </p:nvSpPr>
        <p:spPr>
          <a:xfrm>
            <a:off x="8697860" y="5462337"/>
            <a:ext cx="3583333" cy="94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CEE1C26-BF19-FACD-1178-FC9AD00A72AA}"/>
              </a:ext>
            </a:extLst>
          </p:cNvPr>
          <p:cNvSpPr/>
          <p:nvPr/>
        </p:nvSpPr>
        <p:spPr>
          <a:xfrm>
            <a:off x="12330280" y="5461486"/>
            <a:ext cx="3583333" cy="94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AF93A72-67F1-E5EA-920F-0E423969B4DD}"/>
              </a:ext>
            </a:extLst>
          </p:cNvPr>
          <p:cNvSpPr/>
          <p:nvPr/>
        </p:nvSpPr>
        <p:spPr>
          <a:xfrm>
            <a:off x="12330280" y="6456812"/>
            <a:ext cx="3583333" cy="94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246 can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E251E25-A46F-381C-074A-EAB2399A70DE}"/>
              </a:ext>
            </a:extLst>
          </p:cNvPr>
          <p:cNvSpPr/>
          <p:nvPr/>
        </p:nvSpPr>
        <p:spPr>
          <a:xfrm>
            <a:off x="8697860" y="6456338"/>
            <a:ext cx="3583333" cy="94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can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4269792-FE1B-D42A-4308-EEF646D80CFD}"/>
              </a:ext>
            </a:extLst>
          </p:cNvPr>
          <p:cNvSpPr/>
          <p:nvPr/>
        </p:nvSpPr>
        <p:spPr>
          <a:xfrm>
            <a:off x="5276882" y="6458092"/>
            <a:ext cx="3362097" cy="94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615 can</a:t>
            </a:r>
          </a:p>
        </p:txBody>
      </p: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  <p:bldP spid="9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0" name="Text Box 14">
            <a:extLst>
              <a:ext uri="{FF2B5EF4-FFF2-40B4-BE49-F238E27FC236}">
                <a16:creationId xmlns:a16="http://schemas.microsoft.com/office/drawing/2014/main" xmlns="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88: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03E31FF-138C-40FF-73E3-9102F40B7419}"/>
              </a:ext>
            </a:extLst>
          </p:cNvPr>
          <p:cNvGrpSpPr/>
          <p:nvPr/>
        </p:nvGrpSpPr>
        <p:grpSpPr>
          <a:xfrm>
            <a:off x="841006" y="1536377"/>
            <a:ext cx="12783712" cy="849652"/>
            <a:chOff x="841006" y="1536377"/>
            <a:chExt cx="12783712" cy="84965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xmlns="" id="{17A9D741-DE91-09A5-9670-8C5694C0D46F}"/>
                </a:ext>
              </a:extLst>
            </p:cNvPr>
            <p:cNvSpPr txBox="1"/>
            <p:nvPr/>
          </p:nvSpPr>
          <p:spPr>
            <a:xfrm>
              <a:off x="1674781" y="1536377"/>
              <a:ext cx="1194993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 giá tiền mỗi mặt hàng sau rồi trả lời các câu hỏi:</a:t>
              </a:r>
              <a:endPara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5F92B76-CE43-8557-C8AB-B7FE8008F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42" t="36818" r="82131" b="57944"/>
            <a:stretch/>
          </p:blipFill>
          <p:spPr>
            <a:xfrm>
              <a:off x="841006" y="1600722"/>
              <a:ext cx="833775" cy="78530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99307D-6850-AF7D-8C24-3A6D6518C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2" t="42055" r="48064" b="31164"/>
          <a:stretch/>
        </p:blipFill>
        <p:spPr>
          <a:xfrm>
            <a:off x="3248965" y="2147357"/>
            <a:ext cx="9749175" cy="40147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F0E62EE-64F5-1800-E015-83D4D791BA33}"/>
              </a:ext>
            </a:extLst>
          </p:cNvPr>
          <p:cNvSpPr txBox="1"/>
          <p:nvPr/>
        </p:nvSpPr>
        <p:spPr>
          <a:xfrm>
            <a:off x="2423319" y="6420008"/>
            <a:ext cx="132460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a, Mua 1 lốc sữa chua có 6 chai hết 25 800 đồng. Hỏi mỗi chai sữa chua có giá bao nhiêu tiền?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28B4D0-8939-D0F5-D9B2-BF87E6DF0F96}"/>
              </a:ext>
            </a:extLst>
          </p:cNvPr>
          <p:cNvSpPr txBox="1"/>
          <p:nvPr/>
        </p:nvSpPr>
        <p:spPr>
          <a:xfrm>
            <a:off x="2423318" y="6457143"/>
            <a:ext cx="132460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b, Mua 1 hộp bánh su kem có 8 chiếc hết 42 400 đồng. Hỏi mỗi chiếc bánh su kem có giá bao nhiêu tiền?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E4531F-E7DA-80D5-0144-B9D5A3770A53}"/>
              </a:ext>
            </a:extLst>
          </p:cNvPr>
          <p:cNvSpPr txBox="1"/>
          <p:nvPr/>
        </p:nvSpPr>
        <p:spPr>
          <a:xfrm>
            <a:off x="3248965" y="7643888"/>
            <a:ext cx="132460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chai sữa chua có giá: 4 300 đồng 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DCF029A-94A3-C8DA-6B65-BCA9BC20139D}"/>
              </a:ext>
            </a:extLst>
          </p:cNvPr>
          <p:cNvSpPr txBox="1"/>
          <p:nvPr/>
        </p:nvSpPr>
        <p:spPr>
          <a:xfrm>
            <a:off x="3248964" y="7718157"/>
            <a:ext cx="132460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chiếc bánh su kem có giá: 5 300 đồng 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331</Words>
  <Application>Microsoft Office PowerPoint</Application>
  <PresentationFormat>Custom</PresentationFormat>
  <Paragraphs>86</Paragraphs>
  <Slides>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262</cp:revision>
  <dcterms:created xsi:type="dcterms:W3CDTF">2022-07-10T01:37:20Z</dcterms:created>
  <dcterms:modified xsi:type="dcterms:W3CDTF">2022-08-22T07:40:46Z</dcterms:modified>
</cp:coreProperties>
</file>