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  <p:sldMasterId id="2147483714" r:id="rId4"/>
  </p:sldMasterIdLst>
  <p:notesMasterIdLst>
    <p:notesMasterId r:id="rId15"/>
  </p:notesMasterIdLst>
  <p:sldIdLst>
    <p:sldId id="2646" r:id="rId5"/>
    <p:sldId id="2648" r:id="rId6"/>
    <p:sldId id="310" r:id="rId7"/>
    <p:sldId id="321" r:id="rId8"/>
    <p:sldId id="2653" r:id="rId9"/>
    <p:sldId id="2663" r:id="rId10"/>
    <p:sldId id="2681" r:id="rId11"/>
    <p:sldId id="2671" r:id="rId12"/>
    <p:sldId id="2682" r:id="rId13"/>
    <p:sldId id="26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2F2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>
        <p:scale>
          <a:sx n="66" d="100"/>
          <a:sy n="66" d="100"/>
        </p:scale>
        <p:origin x="26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A573-BE31-4B33-8939-99946698361A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3486-57C0-429C-810C-84DCAABD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38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3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649" indent="0" algn="ctr">
              <a:buNone/>
              <a:defRPr sz="1827"/>
            </a:lvl2pPr>
            <a:lvl3pPr marL="835297" indent="0" algn="ctr">
              <a:buNone/>
              <a:defRPr sz="1644"/>
            </a:lvl3pPr>
            <a:lvl4pPr marL="1252946" indent="0" algn="ctr">
              <a:buNone/>
              <a:defRPr sz="1463"/>
            </a:lvl4pPr>
            <a:lvl5pPr marL="1670595" indent="0" algn="ctr">
              <a:buNone/>
              <a:defRPr sz="1463"/>
            </a:lvl5pPr>
            <a:lvl6pPr marL="2088242" indent="0" algn="ctr">
              <a:buNone/>
              <a:defRPr sz="1463"/>
            </a:lvl6pPr>
            <a:lvl7pPr marL="2505889" indent="0" algn="ctr">
              <a:buNone/>
              <a:defRPr sz="1463"/>
            </a:lvl7pPr>
            <a:lvl8pPr marL="2923540" indent="0" algn="ctr">
              <a:buNone/>
              <a:defRPr sz="1463"/>
            </a:lvl8pPr>
            <a:lvl9pPr marL="3341185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1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6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365131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31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0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086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629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4627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6364E4-68CC-4AF4-B8C4-715D0DA01602}"/>
              </a:ext>
            </a:extLst>
          </p:cNvPr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016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5315409" y="1508125"/>
            <a:ext cx="4035249" cy="4035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860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5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4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4772025" y="-3113521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691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7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53B401E-CE72-452B-B777-AFC245592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078433" y="2413733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7515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2905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69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978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77"/>
            <a:ext cx="10515600" cy="2852737"/>
          </a:xfrm>
        </p:spPr>
        <p:txBody>
          <a:bodyPr anchor="b"/>
          <a:lstStyle>
            <a:lvl1pPr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98"/>
            <a:ext cx="10515600" cy="1500187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649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297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294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059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24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588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354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118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61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3906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6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4"/>
            <a:ext cx="5157787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4"/>
            <a:ext cx="5183188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8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>
              <a:defRPr sz="2923"/>
            </a:lvl1pPr>
            <a:lvl2pPr>
              <a:defRPr sz="2556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 marL="0" indent="0">
              <a:buNone/>
              <a:defRPr sz="2923"/>
            </a:lvl1pPr>
            <a:lvl2pPr marL="417649" indent="0">
              <a:buNone/>
              <a:defRPr sz="2556"/>
            </a:lvl2pPr>
            <a:lvl3pPr marL="835297" indent="0">
              <a:buNone/>
              <a:defRPr sz="2193"/>
            </a:lvl3pPr>
            <a:lvl4pPr marL="1252946" indent="0">
              <a:buNone/>
              <a:defRPr sz="1827"/>
            </a:lvl4pPr>
            <a:lvl5pPr marL="1670595" indent="0">
              <a:buNone/>
              <a:defRPr sz="1827"/>
            </a:lvl5pPr>
            <a:lvl6pPr marL="2088242" indent="0">
              <a:buNone/>
              <a:defRPr sz="1827"/>
            </a:lvl6pPr>
            <a:lvl7pPr marL="2505889" indent="0">
              <a:buNone/>
              <a:defRPr sz="1827"/>
            </a:lvl7pPr>
            <a:lvl8pPr marL="2923540" indent="0">
              <a:buNone/>
              <a:defRPr sz="1827"/>
            </a:lvl8pPr>
            <a:lvl9pPr marL="3341185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6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778531-6879-459B-A89B-D6E9418076A9}"/>
              </a:ext>
            </a:extLst>
          </p:cNvPr>
          <p:cNvGrpSpPr/>
          <p:nvPr userDrawn="1"/>
        </p:nvGrpSpPr>
        <p:grpSpPr>
          <a:xfrm>
            <a:off x="3614698" y="2256102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F769D1-A7A1-430C-9404-D96294F54DB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870"/>
              <a:chOff x="4065548" y="1655206"/>
              <a:chExt cx="4382349" cy="175087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F92A706-8604-424B-AF4D-4A13993F5B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01604B-7FB1-4197-92E1-28E77FE40CFC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04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A15185-7EB3-4018-87C2-C7D80A526DA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5A11856-B672-472F-8EA4-3028D2A268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2253AF-6FB3-4639-9267-DD63F53E4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52F3BA02-F332-46BB-8B0A-05F1F0DDFB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2" y="-68702"/>
            <a:ext cx="12245331" cy="6790212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AE26A45-FDC8-4727-BCCF-85403FD96DC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471" y="457939"/>
            <a:ext cx="1233071" cy="12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5297" rtl="0" eaLnBrk="1" latinLnBrk="0" hangingPunct="1">
        <a:lnSpc>
          <a:spcPct val="90000"/>
        </a:lnSpc>
        <a:spcBef>
          <a:spcPct val="0"/>
        </a:spcBef>
        <a:buNone/>
        <a:defRPr sz="40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24" indent="-208824" algn="l" defTabSz="835297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6" kern="1200">
          <a:solidFill>
            <a:schemeClr val="tx1"/>
          </a:solidFill>
          <a:latin typeface="+mn-lt"/>
          <a:ea typeface="+mn-ea"/>
          <a:cs typeface="+mn-cs"/>
        </a:defRPr>
      </a:lvl1pPr>
      <a:lvl2pPr marL="62647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12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769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418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067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71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363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001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4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97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2946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59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242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588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54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118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4BE68DB3-D991-43A4-8FCC-E99A3CC684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91"/>
            <a:ext cx="12192000" cy="67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9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FF0705-1A42-45FA-F805-D362E20C65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99098" y="-510023"/>
            <a:ext cx="2312523" cy="23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31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8A6A2-7BFA-4A4D-B48A-26F268EC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11AEBF1B-59FB-4AE7-8483-CBE9324C12C5}"/>
              </a:ext>
            </a:extLst>
          </p:cNvPr>
          <p:cNvSpPr/>
          <p:nvPr/>
        </p:nvSpPr>
        <p:spPr>
          <a:xfrm>
            <a:off x="1237717" y="1246194"/>
            <a:ext cx="9716566" cy="5314263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86CA2-343B-4680-BAC2-8DA33F947914}"/>
              </a:ext>
            </a:extLst>
          </p:cNvPr>
          <p:cNvSpPr txBox="1"/>
          <p:nvPr/>
        </p:nvSpPr>
        <p:spPr>
          <a:xfrm>
            <a:off x="2833675" y="1562518"/>
            <a:ext cx="718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6B7A5-A9FE-46F8-A9A5-6FD64B9E7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070" y="2293185"/>
            <a:ext cx="3327859" cy="13943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0282" y="3738982"/>
            <a:ext cx="6682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LUYỆN TẬP (</a:t>
            </a:r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Trang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106)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524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59"/>
            <a:ext cx="2799738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9693"/>
            <a:ext cx="975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4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C165849-B83F-467F-BD02-87B9B539B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497" y="1060138"/>
            <a:ext cx="866316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916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FE23601-799F-4D40-A590-EA4F97F2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2F0F7D-32E6-42FE-9841-A0DEC7DE1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41" y="3796376"/>
            <a:ext cx="9216317" cy="28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32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8E9C3B-C877-6FAD-D813-FB21086A471F}"/>
              </a:ext>
            </a:extLst>
          </p:cNvPr>
          <p:cNvSpPr txBox="1"/>
          <p:nvPr/>
        </p:nvSpPr>
        <p:spPr>
          <a:xfrm rot="20684009">
            <a:off x="802105" y="1580195"/>
            <a:ext cx="4090737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KHỞI </a:t>
            </a:r>
          </a:p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ĐỘNG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14303 w 6659161"/>
                <a:gd name="connsiteY0" fmla="*/ 2441700 h 5767376"/>
                <a:gd name="connsiteX1" fmla="*/ 543994 w 6659161"/>
                <a:gd name="connsiteY1" fmla="*/ 0 h 5767376"/>
                <a:gd name="connsiteX2" fmla="*/ 6014117 w 6659161"/>
                <a:gd name="connsiteY2" fmla="*/ 0 h 5767376"/>
                <a:gd name="connsiteX3" fmla="*/ 6659161 w 6659161"/>
                <a:gd name="connsiteY3" fmla="*/ 1307396 h 5767376"/>
                <a:gd name="connsiteX4" fmla="*/ 6659161 w 6659161"/>
                <a:gd name="connsiteY4" fmla="*/ 4875358 h 5767376"/>
                <a:gd name="connsiteX5" fmla="*/ 6094956 w 6659161"/>
                <a:gd name="connsiteY5" fmla="*/ 5767376 h 5767376"/>
                <a:gd name="connsiteX6" fmla="*/ 564204 w 6659161"/>
                <a:gd name="connsiteY6" fmla="*/ 5767376 h 5767376"/>
                <a:gd name="connsiteX7" fmla="*/ 0 w 6659161"/>
                <a:gd name="connsiteY7" fmla="*/ 4875358 h 5767376"/>
                <a:gd name="connsiteX8" fmla="*/ 414303 w 6659161"/>
                <a:gd name="connsiteY8" fmla="*/ 2441700 h 57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9161" h="5767376" extrusionOk="0">
                  <a:moveTo>
                    <a:pt x="414303" y="2441700"/>
                  </a:moveTo>
                  <a:cubicBezTo>
                    <a:pt x="409348" y="1957745"/>
                    <a:pt x="207610" y="-10234"/>
                    <a:pt x="543994" y="0"/>
                  </a:cubicBezTo>
                  <a:cubicBezTo>
                    <a:pt x="1900103" y="-60713"/>
                    <a:pt x="5231386" y="61072"/>
                    <a:pt x="6014117" y="0"/>
                  </a:cubicBezTo>
                  <a:cubicBezTo>
                    <a:pt x="6269924" y="18648"/>
                    <a:pt x="6652620" y="822483"/>
                    <a:pt x="6659161" y="1307396"/>
                  </a:cubicBezTo>
                  <a:cubicBezTo>
                    <a:pt x="6683613" y="1993330"/>
                    <a:pt x="6726824" y="3375599"/>
                    <a:pt x="6659161" y="4875358"/>
                  </a:cubicBezTo>
                  <a:cubicBezTo>
                    <a:pt x="6674463" y="5353462"/>
                    <a:pt x="6413082" y="5767807"/>
                    <a:pt x="6094956" y="5767376"/>
                  </a:cubicBezTo>
                  <a:cubicBezTo>
                    <a:pt x="3654625" y="5693605"/>
                    <a:pt x="1593285" y="5611493"/>
                    <a:pt x="564204" y="5767376"/>
                  </a:cubicBezTo>
                  <a:cubicBezTo>
                    <a:pt x="302947" y="5774677"/>
                    <a:pt x="-79274" y="5331827"/>
                    <a:pt x="0" y="4875358"/>
                  </a:cubicBezTo>
                  <a:cubicBezTo>
                    <a:pt x="-67796" y="3706268"/>
                    <a:pt x="462215" y="3566071"/>
                    <a:pt x="414303" y="244170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60648" y="1259174"/>
            <a:ext cx="3358612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TÔI</a:t>
            </a:r>
          </a:p>
          <a:p>
            <a:pPr algn="ctr"/>
            <a:r>
              <a:rPr lang="en-US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CẦN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80055 w 10930648"/>
                <a:gd name="connsiteY0" fmla="*/ 2451786 h 5791200"/>
                <a:gd name="connsiteX1" fmla="*/ 892937 w 10930648"/>
                <a:gd name="connsiteY1" fmla="*/ 0 h 5791200"/>
                <a:gd name="connsiteX2" fmla="*/ 9871844 w 10930648"/>
                <a:gd name="connsiteY2" fmla="*/ 0 h 5791200"/>
                <a:gd name="connsiteX3" fmla="*/ 10930648 w 10930648"/>
                <a:gd name="connsiteY3" fmla="*/ 1312797 h 5791200"/>
                <a:gd name="connsiteX4" fmla="*/ 10930648 w 10930648"/>
                <a:gd name="connsiteY4" fmla="*/ 4895497 h 5791200"/>
                <a:gd name="connsiteX5" fmla="*/ 10004537 w 10930648"/>
                <a:gd name="connsiteY5" fmla="*/ 5791200 h 5791200"/>
                <a:gd name="connsiteX6" fmla="*/ 926110 w 10930648"/>
                <a:gd name="connsiteY6" fmla="*/ 5791200 h 5791200"/>
                <a:gd name="connsiteX7" fmla="*/ 0 w 10930648"/>
                <a:gd name="connsiteY7" fmla="*/ 4895497 h 5791200"/>
                <a:gd name="connsiteX8" fmla="*/ 680055 w 10930648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0648" h="5791200" extrusionOk="0">
                  <a:moveTo>
                    <a:pt x="680055" y="2451786"/>
                  </a:moveTo>
                  <a:cubicBezTo>
                    <a:pt x="674326" y="1967154"/>
                    <a:pt x="371604" y="-4070"/>
                    <a:pt x="892937" y="0"/>
                  </a:cubicBezTo>
                  <a:cubicBezTo>
                    <a:pt x="4460165" y="-60713"/>
                    <a:pt x="8086791" y="61072"/>
                    <a:pt x="9871844" y="0"/>
                  </a:cubicBezTo>
                  <a:cubicBezTo>
                    <a:pt x="10361533" y="7282"/>
                    <a:pt x="10890683" y="865373"/>
                    <a:pt x="10930648" y="1312797"/>
                  </a:cubicBezTo>
                  <a:cubicBezTo>
                    <a:pt x="10955100" y="2764517"/>
                    <a:pt x="10998311" y="3336407"/>
                    <a:pt x="10930648" y="4895497"/>
                  </a:cubicBezTo>
                  <a:cubicBezTo>
                    <a:pt x="10989431" y="5334310"/>
                    <a:pt x="10615499" y="5797765"/>
                    <a:pt x="10004537" y="5791200"/>
                  </a:cubicBezTo>
                  <a:cubicBezTo>
                    <a:pt x="6532313" y="5717429"/>
                    <a:pt x="2947757" y="5635317"/>
                    <a:pt x="926110" y="5791200"/>
                  </a:cubicBezTo>
                  <a:cubicBezTo>
                    <a:pt x="497219" y="5803176"/>
                    <a:pt x="-38140" y="5372774"/>
                    <a:pt x="0" y="4895497"/>
                  </a:cubicBezTo>
                  <a:cubicBezTo>
                    <a:pt x="-73188" y="3723104"/>
                    <a:pt x="745138" y="3557793"/>
                    <a:pt x="680055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C36BB5-397D-4A04-B26D-E193CC960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183" y="586715"/>
            <a:ext cx="6163590" cy="908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4687" y="1987063"/>
            <a:ext cx="8680581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4686" y="3064752"/>
            <a:ext cx="882408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..",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1AA3D-2846-4BDA-9FC0-B7D32057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id="{AB85F4DE-0A99-44EA-A63E-FD09F64833A0}"/>
              </a:ext>
            </a:extLst>
          </p:cNvPr>
          <p:cNvSpPr/>
          <p:nvPr/>
        </p:nvSpPr>
        <p:spPr>
          <a:xfrm>
            <a:off x="2060560" y="454594"/>
            <a:ext cx="7506317" cy="2109309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BD259-468C-43AA-A035-25A0C392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465" y="590580"/>
            <a:ext cx="658425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95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129969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2" y="228363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1436206" y="382689"/>
            <a:ext cx="101507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Mai, Nam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231775" y="407621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34961"/>
              </p:ext>
            </p:extLst>
          </p:nvPr>
        </p:nvGraphicFramePr>
        <p:xfrm>
          <a:off x="1050032" y="2458184"/>
          <a:ext cx="1030684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5616">
                  <a:extLst>
                    <a:ext uri="{9D8B030D-6E8A-4147-A177-3AD203B41FA5}">
                      <a16:colId xmlns:a16="http://schemas.microsoft.com/office/drawing/2014/main" val="2673951994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4179302484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1472190964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4135836632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821400660"/>
                    </a:ext>
                  </a:extLst>
                </a:gridCol>
              </a:tblGrid>
              <a:tr h="51273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Bạn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Việt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Rô-bốt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545868"/>
                  </a:ext>
                </a:extLst>
              </a:tr>
              <a:tr h="51273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Số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giờ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đọc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sách</a:t>
                      </a:r>
                      <a:r>
                        <a:rPr lang="en-US" sz="2800" b="1" baseline="0" dirty="0" smtClean="0"/>
                        <a:t> (</a:t>
                      </a:r>
                      <a:r>
                        <a:rPr lang="en-US" sz="2800" b="1" baseline="0" dirty="0" err="1" smtClean="0"/>
                        <a:t>giờ</a:t>
                      </a:r>
                      <a:r>
                        <a:rPr lang="en-US" sz="2800" b="1" baseline="0" dirty="0" smtClean="0"/>
                        <a:t>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9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6998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0032" y="3971499"/>
            <a:ext cx="1012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a) </a:t>
            </a:r>
            <a:r>
              <a:rPr lang="en-US" b="1" dirty="0" err="1" smtClean="0"/>
              <a:t>Mỗi</a:t>
            </a:r>
            <a:r>
              <a:rPr lang="en-US" b="1" dirty="0" smtClean="0"/>
              <a:t> </a:t>
            </a:r>
            <a:r>
              <a:rPr lang="en-US" b="1" dirty="0" err="1" smtClean="0"/>
              <a:t>bạn</a:t>
            </a:r>
            <a:r>
              <a:rPr lang="en-US" b="1" dirty="0" smtClean="0"/>
              <a:t> </a:t>
            </a:r>
            <a:r>
              <a:rPr lang="en-US" b="1" dirty="0" err="1" smtClean="0"/>
              <a:t>dành</a:t>
            </a:r>
            <a:r>
              <a:rPr lang="en-US" b="1" dirty="0" smtClean="0"/>
              <a:t> </a:t>
            </a:r>
            <a:r>
              <a:rPr lang="en-US" b="1" dirty="0" err="1" smtClean="0"/>
              <a:t>bao</a:t>
            </a:r>
            <a:r>
              <a:rPr lang="en-US" b="1" dirty="0" smtClean="0"/>
              <a:t> </a:t>
            </a:r>
            <a:r>
              <a:rPr lang="en-US" b="1" dirty="0" err="1" smtClean="0"/>
              <a:t>nhiêu</a:t>
            </a:r>
            <a:r>
              <a:rPr lang="en-US" b="1" dirty="0" smtClean="0"/>
              <a:t> </a:t>
            </a:r>
            <a:r>
              <a:rPr lang="en-US" b="1" dirty="0" err="1" smtClean="0"/>
              <a:t>giờ</a:t>
            </a:r>
            <a:r>
              <a:rPr lang="en-US" b="1" dirty="0" smtClean="0"/>
              <a:t> </a:t>
            </a:r>
            <a:r>
              <a:rPr lang="en-US" b="1" dirty="0" err="1" smtClean="0"/>
              <a:t>để</a:t>
            </a:r>
            <a:r>
              <a:rPr lang="en-US" b="1" dirty="0" smtClean="0"/>
              <a:t> </a:t>
            </a:r>
            <a:r>
              <a:rPr lang="en-US" b="1" dirty="0" err="1" smtClean="0"/>
              <a:t>đọc</a:t>
            </a:r>
            <a:r>
              <a:rPr lang="en-US" b="1" dirty="0" smtClean="0"/>
              <a:t> </a:t>
            </a:r>
            <a:r>
              <a:rPr lang="en-US" b="1" dirty="0" err="1" smtClean="0"/>
              <a:t>sách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29513" y="4565832"/>
            <a:ext cx="1012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b) </a:t>
            </a:r>
            <a:r>
              <a:rPr lang="en-US" b="1" dirty="0" err="1" smtClean="0"/>
              <a:t>Bạn</a:t>
            </a:r>
            <a:r>
              <a:rPr lang="en-US" b="1" dirty="0" smtClean="0"/>
              <a:t> </a:t>
            </a:r>
            <a:r>
              <a:rPr lang="en-US" b="1" dirty="0" err="1" smtClean="0"/>
              <a:t>nào</a:t>
            </a:r>
            <a:r>
              <a:rPr lang="en-US" b="1" dirty="0" smtClean="0"/>
              <a:t> </a:t>
            </a:r>
            <a:r>
              <a:rPr lang="en-US" b="1" dirty="0" err="1" smtClean="0"/>
              <a:t>dành</a:t>
            </a:r>
            <a:r>
              <a:rPr lang="en-US" b="1" dirty="0" smtClean="0"/>
              <a:t> </a:t>
            </a:r>
            <a:r>
              <a:rPr lang="en-US" b="1" dirty="0" err="1" smtClean="0"/>
              <a:t>nhiều</a:t>
            </a:r>
            <a:r>
              <a:rPr lang="en-US" b="1" dirty="0" smtClean="0"/>
              <a:t> </a:t>
            </a:r>
            <a:r>
              <a:rPr lang="en-US" b="1" dirty="0" err="1" smtClean="0"/>
              <a:t>thời</a:t>
            </a:r>
            <a:r>
              <a:rPr lang="en-US" b="1" dirty="0" smtClean="0"/>
              <a:t> </a:t>
            </a:r>
            <a:r>
              <a:rPr lang="en-US" b="1" dirty="0" err="1" smtClean="0"/>
              <a:t>gian</a:t>
            </a:r>
            <a:r>
              <a:rPr lang="en-US" b="1" dirty="0" smtClean="0"/>
              <a:t> </a:t>
            </a:r>
            <a:r>
              <a:rPr lang="en-US" b="1" dirty="0" err="1" smtClean="0"/>
              <a:t>để</a:t>
            </a:r>
            <a:r>
              <a:rPr lang="en-US" b="1" dirty="0" smtClean="0"/>
              <a:t> </a:t>
            </a:r>
            <a:r>
              <a:rPr lang="en-US" b="1" dirty="0" err="1" smtClean="0"/>
              <a:t>đọc</a:t>
            </a:r>
            <a:r>
              <a:rPr lang="en-US" b="1" dirty="0" smtClean="0"/>
              <a:t> </a:t>
            </a:r>
            <a:r>
              <a:rPr lang="en-US" b="1" dirty="0" err="1" smtClean="0"/>
              <a:t>sách</a:t>
            </a:r>
            <a:r>
              <a:rPr lang="en-US" b="1" dirty="0" smtClean="0"/>
              <a:t> </a:t>
            </a:r>
            <a:r>
              <a:rPr lang="en-US" b="1" dirty="0" err="1" smtClean="0"/>
              <a:t>nhất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8256896" y="2339504"/>
            <a:ext cx="1125856" cy="126350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92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129969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2" y="310713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1436206" y="465039"/>
            <a:ext cx="102189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Rô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thăm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 Pa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thấp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231775" y="489971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pic>
        <p:nvPicPr>
          <p:cNvPr id="1026" name="Picture 2" descr="https://f9-zpcloud.zdn.vn/8257441301928569139/d6346e06f0cf2d9174de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85" y="3173910"/>
            <a:ext cx="5551448" cy="22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1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49207"/>
              </p:ext>
            </p:extLst>
          </p:nvPr>
        </p:nvGraphicFramePr>
        <p:xfrm>
          <a:off x="1012369" y="1636937"/>
          <a:ext cx="10178144" cy="244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257">
                  <a:extLst>
                    <a:ext uri="{9D8B030D-6E8A-4147-A177-3AD203B41FA5}">
                      <a16:colId xmlns:a16="http://schemas.microsoft.com/office/drawing/2014/main" val="476716102"/>
                    </a:ext>
                  </a:extLst>
                </a:gridCol>
                <a:gridCol w="2035629">
                  <a:extLst>
                    <a:ext uri="{9D8B030D-6E8A-4147-A177-3AD203B41FA5}">
                      <a16:colId xmlns:a16="http://schemas.microsoft.com/office/drawing/2014/main" val="3745756923"/>
                    </a:ext>
                  </a:extLst>
                </a:gridCol>
                <a:gridCol w="2035629">
                  <a:extLst>
                    <a:ext uri="{9D8B030D-6E8A-4147-A177-3AD203B41FA5}">
                      <a16:colId xmlns:a16="http://schemas.microsoft.com/office/drawing/2014/main" val="3623804657"/>
                    </a:ext>
                  </a:extLst>
                </a:gridCol>
                <a:gridCol w="2035629">
                  <a:extLst>
                    <a:ext uri="{9D8B030D-6E8A-4147-A177-3AD203B41FA5}">
                      <a16:colId xmlns:a16="http://schemas.microsoft.com/office/drawing/2014/main" val="2322213580"/>
                    </a:ext>
                  </a:extLst>
                </a:gridCol>
              </a:tblGrid>
              <a:tr h="749074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err="1" smtClean="0"/>
                        <a:t>Ngày</a:t>
                      </a:r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err="1" smtClean="0"/>
                        <a:t>Nhiệt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độ</a:t>
                      </a:r>
                      <a:endParaRPr lang="en-US" sz="2800" b="1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10869"/>
                  </a:ext>
                </a:extLst>
              </a:tr>
              <a:tr h="7490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Cao </a:t>
                      </a:r>
                      <a:r>
                        <a:rPr lang="en-US" sz="2800" b="1" dirty="0" err="1" smtClean="0"/>
                        <a:t>nhất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en-US" sz="24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61491"/>
                  </a:ext>
                </a:extLst>
              </a:tr>
              <a:tr h="7490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Thấp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nhất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4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541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2369" y="624114"/>
            <a:ext cx="723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Hoàn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thành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bảng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liệu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sau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801428" y="2598057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19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01428" y="3419586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11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717314" y="2553651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7314" y="3396828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7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2368" y="4708731"/>
            <a:ext cx="7231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Ngày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nhiệt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xuống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dưới</a:t>
            </a:r>
            <a:r>
              <a:rPr lang="en-US" sz="3200" b="1" dirty="0" smtClean="0"/>
              <a:t>  </a:t>
            </a:r>
            <a:r>
              <a:rPr lang="en-US" sz="3200" b="1" dirty="0" smtClean="0">
                <a:solidFill>
                  <a:schemeClr val="dk1"/>
                </a:solidFill>
              </a:rPr>
              <a:t>10</a:t>
            </a:r>
            <a:r>
              <a:rPr lang="en-US" sz="3200" b="1" baseline="30000" dirty="0" smtClean="0">
                <a:solidFill>
                  <a:schemeClr val="dk1"/>
                </a:solidFill>
              </a:rPr>
              <a:t>0</a:t>
            </a:r>
            <a:r>
              <a:rPr lang="en-US" sz="3200" b="1" dirty="0" smtClean="0">
                <a:solidFill>
                  <a:schemeClr val="dk1"/>
                </a:solidFill>
              </a:rPr>
              <a:t>C?</a:t>
            </a:r>
            <a:endParaRPr lang="en-US" sz="3200" b="1" dirty="0">
              <a:solidFill>
                <a:schemeClr val="dk1"/>
              </a:solidFill>
            </a:endParaRPr>
          </a:p>
          <a:p>
            <a:endParaRPr lang="en-US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717314" y="1636937"/>
            <a:ext cx="1211943" cy="6272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40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8" grpId="0" animBg="1"/>
      <p:bldP spid="19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111349"/>
              </p:ext>
            </p:extLst>
          </p:nvPr>
        </p:nvGraphicFramePr>
        <p:xfrm>
          <a:off x="1012368" y="1636937"/>
          <a:ext cx="1029425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7703">
                  <a:extLst>
                    <a:ext uri="{9D8B030D-6E8A-4147-A177-3AD203B41FA5}">
                      <a16:colId xmlns:a16="http://schemas.microsoft.com/office/drawing/2014/main" val="476716102"/>
                    </a:ext>
                  </a:extLst>
                </a:gridCol>
                <a:gridCol w="2058852">
                  <a:extLst>
                    <a:ext uri="{9D8B030D-6E8A-4147-A177-3AD203B41FA5}">
                      <a16:colId xmlns:a16="http://schemas.microsoft.com/office/drawing/2014/main" val="3745756923"/>
                    </a:ext>
                  </a:extLst>
                </a:gridCol>
                <a:gridCol w="2058852">
                  <a:extLst>
                    <a:ext uri="{9D8B030D-6E8A-4147-A177-3AD203B41FA5}">
                      <a16:colId xmlns:a16="http://schemas.microsoft.com/office/drawing/2014/main" val="3623804657"/>
                    </a:ext>
                  </a:extLst>
                </a:gridCol>
                <a:gridCol w="2058852">
                  <a:extLst>
                    <a:ext uri="{9D8B030D-6E8A-4147-A177-3AD203B41FA5}">
                      <a16:colId xmlns:a16="http://schemas.microsoft.com/office/drawing/2014/main" val="2322213580"/>
                    </a:ext>
                  </a:extLst>
                </a:gridCol>
              </a:tblGrid>
              <a:tr h="801252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err="1" smtClean="0"/>
                        <a:t>Lớp</a:t>
                      </a:r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err="1" smtClean="0"/>
                        <a:t>Số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học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sinh</a:t>
                      </a:r>
                      <a:endParaRPr lang="en-US" sz="2800" b="1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10869"/>
                  </a:ext>
                </a:extLst>
              </a:tr>
              <a:tr h="4602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Nam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61491"/>
                  </a:ext>
                </a:extLst>
              </a:tr>
              <a:tr h="4602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Nữ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18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11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54100"/>
                  </a:ext>
                </a:extLst>
              </a:tr>
              <a:tr h="69786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Cả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lớp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pPr algn="ctr"/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19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6254" y="469562"/>
            <a:ext cx="10410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bảng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liệu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</a:t>
            </a:r>
            <a:r>
              <a:rPr lang="en-US" sz="3200" b="1" dirty="0" smtClean="0">
                <a:solidFill>
                  <a:prstClr val="black"/>
                </a:solidFill>
              </a:rPr>
              <a:t>c </a:t>
            </a:r>
            <a:r>
              <a:rPr lang="en-US" sz="3200" b="1" dirty="0" err="1" smtClean="0">
                <a:solidFill>
                  <a:prstClr val="black"/>
                </a:solidFill>
              </a:rPr>
              <a:t>sinh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khối</a:t>
            </a:r>
            <a:r>
              <a:rPr lang="en-US" sz="3200" b="1" dirty="0" smtClean="0">
                <a:solidFill>
                  <a:prstClr val="black"/>
                </a:solidFill>
              </a:rPr>
              <a:t> 3 </a:t>
            </a:r>
            <a:r>
              <a:rPr lang="en-US" sz="3200" b="1" dirty="0" err="1" smtClean="0">
                <a:solidFill>
                  <a:prstClr val="black"/>
                </a:solidFill>
              </a:rPr>
              <a:t>tại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một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trường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tiểu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6811" y="3061391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01427" y="2569029"/>
            <a:ext cx="885372" cy="492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111" y="4544215"/>
            <a:ext cx="723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30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sinh</a:t>
            </a:r>
            <a:r>
              <a:rPr lang="en-US" sz="3200" b="1" dirty="0" smtClean="0">
                <a:solidFill>
                  <a:prstClr val="black"/>
                </a:solidFill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38141" y="1636937"/>
            <a:ext cx="1211943" cy="6272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93514" y="3670991"/>
            <a:ext cx="885372" cy="492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31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71823" y="1632206"/>
            <a:ext cx="1211943" cy="6272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111" y="5232108"/>
            <a:ext cx="11440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sinh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nữ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nhất</a:t>
            </a:r>
            <a:r>
              <a:rPr lang="en-US" sz="3200" b="1" dirty="0" smtClean="0">
                <a:solidFill>
                  <a:prstClr val="black"/>
                </a:solidFill>
              </a:rPr>
              <a:t>? </a:t>
            </a:r>
            <a:r>
              <a:rPr lang="en-US" sz="3200" b="1" dirty="0" err="1">
                <a:solidFill>
                  <a:prstClr val="black"/>
                </a:solidFill>
              </a:rPr>
              <a:t>Lớp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nào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có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ít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nữ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nhất</a:t>
            </a:r>
            <a:r>
              <a:rPr lang="en-US" sz="3200" b="1" dirty="0">
                <a:solidFill>
                  <a:prstClr val="black"/>
                </a:solidFill>
              </a:rPr>
              <a:t>?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86696" y="3093055"/>
            <a:ext cx="714832" cy="5064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962157" y="3112950"/>
            <a:ext cx="714832" cy="5064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1110" y="5858809"/>
            <a:ext cx="1144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sinh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nam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bằng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67607" y="2561969"/>
            <a:ext cx="3216735" cy="50415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222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9" grpId="0"/>
      <p:bldP spid="8" grpId="0" animBg="1"/>
      <p:bldP spid="11" grpId="0" animBg="1"/>
      <p:bldP spid="14" grpId="0" animBg="1"/>
      <p:bldP spid="15" grpId="0"/>
      <p:bldP spid="17" grpId="0" animBg="1"/>
      <p:bldP spid="20" grpId="0" animBg="1"/>
      <p:bldP spid="21" grpId="0"/>
      <p:bldP spid="22" grpId="0" animBg="1"/>
    </p:bld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289</Words>
  <Application>Microsoft Office PowerPoint</Application>
  <PresentationFormat>Widescreen</PresentationFormat>
  <Paragraphs>71</Paragraphs>
  <Slides>10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Bebas Neue</vt:lpstr>
      <vt:lpstr>Calibri</vt:lpstr>
      <vt:lpstr>Calibri Light</vt:lpstr>
      <vt:lpstr>等线</vt:lpstr>
      <vt:lpstr>Inter</vt:lpstr>
      <vt:lpstr>Orelega One</vt:lpstr>
      <vt:lpstr>SVN-Poky's</vt:lpstr>
      <vt:lpstr>Times New Roman</vt:lpstr>
      <vt:lpstr>字魂59号-创粗黑</vt:lpstr>
      <vt:lpstr>14_Office Theme</vt:lpstr>
      <vt:lpstr>Office 主题​​</vt:lpstr>
      <vt:lpstr>2_Office Theme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42</cp:revision>
  <dcterms:created xsi:type="dcterms:W3CDTF">2022-11-14T11:24:34Z</dcterms:created>
  <dcterms:modified xsi:type="dcterms:W3CDTF">2023-03-15T23:30:39Z</dcterms:modified>
</cp:coreProperties>
</file>