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 id="2147483984" r:id="rId2"/>
  </p:sldMasterIdLst>
  <p:notesMasterIdLst>
    <p:notesMasterId r:id="rId28"/>
  </p:notesMasterIdLst>
  <p:handoutMasterIdLst>
    <p:handoutMasterId r:id="rId29"/>
  </p:handoutMasterIdLst>
  <p:sldIdLst>
    <p:sldId id="3240" r:id="rId3"/>
    <p:sldId id="3241" r:id="rId4"/>
    <p:sldId id="3247" r:id="rId5"/>
    <p:sldId id="3250" r:id="rId6"/>
    <p:sldId id="3251" r:id="rId7"/>
    <p:sldId id="270" r:id="rId8"/>
    <p:sldId id="279" r:id="rId9"/>
    <p:sldId id="3258" r:id="rId10"/>
    <p:sldId id="3173" r:id="rId11"/>
    <p:sldId id="3243" r:id="rId12"/>
    <p:sldId id="3253" r:id="rId13"/>
    <p:sldId id="3260" r:id="rId14"/>
    <p:sldId id="3259" r:id="rId15"/>
    <p:sldId id="3175" r:id="rId16"/>
    <p:sldId id="3176" r:id="rId17"/>
    <p:sldId id="3172" r:id="rId18"/>
    <p:sldId id="3245" r:id="rId19"/>
    <p:sldId id="3170" r:id="rId20"/>
    <p:sldId id="3261" r:id="rId21"/>
    <p:sldId id="3179" r:id="rId22"/>
    <p:sldId id="3191" r:id="rId23"/>
    <p:sldId id="3262" r:id="rId24"/>
    <p:sldId id="3256" r:id="rId25"/>
    <p:sldId id="3193" r:id="rId26"/>
    <p:sldId id="3190"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7B"/>
    <a:srgbClr val="84004C"/>
    <a:srgbClr val="F16904"/>
    <a:srgbClr val="FE67BE"/>
    <a:srgbClr val="BD8769"/>
    <a:srgbClr val="223D5E"/>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2986" autoAdjust="0"/>
  </p:normalViewPr>
  <p:slideViewPr>
    <p:cSldViewPr>
      <p:cViewPr varScale="1">
        <p:scale>
          <a:sx n="80" d="100"/>
          <a:sy n="80" d="100"/>
        </p:scale>
        <p:origin x="168" y="84"/>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D81E-CBCC-49A8-AE59-64823DB53B05}"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n-US"/>
        </a:p>
      </dgm:t>
    </dgm:pt>
    <dgm:pt modelId="{3CC33960-C625-4C81-A8A9-80532BA880DF}">
      <dgm:prSet phldrT="[Text]"/>
      <dgm:spPr/>
      <dgm:t>
        <a:bodyPr/>
        <a:lstStyle/>
        <a:p>
          <a:r>
            <a:rPr lang="en-US" dirty="0"/>
            <a:t>a</a:t>
          </a:r>
        </a:p>
      </dgm:t>
    </dgm:pt>
    <dgm:pt modelId="{CD301B07-1477-4803-8B84-3ED275199A75}" type="parTrans" cxnId="{A57ACFAB-A79D-47CD-A7ED-5D25F9F21FCB}">
      <dgm:prSet/>
      <dgm:spPr/>
      <dgm:t>
        <a:bodyPr/>
        <a:lstStyle/>
        <a:p>
          <a:endParaRPr lang="en-US"/>
        </a:p>
      </dgm:t>
    </dgm:pt>
    <dgm:pt modelId="{FCEF77D4-5925-4A44-920C-B6A16B806B9C}" type="sibTrans" cxnId="{A57ACFAB-A79D-47CD-A7ED-5D25F9F21FCB}">
      <dgm:prSet/>
      <dgm:spPr/>
      <dgm:t>
        <a:bodyPr/>
        <a:lstStyle/>
        <a:p>
          <a:endParaRPr lang="en-US"/>
        </a:p>
      </dgm:t>
    </dgm:pt>
    <dgm:pt modelId="{2005360A-7DB0-47CB-A7B8-80EF3B370678}">
      <dgm:prSet phldrT="[Text]" custT="1"/>
      <dgm:spPr/>
      <dgm:t>
        <a:bodyPr/>
        <a:lstStyle/>
        <a:p>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460A53C0-1FF4-4811-876C-AC42B736620D}" type="parTrans" cxnId="{D7B18D30-4EE2-4E72-B3FD-8821D27DC9A4}">
      <dgm:prSet/>
      <dgm:spPr/>
      <dgm:t>
        <a:bodyPr/>
        <a:lstStyle/>
        <a:p>
          <a:endParaRPr lang="en-US"/>
        </a:p>
      </dgm:t>
    </dgm:pt>
    <dgm:pt modelId="{8508AC3A-9AFD-4A44-A050-1160078BFB1C}" type="sibTrans" cxnId="{D7B18D30-4EE2-4E72-B3FD-8821D27DC9A4}">
      <dgm:prSet/>
      <dgm:spPr/>
      <dgm:t>
        <a:bodyPr/>
        <a:lstStyle/>
        <a:p>
          <a:endParaRPr lang="en-US"/>
        </a:p>
      </dgm:t>
    </dgm:pt>
    <dgm:pt modelId="{0C9744D8-9067-4CF9-B569-6DF81F5DBFD1}">
      <dgm:prSet phldrT="[Text]"/>
      <dgm:spPr/>
      <dgm:t>
        <a:bodyPr/>
        <a:lstStyle/>
        <a:p>
          <a:r>
            <a:rPr lang="en-US" dirty="0"/>
            <a:t>b</a:t>
          </a:r>
        </a:p>
      </dgm:t>
    </dgm:pt>
    <dgm:pt modelId="{2AAC1B16-BB78-446A-A931-DA464E700058}" type="parTrans" cxnId="{49D9326F-CEDE-4BCF-98A6-5A3D90F0189E}">
      <dgm:prSet/>
      <dgm:spPr/>
      <dgm:t>
        <a:bodyPr/>
        <a:lstStyle/>
        <a:p>
          <a:endParaRPr lang="en-US"/>
        </a:p>
      </dgm:t>
    </dgm:pt>
    <dgm:pt modelId="{8CDB7B15-2DF3-4536-9D74-F21E9F46F855}" type="sibTrans" cxnId="{49D9326F-CEDE-4BCF-98A6-5A3D90F0189E}">
      <dgm:prSet/>
      <dgm:spPr/>
      <dgm:t>
        <a:bodyPr/>
        <a:lstStyle/>
        <a:p>
          <a:endParaRPr lang="en-US"/>
        </a:p>
      </dgm:t>
    </dgm:pt>
    <dgm:pt modelId="{1C7F10F8-EC1C-4623-91F0-900B8E860BA8}">
      <dgm:prSet phldrT="[Text]" custT="1"/>
      <dgm:spPr/>
      <dgm:t>
        <a:bodyPr/>
        <a:lstStyle/>
        <a:p>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ngoài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rông</a:t>
          </a:r>
          <a:r>
            <a:rPr lang="en-US" sz="32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C74BB94-1EBE-4C5A-A6BD-E77FE55F031A}" type="parTrans" cxnId="{5B635C2C-5321-49F3-AF09-AAD874FE90F6}">
      <dgm:prSet/>
      <dgm:spPr/>
      <dgm:t>
        <a:bodyPr/>
        <a:lstStyle/>
        <a:p>
          <a:endParaRPr lang="en-US"/>
        </a:p>
      </dgm:t>
    </dgm:pt>
    <dgm:pt modelId="{9228E39A-59A3-41CB-80D1-3B307728D2B2}" type="sibTrans" cxnId="{5B635C2C-5321-49F3-AF09-AAD874FE90F6}">
      <dgm:prSet/>
      <dgm:spPr/>
      <dgm:t>
        <a:bodyPr/>
        <a:lstStyle/>
        <a:p>
          <a:endParaRPr lang="en-US"/>
        </a:p>
      </dgm:t>
    </dgm:pt>
    <dgm:pt modelId="{60191330-58FE-47D8-A5ED-8D0F2115EB9B}">
      <dgm:prSet phldrT="[Text]"/>
      <dgm:spPr/>
      <dgm:t>
        <a:bodyPr/>
        <a:lstStyle/>
        <a:p>
          <a:r>
            <a:rPr lang="en-US" dirty="0"/>
            <a:t>c</a:t>
          </a:r>
        </a:p>
      </dgm:t>
    </dgm:pt>
    <dgm:pt modelId="{E86157C8-A22B-48D9-B3CE-D1FC22F47FA3}" type="parTrans" cxnId="{4E0B66B9-2837-436A-8AE6-AE83967D27EB}">
      <dgm:prSet/>
      <dgm:spPr/>
      <dgm:t>
        <a:bodyPr/>
        <a:lstStyle/>
        <a:p>
          <a:endParaRPr lang="en-US"/>
        </a:p>
      </dgm:t>
    </dgm:pt>
    <dgm:pt modelId="{07289D84-4A71-44C2-8966-6018AEDAA597}" type="sibTrans" cxnId="{4E0B66B9-2837-436A-8AE6-AE83967D27EB}">
      <dgm:prSet/>
      <dgm:spPr/>
      <dgm:t>
        <a:bodyPr/>
        <a:lstStyle/>
        <a:p>
          <a:endParaRPr lang="en-US"/>
        </a:p>
      </dgm:t>
    </dgm:pt>
    <dgm:pt modelId="{F102193B-1614-4088-8316-23DA1E66B0D4}">
      <dgm:prSet phldrT="[Text]" custT="1"/>
      <dgm:spPr/>
      <dgm:t>
        <a:bodyPr/>
        <a:lstStyle/>
        <a:p>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A1C0898-5322-49F7-AE74-3A8933D09EE7}" type="parTrans" cxnId="{06090F65-918A-4142-A73B-A4282221C599}">
      <dgm:prSet/>
      <dgm:spPr/>
      <dgm:t>
        <a:bodyPr/>
        <a:lstStyle/>
        <a:p>
          <a:endParaRPr lang="en-US"/>
        </a:p>
      </dgm:t>
    </dgm:pt>
    <dgm:pt modelId="{ED6B9725-4D56-4BCD-9B54-933764A9A4FC}" type="sibTrans" cxnId="{06090F65-918A-4142-A73B-A4282221C599}">
      <dgm:prSet/>
      <dgm:spPr/>
      <dgm:t>
        <a:bodyPr/>
        <a:lstStyle/>
        <a:p>
          <a:endParaRPr lang="en-US"/>
        </a:p>
      </dgm:t>
    </dgm:pt>
    <dgm:pt modelId="{107C765F-1EF4-483E-824F-9B880E9CCED7}" type="pres">
      <dgm:prSet presAssocID="{8A92D81E-CBCC-49A8-AE59-64823DB53B05}" presName="linearFlow" presStyleCnt="0">
        <dgm:presLayoutVars>
          <dgm:dir/>
          <dgm:animLvl val="lvl"/>
          <dgm:resizeHandles val="exact"/>
        </dgm:presLayoutVars>
      </dgm:prSet>
      <dgm:spPr/>
    </dgm:pt>
    <dgm:pt modelId="{BE9A0625-045A-45FE-BB1F-D6F7E6A13284}" type="pres">
      <dgm:prSet presAssocID="{3CC33960-C625-4C81-A8A9-80532BA880DF}" presName="composite" presStyleCnt="0"/>
      <dgm:spPr/>
    </dgm:pt>
    <dgm:pt modelId="{1D20C358-292C-42FE-A05E-59368114BA19}" type="pres">
      <dgm:prSet presAssocID="{3CC33960-C625-4C81-A8A9-80532BA880DF}" presName="parentText" presStyleLbl="alignNode1" presStyleIdx="0" presStyleCnt="3" custLinFactX="-50323" custLinFactNeighborX="-100000" custLinFactNeighborY="3976">
        <dgm:presLayoutVars>
          <dgm:chMax val="1"/>
          <dgm:bulletEnabled val="1"/>
        </dgm:presLayoutVars>
      </dgm:prSet>
      <dgm:spPr/>
    </dgm:pt>
    <dgm:pt modelId="{ADB3BA05-FA57-4617-9B36-6150070B7C20}" type="pres">
      <dgm:prSet presAssocID="{3CC33960-C625-4C81-A8A9-80532BA880DF}" presName="descendantText" presStyleLbl="alignAcc1" presStyleIdx="0" presStyleCnt="3" custLinFactNeighborX="4433" custLinFactNeighborY="6117">
        <dgm:presLayoutVars>
          <dgm:bulletEnabled val="1"/>
        </dgm:presLayoutVars>
      </dgm:prSet>
      <dgm:spPr/>
    </dgm:pt>
    <dgm:pt modelId="{7CC2FBBE-5561-43C8-803E-7F81C0E21D6B}" type="pres">
      <dgm:prSet presAssocID="{FCEF77D4-5925-4A44-920C-B6A16B806B9C}" presName="sp" presStyleCnt="0"/>
      <dgm:spPr/>
    </dgm:pt>
    <dgm:pt modelId="{9B443DAB-36B3-44F4-B836-DC26874322C2}" type="pres">
      <dgm:prSet presAssocID="{0C9744D8-9067-4CF9-B569-6DF81F5DBFD1}" presName="composite" presStyleCnt="0"/>
      <dgm:spPr/>
    </dgm:pt>
    <dgm:pt modelId="{619633CA-6053-4574-8EB2-F825B25BDDF1}" type="pres">
      <dgm:prSet presAssocID="{0C9744D8-9067-4CF9-B569-6DF81F5DBFD1}" presName="parentText" presStyleLbl="alignNode1" presStyleIdx="1" presStyleCnt="3">
        <dgm:presLayoutVars>
          <dgm:chMax val="1"/>
          <dgm:bulletEnabled val="1"/>
        </dgm:presLayoutVars>
      </dgm:prSet>
      <dgm:spPr/>
    </dgm:pt>
    <dgm:pt modelId="{2BDCE8CC-BB28-4883-B8D2-5749E3F58C86}" type="pres">
      <dgm:prSet presAssocID="{0C9744D8-9067-4CF9-B569-6DF81F5DBFD1}" presName="descendantText" presStyleLbl="alignAcc1" presStyleIdx="1" presStyleCnt="3">
        <dgm:presLayoutVars>
          <dgm:bulletEnabled val="1"/>
        </dgm:presLayoutVars>
      </dgm:prSet>
      <dgm:spPr/>
    </dgm:pt>
    <dgm:pt modelId="{C8158BD3-6B3C-43E3-B709-73B0E22DBC49}" type="pres">
      <dgm:prSet presAssocID="{8CDB7B15-2DF3-4536-9D74-F21E9F46F855}" presName="sp" presStyleCnt="0"/>
      <dgm:spPr/>
    </dgm:pt>
    <dgm:pt modelId="{6E8AF0D4-4845-46C6-A57E-EF2BD38812C2}" type="pres">
      <dgm:prSet presAssocID="{60191330-58FE-47D8-A5ED-8D0F2115EB9B}" presName="composite" presStyleCnt="0"/>
      <dgm:spPr/>
    </dgm:pt>
    <dgm:pt modelId="{26D20830-CE89-4D76-AE3D-0937C4913C83}" type="pres">
      <dgm:prSet presAssocID="{60191330-58FE-47D8-A5ED-8D0F2115EB9B}" presName="parentText" presStyleLbl="alignNode1" presStyleIdx="2" presStyleCnt="3">
        <dgm:presLayoutVars>
          <dgm:chMax val="1"/>
          <dgm:bulletEnabled val="1"/>
        </dgm:presLayoutVars>
      </dgm:prSet>
      <dgm:spPr/>
    </dgm:pt>
    <dgm:pt modelId="{9D19C9EA-09B9-44A1-96FF-A4D9DFB5A11C}" type="pres">
      <dgm:prSet presAssocID="{60191330-58FE-47D8-A5ED-8D0F2115EB9B}" presName="descendantText" presStyleLbl="alignAcc1" presStyleIdx="2" presStyleCnt="3">
        <dgm:presLayoutVars>
          <dgm:bulletEnabled val="1"/>
        </dgm:presLayoutVars>
      </dgm:prSet>
      <dgm:spPr/>
    </dgm:pt>
  </dgm:ptLst>
  <dgm:cxnLst>
    <dgm:cxn modelId="{8224D310-0FD5-48E0-BAE0-2CA8F4BEE589}" type="presOf" srcId="{1C7F10F8-EC1C-4623-91F0-900B8E860BA8}" destId="{2BDCE8CC-BB28-4883-B8D2-5749E3F58C86}" srcOrd="0" destOrd="0" presId="urn:microsoft.com/office/officeart/2005/8/layout/chevron2"/>
    <dgm:cxn modelId="{5B635C2C-5321-49F3-AF09-AAD874FE90F6}" srcId="{0C9744D8-9067-4CF9-B569-6DF81F5DBFD1}" destId="{1C7F10F8-EC1C-4623-91F0-900B8E860BA8}" srcOrd="0" destOrd="0" parTransId="{8C74BB94-1EBE-4C5A-A6BD-E77FE55F031A}" sibTransId="{9228E39A-59A3-41CB-80D1-3B307728D2B2}"/>
    <dgm:cxn modelId="{D7B18D30-4EE2-4E72-B3FD-8821D27DC9A4}" srcId="{3CC33960-C625-4C81-A8A9-80532BA880DF}" destId="{2005360A-7DB0-47CB-A7B8-80EF3B370678}" srcOrd="0" destOrd="0" parTransId="{460A53C0-1FF4-4811-876C-AC42B736620D}" sibTransId="{8508AC3A-9AFD-4A44-A050-1160078BFB1C}"/>
    <dgm:cxn modelId="{6685473D-BA08-4B93-9176-F2BAE9F09F8C}" type="presOf" srcId="{F102193B-1614-4088-8316-23DA1E66B0D4}" destId="{9D19C9EA-09B9-44A1-96FF-A4D9DFB5A11C}" srcOrd="0" destOrd="0" presId="urn:microsoft.com/office/officeart/2005/8/layout/chevron2"/>
    <dgm:cxn modelId="{06090F65-918A-4142-A73B-A4282221C599}" srcId="{60191330-58FE-47D8-A5ED-8D0F2115EB9B}" destId="{F102193B-1614-4088-8316-23DA1E66B0D4}" srcOrd="0" destOrd="0" parTransId="{8A1C0898-5322-49F7-AE74-3A8933D09EE7}" sibTransId="{ED6B9725-4D56-4BCD-9B54-933764A9A4FC}"/>
    <dgm:cxn modelId="{1BC1B46C-7BC4-4EDB-86C3-91CE6FFF05DD}" type="presOf" srcId="{2005360A-7DB0-47CB-A7B8-80EF3B370678}" destId="{ADB3BA05-FA57-4617-9B36-6150070B7C20}" srcOrd="0" destOrd="0" presId="urn:microsoft.com/office/officeart/2005/8/layout/chevron2"/>
    <dgm:cxn modelId="{49D9326F-CEDE-4BCF-98A6-5A3D90F0189E}" srcId="{8A92D81E-CBCC-49A8-AE59-64823DB53B05}" destId="{0C9744D8-9067-4CF9-B569-6DF81F5DBFD1}" srcOrd="1" destOrd="0" parTransId="{2AAC1B16-BB78-446A-A931-DA464E700058}" sibTransId="{8CDB7B15-2DF3-4536-9D74-F21E9F46F855}"/>
    <dgm:cxn modelId="{BFF7395A-4C60-48D5-9E99-F71B45A9DDA6}" type="presOf" srcId="{0C9744D8-9067-4CF9-B569-6DF81F5DBFD1}" destId="{619633CA-6053-4574-8EB2-F825B25BDDF1}" srcOrd="0" destOrd="0" presId="urn:microsoft.com/office/officeart/2005/8/layout/chevron2"/>
    <dgm:cxn modelId="{B99B5983-386C-4393-AF50-0FF51E8095C3}" type="presOf" srcId="{8A92D81E-CBCC-49A8-AE59-64823DB53B05}" destId="{107C765F-1EF4-483E-824F-9B880E9CCED7}" srcOrd="0" destOrd="0" presId="urn:microsoft.com/office/officeart/2005/8/layout/chevron2"/>
    <dgm:cxn modelId="{A57ACFAB-A79D-47CD-A7ED-5D25F9F21FCB}" srcId="{8A92D81E-CBCC-49A8-AE59-64823DB53B05}" destId="{3CC33960-C625-4C81-A8A9-80532BA880DF}" srcOrd="0" destOrd="0" parTransId="{CD301B07-1477-4803-8B84-3ED275199A75}" sibTransId="{FCEF77D4-5925-4A44-920C-B6A16B806B9C}"/>
    <dgm:cxn modelId="{9CDCFFB1-3BE2-486C-B6B8-BDEC09977662}" type="presOf" srcId="{60191330-58FE-47D8-A5ED-8D0F2115EB9B}" destId="{26D20830-CE89-4D76-AE3D-0937C4913C83}" srcOrd="0" destOrd="0" presId="urn:microsoft.com/office/officeart/2005/8/layout/chevron2"/>
    <dgm:cxn modelId="{290E72B4-EBB5-4C91-B2E7-579B53B1984A}" type="presOf" srcId="{3CC33960-C625-4C81-A8A9-80532BA880DF}" destId="{1D20C358-292C-42FE-A05E-59368114BA19}" srcOrd="0" destOrd="0" presId="urn:microsoft.com/office/officeart/2005/8/layout/chevron2"/>
    <dgm:cxn modelId="{4E0B66B9-2837-436A-8AE6-AE83967D27EB}" srcId="{8A92D81E-CBCC-49A8-AE59-64823DB53B05}" destId="{60191330-58FE-47D8-A5ED-8D0F2115EB9B}" srcOrd="2" destOrd="0" parTransId="{E86157C8-A22B-48D9-B3CE-D1FC22F47FA3}" sibTransId="{07289D84-4A71-44C2-8966-6018AEDAA597}"/>
    <dgm:cxn modelId="{2C496053-2B23-41D3-AE5B-EB69C789657F}" type="presParOf" srcId="{107C765F-1EF4-483E-824F-9B880E9CCED7}" destId="{BE9A0625-045A-45FE-BB1F-D6F7E6A13284}" srcOrd="0" destOrd="0" presId="urn:microsoft.com/office/officeart/2005/8/layout/chevron2"/>
    <dgm:cxn modelId="{EE73ADCA-A6B7-40B0-ABD4-51C2964330F3}" type="presParOf" srcId="{BE9A0625-045A-45FE-BB1F-D6F7E6A13284}" destId="{1D20C358-292C-42FE-A05E-59368114BA19}" srcOrd="0" destOrd="0" presId="urn:microsoft.com/office/officeart/2005/8/layout/chevron2"/>
    <dgm:cxn modelId="{39D67B1A-58D2-474A-BFE0-E16BF7BBDBF8}" type="presParOf" srcId="{BE9A0625-045A-45FE-BB1F-D6F7E6A13284}" destId="{ADB3BA05-FA57-4617-9B36-6150070B7C20}" srcOrd="1" destOrd="0" presId="urn:microsoft.com/office/officeart/2005/8/layout/chevron2"/>
    <dgm:cxn modelId="{A17FCEBE-1848-40B6-9366-A37D1A920F4F}" type="presParOf" srcId="{107C765F-1EF4-483E-824F-9B880E9CCED7}" destId="{7CC2FBBE-5561-43C8-803E-7F81C0E21D6B}" srcOrd="1" destOrd="0" presId="urn:microsoft.com/office/officeart/2005/8/layout/chevron2"/>
    <dgm:cxn modelId="{B8944DEA-E398-4BED-B353-7EBB8C6F4826}" type="presParOf" srcId="{107C765F-1EF4-483E-824F-9B880E9CCED7}" destId="{9B443DAB-36B3-44F4-B836-DC26874322C2}" srcOrd="2" destOrd="0" presId="urn:microsoft.com/office/officeart/2005/8/layout/chevron2"/>
    <dgm:cxn modelId="{7BC1805B-76DA-4830-A070-126A482850E6}" type="presParOf" srcId="{9B443DAB-36B3-44F4-B836-DC26874322C2}" destId="{619633CA-6053-4574-8EB2-F825B25BDDF1}" srcOrd="0" destOrd="0" presId="urn:microsoft.com/office/officeart/2005/8/layout/chevron2"/>
    <dgm:cxn modelId="{F01783EB-FCBA-4A47-A26C-F801DA35F261}" type="presParOf" srcId="{9B443DAB-36B3-44F4-B836-DC26874322C2}" destId="{2BDCE8CC-BB28-4883-B8D2-5749E3F58C86}" srcOrd="1" destOrd="0" presId="urn:microsoft.com/office/officeart/2005/8/layout/chevron2"/>
    <dgm:cxn modelId="{4EE8A7AC-6973-4004-B7FC-6907CE91B547}" type="presParOf" srcId="{107C765F-1EF4-483E-824F-9B880E9CCED7}" destId="{C8158BD3-6B3C-43E3-B709-73B0E22DBC49}" srcOrd="3" destOrd="0" presId="urn:microsoft.com/office/officeart/2005/8/layout/chevron2"/>
    <dgm:cxn modelId="{4B13AC27-9294-4744-A422-0EEDC9D869DA}" type="presParOf" srcId="{107C765F-1EF4-483E-824F-9B880E9CCED7}" destId="{6E8AF0D4-4845-46C6-A57E-EF2BD38812C2}" srcOrd="4" destOrd="0" presId="urn:microsoft.com/office/officeart/2005/8/layout/chevron2"/>
    <dgm:cxn modelId="{92D94B8F-1A3C-4175-94EC-BF27C09E3361}" type="presParOf" srcId="{6E8AF0D4-4845-46C6-A57E-EF2BD38812C2}" destId="{26D20830-CE89-4D76-AE3D-0937C4913C83}" srcOrd="0" destOrd="0" presId="urn:microsoft.com/office/officeart/2005/8/layout/chevron2"/>
    <dgm:cxn modelId="{74C8F420-EDB5-490B-9398-75B675368AF8}" type="presParOf" srcId="{6E8AF0D4-4845-46C6-A57E-EF2BD38812C2}" destId="{9D19C9EA-09B9-44A1-96FF-A4D9DFB5A11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0C358-292C-42FE-A05E-59368114BA19}">
      <dsp:nvSpPr>
        <dsp:cNvPr id="0" name=""/>
        <dsp:cNvSpPr/>
      </dsp:nvSpPr>
      <dsp:spPr>
        <a:xfrm rot="5400000">
          <a:off x="-281612" y="360309"/>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a</a:t>
          </a:r>
        </a:p>
      </dsp:txBody>
      <dsp:txXfrm rot="-5400000">
        <a:off x="1" y="735792"/>
        <a:ext cx="1314192" cy="563225"/>
      </dsp:txXfrm>
    </dsp:sp>
    <dsp:sp modelId="{ADB3BA05-FA57-4617-9B36-6150070B7C20}">
      <dsp:nvSpPr>
        <dsp:cNvPr id="0" name=""/>
        <dsp:cNvSpPr/>
      </dsp:nvSpPr>
      <dsp:spPr>
        <a:xfrm rot="5400000">
          <a:off x="3056514" y="-1663585"/>
          <a:ext cx="1220963"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effectLst/>
              <a:latin typeface="Times New Roman" panose="02020603050405020304" pitchFamily="18" charset="0"/>
              <a:ea typeface="Times New Roman" panose="02020603050405020304" pitchFamily="18" charset="0"/>
            </a:rPr>
            <a:t>Tình</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cảm</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người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dân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Tây</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Nguyên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đối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với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138339"/>
        <a:ext cx="4646004" cy="1101757"/>
      </dsp:txXfrm>
    </dsp:sp>
    <dsp:sp modelId="{619633CA-6053-4574-8EB2-F825B25BDDF1}">
      <dsp:nvSpPr>
        <dsp:cNvPr id="0" name=""/>
        <dsp:cNvSpPr/>
      </dsp:nvSpPr>
      <dsp:spPr>
        <a:xfrm rot="5400000">
          <a:off x="-281612" y="1971803"/>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b</a:t>
          </a:r>
        </a:p>
      </dsp:txBody>
      <dsp:txXfrm rot="-5400000">
        <a:off x="1" y="2347286"/>
        <a:ext cx="1314192" cy="563225"/>
      </dsp:txXfrm>
    </dsp:sp>
    <dsp:sp modelId="{2BDCE8CC-BB28-4883-B8D2-5749E3F58C86}">
      <dsp:nvSpPr>
        <dsp:cNvPr id="0" name=""/>
        <dsp:cNvSpPr/>
      </dsp:nvSpPr>
      <dsp:spPr>
        <a:xfrm rot="5400000">
          <a:off x="3056835" y="-52451"/>
          <a:ext cx="1220321"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a:effectLst/>
              <a:latin typeface="Times New Roman" panose="02020603050405020304" pitchFamily="18" charset="0"/>
              <a:ea typeface="Times New Roman" panose="02020603050405020304" pitchFamily="18" charset="0"/>
            </a:rPr>
            <a:t>Hình</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dạng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bên</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ngoài</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của</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nhà</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rông</a:t>
          </a:r>
          <a:r>
            <a:rPr lang="en-US" sz="32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1749762"/>
        <a:ext cx="4646036" cy="1101179"/>
      </dsp:txXfrm>
    </dsp:sp>
    <dsp:sp modelId="{26D20830-CE89-4D76-AE3D-0937C4913C83}">
      <dsp:nvSpPr>
        <dsp:cNvPr id="0" name=""/>
        <dsp:cNvSpPr/>
      </dsp:nvSpPr>
      <dsp:spPr>
        <a:xfrm rot="5400000">
          <a:off x="-281612" y="3657944"/>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a:t>
          </a:r>
        </a:p>
      </dsp:txBody>
      <dsp:txXfrm rot="-5400000">
        <a:off x="1" y="4033427"/>
        <a:ext cx="1314192" cy="563225"/>
      </dsp:txXfrm>
    </dsp:sp>
    <dsp:sp modelId="{9D19C9EA-09B9-44A1-96FF-A4D9DFB5A11C}">
      <dsp:nvSpPr>
        <dsp:cNvPr id="0" name=""/>
        <dsp:cNvSpPr/>
      </dsp:nvSpPr>
      <dsp:spPr>
        <a:xfrm rot="5400000">
          <a:off x="3056835" y="1633688"/>
          <a:ext cx="1220321"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effectLst/>
              <a:latin typeface="Times New Roman" panose="02020603050405020304" pitchFamily="18" charset="0"/>
              <a:ea typeface="Times New Roman" panose="02020603050405020304" pitchFamily="18" charset="0"/>
            </a:rPr>
            <a:t>Kiến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trúc</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bên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trong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những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sinh</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hoạt</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cộng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đồng</a:t>
          </a:r>
          <a:r>
            <a:rPr lang="en-US" sz="2800" kern="1200" dirty="0">
              <a:effectLst/>
              <a:latin typeface="Times New Roman" panose="02020603050405020304" pitchFamily="18" charset="0"/>
              <a:ea typeface="Times New Roman" panose="02020603050405020304" pitchFamily="18" charset="0"/>
            </a:rPr>
            <a:t> ở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3435902"/>
        <a:ext cx="4646036" cy="11011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2023/1/16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2023/1/16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2183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9598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7711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72916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16</a:t>
            </a:fld>
            <a:endParaRPr lang="en-GB"/>
          </a:p>
        </p:txBody>
      </p:sp>
    </p:spTree>
    <p:extLst>
      <p:ext uri="{BB962C8B-B14F-4D97-AF65-F5344CB8AC3E}">
        <p14:creationId xmlns:p14="http://schemas.microsoft.com/office/powerpoint/2010/main" val="399613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22849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449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My First Template</a:t>
            </a:r>
          </a:p>
        </p:txBody>
      </p:sp>
    </p:spTree>
    <p:extLst>
      <p:ext uri="{BB962C8B-B14F-4D97-AF65-F5344CB8AC3E}">
        <p14:creationId xmlns:p14="http://schemas.microsoft.com/office/powerpoint/2010/main" val="254062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06411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7614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99890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4404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3432512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310643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3</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4</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41641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9651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9</a:t>
            </a:fld>
            <a:endParaRPr lang="en-GB"/>
          </a:p>
        </p:txBody>
      </p:sp>
    </p:spTree>
    <p:extLst>
      <p:ext uri="{BB962C8B-B14F-4D97-AF65-F5344CB8AC3E}">
        <p14:creationId xmlns:p14="http://schemas.microsoft.com/office/powerpoint/2010/main" val="43489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231721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11</a:t>
            </a:fld>
            <a:endParaRPr lang="en-GB"/>
          </a:p>
        </p:txBody>
      </p:sp>
    </p:spTree>
    <p:extLst>
      <p:ext uri="{BB962C8B-B14F-4D97-AF65-F5344CB8AC3E}">
        <p14:creationId xmlns:p14="http://schemas.microsoft.com/office/powerpoint/2010/main" val="43489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p:transition spd="slow"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256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1469" y="191977"/>
            <a:ext cx="2115220" cy="817022"/>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2513708" y="191979"/>
            <a:ext cx="3594199" cy="4115244"/>
          </a:xfrm>
        </p:spPr>
        <p:txBody>
          <a:bodyPr/>
          <a:lstStyle>
            <a:lvl1pPr>
              <a:defRPr sz="2249"/>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1469" y="1009001"/>
            <a:ext cx="2115220" cy="3298222"/>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454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203" y="3375237"/>
            <a:ext cx="3857625" cy="39846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260203" y="430834"/>
            <a:ext cx="3857625" cy="2893060"/>
          </a:xfrm>
        </p:spPr>
        <p:txBody>
          <a:bodyPr/>
          <a:lstStyle>
            <a:lvl1pPr marL="0" indent="0">
              <a:buNone/>
              <a:defRPr sz="2249"/>
            </a:lvl1pPr>
            <a:lvl2pPr marL="321458" indent="0">
              <a:buNone/>
              <a:defRPr sz="1969"/>
            </a:lvl2pPr>
            <a:lvl3pPr marL="642916" indent="0">
              <a:buNone/>
              <a:defRPr sz="1687"/>
            </a:lvl3pPr>
            <a:lvl4pPr marL="964375" indent="0">
              <a:buNone/>
              <a:defRPr sz="1406"/>
            </a:lvl4pPr>
            <a:lvl5pPr marL="1285833" indent="0">
              <a:buNone/>
              <a:defRPr sz="1406"/>
            </a:lvl5pPr>
            <a:lvl6pPr marL="1607291" indent="0">
              <a:buNone/>
              <a:defRPr sz="1406"/>
            </a:lvl6pPr>
            <a:lvl7pPr marL="1928748" indent="0">
              <a:buNone/>
              <a:defRPr sz="1406"/>
            </a:lvl7pPr>
            <a:lvl8pPr marL="2250207" indent="0">
              <a:buNone/>
              <a:defRPr sz="1406"/>
            </a:lvl8pPr>
            <a:lvl9pPr marL="2571665" indent="0">
              <a:buNone/>
              <a:defRPr sz="1406"/>
            </a:lvl9pPr>
          </a:lstStyle>
          <a:p>
            <a:endParaRPr lang="en-US"/>
          </a:p>
        </p:txBody>
      </p:sp>
      <p:sp>
        <p:nvSpPr>
          <p:cNvPr id="4" name="Text Placeholder 3"/>
          <p:cNvSpPr>
            <a:spLocks noGrp="1"/>
          </p:cNvSpPr>
          <p:nvPr>
            <p:ph type="body" sz="half" idx="2"/>
          </p:nvPr>
        </p:nvSpPr>
        <p:spPr>
          <a:xfrm>
            <a:off x="1260203" y="3773703"/>
            <a:ext cx="3857625" cy="565888"/>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759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500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297" y="193095"/>
            <a:ext cx="1446609" cy="4114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469" y="193095"/>
            <a:ext cx="4232672" cy="4114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30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238778"/>
      </p:ext>
    </p:extLst>
  </p:cSld>
  <p:clrMapOvr>
    <a:masterClrMapping/>
  </p:clrMapOvr>
  <p:transition spd="slow"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pPr/>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91875855"/>
      </p:ext>
    </p:extLst>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2203" y="1497873"/>
            <a:ext cx="5464969" cy="1033555"/>
          </a:xfrm>
        </p:spPr>
        <p:txBody>
          <a:bodyPr/>
          <a:lstStyle/>
          <a:p>
            <a:r>
              <a:rPr lang="en-US"/>
              <a:t>Click to edit Master title style</a:t>
            </a:r>
          </a:p>
        </p:txBody>
      </p:sp>
      <p:sp>
        <p:nvSpPr>
          <p:cNvPr id="3" name="Subtitle 2"/>
          <p:cNvSpPr>
            <a:spLocks noGrp="1"/>
          </p:cNvSpPr>
          <p:nvPr>
            <p:ph type="subTitle" idx="1"/>
          </p:nvPr>
        </p:nvSpPr>
        <p:spPr>
          <a:xfrm>
            <a:off x="964406" y="2732335"/>
            <a:ext cx="4500563" cy="1232229"/>
          </a:xfrm>
        </p:spPr>
        <p:txBody>
          <a:bodyPr/>
          <a:lstStyle>
            <a:lvl1pPr marL="0" indent="0" algn="ctr">
              <a:buNone/>
              <a:defRPr>
                <a:solidFill>
                  <a:schemeClr val="tx1">
                    <a:tint val="75000"/>
                  </a:schemeClr>
                </a:solidFill>
              </a:defRPr>
            </a:lvl1pPr>
            <a:lvl2pPr marL="321458" indent="0" algn="ctr">
              <a:buNone/>
              <a:defRPr>
                <a:solidFill>
                  <a:schemeClr val="tx1">
                    <a:tint val="75000"/>
                  </a:schemeClr>
                </a:solidFill>
              </a:defRPr>
            </a:lvl2pPr>
            <a:lvl3pPr marL="642916" indent="0" algn="ctr">
              <a:buNone/>
              <a:defRPr>
                <a:solidFill>
                  <a:schemeClr val="tx1">
                    <a:tint val="75000"/>
                  </a:schemeClr>
                </a:solidFill>
              </a:defRPr>
            </a:lvl3pPr>
            <a:lvl4pPr marL="964375" indent="0" algn="ctr">
              <a:buNone/>
              <a:defRPr>
                <a:solidFill>
                  <a:schemeClr val="tx1">
                    <a:tint val="75000"/>
                  </a:schemeClr>
                </a:solidFill>
              </a:defRPr>
            </a:lvl4pPr>
            <a:lvl5pPr marL="1285833" indent="0" algn="ctr">
              <a:buNone/>
              <a:defRPr>
                <a:solidFill>
                  <a:schemeClr val="tx1">
                    <a:tint val="75000"/>
                  </a:schemeClr>
                </a:solidFill>
              </a:defRPr>
            </a:lvl5pPr>
            <a:lvl6pPr marL="1607291" indent="0" algn="ctr">
              <a:buNone/>
              <a:defRPr>
                <a:solidFill>
                  <a:schemeClr val="tx1">
                    <a:tint val="75000"/>
                  </a:schemeClr>
                </a:solidFill>
              </a:defRPr>
            </a:lvl6pPr>
            <a:lvl7pPr marL="1928748" indent="0" algn="ctr">
              <a:buNone/>
              <a:defRPr>
                <a:solidFill>
                  <a:schemeClr val="tx1">
                    <a:tint val="75000"/>
                  </a:schemeClr>
                </a:solidFill>
              </a:defRPr>
            </a:lvl7pPr>
            <a:lvl8pPr marL="2250207" indent="0" algn="ctr">
              <a:buNone/>
              <a:defRPr>
                <a:solidFill>
                  <a:schemeClr val="tx1">
                    <a:tint val="75000"/>
                  </a:schemeClr>
                </a:solidFill>
              </a:defRPr>
            </a:lvl8pPr>
            <a:lvl9pPr marL="25716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204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05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7876" y="3098432"/>
            <a:ext cx="5464969" cy="957656"/>
          </a:xfrm>
        </p:spPr>
        <p:txBody>
          <a:bodyPr anchor="t"/>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507876" y="2043672"/>
            <a:ext cx="5464969" cy="1054761"/>
          </a:xfrm>
        </p:spPr>
        <p:txBody>
          <a:bodyPr anchor="b"/>
          <a:lstStyle>
            <a:lvl1pPr marL="0" indent="0">
              <a:buNone/>
              <a:defRPr sz="1406">
                <a:solidFill>
                  <a:schemeClr val="tx1">
                    <a:tint val="75000"/>
                  </a:schemeClr>
                </a:solidFill>
              </a:defRPr>
            </a:lvl1pPr>
            <a:lvl2pPr marL="321458" indent="0">
              <a:buNone/>
              <a:defRPr sz="1266">
                <a:solidFill>
                  <a:schemeClr val="tx1">
                    <a:tint val="75000"/>
                  </a:schemeClr>
                </a:solidFill>
              </a:defRPr>
            </a:lvl2pPr>
            <a:lvl3pPr marL="642916" indent="0">
              <a:buNone/>
              <a:defRPr sz="1125">
                <a:solidFill>
                  <a:schemeClr val="tx1">
                    <a:tint val="75000"/>
                  </a:schemeClr>
                </a:solidFill>
              </a:defRPr>
            </a:lvl3pPr>
            <a:lvl4pPr marL="964375" indent="0">
              <a:buNone/>
              <a:defRPr sz="984">
                <a:solidFill>
                  <a:schemeClr val="tx1">
                    <a:tint val="75000"/>
                  </a:schemeClr>
                </a:solidFill>
              </a:defRPr>
            </a:lvl4pPr>
            <a:lvl5pPr marL="1285833" indent="0">
              <a:buNone/>
              <a:defRPr sz="984">
                <a:solidFill>
                  <a:schemeClr val="tx1">
                    <a:tint val="75000"/>
                  </a:schemeClr>
                </a:solidFill>
              </a:defRPr>
            </a:lvl5pPr>
            <a:lvl6pPr marL="1607291" indent="0">
              <a:buNone/>
              <a:defRPr sz="984">
                <a:solidFill>
                  <a:schemeClr val="tx1">
                    <a:tint val="75000"/>
                  </a:schemeClr>
                </a:solidFill>
              </a:defRPr>
            </a:lvl6pPr>
            <a:lvl7pPr marL="1928748" indent="0">
              <a:buNone/>
              <a:defRPr sz="984">
                <a:solidFill>
                  <a:schemeClr val="tx1">
                    <a:tint val="75000"/>
                  </a:schemeClr>
                </a:solidFill>
              </a:defRPr>
            </a:lvl7pPr>
            <a:lvl8pPr marL="2250207" indent="0">
              <a:buNone/>
              <a:defRPr sz="984">
                <a:solidFill>
                  <a:schemeClr val="tx1">
                    <a:tint val="75000"/>
                  </a:schemeClr>
                </a:solidFill>
              </a:defRPr>
            </a:lvl8pPr>
            <a:lvl9pPr marL="2571665" indent="0">
              <a:buNone/>
              <a:defRPr sz="9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33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469"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8265"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552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1469" y="1079317"/>
            <a:ext cx="2840758"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4" name="Content Placeholder 3"/>
          <p:cNvSpPr>
            <a:spLocks noGrp="1"/>
          </p:cNvSpPr>
          <p:nvPr>
            <p:ph sz="half" idx="2"/>
          </p:nvPr>
        </p:nvSpPr>
        <p:spPr>
          <a:xfrm>
            <a:off x="321469" y="1529125"/>
            <a:ext cx="2840758"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266035" y="1079317"/>
            <a:ext cx="2841873"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6" name="Content Placeholder 5"/>
          <p:cNvSpPr>
            <a:spLocks noGrp="1"/>
          </p:cNvSpPr>
          <p:nvPr>
            <p:ph sz="quarter" idx="4"/>
          </p:nvPr>
        </p:nvSpPr>
        <p:spPr>
          <a:xfrm>
            <a:off x="3266035" y="1529125"/>
            <a:ext cx="2841873"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05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1758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2023/1/16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transition spd="slow"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469" y="193094"/>
            <a:ext cx="5786438" cy="8036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1469" y="1125080"/>
            <a:ext cx="5786438" cy="3182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1469" y="4469064"/>
            <a:ext cx="1500188" cy="256715"/>
          </a:xfrm>
          <a:prstGeom prst="rect">
            <a:avLst/>
          </a:prstGeom>
        </p:spPr>
        <p:txBody>
          <a:bodyPr vert="horz" lIns="91440" tIns="45720" rIns="91440" bIns="45720" rtlCol="0" anchor="ctr"/>
          <a:lstStyle>
            <a:lvl1pPr algn="l">
              <a:defRPr sz="844">
                <a:solidFill>
                  <a:schemeClr val="tx1">
                    <a:tint val="75000"/>
                  </a:schemeClr>
                </a:solidFill>
              </a:defRPr>
            </a:lvl1pPr>
          </a:lstStyle>
          <a:p>
            <a:fld id="{1D8BD707-D9CF-40AE-B4C6-C98DA3205C09}" type="datetimeFigureOut">
              <a:rPr lang="en-US" smtClean="0"/>
              <a:pPr/>
              <a:t>1/16/2023</a:t>
            </a:fld>
            <a:endParaRPr lang="en-US"/>
          </a:p>
        </p:txBody>
      </p:sp>
      <p:sp>
        <p:nvSpPr>
          <p:cNvPr id="5" name="Footer Placeholder 4"/>
          <p:cNvSpPr>
            <a:spLocks noGrp="1"/>
          </p:cNvSpPr>
          <p:nvPr>
            <p:ph type="ftr" sz="quarter" idx="3"/>
          </p:nvPr>
        </p:nvSpPr>
        <p:spPr>
          <a:xfrm>
            <a:off x="2196703" y="4469064"/>
            <a:ext cx="2035969" cy="256715"/>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607719" y="4469064"/>
            <a:ext cx="1500188" cy="256715"/>
          </a:xfrm>
          <a:prstGeom prst="rect">
            <a:avLst/>
          </a:prstGeom>
        </p:spPr>
        <p:txBody>
          <a:bodyPr vert="horz" lIns="91440" tIns="45720" rIns="91440" bIns="45720" rtlCol="0" anchor="ctr"/>
          <a:lstStyle>
            <a:lvl1pPr algn="r">
              <a:defRPr sz="844">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3045635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642916" rtl="0" eaLnBrk="1" latinLnBrk="0" hangingPunct="1">
        <a:spcBef>
          <a:spcPct val="0"/>
        </a:spcBef>
        <a:buNone/>
        <a:defRPr sz="3093" kern="1200">
          <a:solidFill>
            <a:schemeClr val="tx1"/>
          </a:solidFill>
          <a:latin typeface="+mj-lt"/>
          <a:ea typeface="+mj-ea"/>
          <a:cs typeface="+mj-cs"/>
        </a:defRPr>
      </a:lvl1pPr>
    </p:titleStyle>
    <p:bodyStyle>
      <a:lvl1pPr marL="241093" indent="-241093" algn="l" defTabSz="642916" rtl="0" eaLnBrk="1" latinLnBrk="0" hangingPunct="1">
        <a:spcBef>
          <a:spcPct val="20000"/>
        </a:spcBef>
        <a:buFont typeface="Arial" pitchFamily="34" charset="0"/>
        <a:buChar char="•"/>
        <a:defRPr sz="2249" kern="1200">
          <a:solidFill>
            <a:schemeClr val="tx1"/>
          </a:solidFill>
          <a:latin typeface="+mn-lt"/>
          <a:ea typeface="+mn-ea"/>
          <a:cs typeface="+mn-cs"/>
        </a:defRPr>
      </a:lvl1pPr>
      <a:lvl2pPr marL="522370" indent="-200912" algn="l" defTabSz="642916" rtl="0" eaLnBrk="1" latinLnBrk="0" hangingPunct="1">
        <a:spcBef>
          <a:spcPct val="20000"/>
        </a:spcBef>
        <a:buFont typeface="Arial" pitchFamily="34" charset="0"/>
        <a:buChar char="–"/>
        <a:defRPr sz="1969" kern="1200">
          <a:solidFill>
            <a:schemeClr val="tx1"/>
          </a:solidFill>
          <a:latin typeface="+mn-lt"/>
          <a:ea typeface="+mn-ea"/>
          <a:cs typeface="+mn-cs"/>
        </a:defRPr>
      </a:lvl2pPr>
      <a:lvl3pPr marL="803645" indent="-160729" algn="l" defTabSz="642916" rtl="0" eaLnBrk="1" latinLnBrk="0" hangingPunct="1">
        <a:spcBef>
          <a:spcPct val="20000"/>
        </a:spcBef>
        <a:buFont typeface="Arial" pitchFamily="34" charset="0"/>
        <a:buChar char="•"/>
        <a:defRPr sz="1687" kern="1200">
          <a:solidFill>
            <a:schemeClr val="tx1"/>
          </a:solidFill>
          <a:latin typeface="+mn-lt"/>
          <a:ea typeface="+mn-ea"/>
          <a:cs typeface="+mn-cs"/>
        </a:defRPr>
      </a:lvl3pPr>
      <a:lvl4pPr marL="1125103"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4pPr>
      <a:lvl5pPr marL="1446562"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5pPr>
      <a:lvl6pPr marL="1768020"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9478"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0936"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395"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16" rtl="0" eaLnBrk="1" latinLnBrk="0" hangingPunct="1">
        <a:defRPr sz="1266" kern="1200">
          <a:solidFill>
            <a:schemeClr val="tx1"/>
          </a:solidFill>
          <a:latin typeface="+mn-lt"/>
          <a:ea typeface="+mn-ea"/>
          <a:cs typeface="+mn-cs"/>
        </a:defRPr>
      </a:lvl1pPr>
      <a:lvl2pPr marL="321458" algn="l" defTabSz="642916" rtl="0" eaLnBrk="1" latinLnBrk="0" hangingPunct="1">
        <a:defRPr sz="1266" kern="1200">
          <a:solidFill>
            <a:schemeClr val="tx1"/>
          </a:solidFill>
          <a:latin typeface="+mn-lt"/>
          <a:ea typeface="+mn-ea"/>
          <a:cs typeface="+mn-cs"/>
        </a:defRPr>
      </a:lvl2pPr>
      <a:lvl3pPr marL="642916" algn="l" defTabSz="642916" rtl="0" eaLnBrk="1" latinLnBrk="0" hangingPunct="1">
        <a:defRPr sz="1266" kern="1200">
          <a:solidFill>
            <a:schemeClr val="tx1"/>
          </a:solidFill>
          <a:latin typeface="+mn-lt"/>
          <a:ea typeface="+mn-ea"/>
          <a:cs typeface="+mn-cs"/>
        </a:defRPr>
      </a:lvl3pPr>
      <a:lvl4pPr marL="964375" algn="l" defTabSz="642916" rtl="0" eaLnBrk="1" latinLnBrk="0" hangingPunct="1">
        <a:defRPr sz="1266" kern="1200">
          <a:solidFill>
            <a:schemeClr val="tx1"/>
          </a:solidFill>
          <a:latin typeface="+mn-lt"/>
          <a:ea typeface="+mn-ea"/>
          <a:cs typeface="+mn-cs"/>
        </a:defRPr>
      </a:lvl4pPr>
      <a:lvl5pPr marL="1285833" algn="l" defTabSz="642916" rtl="0" eaLnBrk="1" latinLnBrk="0" hangingPunct="1">
        <a:defRPr sz="1266" kern="1200">
          <a:solidFill>
            <a:schemeClr val="tx1"/>
          </a:solidFill>
          <a:latin typeface="+mn-lt"/>
          <a:ea typeface="+mn-ea"/>
          <a:cs typeface="+mn-cs"/>
        </a:defRPr>
      </a:lvl5pPr>
      <a:lvl6pPr marL="1607291" algn="l" defTabSz="642916" rtl="0" eaLnBrk="1" latinLnBrk="0" hangingPunct="1">
        <a:defRPr sz="1266" kern="1200">
          <a:solidFill>
            <a:schemeClr val="tx1"/>
          </a:solidFill>
          <a:latin typeface="+mn-lt"/>
          <a:ea typeface="+mn-ea"/>
          <a:cs typeface="+mn-cs"/>
        </a:defRPr>
      </a:lvl6pPr>
      <a:lvl7pPr marL="1928748" algn="l" defTabSz="642916" rtl="0" eaLnBrk="1" latinLnBrk="0" hangingPunct="1">
        <a:defRPr sz="1266" kern="1200">
          <a:solidFill>
            <a:schemeClr val="tx1"/>
          </a:solidFill>
          <a:latin typeface="+mn-lt"/>
          <a:ea typeface="+mn-ea"/>
          <a:cs typeface="+mn-cs"/>
        </a:defRPr>
      </a:lvl7pPr>
      <a:lvl8pPr marL="2250207" algn="l" defTabSz="642916" rtl="0" eaLnBrk="1" latinLnBrk="0" hangingPunct="1">
        <a:defRPr sz="1266" kern="1200">
          <a:solidFill>
            <a:schemeClr val="tx1"/>
          </a:solidFill>
          <a:latin typeface="+mn-lt"/>
          <a:ea typeface="+mn-ea"/>
          <a:cs typeface="+mn-cs"/>
        </a:defRPr>
      </a:lvl8pPr>
      <a:lvl9pPr marL="2571665" algn="l" defTabSz="642916"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 y="-498475"/>
            <a:ext cx="12858045" cy="723265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pic>
        <p:nvPicPr>
          <p:cNvPr id="8"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3975" y="568325"/>
            <a:ext cx="9753600" cy="2322969"/>
          </a:xfrm>
          <a:prstGeom prst="rect">
            <a:avLst/>
          </a:prstGeom>
          <a:noFill/>
        </p:spPr>
        <p:txBody>
          <a:bodyPr wrap="square" rtlCol="0">
            <a:spAutoFit/>
          </a:bodyPr>
          <a:lstStyle/>
          <a:p>
            <a:pPr algn="ctr"/>
            <a:r>
              <a:rPr lang="en-US" sz="5400" b="1" dirty="0">
                <a:solidFill>
                  <a:srgbClr val="00B050"/>
                </a:solidFill>
                <a:latin typeface="UTM Avo"/>
                <a:cs typeface="Times New Roman" pitchFamily="18" charset="0"/>
              </a:rPr>
              <a:t>TIẾNG VIỆT 3</a:t>
            </a:r>
          </a:p>
          <a:p>
            <a:pPr algn="ctr"/>
            <a:r>
              <a:rPr lang="en-US" sz="5400" b="1" dirty="0" err="1">
                <a:solidFill>
                  <a:srgbClr val="00B050"/>
                </a:solidFill>
                <a:latin typeface="UTM Avo"/>
                <a:cs typeface="Times New Roman" pitchFamily="18" charset="0"/>
              </a:rPr>
              <a:t>Tuần</a:t>
            </a:r>
            <a:r>
              <a:rPr lang="en-US" sz="5400" b="1" dirty="0">
                <a:solidFill>
                  <a:srgbClr val="00B050"/>
                </a:solidFill>
                <a:latin typeface="UTM Avo"/>
                <a:cs typeface="Times New Roman" pitchFamily="18" charset="0"/>
              </a:rPr>
              <a:t> 30</a:t>
            </a:r>
          </a:p>
          <a:p>
            <a:endParaRPr lang="en-US" sz="3200" dirty="0">
              <a:latin typeface="UTM Avo"/>
            </a:endParaRPr>
          </a:p>
        </p:txBody>
      </p:sp>
      <p:sp>
        <p:nvSpPr>
          <p:cNvPr id="10" name="TextBox 9">
            <a:extLst>
              <a:ext uri="{FF2B5EF4-FFF2-40B4-BE49-F238E27FC236}">
                <a16:creationId xmlns:a16="http://schemas.microsoft.com/office/drawing/2014/main" id="{D7DDD42F-B258-7E14-93C6-8EBA7F03FC44}"/>
              </a:ext>
            </a:extLst>
          </p:cNvPr>
          <p:cNvSpPr txBox="1"/>
          <p:nvPr/>
        </p:nvSpPr>
        <p:spPr>
          <a:xfrm>
            <a:off x="2009775" y="2397125"/>
            <a:ext cx="8260080" cy="923330"/>
          </a:xfrm>
          <a:prstGeom prst="rect">
            <a:avLst/>
          </a:prstGeom>
          <a:noFill/>
        </p:spPr>
        <p:txBody>
          <a:bodyPr wrap="square" rtlCol="0">
            <a:spAutoFit/>
          </a:bodyPr>
          <a:lstStyle/>
          <a:p>
            <a:pPr algn="ctr"/>
            <a:r>
              <a:rPr lang="en-US" sz="5400" dirty="0" err="1">
                <a:solidFill>
                  <a:srgbClr val="00B050"/>
                </a:solidFill>
                <a:latin typeface="UTM Avo" panose="02040603050506020204" pitchFamily="18" charset="0"/>
              </a:rPr>
              <a:t>Bài</a:t>
            </a:r>
            <a:r>
              <a:rPr lang="en-US" sz="5400" dirty="0">
                <a:solidFill>
                  <a:srgbClr val="00B050"/>
                </a:solidFill>
                <a:latin typeface="UTM Avo" panose="02040603050506020204" pitchFamily="18" charset="0"/>
              </a:rPr>
              <a:t> 21: </a:t>
            </a:r>
            <a:r>
              <a:rPr lang="en-US" sz="5400" dirty="0" err="1">
                <a:solidFill>
                  <a:srgbClr val="00B050"/>
                </a:solidFill>
                <a:latin typeface="UTM Avo" panose="02040603050506020204" pitchFamily="18" charset="0"/>
              </a:rPr>
              <a:t>Nhà</a:t>
            </a:r>
            <a:r>
              <a:rPr lang="en-US" sz="5400" dirty="0">
                <a:solidFill>
                  <a:srgbClr val="00B050"/>
                </a:solidFill>
                <a:latin typeface="UTM Avo" panose="02040603050506020204" pitchFamily="18" charset="0"/>
              </a:rPr>
              <a:t> </a:t>
            </a:r>
            <a:r>
              <a:rPr lang="en-US" sz="5400" dirty="0" err="1">
                <a:solidFill>
                  <a:srgbClr val="00B050"/>
                </a:solidFill>
                <a:latin typeface="UTM Avo" panose="02040603050506020204" pitchFamily="18" charset="0"/>
              </a:rPr>
              <a:t>Rông</a:t>
            </a:r>
            <a:endParaRPr lang="en-US" sz="5400" dirty="0">
              <a:solidFill>
                <a:srgbClr val="00B050"/>
              </a:solidFill>
              <a:latin typeface="UTM Avo" panose="02040603050506020204" pitchFamily="18" charset="0"/>
            </a:endParaRPr>
          </a:p>
        </p:txBody>
      </p:sp>
      <p:sp>
        <p:nvSpPr>
          <p:cNvPr id="11" name="TextBox 10">
            <a:extLst>
              <a:ext uri="{FF2B5EF4-FFF2-40B4-BE49-F238E27FC236}">
                <a16:creationId xmlns:a16="http://schemas.microsoft.com/office/drawing/2014/main" id="{7BA5A4CE-80C5-6EB4-7BCF-35E81A01FFDC}"/>
              </a:ext>
            </a:extLst>
          </p:cNvPr>
          <p:cNvSpPr txBox="1"/>
          <p:nvPr/>
        </p:nvSpPr>
        <p:spPr>
          <a:xfrm>
            <a:off x="1476375" y="3463925"/>
            <a:ext cx="8260080" cy="646331"/>
          </a:xfrm>
          <a:prstGeom prst="rect">
            <a:avLst/>
          </a:prstGeom>
          <a:noFill/>
        </p:spPr>
        <p:txBody>
          <a:bodyPr wrap="square" rtlCol="0">
            <a:spAutoFit/>
          </a:bodyPr>
          <a:lstStyle/>
          <a:p>
            <a:pPr algn="ctr"/>
            <a:r>
              <a:rPr lang="en-US" sz="3600" dirty="0" err="1">
                <a:solidFill>
                  <a:srgbClr val="00B050"/>
                </a:solidFill>
                <a:latin typeface="UTM Avo" panose="02040603050506020204" pitchFamily="18" charset="0"/>
                <a:cs typeface="#9Slide03 Cousine Bold" panose="02070709020205020404" pitchFamily="49" charset="0"/>
              </a:rPr>
              <a:t>Tiết</a:t>
            </a:r>
            <a:r>
              <a:rPr lang="en-US" sz="3600" dirty="0">
                <a:solidFill>
                  <a:srgbClr val="00B050"/>
                </a:solidFill>
                <a:latin typeface="UTM Avo" panose="02040603050506020204" pitchFamily="18" charset="0"/>
                <a:cs typeface="#9Slide03 Cousine Bold" panose="02070709020205020404" pitchFamily="49" charset="0"/>
              </a:rPr>
              <a:t> 1 + 2: </a:t>
            </a:r>
            <a:r>
              <a:rPr lang="en-US" sz="3600" dirty="0" err="1">
                <a:solidFill>
                  <a:srgbClr val="00B050"/>
                </a:solidFill>
                <a:latin typeface="UTM Avo" panose="02040603050506020204" pitchFamily="18" charset="0"/>
                <a:cs typeface="#9Slide03 Cousine Bold" panose="02070709020205020404" pitchFamily="49" charset="0"/>
              </a:rPr>
              <a:t>Đọc</a:t>
            </a:r>
            <a:endParaRPr lang="en-US" sz="3600" dirty="0">
              <a:solidFill>
                <a:srgbClr val="00B050"/>
              </a:solidFill>
              <a:latin typeface="UTM Avo" panose="02040603050506020204" pitchFamily="18" charset="0"/>
              <a:cs typeface="#9Slide03 Cousine Bold" panose="02070709020205020404" pitchFamily="49" charset="0"/>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257800" cy="5632311"/>
          </a:xfrm>
          <a:prstGeom prst="rect">
            <a:avLst/>
          </a:prstGeom>
          <a:noFill/>
        </p:spPr>
        <p:txBody>
          <a:bodyPr wrap="square" rtlCol="0">
            <a:spAutoFit/>
          </a:bodyPr>
          <a:lstStyle/>
          <a:p>
            <a:r>
              <a:rPr lang="vi-VN" sz="4000" b="1" dirty="0">
                <a:solidFill>
                  <a:srgbClr val="FF0000"/>
                </a:solidFill>
              </a:rPr>
              <a:t>Từ ngữ: </a:t>
            </a:r>
            <a:endParaRPr lang="vi-VN" sz="4000" dirty="0">
              <a:solidFill>
                <a:srgbClr val="FF0000"/>
              </a:solidFill>
            </a:endParaRPr>
          </a:p>
          <a:p>
            <a:r>
              <a:rPr lang="vi-VN" sz="4000" dirty="0"/>
              <a:t>- </a:t>
            </a:r>
            <a:r>
              <a:rPr lang="vi-VN" sz="4000" dirty="0">
                <a:solidFill>
                  <a:srgbClr val="FF0000"/>
                </a:solidFill>
              </a:rPr>
              <a:t>Tây Nguyên</a:t>
            </a:r>
            <a:r>
              <a:rPr lang="vi-VN" sz="4000" dirty="0"/>
              <a:t>: vùng cao nguyên thuộc miền Trung, gồm các tỉnh Kon Tum, Gia Lai, Đắk Lắk, Đắk Nông, Lâm Đồng.</a:t>
            </a:r>
          </a:p>
          <a:p>
            <a:r>
              <a:rPr lang="vi-VN" sz="4000" dirty="0"/>
              <a:t>- </a:t>
            </a:r>
            <a:r>
              <a:rPr lang="vi-VN" sz="4000" dirty="0">
                <a:solidFill>
                  <a:srgbClr val="FF0000"/>
                </a:solidFill>
              </a:rPr>
              <a:t>Tuồn tuột</a:t>
            </a:r>
            <a:r>
              <a:rPr lang="vi-VN" sz="4000" dirty="0"/>
              <a:t>: thẳng một mạch, như không thể giữ lại, cản lại được.</a:t>
            </a:r>
          </a:p>
        </p:txBody>
      </p:sp>
      <p:pic>
        <p:nvPicPr>
          <p:cNvPr id="3" name="Picture 2">
            <a:extLst>
              <a:ext uri="{FF2B5EF4-FFF2-40B4-BE49-F238E27FC236}">
                <a16:creationId xmlns:a16="http://schemas.microsoft.com/office/drawing/2014/main" id="{94624E10-5283-F685-F9D2-D2752BDCF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7190"/>
            <a:ext cx="5029200" cy="6688135"/>
          </a:xfrm>
          <a:prstGeom prst="rect">
            <a:avLst/>
          </a:prstGeom>
        </p:spPr>
      </p:pic>
    </p:spTree>
    <p:extLst>
      <p:ext uri="{BB962C8B-B14F-4D97-AF65-F5344CB8AC3E}">
        <p14:creationId xmlns:p14="http://schemas.microsoft.com/office/powerpoint/2010/main" val="16508206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25" name="TextBox 24"/>
          <p:cNvSpPr txBox="1"/>
          <p:nvPr/>
        </p:nvSpPr>
        <p:spPr>
          <a:xfrm>
            <a:off x="2695575" y="568325"/>
            <a:ext cx="3124200" cy="707886"/>
          </a:xfrm>
          <a:prstGeom prst="rect">
            <a:avLst/>
          </a:prstGeom>
          <a:noFill/>
        </p:spPr>
        <p:txBody>
          <a:bodyPr wrap="square" rtlCol="0">
            <a:spAutoFit/>
          </a:bodyPr>
          <a:lstStyle/>
          <a:p>
            <a:pPr algn="ctr"/>
            <a:r>
              <a:rPr lang="en-US" sz="4000" dirty="0" err="1">
                <a:solidFill>
                  <a:srgbClr val="F16904"/>
                </a:solidFill>
                <a:latin typeface="UTM Avo"/>
                <a:cs typeface="Times New Roman" pitchFamily="18" charset="0"/>
              </a:rPr>
              <a:t>Đoạn</a:t>
            </a:r>
            <a:r>
              <a:rPr lang="en-US" sz="4000" dirty="0">
                <a:solidFill>
                  <a:srgbClr val="F16904"/>
                </a:solidFill>
                <a:latin typeface="UTM Avo"/>
                <a:cs typeface="Times New Roman" pitchFamily="18" charset="0"/>
              </a:rPr>
              <a:t> 2</a:t>
            </a:r>
          </a:p>
        </p:txBody>
      </p:sp>
      <p:sp>
        <p:nvSpPr>
          <p:cNvPr id="3" name="TextBox 2">
            <a:extLst>
              <a:ext uri="{FF2B5EF4-FFF2-40B4-BE49-F238E27FC236}">
                <a16:creationId xmlns:a16="http://schemas.microsoft.com/office/drawing/2014/main" id="{810A783B-9234-5B4C-0B87-47E6F40CDBCC}"/>
              </a:ext>
            </a:extLst>
          </p:cNvPr>
          <p:cNvSpPr txBox="1"/>
          <p:nvPr/>
        </p:nvSpPr>
        <p:spPr>
          <a:xfrm>
            <a:off x="1693874" y="4740524"/>
            <a:ext cx="9829800" cy="2123658"/>
          </a:xfrm>
          <a:prstGeom prst="rect">
            <a:avLst/>
          </a:prstGeom>
          <a:noFill/>
        </p:spPr>
        <p:txBody>
          <a:bodyPr wrap="square" rtlCol="0">
            <a:spAutoFit/>
          </a:bodyPr>
          <a:lstStyle/>
          <a:p>
            <a:pPr marL="0" marR="0" algn="just">
              <a:spcBef>
                <a:spcPts val="0"/>
              </a:spcBef>
              <a:spcAft>
                <a:spcPts val="0"/>
              </a:spcAft>
            </a:pPr>
            <a:r>
              <a:rPr lang="en-US" sz="2800" b="1" dirty="0" err="1">
                <a:solidFill>
                  <a:srgbClr val="FF0000"/>
                </a:solidFill>
                <a:latin typeface="UTM Avo"/>
              </a:rPr>
              <a:t>Câu</a:t>
            </a:r>
            <a:r>
              <a:rPr lang="en-US" sz="2800" b="1" dirty="0">
                <a:solidFill>
                  <a:srgbClr val="FF0000"/>
                </a:solidFill>
                <a:latin typeface="UTM Avo"/>
              </a:rPr>
              <a:t> </a:t>
            </a:r>
            <a:r>
              <a:rPr lang="en-US" sz="2800" b="1" dirty="0" err="1">
                <a:solidFill>
                  <a:srgbClr val="FF0000"/>
                </a:solidFill>
                <a:latin typeface="UTM Avo"/>
              </a:rPr>
              <a:t>dài</a:t>
            </a:r>
            <a:r>
              <a:rPr lang="en-US" sz="2800" b="1" dirty="0">
                <a:solidFill>
                  <a:srgbClr val="FF0000"/>
                </a:solidFill>
                <a:latin typeface="UTM Avo"/>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bếp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lửa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bập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bùng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cụ</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già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kể</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cho</a:t>
            </a:r>
            <a:r>
              <a:rPr lang="en-US" sz="2800" i="1" dirty="0">
                <a:solidFill>
                  <a:srgbClr val="FF0000"/>
                </a:solidFill>
                <a:latin typeface="Times New Roman" panose="02020603050405020304" pitchFamily="18" charset="0"/>
                <a:ea typeface="Times New Roman" panose="02020603050405020304" pitchFamily="18" charset="0"/>
              </a:rPr>
              <a:t> con </a:t>
            </a:r>
            <a:r>
              <a:rPr lang="en-US" sz="2800" i="1" dirty="0" err="1">
                <a:solidFill>
                  <a:srgbClr val="FF0000"/>
                </a:solidFill>
                <a:latin typeface="Times New Roman" panose="02020603050405020304" pitchFamily="18" charset="0"/>
                <a:ea typeface="Times New Roman" panose="02020603050405020304" pitchFamily="18" charset="0"/>
              </a:rPr>
              <a:t>cháu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nghe</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biết</a:t>
            </a:r>
            <a:r>
              <a:rPr lang="en-US" sz="2800" i="1" dirty="0">
                <a:solidFill>
                  <a:srgbClr val="FF0000"/>
                </a:solidFill>
                <a:latin typeface="Times New Roman" panose="02020603050405020304" pitchFamily="18" charset="0"/>
                <a:ea typeface="Times New Roman" panose="02020603050405020304" pitchFamily="18" charset="0"/>
              </a:rPr>
              <a:t> bao </a:t>
            </a:r>
            <a:r>
              <a:rPr lang="en-US" sz="2800" i="1" dirty="0" err="1">
                <a:solidFill>
                  <a:srgbClr val="FF0000"/>
                </a:solidFill>
                <a:latin typeface="Times New Roman" panose="02020603050405020304" pitchFamily="18" charset="0"/>
                <a:ea typeface="Times New Roman" panose="02020603050405020304" pitchFamily="18" charset="0"/>
              </a:rPr>
              <a:t>kỉ</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niệm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vui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buồn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ngôi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đã</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từng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chứng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kiến</a:t>
            </a:r>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Vì</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vậy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đối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tuổi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trẻ</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Tây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thân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tổ</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chim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ấm</a:t>
            </a:r>
            <a:r>
              <a:rPr lang="en-US" sz="2800" i="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a:p>
            <a:endParaRPr lang="en-US" sz="2000" dirty="0">
              <a:latin typeface="UTM Avo"/>
            </a:endParaRPr>
          </a:p>
        </p:txBody>
      </p:sp>
      <p:sp>
        <p:nvSpPr>
          <p:cNvPr id="6" name="TextBox 5">
            <a:extLst>
              <a:ext uri="{FF2B5EF4-FFF2-40B4-BE49-F238E27FC236}">
                <a16:creationId xmlns:a16="http://schemas.microsoft.com/office/drawing/2014/main" id="{C5EA851B-9264-1391-1E50-40C20FEF9DCA}"/>
              </a:ext>
            </a:extLst>
          </p:cNvPr>
          <p:cNvSpPr txBox="1"/>
          <p:nvPr/>
        </p:nvSpPr>
        <p:spPr>
          <a:xfrm>
            <a:off x="692583" y="1606247"/>
            <a:ext cx="11811000"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p:txBody>
      </p:sp>
    </p:spTree>
    <p:extLst>
      <p:ext uri="{BB962C8B-B14F-4D97-AF65-F5344CB8AC3E}">
        <p14:creationId xmlns:p14="http://schemas.microsoft.com/office/powerpoint/2010/main" val="660683897"/>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105400" cy="74789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6000" b="1" i="0" u="none" strike="noStrike" kern="1200" cap="none" spc="0" normalizeH="0" baseline="0" noProof="0" dirty="0">
                <a:ln>
                  <a:noFill/>
                </a:ln>
                <a:solidFill>
                  <a:srgbClr val="FF0000"/>
                </a:solidFill>
                <a:effectLst/>
                <a:uLnTx/>
                <a:uFillTx/>
              </a:rPr>
              <a:t>Từ ngữ: </a:t>
            </a:r>
            <a:endParaRPr kumimoji="0" lang="vi-VN" sz="6000" b="0" i="0" u="none" strike="noStrike" kern="1200" cap="none" spc="0" normalizeH="0" baseline="0" noProof="0" dirty="0">
              <a:ln>
                <a:noFill/>
              </a:ln>
              <a:solidFill>
                <a:srgbClr val="FF0000"/>
              </a:solidFill>
              <a:effectLst/>
              <a:uLnTx/>
              <a:uFillTx/>
            </a:endParaRPr>
          </a:p>
          <a:p>
            <a:pPr lvl="0"/>
            <a:r>
              <a:rPr kumimoji="0" lang="vi-VN" sz="6000" b="0" i="0" u="none" strike="noStrike" kern="1200" cap="none" spc="0" normalizeH="0" baseline="0" noProof="0" dirty="0">
                <a:ln>
                  <a:noFill/>
                </a:ln>
                <a:solidFill>
                  <a:prstClr val="black"/>
                </a:solidFill>
                <a:effectLst/>
                <a:uLnTx/>
                <a:uFillTx/>
              </a:rPr>
              <a:t>-</a:t>
            </a:r>
            <a:r>
              <a:rPr lang="vi-VN" sz="6000" dirty="0">
                <a:solidFill>
                  <a:srgbClr val="000000"/>
                </a:solidFill>
                <a:latin typeface="OpenSans"/>
              </a:rPr>
              <a:t>Nông cụ: đồ dùng để làm ruộng, làm nương (cuốc, cày, bừa, liềm, hái,...)</a:t>
            </a:r>
            <a:br>
              <a:rPr lang="vi-VN" sz="6000" dirty="0">
                <a:solidFill>
                  <a:srgbClr val="000000"/>
                </a:solidFill>
                <a:latin typeface="OpenSans"/>
              </a:rPr>
            </a:br>
            <a:endParaRPr kumimoji="0" lang="vi-VN" sz="6000" b="0" i="0" u="none" strike="noStrike" kern="1200" cap="none" spc="0" normalizeH="0" baseline="0" noProof="0" dirty="0">
              <a:ln>
                <a:noFill/>
              </a:ln>
              <a:solidFill>
                <a:prstClr val="black"/>
              </a:solidFill>
              <a:effectLst/>
              <a:uLnTx/>
              <a:uFillTx/>
            </a:endParaRPr>
          </a:p>
        </p:txBody>
      </p:sp>
      <p:pic>
        <p:nvPicPr>
          <p:cNvPr id="4" name="Picture 3">
            <a:extLst>
              <a:ext uri="{FF2B5EF4-FFF2-40B4-BE49-F238E27FC236}">
                <a16:creationId xmlns:a16="http://schemas.microsoft.com/office/drawing/2014/main" id="{307216D6-22A2-EF62-BF21-D95365585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4" y="796925"/>
            <a:ext cx="7683003" cy="4876800"/>
          </a:xfrm>
          <a:prstGeom prst="rect">
            <a:avLst/>
          </a:prstGeom>
        </p:spPr>
      </p:pic>
    </p:spTree>
    <p:extLst>
      <p:ext uri="{BB962C8B-B14F-4D97-AF65-F5344CB8AC3E}">
        <p14:creationId xmlns:p14="http://schemas.microsoft.com/office/powerpoint/2010/main" val="314265784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err="1">
                <a:ln>
                  <a:noFill/>
                </a:ln>
                <a:solidFill>
                  <a:srgbClr val="F16904"/>
                </a:solidFill>
                <a:effectLst/>
                <a:uLnTx/>
                <a:uFillTx/>
                <a:latin typeface="Times New Roman" pitchFamily="18" charset="0"/>
                <a:ea typeface="宋体" panose="02010600030101010101" pitchFamily="2" charset="-122"/>
                <a:cs typeface="Times New Roman" pitchFamily="18" charset="0"/>
              </a:rPr>
              <a:t>Đoạn</a:t>
            </a:r>
            <a:r>
              <a:rPr kumimoji="0" lang="en-US" sz="6600" b="0" i="0" u="none" strike="noStrike" kern="1200" cap="none" spc="0" normalizeH="0" baseline="0" noProof="0" dirty="0">
                <a:ln>
                  <a:noFill/>
                </a:ln>
                <a:solidFill>
                  <a:srgbClr val="F16904"/>
                </a:solidFill>
                <a:effectLst/>
                <a:uLnTx/>
                <a:uFillTx/>
                <a:latin typeface="Times New Roman" pitchFamily="18" charset="0"/>
                <a:ea typeface="宋体" panose="02010600030101010101" pitchFamily="2" charset="-122"/>
                <a:cs typeface="Times New Roman" pitchFamily="18" charset="0"/>
              </a:rPr>
              <a:t> 3</a:t>
            </a:r>
          </a:p>
        </p:txBody>
      </p:sp>
      <p:sp>
        <p:nvSpPr>
          <p:cNvPr id="2" name="TextBox 1">
            <a:extLst>
              <a:ext uri="{FF2B5EF4-FFF2-40B4-BE49-F238E27FC236}">
                <a16:creationId xmlns:a16="http://schemas.microsoft.com/office/drawing/2014/main" id="{A37686DD-FAA5-3561-BA69-A3ECCD9849C5}"/>
              </a:ext>
            </a:extLst>
          </p:cNvPr>
          <p:cNvSpPr txBox="1"/>
          <p:nvPr/>
        </p:nvSpPr>
        <p:spPr>
          <a:xfrm>
            <a:off x="1885193" y="2061196"/>
            <a:ext cx="985966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TextBox 3">
            <a:extLst>
              <a:ext uri="{FF2B5EF4-FFF2-40B4-BE49-F238E27FC236}">
                <a16:creationId xmlns:a16="http://schemas.microsoft.com/office/drawing/2014/main" id="{F70C1197-310A-3699-1252-D83AE32767AA}"/>
              </a:ext>
            </a:extLst>
          </p:cNvPr>
          <p:cNvSpPr txBox="1"/>
          <p:nvPr/>
        </p:nvSpPr>
        <p:spPr>
          <a:xfrm>
            <a:off x="2390775" y="2302639"/>
            <a:ext cx="8582782"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Người Tây Nguyên nào cũng yêu thích nhà rông, ngôi nhà chung có sự góp sức xây dựng của tất cả mọi người.</a:t>
            </a:r>
          </a:p>
        </p:txBody>
      </p:sp>
    </p:spTree>
    <p:extLst>
      <p:ext uri="{BB962C8B-B14F-4D97-AF65-F5344CB8AC3E}">
        <p14:creationId xmlns:p14="http://schemas.microsoft.com/office/powerpoint/2010/main" val="1302339857"/>
      </p:ext>
    </p:extLst>
  </p:cSld>
  <p:clrMapOvr>
    <a:masterClrMapping/>
  </p:clrMapOvr>
  <p:transition spd="slow" advTm="3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Wave 65"/>
          <p:cNvSpPr/>
          <p:nvPr/>
        </p:nvSpPr>
        <p:spPr>
          <a:xfrm>
            <a:off x="2314575" y="1711325"/>
            <a:ext cx="8458200" cy="3200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latin typeface="UTM Avo"/>
              </a:rPr>
              <a:t>Luyện</a:t>
            </a:r>
            <a:r>
              <a:rPr lang="en-US" sz="8000" dirty="0">
                <a:latin typeface="UTM Avo"/>
              </a:rPr>
              <a:t> </a:t>
            </a:r>
            <a:r>
              <a:rPr lang="en-US" sz="8000" dirty="0" err="1">
                <a:latin typeface="UTM Avo"/>
              </a:rPr>
              <a:t>đọc</a:t>
            </a:r>
            <a:r>
              <a:rPr lang="en-US" sz="8000" dirty="0">
                <a:latin typeface="UTM Avo"/>
              </a:rPr>
              <a:t> </a:t>
            </a:r>
            <a:r>
              <a:rPr lang="en-US" sz="8000" dirty="0" err="1">
                <a:latin typeface="UTM Avo"/>
              </a:rPr>
              <a:t>nhóm</a:t>
            </a:r>
            <a:endParaRPr lang="en-US" sz="8000" dirty="0">
              <a:latin typeface="UTM Avo"/>
            </a:endParaRPr>
          </a:p>
        </p:txBody>
      </p:sp>
    </p:spTree>
    <p:extLst>
      <p:ext uri="{BB962C8B-B14F-4D97-AF65-F5344CB8AC3E}">
        <p14:creationId xmlns:p14="http://schemas.microsoft.com/office/powerpoint/2010/main" val="3133388866"/>
      </p:ext>
    </p:extLst>
  </p:cSld>
  <p:clrMapOvr>
    <a:masterClrMapping/>
  </p:clrMapOvr>
  <p:transition spd="slow" advTm="3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a:latin typeface="UTM Avo"/>
              </a:rPr>
              <a:t>Tìm</a:t>
            </a:r>
            <a:r>
              <a:rPr lang="en-US" sz="9600" dirty="0">
                <a:latin typeface="UTM Avo"/>
              </a:rPr>
              <a:t> </a:t>
            </a:r>
            <a:r>
              <a:rPr lang="en-US" sz="9600" dirty="0" err="1">
                <a:latin typeface="UTM Avo"/>
              </a:rPr>
              <a:t>hiểu</a:t>
            </a:r>
            <a:r>
              <a:rPr lang="en-US" sz="9600" dirty="0">
                <a:latin typeface="UTM Avo"/>
              </a:rPr>
              <a:t> </a:t>
            </a:r>
            <a:r>
              <a:rPr lang="en-US" sz="9600" dirty="0" err="1">
                <a:latin typeface="UTM Avo"/>
              </a:rPr>
              <a:t>bài</a:t>
            </a:r>
            <a:endParaRPr lang="en-US" sz="9600" dirty="0">
              <a:latin typeface="UTM Avo"/>
            </a:endParaRPr>
          </a:p>
        </p:txBody>
      </p:sp>
    </p:spTree>
    <p:extLst>
      <p:ext uri="{BB962C8B-B14F-4D97-AF65-F5344CB8AC3E}">
        <p14:creationId xmlns:p14="http://schemas.microsoft.com/office/powerpoint/2010/main" val="2893661663"/>
      </p:ext>
    </p:extLst>
  </p:cSld>
  <p:clrMapOvr>
    <a:masterClrMapping/>
  </p:clrMapOvr>
  <p:transition spd="slow" advTm="3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00075" y="1200848"/>
            <a:ext cx="11658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algn="just">
              <a:spcBef>
                <a:spcPts val="0"/>
              </a:spcBef>
              <a:spcAft>
                <a:spcPts val="0"/>
              </a:spcAft>
            </a:pPr>
            <a:r>
              <a:rPr kumimoji="0" lang="en-US" sz="4000" b="0" i="0" u="none" strike="noStrike" cap="none" normalizeH="0" baseline="0" dirty="0" err="1">
                <a:ln>
                  <a:noFill/>
                </a:ln>
                <a:solidFill>
                  <a:schemeClr val="tx1"/>
                </a:solidFill>
                <a:effectLst/>
                <a:latin typeface="UTM Avo"/>
                <a:ea typeface="Times New Roman" pitchFamily="18" charset="0"/>
                <a:cs typeface="Arial" pitchFamily="34" charset="0"/>
              </a:rPr>
              <a:t>Câu</a:t>
            </a:r>
            <a:r>
              <a:rPr kumimoji="0" lang="en-US" sz="4000" b="0" i="0" u="none" strike="noStrike" cap="none" normalizeH="0" baseline="0" dirty="0">
                <a:ln>
                  <a:noFill/>
                </a:ln>
                <a:solidFill>
                  <a:schemeClr val="tx1"/>
                </a:solidFill>
                <a:effectLst/>
                <a:latin typeface="UTM Avo"/>
                <a:ea typeface="Times New Roman" pitchFamily="18" charset="0"/>
                <a:cs typeface="Arial" pitchFamily="34" charset="0"/>
              </a:rPr>
              <a:t> 1: </a:t>
            </a:r>
            <a:r>
              <a:rPr lang="en-US" sz="4000" dirty="0" err="1">
                <a:latin typeface="Times New Roman" panose="02020603050405020304" pitchFamily="18" charset="0"/>
                <a:ea typeface="Times New Roman" panose="02020603050405020304" pitchFamily="18" charset="0"/>
              </a:rPr>
              <a:t>Đặc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điểm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nổi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bật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hình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dạng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nào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bài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em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nhận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điều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đó</a:t>
            </a:r>
            <a:r>
              <a:rPr lang="en-US" sz="4000" dirty="0">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3D820DB-86EB-58C3-585F-6906D88EEF32}"/>
              </a:ext>
            </a:extLst>
          </p:cNvPr>
          <p:cNvSpPr txBox="1"/>
          <p:nvPr/>
        </p:nvSpPr>
        <p:spPr>
          <a:xfrm>
            <a:off x="2924175" y="3354146"/>
            <a:ext cx="6096000" cy="2677656"/>
          </a:xfrm>
          <a:prstGeom prst="rect">
            <a:avLst/>
          </a:prstGeom>
          <a:noFill/>
        </p:spPr>
        <p:txBody>
          <a:bodyPr wrap="square">
            <a:spAutoFit/>
          </a:bodyPr>
          <a:lstStyle/>
          <a:p>
            <a:pPr marL="0" marR="0" algn="just">
              <a:spcBef>
                <a:spcPts val="0"/>
              </a:spcBef>
              <a:spcAft>
                <a:spcPts val="0"/>
              </a:spcAft>
            </a:pPr>
            <a:r>
              <a:rPr lang="en-US" sz="2800" i="1" dirty="0" err="1">
                <a:solidFill>
                  <a:srgbClr val="FF0000"/>
                </a:solidFill>
                <a:effectLst/>
                <a:latin typeface="Times New Roman" panose="02020603050405020304" pitchFamily="18" charset="0"/>
                <a:ea typeface="Times New Roman" panose="02020603050405020304" pitchFamily="18" charset="0"/>
              </a:rPr>
              <a:t>Đặc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điểm</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nổi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về</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hình</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dạng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của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rông</a:t>
            </a:r>
            <a:r>
              <a:rPr lang="en-US" sz="2800" i="1" dirty="0">
                <a:solidFill>
                  <a:srgbClr val="FF0000"/>
                </a:solidFill>
                <a:effectLst/>
                <a:latin typeface="Times New Roman" panose="02020603050405020304" pitchFamily="18" charset="0"/>
                <a:ea typeface="Times New Roman" panose="02020603050405020304" pitchFamily="18" charset="0"/>
              </a:rPr>
              <a:t> ở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dựng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đứng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vươn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cao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trời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Câu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văn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cho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biết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điều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đó</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 </a:t>
            </a:r>
            <a:r>
              <a:rPr lang="en-US" sz="2800" i="1" dirty="0" err="1">
                <a:solidFill>
                  <a:srgbClr val="FF0000"/>
                </a:solidFill>
                <a:effectLst/>
                <a:latin typeface="Times New Roman" panose="02020603050405020304" pitchFamily="18" charset="0"/>
                <a:ea typeface="Times New Roman" panose="02020603050405020304" pitchFamily="18" charset="0"/>
              </a:rPr>
              <a:t>Đến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từ</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xa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nhìn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vào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8826799"/>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15924"/>
            <a:ext cx="12449176" cy="1446550"/>
          </a:xfrm>
          <a:prstGeom prst="rect">
            <a:avLst/>
          </a:prstGeom>
        </p:spPr>
        <p:txBody>
          <a:bodyPr wrap="square">
            <a:spAutoFit/>
          </a:bodyPr>
          <a:lstStyle/>
          <a:p>
            <a:r>
              <a:rPr lang="en-US" sz="4400" b="1" dirty="0">
                <a:latin typeface="UTM Avo"/>
              </a:rPr>
              <a:t>   </a:t>
            </a:r>
            <a:r>
              <a:rPr lang="en-US" sz="4400" b="1" dirty="0" err="1">
                <a:latin typeface="UTM Avo"/>
              </a:rPr>
              <a:t>Câu</a:t>
            </a:r>
            <a:r>
              <a:rPr lang="en-US" sz="4400" b="1" dirty="0">
                <a:latin typeface="UTM Avo"/>
              </a:rPr>
              <a:t> 2:</a:t>
            </a:r>
            <a:r>
              <a:rPr lang="en-US" sz="4400" b="1" i="1" dirty="0">
                <a:latin typeface="UTM Avo"/>
              </a:rPr>
              <a:t> </a:t>
            </a:r>
            <a:r>
              <a:rPr lang="en-US" sz="4400" b="1" i="1" dirty="0" err="1">
                <a:latin typeface="UTM Avo"/>
              </a:rPr>
              <a:t>Kiến</a:t>
            </a:r>
            <a:r>
              <a:rPr lang="en-US" sz="4400" b="1" i="1" dirty="0">
                <a:latin typeface="UTM Avo"/>
              </a:rPr>
              <a:t> </a:t>
            </a:r>
            <a:r>
              <a:rPr lang="en-US" sz="4400" b="1" i="1" dirty="0" err="1">
                <a:latin typeface="UTM Avo"/>
              </a:rPr>
              <a:t>trúc</a:t>
            </a:r>
            <a:r>
              <a:rPr lang="en-US" sz="4400" b="1" i="1" dirty="0">
                <a:latin typeface="UTM Avo"/>
              </a:rPr>
              <a:t> </a:t>
            </a:r>
            <a:r>
              <a:rPr lang="en-US" sz="4400" b="1" i="1" dirty="0" err="1">
                <a:latin typeface="UTM Avo"/>
              </a:rPr>
              <a:t>bên</a:t>
            </a:r>
            <a:r>
              <a:rPr lang="en-US" sz="4400" b="1" i="1" dirty="0">
                <a:latin typeface="UTM Avo"/>
              </a:rPr>
              <a:t> </a:t>
            </a:r>
            <a:r>
              <a:rPr lang="en-US" sz="4400" b="1" i="1" dirty="0" err="1">
                <a:latin typeface="UTM Avo"/>
              </a:rPr>
              <a:t>trong</a:t>
            </a:r>
            <a:r>
              <a:rPr lang="en-US" sz="4400" b="1" i="1" dirty="0">
                <a:latin typeface="UTM Avo"/>
              </a:rPr>
              <a:t> </a:t>
            </a:r>
            <a:r>
              <a:rPr lang="en-US" sz="4400" b="1" i="1" dirty="0" err="1">
                <a:latin typeface="UTM Avo"/>
              </a:rPr>
              <a:t>của</a:t>
            </a:r>
            <a:r>
              <a:rPr lang="en-US" sz="4400" b="1" i="1" dirty="0">
                <a:latin typeface="UTM Avo"/>
              </a:rPr>
              <a:t> </a:t>
            </a:r>
            <a:r>
              <a:rPr lang="en-US" sz="4400" b="1" i="1" dirty="0" err="1">
                <a:latin typeface="UTM Avo"/>
              </a:rPr>
              <a:t>nhà</a:t>
            </a:r>
            <a:r>
              <a:rPr lang="en-US" sz="4400" b="1" i="1" dirty="0">
                <a:latin typeface="UTM Avo"/>
              </a:rPr>
              <a:t> </a:t>
            </a:r>
            <a:r>
              <a:rPr lang="en-US" sz="4400" b="1" i="1" dirty="0" err="1">
                <a:latin typeface="UTM Avo"/>
              </a:rPr>
              <a:t>rông</a:t>
            </a:r>
            <a:r>
              <a:rPr lang="en-US" sz="4400" b="1" i="1" dirty="0">
                <a:latin typeface="UTM Avo"/>
              </a:rPr>
              <a:t> </a:t>
            </a:r>
            <a:r>
              <a:rPr lang="en-US" sz="4400" b="1" i="1" dirty="0" err="1">
                <a:latin typeface="UTM Avo"/>
              </a:rPr>
              <a:t>có</a:t>
            </a:r>
            <a:r>
              <a:rPr lang="en-US" sz="4400" b="1" i="1" dirty="0">
                <a:latin typeface="UTM Avo"/>
              </a:rPr>
              <a:t> </a:t>
            </a:r>
            <a:r>
              <a:rPr lang="en-US" sz="4400" b="1" i="1" dirty="0" err="1">
                <a:latin typeface="UTM Avo"/>
              </a:rPr>
              <a:t>gì</a:t>
            </a:r>
            <a:r>
              <a:rPr lang="en-US" sz="4400" b="1" i="1" dirty="0">
                <a:latin typeface="UTM Avo"/>
              </a:rPr>
              <a:t> </a:t>
            </a:r>
            <a:r>
              <a:rPr lang="en-US" sz="4400" b="1" i="1" dirty="0" err="1">
                <a:latin typeface="UTM Avo"/>
              </a:rPr>
              <a:t>đặc</a:t>
            </a:r>
            <a:r>
              <a:rPr lang="en-US" sz="4400" b="1" i="1" dirty="0">
                <a:latin typeface="UTM Avo"/>
              </a:rPr>
              <a:t> </a:t>
            </a:r>
            <a:r>
              <a:rPr lang="en-US" sz="4400" b="1" i="1" dirty="0" err="1">
                <a:latin typeface="UTM Avo"/>
              </a:rPr>
              <a:t>biệt</a:t>
            </a:r>
            <a:r>
              <a:rPr lang="en-US" sz="4400" b="1" dirty="0">
                <a:latin typeface="UTM Avo"/>
              </a:rPr>
              <a:t>?</a:t>
            </a:r>
          </a:p>
        </p:txBody>
      </p:sp>
      <p:sp>
        <p:nvSpPr>
          <p:cNvPr id="3" name="TextBox 2">
            <a:extLst>
              <a:ext uri="{FF2B5EF4-FFF2-40B4-BE49-F238E27FC236}">
                <a16:creationId xmlns:a16="http://schemas.microsoft.com/office/drawing/2014/main" id="{F6550A76-123E-AA89-2929-67856659C90A}"/>
              </a:ext>
            </a:extLst>
          </p:cNvPr>
          <p:cNvSpPr txBox="1"/>
          <p:nvPr/>
        </p:nvSpPr>
        <p:spPr>
          <a:xfrm>
            <a:off x="3000375" y="2625725"/>
            <a:ext cx="6557210" cy="3785652"/>
          </a:xfrm>
          <a:prstGeom prst="rect">
            <a:avLst/>
          </a:prstGeom>
          <a:noFill/>
        </p:spPr>
        <p:txBody>
          <a:bodyPr wrap="square">
            <a:spAutoFit/>
          </a:bodyPr>
          <a:lstStyle/>
          <a:p>
            <a:pPr marL="0" marR="0" algn="just">
              <a:spcBef>
                <a:spcPts val="0"/>
              </a:spcBef>
              <a:spcAft>
                <a:spcPts val="0"/>
              </a:spcAft>
            </a:pPr>
            <a:r>
              <a:rPr lang="en-US" sz="1400" i="1" dirty="0">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Kiến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trúc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bên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trong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của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khá</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đặc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biệt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rỗng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chẳng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vướng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víu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một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cây</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nào</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có</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nhiều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bếp</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lửa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đượm</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khói.có</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nơi</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dành</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để</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chiêng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cụ</a:t>
            </a:r>
            <a:r>
              <a:rPr lang="en-US" sz="4000" i="1" dirty="0">
                <a:solidFill>
                  <a:srgbClr val="FF0000"/>
                </a:solidFill>
                <a:effectLst/>
                <a:latin typeface="Times New Roman" panose="02020603050405020304" pitchFamily="18" charset="0"/>
                <a:ea typeface="Times New Roman" panose="02020603050405020304" pitchFamily="18" charset="0"/>
              </a:rPr>
              <a:t>..</a:t>
            </a:r>
            <a:r>
              <a:rPr lang="nl-NL" sz="4000" i="1" dirty="0">
                <a:solidFill>
                  <a:srgbClr val="FF0000"/>
                </a:solidFill>
                <a:effectLst/>
                <a:latin typeface="Times New Roman" panose="02020603050405020304" pitchFamily="18" charset="0"/>
                <a:ea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936892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790575" y="2168525"/>
            <a:ext cx="12068175"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latin typeface="UTM Avo"/>
              </a:rPr>
              <a:t>Câu</a:t>
            </a:r>
            <a:r>
              <a:rPr lang="en-US" sz="4000">
                <a:latin typeface="UTM Avo"/>
              </a:rPr>
              <a:t> 3: Đóng</a:t>
            </a:r>
            <a:r>
              <a:rPr lang="en-US" sz="4000" dirty="0">
                <a:latin typeface="UTM Avo"/>
              </a:rPr>
              <a:t> </a:t>
            </a:r>
            <a:r>
              <a:rPr lang="en-US" sz="4000" dirty="0" err="1">
                <a:latin typeface="UTM Avo"/>
              </a:rPr>
              <a:t>vai</a:t>
            </a:r>
            <a:r>
              <a:rPr lang="en-US" sz="4000" dirty="0">
                <a:latin typeface="UTM Avo"/>
              </a:rPr>
              <a:t> </a:t>
            </a:r>
            <a:r>
              <a:rPr lang="en-US" sz="4000" dirty="0" err="1">
                <a:latin typeface="UTM Avo"/>
              </a:rPr>
              <a:t>một</a:t>
            </a:r>
            <a:r>
              <a:rPr lang="en-US" sz="4000" dirty="0">
                <a:latin typeface="UTM Avo"/>
              </a:rPr>
              <a:t> </a:t>
            </a:r>
            <a:r>
              <a:rPr lang="en-US" sz="4000" dirty="0" err="1">
                <a:latin typeface="UTM Avo"/>
              </a:rPr>
              <a:t>người</a:t>
            </a:r>
            <a:r>
              <a:rPr lang="en-US" sz="4000" dirty="0">
                <a:latin typeface="UTM Avo"/>
              </a:rPr>
              <a:t> </a:t>
            </a:r>
            <a:r>
              <a:rPr lang="en-US" sz="4000" dirty="0" err="1">
                <a:latin typeface="UTM Avo"/>
              </a:rPr>
              <a:t>dân</a:t>
            </a:r>
            <a:r>
              <a:rPr lang="en-US" sz="4000" dirty="0">
                <a:latin typeface="UTM Avo"/>
              </a:rPr>
              <a:t> </a:t>
            </a:r>
            <a:r>
              <a:rPr lang="en-US" sz="4000" dirty="0" err="1">
                <a:latin typeface="UTM Avo"/>
              </a:rPr>
              <a:t>Tây</a:t>
            </a:r>
            <a:r>
              <a:rPr lang="en-US" sz="4000" dirty="0">
                <a:latin typeface="UTM Avo"/>
              </a:rPr>
              <a:t> </a:t>
            </a:r>
            <a:r>
              <a:rPr lang="en-US" sz="4000" dirty="0" err="1">
                <a:latin typeface="UTM Avo"/>
              </a:rPr>
              <a:t>Nguyên</a:t>
            </a:r>
            <a:r>
              <a:rPr lang="en-US" sz="4000" dirty="0">
                <a:latin typeface="UTM Avo"/>
              </a:rPr>
              <a:t>, </a:t>
            </a:r>
            <a:r>
              <a:rPr lang="en-US" sz="4000" dirty="0" err="1">
                <a:latin typeface="UTM Avo"/>
              </a:rPr>
              <a:t>giới</a:t>
            </a:r>
            <a:r>
              <a:rPr lang="en-US" sz="4000" dirty="0">
                <a:latin typeface="UTM Avo"/>
              </a:rPr>
              <a:t> </a:t>
            </a:r>
            <a:r>
              <a:rPr lang="en-US" sz="4000" dirty="0" err="1">
                <a:latin typeface="UTM Avo"/>
              </a:rPr>
              <a:t>thiệu</a:t>
            </a:r>
            <a:r>
              <a:rPr lang="en-US" sz="4000" dirty="0">
                <a:latin typeface="UTM Avo"/>
              </a:rPr>
              <a:t> </a:t>
            </a:r>
            <a:r>
              <a:rPr lang="en-US" sz="4000" dirty="0" err="1">
                <a:latin typeface="UTM Avo"/>
              </a:rPr>
              <a:t>những</a:t>
            </a:r>
            <a:r>
              <a:rPr lang="en-US" sz="4000" dirty="0">
                <a:latin typeface="UTM Avo"/>
              </a:rPr>
              <a:t> </a:t>
            </a:r>
            <a:r>
              <a:rPr lang="en-US" sz="4000" dirty="0" err="1">
                <a:latin typeface="UTM Avo"/>
              </a:rPr>
              <a:t>hoạt</a:t>
            </a:r>
            <a:r>
              <a:rPr lang="en-US" sz="4000" dirty="0">
                <a:latin typeface="UTM Avo"/>
              </a:rPr>
              <a:t> </a:t>
            </a:r>
            <a:r>
              <a:rPr lang="en-US" sz="4000" dirty="0" err="1">
                <a:latin typeface="UTM Avo"/>
              </a:rPr>
              <a:t>động</a:t>
            </a:r>
            <a:r>
              <a:rPr lang="en-US" sz="4000" dirty="0">
                <a:latin typeface="UTM Avo"/>
              </a:rPr>
              <a:t> </a:t>
            </a:r>
            <a:r>
              <a:rPr lang="en-US" sz="4000" dirty="0" err="1">
                <a:latin typeface="UTM Avo"/>
              </a:rPr>
              <a:t>chung</a:t>
            </a:r>
            <a:r>
              <a:rPr lang="en-US" sz="4000" dirty="0">
                <a:latin typeface="UTM Avo"/>
              </a:rPr>
              <a:t> </a:t>
            </a:r>
            <a:r>
              <a:rPr lang="en-US" sz="4000" dirty="0" err="1">
                <a:latin typeface="UTM Avo"/>
              </a:rPr>
              <a:t>thường</a:t>
            </a:r>
            <a:r>
              <a:rPr lang="en-US" sz="4000" dirty="0">
                <a:latin typeface="UTM Avo"/>
              </a:rPr>
              <a:t> </a:t>
            </a:r>
            <a:r>
              <a:rPr lang="en-US" sz="4000" dirty="0" err="1">
                <a:latin typeface="UTM Avo"/>
              </a:rPr>
              <a:t>diễn</a:t>
            </a:r>
            <a:r>
              <a:rPr lang="en-US" sz="4000" dirty="0">
                <a:latin typeface="UTM Avo"/>
              </a:rPr>
              <a:t> </a:t>
            </a:r>
            <a:r>
              <a:rPr lang="en-US" sz="4000" dirty="0" err="1">
                <a:latin typeface="UTM Avo"/>
              </a:rPr>
              <a:t>ra</a:t>
            </a:r>
            <a:r>
              <a:rPr lang="en-US" sz="4000" dirty="0">
                <a:latin typeface="UTM Avo"/>
              </a:rPr>
              <a:t> ở </a:t>
            </a:r>
            <a:r>
              <a:rPr lang="en-US" sz="4000" dirty="0" err="1">
                <a:latin typeface="UTM Avo"/>
              </a:rPr>
              <a:t>nhà</a:t>
            </a:r>
            <a:r>
              <a:rPr lang="en-US" sz="4000" dirty="0">
                <a:latin typeface="UTM Avo"/>
              </a:rPr>
              <a:t> </a:t>
            </a:r>
            <a:r>
              <a:rPr lang="en-US" sz="4000" dirty="0" err="1">
                <a:latin typeface="UTM Avo"/>
              </a:rPr>
              <a:t>rông</a:t>
            </a:r>
            <a:r>
              <a:rPr lang="en-US" sz="4000" dirty="0">
                <a:latin typeface="UTM Avo"/>
              </a:rPr>
              <a:t>.</a:t>
            </a:r>
          </a:p>
        </p:txBody>
      </p:sp>
    </p:spTree>
    <p:extLst>
      <p:ext uri="{BB962C8B-B14F-4D97-AF65-F5344CB8AC3E}">
        <p14:creationId xmlns:p14="http://schemas.microsoft.com/office/powerpoint/2010/main" val="90941916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1171575" y="1025525"/>
            <a:ext cx="11277600"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kumimoji="0" lang="en-US" sz="4000" b="0" i="0" u="none" strike="noStrike" kern="1200" cap="none" spc="0" normalizeH="0" baseline="0" noProof="0" dirty="0" err="1">
                <a:ln>
                  <a:noFill/>
                </a:ln>
                <a:solidFill>
                  <a:prstClr val="white"/>
                </a:solidFill>
                <a:effectLst/>
                <a:uLnTx/>
                <a:uFillTx/>
                <a:latin typeface="UTM Avo"/>
                <a:ea typeface="+mn-ea"/>
                <a:cs typeface="+mn-cs"/>
              </a:rPr>
              <a:t>Câu</a:t>
            </a:r>
            <a:r>
              <a:rPr kumimoji="0" lang="en-US" sz="4000" b="0" i="0" u="none" strike="noStrike" kern="1200" cap="none" spc="0" normalizeH="0" baseline="0" noProof="0" dirty="0">
                <a:ln>
                  <a:noFill/>
                </a:ln>
                <a:solidFill>
                  <a:prstClr val="white"/>
                </a:solidFill>
                <a:effectLst/>
                <a:uLnTx/>
                <a:uFillTx/>
                <a:latin typeface="UTM Avo"/>
                <a:ea typeface="+mn-ea"/>
                <a:cs typeface="+mn-cs"/>
              </a:rPr>
              <a:t> 4</a:t>
            </a:r>
            <a:r>
              <a:rPr lang="en-US" sz="4000" b="1" dirty="0">
                <a:latin typeface="Times New Roman" panose="02020603050405020304" pitchFamily="18" charset="0"/>
                <a:ea typeface="Times New Roman" panose="02020603050405020304" pitchFamily="18" charset="0"/>
              </a:rPr>
              <a: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sao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dân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yêu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thích</a:t>
            </a:r>
            <a:r>
              <a:rPr lang="en-US" sz="4000" dirty="0">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4000" dirty="0" err="1">
                <a:latin typeface="Times New Roman" panose="02020603050405020304" pitchFamily="18" charset="0"/>
                <a:ea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UTM Avo"/>
              <a:ea typeface="+mn-ea"/>
              <a:cs typeface="+mn-cs"/>
            </a:endParaRPr>
          </a:p>
        </p:txBody>
      </p:sp>
      <p:sp>
        <p:nvSpPr>
          <p:cNvPr id="3" name="TextBox 2">
            <a:extLst>
              <a:ext uri="{FF2B5EF4-FFF2-40B4-BE49-F238E27FC236}">
                <a16:creationId xmlns:a16="http://schemas.microsoft.com/office/drawing/2014/main" id="{F684E81A-9999-3835-4E41-F863A5C4196A}"/>
              </a:ext>
            </a:extLst>
          </p:cNvPr>
          <p:cNvSpPr txBox="1"/>
          <p:nvPr/>
        </p:nvSpPr>
        <p:spPr>
          <a:xfrm>
            <a:off x="3215440" y="3246157"/>
            <a:ext cx="6430878" cy="2677656"/>
          </a:xfrm>
          <a:prstGeom prst="rect">
            <a:avLst/>
          </a:prstGeom>
          <a:noFill/>
        </p:spPr>
        <p:txBody>
          <a:bodyPr wrap="square">
            <a:spAutoFit/>
          </a:bodyPr>
          <a:lstStyle/>
          <a:p>
            <a:pPr marL="0" marR="0" algn="just">
              <a:spcBef>
                <a:spcPts val="0"/>
              </a:spcBef>
              <a:spcAft>
                <a:spcPts val="0"/>
              </a:spcAft>
            </a:pP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dân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chung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sự</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góp</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sức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mọi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nl-NL" sz="2800" i="1" dirty="0">
                <a:effectLst/>
                <a:latin typeface="Times New Roman" panose="02020603050405020304" pitchFamily="18" charset="0"/>
                <a:ea typeface="Times New Roman" panose="02020603050405020304" pitchFamily="18" charset="0"/>
              </a:rPr>
              <a:t>. Nhà rông còn là nơi hội họp, tiếp khách, vui chơi chung, nơi các cụ già kể lại cho con cháu nghe những kỉ niệm vui buồn...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5394726"/>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sp>
        <p:nvSpPr>
          <p:cNvPr id="24" name="Rectangle 23"/>
          <p:cNvSpPr/>
          <p:nvPr/>
        </p:nvSpPr>
        <p:spPr>
          <a:xfrm>
            <a:off x="2619375" y="1863725"/>
            <a:ext cx="7924800" cy="2819400"/>
          </a:xfrm>
          <a:prstGeom prst="rect">
            <a:avLst/>
          </a:prstGeom>
          <a:noFill/>
        </p:spPr>
        <p:txBody>
          <a:bodyPr wrap="square" lIns="91440" tIns="45720" rIns="91440" bIns="45720">
            <a:prstTxWarp prst="textArchUp">
              <a:avLst>
                <a:gd name="adj" fmla="val 6606147"/>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21093194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492125"/>
            <a:ext cx="11534775" cy="553998"/>
          </a:xfrm>
          <a:prstGeom prst="rect">
            <a:avLst/>
          </a:prstGeom>
        </p:spPr>
        <p:txBody>
          <a:bodyPr wrap="square">
            <a:spAutoFit/>
          </a:bodyPr>
          <a:lstStyle/>
          <a:p>
            <a:pPr marL="0" marR="0" algn="just">
              <a:spcBef>
                <a:spcPts val="0"/>
              </a:spcBef>
              <a:spcAft>
                <a:spcPts val="0"/>
              </a:spcAft>
            </a:pPr>
            <a:r>
              <a:rPr lang="en-US" sz="3000" dirty="0">
                <a:solidFill>
                  <a:srgbClr val="FF0000"/>
                </a:solidFill>
                <a:latin typeface="UTM Avo"/>
              </a:rPr>
              <a:t>           </a:t>
            </a:r>
            <a:r>
              <a:rPr lang="en-US" sz="3000" dirty="0" err="1">
                <a:solidFill>
                  <a:srgbClr val="FF0000"/>
                </a:solidFill>
                <a:latin typeface="UTM Avo"/>
              </a:rPr>
              <a:t>Câu</a:t>
            </a:r>
            <a:r>
              <a:rPr lang="en-US" sz="3000" dirty="0">
                <a:solidFill>
                  <a:srgbClr val="FF0000"/>
                </a:solidFill>
                <a:latin typeface="UTM Avo"/>
              </a:rPr>
              <a:t> 5:</a:t>
            </a:r>
            <a:r>
              <a:rPr lang="en-US" sz="3000" dirty="0">
                <a:latin typeface="Times New Roman" panose="02020603050405020304" pitchFamily="18" charset="0"/>
                <a:ea typeface="Times New Roman" panose="02020603050405020304" pitchFamily="18" charset="0"/>
              </a:rPr>
              <a:t>Sắp </a:t>
            </a:r>
            <a:r>
              <a:rPr lang="en-US" sz="3000" dirty="0" err="1">
                <a:latin typeface="Times New Roman" panose="02020603050405020304" pitchFamily="18" charset="0"/>
                <a:ea typeface="Times New Roman" panose="02020603050405020304" pitchFamily="18" charset="0"/>
              </a:rPr>
              <a:t>xếp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ý </a:t>
            </a:r>
            <a:r>
              <a:rPr lang="en-US" sz="3000" dirty="0" err="1">
                <a:latin typeface="Times New Roman" panose="02020603050405020304" pitchFamily="18" charset="0"/>
                <a:ea typeface="Times New Roman" panose="02020603050405020304" pitchFamily="18" charset="0"/>
              </a:rPr>
              <a:t>dưới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đây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theo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đoạn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trong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a:t>
            </a:r>
          </a:p>
        </p:txBody>
      </p:sp>
      <p:graphicFrame>
        <p:nvGraphicFramePr>
          <p:cNvPr id="32" name="Diagram 31"/>
          <p:cNvGraphicFramePr/>
          <p:nvPr>
            <p:extLst>
              <p:ext uri="{D42A27DB-BD31-4B8C-83A1-F6EECF244321}">
                <p14:modId xmlns:p14="http://schemas.microsoft.com/office/powerpoint/2010/main" val="3108100798"/>
              </p:ext>
            </p:extLst>
          </p:nvPr>
        </p:nvGraphicFramePr>
        <p:xfrm>
          <a:off x="1933575" y="1216025"/>
          <a:ext cx="6019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Notched Right 1">
            <a:extLst>
              <a:ext uri="{FF2B5EF4-FFF2-40B4-BE49-F238E27FC236}">
                <a16:creationId xmlns:a16="http://schemas.microsoft.com/office/drawing/2014/main" id="{C2BB2C4F-CB0E-9F00-F003-CE002AD31834}"/>
              </a:ext>
            </a:extLst>
          </p:cNvPr>
          <p:cNvSpPr/>
          <p:nvPr/>
        </p:nvSpPr>
        <p:spPr>
          <a:xfrm>
            <a:off x="8134350" y="1759724"/>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Notched Right 2">
            <a:extLst>
              <a:ext uri="{FF2B5EF4-FFF2-40B4-BE49-F238E27FC236}">
                <a16:creationId xmlns:a16="http://schemas.microsoft.com/office/drawing/2014/main" id="{818384AF-8C61-D789-4B85-3610408D3DDC}"/>
              </a:ext>
            </a:extLst>
          </p:cNvPr>
          <p:cNvSpPr/>
          <p:nvPr/>
        </p:nvSpPr>
        <p:spPr>
          <a:xfrm>
            <a:off x="8166936" y="3387725"/>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a16="http://schemas.microsoft.com/office/drawing/2014/main" id="{47BBE79B-474F-849F-2AAB-5C12F5DF47D4}"/>
              </a:ext>
            </a:extLst>
          </p:cNvPr>
          <p:cNvSpPr/>
          <p:nvPr/>
        </p:nvSpPr>
        <p:spPr>
          <a:xfrm>
            <a:off x="8166936" y="5015726"/>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6CC389-CF02-8960-7C66-A37BD1459B05}"/>
              </a:ext>
            </a:extLst>
          </p:cNvPr>
          <p:cNvSpPr txBox="1"/>
          <p:nvPr/>
        </p:nvSpPr>
        <p:spPr>
          <a:xfrm>
            <a:off x="9201150" y="1695936"/>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3</a:t>
            </a:r>
          </a:p>
        </p:txBody>
      </p:sp>
      <p:sp>
        <p:nvSpPr>
          <p:cNvPr id="6" name="TextBox 5">
            <a:extLst>
              <a:ext uri="{FF2B5EF4-FFF2-40B4-BE49-F238E27FC236}">
                <a16:creationId xmlns:a16="http://schemas.microsoft.com/office/drawing/2014/main" id="{65FE0B58-0849-7113-9D1C-BBBD6664E034}"/>
              </a:ext>
            </a:extLst>
          </p:cNvPr>
          <p:cNvSpPr txBox="1"/>
          <p:nvPr/>
        </p:nvSpPr>
        <p:spPr>
          <a:xfrm>
            <a:off x="9201150" y="3260150"/>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1 </a:t>
            </a:r>
          </a:p>
        </p:txBody>
      </p:sp>
      <p:sp>
        <p:nvSpPr>
          <p:cNvPr id="7" name="TextBox 6">
            <a:extLst>
              <a:ext uri="{FF2B5EF4-FFF2-40B4-BE49-F238E27FC236}">
                <a16:creationId xmlns:a16="http://schemas.microsoft.com/office/drawing/2014/main" id="{41FAA267-834D-ED79-73B0-DCA5F6951049}"/>
              </a:ext>
            </a:extLst>
          </p:cNvPr>
          <p:cNvSpPr txBox="1"/>
          <p:nvPr/>
        </p:nvSpPr>
        <p:spPr>
          <a:xfrm>
            <a:off x="9233736" y="4888151"/>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2</a:t>
            </a:r>
          </a:p>
        </p:txBody>
      </p:sp>
    </p:spTree>
    <p:extLst>
      <p:ext uri="{BB962C8B-B14F-4D97-AF65-F5344CB8AC3E}">
        <p14:creationId xmlns:p14="http://schemas.microsoft.com/office/powerpoint/2010/main" val="92251318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ircle(in)">
                                      <p:cBhvr>
                                        <p:cTn id="13" dur="2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Graphic spid="32" grpId="0">
        <p:bldAsOne/>
      </p:bldGraphic>
      <p:bldP spid="2" grpId="0" animBg="1"/>
      <p:bldP spid="3" grpId="0" animBg="1"/>
      <p:bldP spid="4" grpId="0" animBg="1"/>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2543175" y="644525"/>
            <a:ext cx="8153400" cy="1676400"/>
          </a:xfrm>
          <a:prstGeom prst="horizontalScroll">
            <a:avLst/>
          </a:prstGeom>
          <a:solidFill>
            <a:srgbClr val="ADD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FF00"/>
                </a:solidFill>
                <a:latin typeface="UTM Avo"/>
              </a:rPr>
              <a:t>Nội</a:t>
            </a:r>
            <a:r>
              <a:rPr lang="en-US" sz="5400" b="1" dirty="0">
                <a:solidFill>
                  <a:srgbClr val="FFFF00"/>
                </a:solidFill>
                <a:latin typeface="UTM Avo"/>
              </a:rPr>
              <a:t> dung </a:t>
            </a:r>
            <a:r>
              <a:rPr lang="en-US" sz="5400" b="1" dirty="0" err="1">
                <a:solidFill>
                  <a:srgbClr val="FFFF00"/>
                </a:solidFill>
                <a:latin typeface="UTM Avo"/>
              </a:rPr>
              <a:t>bài</a:t>
            </a:r>
            <a:r>
              <a:rPr lang="en-US" sz="5400" b="1" dirty="0">
                <a:solidFill>
                  <a:srgbClr val="FFFF00"/>
                </a:solidFill>
                <a:latin typeface="UTM Avo"/>
              </a:rPr>
              <a:t> </a:t>
            </a:r>
            <a:r>
              <a:rPr lang="en-US" sz="5400" b="1" dirty="0" err="1">
                <a:solidFill>
                  <a:srgbClr val="FFFF00"/>
                </a:solidFill>
                <a:latin typeface="UTM Avo"/>
              </a:rPr>
              <a:t>học</a:t>
            </a:r>
            <a:endParaRPr lang="en-US" sz="5400" b="1" dirty="0">
              <a:solidFill>
                <a:srgbClr val="FFFF00"/>
              </a:solidFill>
              <a:latin typeface="UTM Avo"/>
            </a:endParaRPr>
          </a:p>
        </p:txBody>
      </p:sp>
      <p:sp>
        <p:nvSpPr>
          <p:cNvPr id="18" name="Horizontal Scroll 17"/>
          <p:cNvSpPr/>
          <p:nvPr/>
        </p:nvSpPr>
        <p:spPr>
          <a:xfrm>
            <a:off x="1323975" y="2473325"/>
            <a:ext cx="9982200" cy="3886200"/>
          </a:xfrm>
          <a:prstGeom prst="horizontalScroll">
            <a:avLst/>
          </a:prstGeom>
          <a:solidFill>
            <a:schemeClr val="accent2">
              <a:lumMod val="20000"/>
              <a:lumOff val="8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Times New Roman" panose="02020603050405020304" pitchFamily="18" charset="0"/>
                <a:ea typeface="Times New Roman" panose="02020603050405020304" pitchFamily="18" charset="0"/>
              </a:rPr>
              <a:t>Nhà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rông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là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một</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kiến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trúc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đặc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sắc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của</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đồng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bào</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Tây</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Nguyên</a:t>
            </a:r>
            <a:r>
              <a:rPr lang="en-US" sz="4400" b="1" i="1" dirty="0">
                <a:solidFill>
                  <a:srgbClr val="FF0000"/>
                </a:solidFill>
                <a:latin typeface="Times New Roman" panose="02020603050405020304" pitchFamily="18" charset="0"/>
                <a:ea typeface="Times New Roman" panose="02020603050405020304" pitchFamily="18" charset="0"/>
              </a:rPr>
              <a:t>.</a:t>
            </a:r>
            <a:endParaRPr lang="en-US" sz="4400" dirty="0">
              <a:solidFill>
                <a:srgbClr val="FF0000"/>
              </a:solidFill>
              <a:latin typeface="UTM Avo"/>
            </a:endParaRPr>
          </a:p>
        </p:txBody>
      </p:sp>
    </p:spTree>
    <p:extLst>
      <p:ext uri="{BB962C8B-B14F-4D97-AF65-F5344CB8AC3E}">
        <p14:creationId xmlns:p14="http://schemas.microsoft.com/office/powerpoint/2010/main" val="150324973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0" i="0" u="none" strike="noStrike" kern="1200" cap="none" spc="0" normalizeH="0" baseline="0" noProof="0" dirty="0" err="1">
                <a:ln>
                  <a:noFill/>
                </a:ln>
                <a:solidFill>
                  <a:prstClr val="white"/>
                </a:solidFill>
                <a:effectLst/>
                <a:uLnTx/>
                <a:uFillTx/>
                <a:latin typeface="UTM Avo"/>
                <a:ea typeface="+mn-ea"/>
                <a:cs typeface="+mn-cs"/>
              </a:rPr>
              <a:t>Luyện</a:t>
            </a:r>
            <a:r>
              <a:rPr kumimoji="0" lang="en-US" sz="9600" b="0" i="0" u="none" strike="noStrike" kern="1200" cap="none" spc="0" normalizeH="0" baseline="0" noProof="0" dirty="0">
                <a:ln>
                  <a:noFill/>
                </a:ln>
                <a:solidFill>
                  <a:prstClr val="white"/>
                </a:solidFill>
                <a:effectLst/>
                <a:uLnTx/>
                <a:uFillTx/>
                <a:latin typeface="UTM Avo"/>
                <a:ea typeface="+mn-ea"/>
                <a:cs typeface="+mn-cs"/>
              </a:rPr>
              <a:t> </a:t>
            </a:r>
            <a:r>
              <a:rPr kumimoji="0" lang="en-US" sz="9600" b="0" i="0" u="none" strike="noStrike" kern="1200" cap="none" spc="0" normalizeH="0" baseline="0" noProof="0" dirty="0" err="1">
                <a:ln>
                  <a:noFill/>
                </a:ln>
                <a:solidFill>
                  <a:prstClr val="white"/>
                </a:solidFill>
                <a:effectLst/>
                <a:uLnTx/>
                <a:uFillTx/>
                <a:latin typeface="UTM Avo"/>
                <a:ea typeface="+mn-ea"/>
                <a:cs typeface="+mn-cs"/>
              </a:rPr>
              <a:t>đọc</a:t>
            </a:r>
            <a:r>
              <a:rPr kumimoji="0" lang="en-US" sz="9600" b="0" i="0" u="none" strike="noStrike" kern="1200" cap="none" spc="0" normalizeH="0" baseline="0" noProof="0" dirty="0">
                <a:ln>
                  <a:noFill/>
                </a:ln>
                <a:solidFill>
                  <a:prstClr val="white"/>
                </a:solidFill>
                <a:effectLst/>
                <a:uLnTx/>
                <a:uFillTx/>
                <a:latin typeface="UTM Avo"/>
                <a:ea typeface="+mn-ea"/>
                <a:cs typeface="+mn-cs"/>
              </a:rPr>
              <a:t> </a:t>
            </a:r>
            <a:r>
              <a:rPr kumimoji="0" lang="en-US" sz="9600" b="0" i="0" u="none" strike="noStrike" kern="1200" cap="none" spc="0" normalizeH="0" baseline="0" noProof="0" dirty="0" err="1">
                <a:ln>
                  <a:noFill/>
                </a:ln>
                <a:solidFill>
                  <a:prstClr val="white"/>
                </a:solidFill>
                <a:effectLst/>
                <a:uLnTx/>
                <a:uFillTx/>
                <a:latin typeface="UTM Avo"/>
                <a:ea typeface="+mn-ea"/>
                <a:cs typeface="+mn-cs"/>
              </a:rPr>
              <a:t>lại</a:t>
            </a:r>
            <a:endParaRPr kumimoji="0" lang="en-US" sz="9600" b="0" i="0" u="none" strike="noStrike" kern="1200" cap="none" spc="0" normalizeH="0" baseline="0" noProof="0" dirty="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915902669"/>
      </p:ext>
    </p:extLst>
  </p:cSld>
  <p:clrMapOvr>
    <a:masterClrMapping/>
  </p:clrMapOvr>
  <p:transition spd="slow" advTm="30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0" y="3472309"/>
            <a:ext cx="12858045" cy="3760341"/>
          </a:xfrm>
          <a:prstGeom prst="rect">
            <a:avLst/>
          </a:prstGeom>
        </p:spPr>
      </p:pic>
      <p:sp>
        <p:nvSpPr>
          <p:cNvPr id="12" name="Wave 11"/>
          <p:cNvSpPr/>
          <p:nvPr/>
        </p:nvSpPr>
        <p:spPr>
          <a:xfrm>
            <a:off x="1133122" y="0"/>
            <a:ext cx="10591800" cy="3657600"/>
          </a:xfrm>
          <a:prstGeom prst="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FF0000"/>
                </a:solidFill>
                <a:latin typeface="UTM Avo"/>
              </a:rPr>
              <a:t>Nói</a:t>
            </a:r>
            <a:r>
              <a:rPr lang="en-US" sz="6600" dirty="0">
                <a:solidFill>
                  <a:srgbClr val="FF0000"/>
                </a:solidFill>
                <a:latin typeface="UTM Avo"/>
              </a:rPr>
              <a:t> </a:t>
            </a:r>
            <a:r>
              <a:rPr lang="en-US" sz="6600" dirty="0" err="1">
                <a:solidFill>
                  <a:srgbClr val="FF0000"/>
                </a:solidFill>
                <a:latin typeface="UTM Avo"/>
              </a:rPr>
              <a:t>và</a:t>
            </a:r>
            <a:r>
              <a:rPr lang="en-US" sz="6600" dirty="0">
                <a:solidFill>
                  <a:srgbClr val="FF0000"/>
                </a:solidFill>
                <a:latin typeface="UTM Avo"/>
              </a:rPr>
              <a:t> </a:t>
            </a:r>
            <a:r>
              <a:rPr lang="en-US" sz="6600" dirty="0" err="1">
                <a:solidFill>
                  <a:srgbClr val="FF0000"/>
                </a:solidFill>
                <a:latin typeface="UTM Avo"/>
              </a:rPr>
              <a:t>nghe</a:t>
            </a:r>
            <a:r>
              <a:rPr lang="en-US" sz="6600" dirty="0">
                <a:solidFill>
                  <a:srgbClr val="FF0000"/>
                </a:solidFill>
                <a:latin typeface="UTM Avo"/>
              </a:rPr>
              <a:t>: </a:t>
            </a:r>
            <a:r>
              <a:rPr lang="en-US" sz="6600" dirty="0" err="1">
                <a:solidFill>
                  <a:srgbClr val="FF0000"/>
                </a:solidFill>
                <a:latin typeface="UTM Avo"/>
              </a:rPr>
              <a:t>Quê</a:t>
            </a:r>
            <a:r>
              <a:rPr lang="en-US" sz="6600" dirty="0">
                <a:solidFill>
                  <a:srgbClr val="FF0000"/>
                </a:solidFill>
                <a:latin typeface="UTM Avo"/>
              </a:rPr>
              <a:t> </a:t>
            </a:r>
            <a:r>
              <a:rPr lang="en-US" sz="6600" dirty="0" err="1">
                <a:solidFill>
                  <a:srgbClr val="FF0000"/>
                </a:solidFill>
                <a:latin typeface="UTM Avo"/>
              </a:rPr>
              <a:t>hương</a:t>
            </a:r>
            <a:r>
              <a:rPr lang="en-US" sz="6600" dirty="0">
                <a:solidFill>
                  <a:srgbClr val="FF0000"/>
                </a:solidFill>
                <a:latin typeface="UTM Avo"/>
              </a:rPr>
              <a:t> </a:t>
            </a:r>
            <a:r>
              <a:rPr lang="en-US" sz="6600" dirty="0" err="1">
                <a:solidFill>
                  <a:srgbClr val="FF0000"/>
                </a:solidFill>
                <a:latin typeface="UTM Avo"/>
              </a:rPr>
              <a:t>em</a:t>
            </a:r>
            <a:endParaRPr lang="en-US" sz="6600" dirty="0">
              <a:solidFill>
                <a:srgbClr val="FF0000"/>
              </a:solidFill>
              <a:latin typeface="UTM Avo"/>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a:spLocks/>
          </p:cNvSpPr>
          <p:nvPr/>
        </p:nvSpPr>
        <p:spPr bwMode="auto">
          <a:xfrm>
            <a:off x="7244165" y="2649740"/>
            <a:ext cx="633973" cy="629508"/>
          </a:xfrm>
          <a:custGeom>
            <a:avLst/>
            <a:gdLst>
              <a:gd name="T0" fmla="*/ 143 w 284"/>
              <a:gd name="T1" fmla="*/ 0 h 282"/>
              <a:gd name="T2" fmla="*/ 284 w 284"/>
              <a:gd name="T3" fmla="*/ 141 h 282"/>
              <a:gd name="T4" fmla="*/ 143 w 284"/>
              <a:gd name="T5" fmla="*/ 282 h 282"/>
              <a:gd name="T6" fmla="*/ 0 w 284"/>
              <a:gd name="T7" fmla="*/ 141 h 282"/>
              <a:gd name="T8" fmla="*/ 143 w 284"/>
              <a:gd name="T9" fmla="*/ 0 h 282"/>
            </a:gdLst>
            <a:ahLst/>
            <a:cxnLst>
              <a:cxn ang="0">
                <a:pos x="T0" y="T1"/>
              </a:cxn>
              <a:cxn ang="0">
                <a:pos x="T2" y="T3"/>
              </a:cxn>
              <a:cxn ang="0">
                <a:pos x="T4" y="T5"/>
              </a:cxn>
              <a:cxn ang="0">
                <a:pos x="T6" y="T7"/>
              </a:cxn>
              <a:cxn ang="0">
                <a:pos x="T8" y="T9"/>
              </a:cxn>
            </a:cxnLst>
            <a:rect l="0" t="0" r="r" b="b"/>
            <a:pathLst>
              <a:path w="284" h="282">
                <a:moveTo>
                  <a:pt x="143" y="0"/>
                </a:moveTo>
                <a:lnTo>
                  <a:pt x="284" y="141"/>
                </a:lnTo>
                <a:lnTo>
                  <a:pt x="143" y="282"/>
                </a:lnTo>
                <a:lnTo>
                  <a:pt x="0" y="141"/>
                </a:lnTo>
                <a:lnTo>
                  <a:pt x="143" y="0"/>
                </a:lnTo>
                <a:close/>
              </a:path>
            </a:pathLst>
          </a:custGeom>
          <a:solidFill>
            <a:schemeClr val="bg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solidFill>
                <a:schemeClr val="accent1"/>
              </a:solidFill>
            </a:endParaRPr>
          </a:p>
        </p:txBody>
      </p:sp>
      <p:sp>
        <p:nvSpPr>
          <p:cNvPr id="12" name="Rectangle 11"/>
          <p:cNvSpPr/>
          <p:nvPr/>
        </p:nvSpPr>
        <p:spPr>
          <a:xfrm>
            <a:off x="409575" y="568325"/>
            <a:ext cx="12344400" cy="1323439"/>
          </a:xfrm>
          <a:prstGeom prst="rect">
            <a:avLst/>
          </a:prstGeom>
        </p:spPr>
        <p:txBody>
          <a:bodyPr wrap="square">
            <a:spAutoFit/>
          </a:bodyPr>
          <a:lstStyle/>
          <a:p>
            <a:r>
              <a:rPr lang="nl-NL" sz="4000" b="1" dirty="0">
                <a:latin typeface="UTM Avo"/>
              </a:rPr>
              <a:t>Đóng vai hướng dẫn viên du lịch, giới thiệu về quê hương em. </a:t>
            </a:r>
            <a:endParaRPr lang="en-US" sz="4000" dirty="0">
              <a:latin typeface="UTM Avo"/>
            </a:endParaRPr>
          </a:p>
        </p:txBody>
      </p:sp>
      <p:sp>
        <p:nvSpPr>
          <p:cNvPr id="13" name="TextBox 12"/>
          <p:cNvSpPr txBox="1"/>
          <p:nvPr/>
        </p:nvSpPr>
        <p:spPr>
          <a:xfrm>
            <a:off x="790575" y="1711325"/>
            <a:ext cx="9829800" cy="2862322"/>
          </a:xfrm>
          <a:prstGeom prst="rect">
            <a:avLst/>
          </a:prstGeom>
          <a:noFill/>
        </p:spPr>
        <p:txBody>
          <a:bodyPr wrap="square" rtlCol="0">
            <a:spAutoFit/>
          </a:bodyPr>
          <a:lstStyle/>
          <a:p>
            <a:pPr>
              <a:buFontTx/>
              <a:buChar char="-"/>
            </a:pP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r>
              <a:rPr lang="en-US" sz="3600" dirty="0">
                <a:solidFill>
                  <a:srgbClr val="FF0000"/>
                </a:solidFill>
                <a:latin typeface="UTM Avo"/>
              </a:rPr>
              <a:t> ở </a:t>
            </a:r>
            <a:r>
              <a:rPr lang="en-US" sz="3600" dirty="0" err="1">
                <a:solidFill>
                  <a:srgbClr val="FF0000"/>
                </a:solidFill>
                <a:latin typeface="UTM Avo"/>
              </a:rPr>
              <a:t>đâu</a:t>
            </a:r>
            <a:r>
              <a:rPr lang="en-US" sz="3600" dirty="0">
                <a:solidFill>
                  <a:srgbClr val="FF0000"/>
                </a:solidFill>
                <a:latin typeface="UTM Avo"/>
              </a:rPr>
              <a:t>?</a:t>
            </a:r>
          </a:p>
          <a:p>
            <a:pPr>
              <a:buFontTx/>
              <a:buChar char="-"/>
            </a:pPr>
            <a:r>
              <a:rPr lang="en-US" sz="3600" dirty="0">
                <a:solidFill>
                  <a:srgbClr val="FF0000"/>
                </a:solidFill>
                <a:latin typeface="UTM Avo"/>
              </a:rPr>
              <a:t> Ở </a:t>
            </a:r>
            <a:r>
              <a:rPr lang="en-US" sz="3600" dirty="0" err="1">
                <a:solidFill>
                  <a:srgbClr val="FF0000"/>
                </a:solidFill>
                <a:latin typeface="UTM Avo"/>
              </a:rPr>
              <a:t>đó</a:t>
            </a:r>
            <a:r>
              <a:rPr lang="en-US" sz="3600" dirty="0">
                <a:solidFill>
                  <a:srgbClr val="FF0000"/>
                </a:solidFill>
                <a:latin typeface="UTM Avo"/>
              </a:rPr>
              <a:t> </a:t>
            </a:r>
            <a:r>
              <a:rPr lang="en-US" sz="3600" dirty="0" err="1">
                <a:solidFill>
                  <a:srgbClr val="FF0000"/>
                </a:solidFill>
                <a:latin typeface="UTM Avo"/>
              </a:rPr>
              <a:t>có</a:t>
            </a:r>
            <a:r>
              <a:rPr lang="en-US" sz="3600" dirty="0">
                <a:solidFill>
                  <a:srgbClr val="FF0000"/>
                </a:solidFill>
                <a:latin typeface="UTM Avo"/>
              </a:rPr>
              <a:t> </a:t>
            </a:r>
            <a:r>
              <a:rPr lang="en-US" sz="3600" dirty="0" err="1">
                <a:solidFill>
                  <a:srgbClr val="FF0000"/>
                </a:solidFill>
                <a:latin typeface="UTM Avo"/>
              </a:rPr>
              <a:t>những</a:t>
            </a:r>
            <a:r>
              <a:rPr lang="en-US" sz="3600" dirty="0">
                <a:solidFill>
                  <a:srgbClr val="FF0000"/>
                </a:solidFill>
                <a:latin typeface="UTM Avo"/>
              </a:rPr>
              <a:t> </a:t>
            </a:r>
            <a:r>
              <a:rPr lang="en-US" sz="3600" dirty="0" err="1">
                <a:solidFill>
                  <a:srgbClr val="FF0000"/>
                </a:solidFill>
                <a:latin typeface="UTM Avo"/>
              </a:rPr>
              <a:t>cảnh</a:t>
            </a:r>
            <a:r>
              <a:rPr lang="en-US" sz="3600" dirty="0">
                <a:solidFill>
                  <a:srgbClr val="FF0000"/>
                </a:solidFill>
                <a:latin typeface="UTM Avo"/>
              </a:rPr>
              <a:t> </a:t>
            </a:r>
            <a:r>
              <a:rPr lang="en-US" sz="3600" dirty="0" err="1">
                <a:solidFill>
                  <a:srgbClr val="FF0000"/>
                </a:solidFill>
                <a:latin typeface="UTM Avo"/>
              </a:rPr>
              <a:t>đẹp</a:t>
            </a:r>
            <a:r>
              <a:rPr lang="en-US" sz="3600" dirty="0">
                <a:solidFill>
                  <a:srgbClr val="FF0000"/>
                </a:solidFill>
                <a:latin typeface="UTM Avo"/>
              </a:rPr>
              <a:t> </a:t>
            </a:r>
            <a:r>
              <a:rPr lang="en-US" sz="3600" dirty="0" err="1">
                <a:solidFill>
                  <a:srgbClr val="FF0000"/>
                </a:solidFill>
                <a:latin typeface="UTM Avo"/>
              </a:rPr>
              <a:t>nào</a:t>
            </a:r>
            <a:r>
              <a:rPr lang="en-US" sz="3600" dirty="0">
                <a:solidFill>
                  <a:srgbClr val="FF0000"/>
                </a:solidFill>
                <a:latin typeface="UTM Avo"/>
              </a:rPr>
              <a:t>?</a:t>
            </a:r>
          </a:p>
          <a:p>
            <a:pPr>
              <a:buFontTx/>
              <a:buChar char="-"/>
            </a:pPr>
            <a:r>
              <a:rPr lang="en-US" sz="3600" dirty="0">
                <a:solidFill>
                  <a:srgbClr val="FF0000"/>
                </a:solidFill>
                <a:latin typeface="UTM Avo"/>
              </a:rPr>
              <a:t> </a:t>
            </a:r>
            <a:r>
              <a:rPr lang="en-US" sz="3600" dirty="0" err="1">
                <a:solidFill>
                  <a:srgbClr val="FF0000"/>
                </a:solidFill>
                <a:latin typeface="UTM Avo"/>
              </a:rPr>
              <a:t>Sản</a:t>
            </a:r>
            <a:r>
              <a:rPr lang="en-US" sz="3600" dirty="0">
                <a:solidFill>
                  <a:srgbClr val="FF0000"/>
                </a:solidFill>
                <a:latin typeface="UTM Avo"/>
              </a:rPr>
              <a:t> </a:t>
            </a:r>
            <a:r>
              <a:rPr lang="en-US" sz="3600" dirty="0" err="1">
                <a:solidFill>
                  <a:srgbClr val="FF0000"/>
                </a:solidFill>
                <a:latin typeface="UTM Avo"/>
              </a:rPr>
              <a:t>phẩm</a:t>
            </a:r>
            <a:r>
              <a:rPr lang="en-US" sz="3600" dirty="0">
                <a:solidFill>
                  <a:srgbClr val="FF0000"/>
                </a:solidFill>
                <a:latin typeface="UTM Avo"/>
              </a:rPr>
              <a:t> </a:t>
            </a:r>
            <a:r>
              <a:rPr lang="en-US" sz="3600" dirty="0" err="1">
                <a:solidFill>
                  <a:srgbClr val="FF0000"/>
                </a:solidFill>
                <a:latin typeface="UTM Avo"/>
              </a:rPr>
              <a:t>nổi</a:t>
            </a:r>
            <a:r>
              <a:rPr lang="en-US" sz="3600" dirty="0">
                <a:solidFill>
                  <a:srgbClr val="FF0000"/>
                </a:solidFill>
                <a:latin typeface="UTM Avo"/>
              </a:rPr>
              <a:t> </a:t>
            </a:r>
            <a:r>
              <a:rPr lang="en-US" sz="3600" dirty="0" err="1">
                <a:solidFill>
                  <a:srgbClr val="FF0000"/>
                </a:solidFill>
                <a:latin typeface="UTM Avo"/>
              </a:rPr>
              <a:t>tiếng</a:t>
            </a:r>
            <a:r>
              <a:rPr lang="en-US" sz="3600" dirty="0">
                <a:solidFill>
                  <a:srgbClr val="FF0000"/>
                </a:solidFill>
                <a:latin typeface="UTM Avo"/>
              </a:rPr>
              <a:t> </a:t>
            </a:r>
            <a:r>
              <a:rPr lang="en-US" sz="3600" dirty="0" err="1">
                <a:solidFill>
                  <a:srgbClr val="FF0000"/>
                </a:solidFill>
                <a:latin typeface="UTM Avo"/>
              </a:rPr>
              <a:t>của</a:t>
            </a: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r>
              <a:rPr lang="en-US" sz="3600" dirty="0">
                <a:solidFill>
                  <a:srgbClr val="FF0000"/>
                </a:solidFill>
                <a:latin typeface="UTM Avo"/>
              </a:rPr>
              <a:t> </a:t>
            </a:r>
            <a:r>
              <a:rPr lang="en-US" sz="3600" dirty="0" err="1">
                <a:solidFill>
                  <a:srgbClr val="FF0000"/>
                </a:solidFill>
                <a:latin typeface="UTM Avo"/>
              </a:rPr>
              <a:t>là</a:t>
            </a:r>
            <a:r>
              <a:rPr lang="en-US" sz="3600" dirty="0">
                <a:solidFill>
                  <a:srgbClr val="FF0000"/>
                </a:solidFill>
                <a:latin typeface="UTM Avo"/>
              </a:rPr>
              <a:t> </a:t>
            </a:r>
            <a:r>
              <a:rPr lang="en-US" sz="3600" dirty="0" err="1">
                <a:solidFill>
                  <a:srgbClr val="FF0000"/>
                </a:solidFill>
                <a:latin typeface="UTM Avo"/>
              </a:rPr>
              <a:t>gì</a:t>
            </a:r>
            <a:r>
              <a:rPr lang="en-US" sz="3600" dirty="0">
                <a:solidFill>
                  <a:srgbClr val="FF0000"/>
                </a:solidFill>
                <a:latin typeface="UTM Avo"/>
              </a:rPr>
              <a:t>?</a:t>
            </a:r>
          </a:p>
          <a:p>
            <a:pPr>
              <a:buFontTx/>
              <a:buChar char="-"/>
            </a:pPr>
            <a:r>
              <a:rPr lang="en-US" sz="3600" dirty="0">
                <a:solidFill>
                  <a:srgbClr val="FF0000"/>
                </a:solidFill>
                <a:latin typeface="UTM Avo"/>
              </a:rPr>
              <a:t> </a:t>
            </a:r>
            <a:r>
              <a:rPr lang="en-US" sz="3600" dirty="0" err="1">
                <a:solidFill>
                  <a:srgbClr val="FF0000"/>
                </a:solidFill>
                <a:latin typeface="UTM Avo"/>
              </a:rPr>
              <a:t>Điều</a:t>
            </a:r>
            <a:r>
              <a:rPr lang="en-US" sz="3600" dirty="0">
                <a:solidFill>
                  <a:srgbClr val="FF0000"/>
                </a:solidFill>
                <a:latin typeface="UTM Avo"/>
              </a:rPr>
              <a:t> </a:t>
            </a:r>
            <a:r>
              <a:rPr lang="en-US" sz="3600" dirty="0" err="1">
                <a:solidFill>
                  <a:srgbClr val="FF0000"/>
                </a:solidFill>
                <a:latin typeface="UTM Avo"/>
              </a:rPr>
              <a:t>gì</a:t>
            </a:r>
            <a:r>
              <a:rPr lang="en-US" sz="3600" dirty="0">
                <a:solidFill>
                  <a:srgbClr val="FF0000"/>
                </a:solidFill>
                <a:latin typeface="UTM Avo"/>
              </a:rPr>
              <a:t> </a:t>
            </a:r>
            <a:r>
              <a:rPr lang="en-US" sz="3600" dirty="0" err="1">
                <a:solidFill>
                  <a:srgbClr val="FF0000"/>
                </a:solidFill>
                <a:latin typeface="UTM Avo"/>
              </a:rPr>
              <a:t>khiến</a:t>
            </a:r>
            <a:r>
              <a:rPr lang="en-US" sz="3600" dirty="0">
                <a:solidFill>
                  <a:srgbClr val="FF0000"/>
                </a:solidFill>
                <a:latin typeface="UTM Avo"/>
              </a:rPr>
              <a:t> du </a:t>
            </a:r>
            <a:r>
              <a:rPr lang="en-US" sz="3600" dirty="0" err="1">
                <a:solidFill>
                  <a:srgbClr val="FF0000"/>
                </a:solidFill>
                <a:latin typeface="UTM Avo"/>
              </a:rPr>
              <a:t>khách</a:t>
            </a:r>
            <a:r>
              <a:rPr lang="en-US" sz="3600" dirty="0">
                <a:solidFill>
                  <a:srgbClr val="FF0000"/>
                </a:solidFill>
                <a:latin typeface="UTM Avo"/>
              </a:rPr>
              <a:t> </a:t>
            </a:r>
            <a:r>
              <a:rPr lang="en-US" sz="3600" dirty="0" err="1">
                <a:solidFill>
                  <a:srgbClr val="FF0000"/>
                </a:solidFill>
                <a:latin typeface="UTM Avo"/>
              </a:rPr>
              <a:t>nhớ</a:t>
            </a:r>
            <a:r>
              <a:rPr lang="en-US" sz="3600" dirty="0">
                <a:solidFill>
                  <a:srgbClr val="FF0000"/>
                </a:solidFill>
                <a:latin typeface="UTM Avo"/>
              </a:rPr>
              <a:t> </a:t>
            </a:r>
            <a:r>
              <a:rPr lang="en-US" sz="3600" dirty="0" err="1">
                <a:solidFill>
                  <a:srgbClr val="FF0000"/>
                </a:solidFill>
                <a:latin typeface="UTM Avo"/>
              </a:rPr>
              <a:t>nhất</a:t>
            </a:r>
            <a:r>
              <a:rPr lang="en-US" sz="3600" dirty="0">
                <a:solidFill>
                  <a:srgbClr val="FF0000"/>
                </a:solidFill>
                <a:latin typeface="UTM Avo"/>
              </a:rPr>
              <a:t> </a:t>
            </a:r>
            <a:r>
              <a:rPr lang="en-US" sz="3600" dirty="0" err="1">
                <a:solidFill>
                  <a:srgbClr val="FF0000"/>
                </a:solidFill>
                <a:latin typeface="UTM Avo"/>
              </a:rPr>
              <a:t>khi</a:t>
            </a:r>
            <a:r>
              <a:rPr lang="en-US" sz="3600" dirty="0">
                <a:solidFill>
                  <a:srgbClr val="FF0000"/>
                </a:solidFill>
                <a:latin typeface="UTM Avo"/>
              </a:rPr>
              <a:t> </a:t>
            </a:r>
            <a:r>
              <a:rPr lang="en-US" sz="3600" dirty="0" err="1">
                <a:solidFill>
                  <a:srgbClr val="FF0000"/>
                </a:solidFill>
                <a:latin typeface="UTM Avo"/>
              </a:rPr>
              <a:t>đến</a:t>
            </a: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endParaRPr lang="en-US" sz="3600" dirty="0">
              <a:solidFill>
                <a:srgbClr val="FF0000"/>
              </a:solidFill>
              <a:latin typeface="UTM Avo"/>
            </a:endParaRPr>
          </a:p>
        </p:txBody>
      </p:sp>
      <p:sp>
        <p:nvSpPr>
          <p:cNvPr id="16" name="TextBox 15"/>
          <p:cNvSpPr txBox="1"/>
          <p:nvPr/>
        </p:nvSpPr>
        <p:spPr>
          <a:xfrm>
            <a:off x="2085975" y="4669903"/>
            <a:ext cx="8458200" cy="1323439"/>
          </a:xfrm>
          <a:prstGeom prst="rect">
            <a:avLst/>
          </a:prstGeom>
          <a:noFill/>
        </p:spPr>
        <p:txBody>
          <a:bodyPr wrap="square" rtlCol="0">
            <a:spAutoFit/>
          </a:bodyPr>
          <a:lstStyle/>
          <a:p>
            <a:r>
              <a:rPr lang="nl-NL" sz="4000" b="1" dirty="0">
                <a:latin typeface="UTM Avo"/>
              </a:rPr>
              <a:t>Hãy nói 1 - 2 câu mời bạn bè ( hoặc du khách) đến thăm quê hương em.</a:t>
            </a:r>
            <a:endParaRPr lang="en-US" sz="4000" dirty="0">
              <a:latin typeface="UTM Avo"/>
            </a:endParaRPr>
          </a:p>
        </p:txBody>
      </p:sp>
    </p:spTree>
    <p:extLst>
      <p:ext uri="{BB962C8B-B14F-4D97-AF65-F5344CB8AC3E}">
        <p14:creationId xmlns:p14="http://schemas.microsoft.com/office/powerpoint/2010/main" val="414982351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p:cNvSpPr/>
          <p:nvPr/>
        </p:nvSpPr>
        <p:spPr>
          <a:xfrm>
            <a:off x="2085975" y="2244725"/>
            <a:ext cx="8686800" cy="2133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latin typeface="UTM Avo"/>
              </a:rPr>
              <a:t>Củng</a:t>
            </a:r>
            <a:r>
              <a:rPr lang="en-US" sz="7200" dirty="0">
                <a:latin typeface="UTM Avo"/>
              </a:rPr>
              <a:t> </a:t>
            </a:r>
            <a:r>
              <a:rPr lang="en-US" sz="7200" dirty="0" err="1">
                <a:latin typeface="UTM Avo"/>
              </a:rPr>
              <a:t>cố</a:t>
            </a:r>
            <a:r>
              <a:rPr lang="en-US" sz="7200" dirty="0">
                <a:latin typeface="UTM Avo"/>
              </a:rPr>
              <a:t> - </a:t>
            </a:r>
            <a:r>
              <a:rPr lang="en-US" sz="7200" dirty="0" err="1">
                <a:latin typeface="UTM Avo"/>
              </a:rPr>
              <a:t>dặn</a:t>
            </a:r>
            <a:r>
              <a:rPr lang="en-US" sz="7200" dirty="0">
                <a:latin typeface="UTM Avo"/>
              </a:rPr>
              <a:t> </a:t>
            </a:r>
            <a:r>
              <a:rPr lang="en-US" sz="7200" dirty="0" err="1">
                <a:latin typeface="UTM Avo"/>
              </a:rPr>
              <a:t>dò</a:t>
            </a:r>
            <a:endParaRPr lang="en-US" sz="7200" dirty="0">
              <a:latin typeface="UTM Avo"/>
            </a:endParaRPr>
          </a:p>
        </p:txBody>
      </p:sp>
    </p:spTree>
    <p:extLst>
      <p:ext uri="{BB962C8B-B14F-4D97-AF65-F5344CB8AC3E}">
        <p14:creationId xmlns:p14="http://schemas.microsoft.com/office/powerpoint/2010/main" val="2602776757"/>
      </p:ext>
    </p:extLst>
  </p:cSld>
  <p:clrMapOvr>
    <a:masterClrMapping/>
  </p:clrMapOvr>
  <p:transition spd="slow" advTm="3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6" name="TextBox 5"/>
          <p:cNvSpPr txBox="1"/>
          <p:nvPr/>
        </p:nvSpPr>
        <p:spPr>
          <a:xfrm>
            <a:off x="180975" y="187325"/>
            <a:ext cx="12677775" cy="1200329"/>
          </a:xfrm>
          <a:prstGeom prst="rect">
            <a:avLst/>
          </a:prstGeom>
          <a:noFill/>
        </p:spPr>
        <p:txBody>
          <a:bodyPr wrap="square" rtlCol="0">
            <a:spAutoFit/>
          </a:bodyPr>
          <a:lstStyle/>
          <a:p>
            <a:r>
              <a:rPr lang="en-US" sz="3600" b="1" dirty="0">
                <a:latin typeface="UTM Avo"/>
                <a:cs typeface="Times New Roman" pitchFamily="18" charset="0"/>
              </a:rPr>
              <a:t>Quan </a:t>
            </a:r>
            <a:r>
              <a:rPr lang="en-US" sz="3600" b="1" dirty="0" err="1">
                <a:latin typeface="UTM Avo"/>
                <a:cs typeface="Times New Roman" pitchFamily="18" charset="0"/>
              </a:rPr>
              <a:t>sát</a:t>
            </a:r>
            <a:r>
              <a:rPr lang="en-US" sz="3600" b="1" dirty="0">
                <a:latin typeface="UTM Avo"/>
                <a:cs typeface="Times New Roman" pitchFamily="18" charset="0"/>
              </a:rPr>
              <a:t> </a:t>
            </a:r>
            <a:r>
              <a:rPr lang="en-US" sz="3600" b="1" dirty="0" err="1">
                <a:latin typeface="UTM Avo"/>
                <a:cs typeface="Times New Roman" pitchFamily="18" charset="0"/>
              </a:rPr>
              <a:t>tranh</a:t>
            </a:r>
            <a:r>
              <a:rPr lang="en-US" sz="3600" b="1" dirty="0">
                <a:latin typeface="UTM Avo"/>
                <a:cs typeface="Times New Roman" pitchFamily="18" charset="0"/>
              </a:rPr>
              <a:t> </a:t>
            </a:r>
            <a:r>
              <a:rPr lang="en-US" sz="3600" b="1" dirty="0" err="1">
                <a:latin typeface="UTM Avo"/>
                <a:cs typeface="Times New Roman" pitchFamily="18" charset="0"/>
              </a:rPr>
              <a:t>và</a:t>
            </a:r>
            <a:r>
              <a:rPr lang="en-US" sz="3600" b="1" dirty="0">
                <a:latin typeface="UTM Avo"/>
                <a:cs typeface="Times New Roman" pitchFamily="18" charset="0"/>
              </a:rPr>
              <a:t> </a:t>
            </a:r>
            <a:r>
              <a:rPr lang="en-US" sz="3600" b="1" dirty="0" err="1">
                <a:latin typeface="UTM Avo"/>
                <a:cs typeface="Times New Roman" pitchFamily="18" charset="0"/>
              </a:rPr>
              <a:t>nói</a:t>
            </a:r>
            <a:r>
              <a:rPr lang="en-US" sz="3600" b="1" dirty="0">
                <a:latin typeface="UTM Avo"/>
                <a:cs typeface="Times New Roman" pitchFamily="18" charset="0"/>
              </a:rPr>
              <a:t> </a:t>
            </a:r>
            <a:r>
              <a:rPr lang="en-US" sz="3600" b="1" dirty="0" err="1">
                <a:latin typeface="UTM Avo"/>
                <a:cs typeface="Times New Roman" pitchFamily="18" charset="0"/>
              </a:rPr>
              <a:t>về</a:t>
            </a:r>
            <a:r>
              <a:rPr lang="en-US" sz="3600" b="1" dirty="0">
                <a:latin typeface="UTM Avo"/>
                <a:cs typeface="Times New Roman" pitchFamily="18" charset="0"/>
              </a:rPr>
              <a:t> </a:t>
            </a:r>
            <a:r>
              <a:rPr lang="en-US" sz="3600" b="1" dirty="0" err="1">
                <a:latin typeface="UTM Avo"/>
                <a:cs typeface="Times New Roman" pitchFamily="18" charset="0"/>
              </a:rPr>
              <a:t>các</a:t>
            </a:r>
            <a:r>
              <a:rPr lang="en-US" sz="3600" b="1" dirty="0">
                <a:latin typeface="UTM Avo"/>
                <a:cs typeface="Times New Roman" pitchFamily="18" charset="0"/>
              </a:rPr>
              <a:t> </a:t>
            </a:r>
            <a:r>
              <a:rPr lang="en-US" sz="3600" b="1" dirty="0" err="1">
                <a:latin typeface="UTM Avo"/>
                <a:cs typeface="Times New Roman" pitchFamily="18" charset="0"/>
              </a:rPr>
              <a:t>cảnh</a:t>
            </a:r>
            <a:r>
              <a:rPr lang="en-US" sz="3600" b="1" dirty="0">
                <a:latin typeface="UTM Avo"/>
                <a:cs typeface="Times New Roman" pitchFamily="18" charset="0"/>
              </a:rPr>
              <a:t> </a:t>
            </a:r>
            <a:r>
              <a:rPr lang="en-US" sz="3600" b="1" dirty="0" err="1">
                <a:latin typeface="UTM Avo"/>
                <a:cs typeface="Times New Roman" pitchFamily="18" charset="0"/>
              </a:rPr>
              <a:t>vật</a:t>
            </a:r>
            <a:r>
              <a:rPr lang="en-US" sz="3600" b="1" dirty="0">
                <a:latin typeface="UTM Avo"/>
                <a:cs typeface="Times New Roman" pitchFamily="18" charset="0"/>
              </a:rPr>
              <a:t> </a:t>
            </a:r>
            <a:r>
              <a:rPr lang="en-US" sz="3600" b="1" dirty="0" err="1">
                <a:latin typeface="UTM Avo"/>
                <a:cs typeface="Times New Roman" pitchFamily="18" charset="0"/>
              </a:rPr>
              <a:t>được</a:t>
            </a:r>
            <a:r>
              <a:rPr lang="en-US" sz="3600" b="1" dirty="0">
                <a:latin typeface="UTM Avo"/>
                <a:cs typeface="Times New Roman" pitchFamily="18" charset="0"/>
              </a:rPr>
              <a:t> </a:t>
            </a:r>
            <a:r>
              <a:rPr lang="en-US" sz="3600" b="1" dirty="0" err="1">
                <a:latin typeface="UTM Avo"/>
                <a:cs typeface="Times New Roman" pitchFamily="18" charset="0"/>
              </a:rPr>
              <a:t>vẽ</a:t>
            </a:r>
            <a:r>
              <a:rPr lang="en-US" sz="3600" b="1" dirty="0">
                <a:latin typeface="UTM Avo"/>
                <a:cs typeface="Times New Roman" pitchFamily="18" charset="0"/>
              </a:rPr>
              <a:t> </a:t>
            </a:r>
            <a:r>
              <a:rPr lang="en-US" sz="3600" b="1" dirty="0" err="1">
                <a:latin typeface="UTM Avo"/>
                <a:cs typeface="Times New Roman" pitchFamily="18" charset="0"/>
              </a:rPr>
              <a:t>trong</a:t>
            </a:r>
            <a:r>
              <a:rPr lang="en-US" sz="3600" b="1" dirty="0">
                <a:latin typeface="UTM Avo"/>
                <a:cs typeface="Times New Roman" pitchFamily="18" charset="0"/>
              </a:rPr>
              <a:t> </a:t>
            </a:r>
            <a:r>
              <a:rPr lang="en-US" sz="3600" b="1" dirty="0" err="1">
                <a:latin typeface="UTM Avo"/>
                <a:cs typeface="Times New Roman" pitchFamily="18" charset="0"/>
              </a:rPr>
              <a:t>tranh</a:t>
            </a:r>
            <a:r>
              <a:rPr lang="en-US" sz="3600" b="1" dirty="0">
                <a:latin typeface="UTM Avo"/>
                <a:cs typeface="Times New Roman" pitchFamily="18" charset="0"/>
              </a:rPr>
              <a:t>. </a:t>
            </a:r>
            <a:r>
              <a:rPr lang="en-US" sz="3600" b="1" dirty="0" err="1">
                <a:latin typeface="UTM Avo"/>
                <a:cs typeface="Times New Roman" pitchFamily="18" charset="0"/>
              </a:rPr>
              <a:t>Cảnh</a:t>
            </a:r>
            <a:r>
              <a:rPr lang="en-US" sz="3600" b="1" dirty="0">
                <a:latin typeface="UTM Avo"/>
                <a:cs typeface="Times New Roman" pitchFamily="18" charset="0"/>
              </a:rPr>
              <a:t> </a:t>
            </a:r>
            <a:r>
              <a:rPr lang="en-US" sz="3600" b="1" dirty="0" err="1">
                <a:latin typeface="UTM Avo"/>
                <a:cs typeface="Times New Roman" pitchFamily="18" charset="0"/>
              </a:rPr>
              <a:t>vật</a:t>
            </a:r>
            <a:r>
              <a:rPr lang="en-US" sz="3600" b="1" dirty="0">
                <a:latin typeface="UTM Avo"/>
                <a:cs typeface="Times New Roman" pitchFamily="18" charset="0"/>
              </a:rPr>
              <a:t> </a:t>
            </a:r>
            <a:r>
              <a:rPr lang="en-US" sz="3600" b="1" dirty="0" err="1">
                <a:latin typeface="UTM Avo"/>
                <a:cs typeface="Times New Roman" pitchFamily="18" charset="0"/>
              </a:rPr>
              <a:t>đó</a:t>
            </a:r>
            <a:r>
              <a:rPr lang="en-US" sz="3600" b="1" dirty="0">
                <a:latin typeface="UTM Avo"/>
                <a:cs typeface="Times New Roman" pitchFamily="18" charset="0"/>
              </a:rPr>
              <a:t> </a:t>
            </a:r>
            <a:r>
              <a:rPr lang="en-US" sz="3600" b="1" dirty="0" err="1">
                <a:latin typeface="UTM Avo"/>
                <a:cs typeface="Times New Roman" pitchFamily="18" charset="0"/>
              </a:rPr>
              <a:t>gợi</a:t>
            </a:r>
            <a:r>
              <a:rPr lang="en-US" sz="3600" b="1" dirty="0">
                <a:latin typeface="UTM Avo"/>
                <a:cs typeface="Times New Roman" pitchFamily="18" charset="0"/>
              </a:rPr>
              <a:t> </a:t>
            </a:r>
            <a:r>
              <a:rPr lang="en-US" sz="3600" b="1" dirty="0" err="1">
                <a:latin typeface="UTM Avo"/>
                <a:cs typeface="Times New Roman" pitchFamily="18" charset="0"/>
              </a:rPr>
              <a:t>cho</a:t>
            </a:r>
            <a:r>
              <a:rPr lang="en-US" sz="3600" b="1" dirty="0">
                <a:latin typeface="UTM Avo"/>
                <a:cs typeface="Times New Roman" pitchFamily="18" charset="0"/>
              </a:rPr>
              <a:t> </a:t>
            </a:r>
            <a:r>
              <a:rPr lang="en-US" sz="3600" b="1" dirty="0" err="1">
                <a:latin typeface="UTM Avo"/>
                <a:cs typeface="Times New Roman" pitchFamily="18" charset="0"/>
              </a:rPr>
              <a:t>em</a:t>
            </a:r>
            <a:r>
              <a:rPr lang="en-US" sz="3600" b="1" dirty="0">
                <a:latin typeface="UTM Avo"/>
                <a:cs typeface="Times New Roman" pitchFamily="18" charset="0"/>
              </a:rPr>
              <a:t> </a:t>
            </a:r>
            <a:r>
              <a:rPr lang="en-US" sz="3600" b="1" dirty="0" err="1">
                <a:latin typeface="UTM Avo"/>
                <a:cs typeface="Times New Roman" pitchFamily="18" charset="0"/>
              </a:rPr>
              <a:t>nghĩ</a:t>
            </a:r>
            <a:r>
              <a:rPr lang="en-US" sz="3600" b="1" dirty="0">
                <a:latin typeface="UTM Avo"/>
                <a:cs typeface="Times New Roman" pitchFamily="18" charset="0"/>
              </a:rPr>
              <a:t> </a:t>
            </a:r>
            <a:r>
              <a:rPr lang="en-US" sz="3600" b="1" dirty="0" err="1">
                <a:latin typeface="UTM Avo"/>
                <a:cs typeface="Times New Roman" pitchFamily="18" charset="0"/>
              </a:rPr>
              <a:t>đến</a:t>
            </a:r>
            <a:r>
              <a:rPr lang="en-US" sz="3600" b="1" dirty="0">
                <a:latin typeface="UTM Avo"/>
                <a:cs typeface="Times New Roman" pitchFamily="18" charset="0"/>
              </a:rPr>
              <a:t> </a:t>
            </a:r>
            <a:r>
              <a:rPr lang="en-US" sz="3600" b="1" dirty="0" err="1">
                <a:latin typeface="UTM Avo"/>
                <a:cs typeface="Times New Roman" pitchFamily="18" charset="0"/>
              </a:rPr>
              <a:t>nơi</a:t>
            </a:r>
            <a:r>
              <a:rPr lang="en-US" sz="3600" b="1" dirty="0">
                <a:latin typeface="UTM Avo"/>
                <a:cs typeface="Times New Roman" pitchFamily="18" charset="0"/>
              </a:rPr>
              <a:t> </a:t>
            </a:r>
            <a:r>
              <a:rPr lang="en-US" sz="3600" b="1" dirty="0" err="1">
                <a:latin typeface="UTM Avo"/>
                <a:cs typeface="Times New Roman" pitchFamily="18" charset="0"/>
              </a:rPr>
              <a:t>nào</a:t>
            </a:r>
            <a:r>
              <a:rPr lang="en-US" sz="3600" b="1" dirty="0">
                <a:latin typeface="UTM Avo"/>
                <a:cs typeface="Times New Roman" pitchFamily="18" charset="0"/>
              </a:rPr>
              <a:t> </a:t>
            </a:r>
            <a:r>
              <a:rPr lang="en-US" sz="3600" b="1" dirty="0" err="1">
                <a:latin typeface="UTM Avo"/>
                <a:cs typeface="Times New Roman" pitchFamily="18" charset="0"/>
              </a:rPr>
              <a:t>trên</a:t>
            </a:r>
            <a:r>
              <a:rPr lang="en-US" sz="3600" b="1" dirty="0">
                <a:latin typeface="UTM Avo"/>
                <a:cs typeface="Times New Roman" pitchFamily="18" charset="0"/>
              </a:rPr>
              <a:t> </a:t>
            </a:r>
            <a:r>
              <a:rPr lang="en-US" sz="3600" b="1" dirty="0" err="1">
                <a:latin typeface="UTM Avo"/>
                <a:cs typeface="Times New Roman" pitchFamily="18" charset="0"/>
              </a:rPr>
              <a:t>đất</a:t>
            </a:r>
            <a:r>
              <a:rPr lang="en-US" sz="3600" b="1" dirty="0">
                <a:latin typeface="UTM Avo"/>
                <a:cs typeface="Times New Roman" pitchFamily="18" charset="0"/>
              </a:rPr>
              <a:t> </a:t>
            </a:r>
            <a:r>
              <a:rPr lang="en-US" sz="3600" b="1" dirty="0" err="1">
                <a:latin typeface="UTM Avo"/>
                <a:cs typeface="Times New Roman" pitchFamily="18" charset="0"/>
              </a:rPr>
              <a:t>nước</a:t>
            </a:r>
            <a:r>
              <a:rPr lang="en-US" sz="3600" b="1" dirty="0">
                <a:latin typeface="UTM Avo"/>
                <a:cs typeface="Times New Roman" pitchFamily="18" charset="0"/>
              </a:rPr>
              <a:t> ta?</a:t>
            </a:r>
          </a:p>
        </p:txBody>
      </p:sp>
      <p:pic>
        <p:nvPicPr>
          <p:cNvPr id="3" name="Picture 2">
            <a:extLst>
              <a:ext uri="{FF2B5EF4-FFF2-40B4-BE49-F238E27FC236}">
                <a16:creationId xmlns:a16="http://schemas.microsoft.com/office/drawing/2014/main" id="{D1241901-28FB-438A-DBE5-EEF768E62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5" y="1989187"/>
            <a:ext cx="10566609" cy="5234272"/>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12" name="TextBox 11"/>
          <p:cNvSpPr txBox="1"/>
          <p:nvPr/>
        </p:nvSpPr>
        <p:spPr>
          <a:xfrm>
            <a:off x="1857375" y="18013"/>
            <a:ext cx="8915400" cy="1446550"/>
          </a:xfrm>
          <a:prstGeom prst="rect">
            <a:avLst/>
          </a:prstGeom>
          <a:noFill/>
        </p:spPr>
        <p:txBody>
          <a:bodyPr wrap="square" rtlCol="0">
            <a:spAutoFit/>
          </a:bodyPr>
          <a:lstStyle/>
          <a:p>
            <a:pPr algn="ctr"/>
            <a:r>
              <a:rPr lang="en-US" sz="8800" dirty="0">
                <a:solidFill>
                  <a:srgbClr val="F16904"/>
                </a:solidFill>
                <a:latin typeface="UTM Avo"/>
                <a:cs typeface="Times New Roman" pitchFamily="18" charset="0"/>
              </a:rPr>
              <a:t>BÀI 21: NHÀ RÔNG</a:t>
            </a:r>
          </a:p>
        </p:txBody>
      </p:sp>
      <p:pic>
        <p:nvPicPr>
          <p:cNvPr id="3" name="Picture 2">
            <a:extLst>
              <a:ext uri="{FF2B5EF4-FFF2-40B4-BE49-F238E27FC236}">
                <a16:creationId xmlns:a16="http://schemas.microsoft.com/office/drawing/2014/main" id="{926F77A0-6B5A-DADD-8C7B-6F52ADD96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4563"/>
            <a:ext cx="12858749" cy="5768087"/>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a16="http://schemas.microsoft.com/office/drawing/2014/main"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Đọc</a:t>
            </a: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2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mẫu</a:t>
            </a:r>
            <a:endPar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algn="ctr"/>
            <a:r>
              <a:rPr lang="en-US" sz="6000" dirty="0">
                <a:solidFill>
                  <a:srgbClr val="F16904"/>
                </a:solidFill>
                <a:latin typeface="UTM Avo"/>
                <a:cs typeface="Times New Roman" pitchFamily="18" charset="0"/>
              </a:rPr>
              <a:t>NHÀ RÔNG</a:t>
            </a:r>
          </a:p>
        </p:txBody>
      </p:sp>
      <p:sp>
        <p:nvSpPr>
          <p:cNvPr id="2" name="TextBox 1">
            <a:extLst>
              <a:ext uri="{FF2B5EF4-FFF2-40B4-BE49-F238E27FC236}">
                <a16:creationId xmlns:a16="http://schemas.microsoft.com/office/drawing/2014/main" id="{3C181216-3D55-07A2-1DD8-61CA666E0DE5}"/>
              </a:ext>
            </a:extLst>
          </p:cNvPr>
          <p:cNvSpPr txBox="1"/>
          <p:nvPr/>
        </p:nvSpPr>
        <p:spPr>
          <a:xfrm>
            <a:off x="2238375" y="1733797"/>
            <a:ext cx="8991599" cy="5878532"/>
          </a:xfrm>
          <a:prstGeom prst="rect">
            <a:avLst/>
          </a:prstGeom>
          <a:noFill/>
        </p:spPr>
        <p:txBody>
          <a:bodyPr wrap="square" rtlCol="0">
            <a:spAutoFit/>
          </a:bodyPr>
          <a:lstStyle/>
          <a:p>
            <a:r>
              <a:rPr lang="en-US" dirty="0"/>
              <a:t>   </a:t>
            </a:r>
            <a:r>
              <a:rPr lang="vi-VN" sz="2000" dirty="0"/>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endParaRPr lang="en-US" sz="2000" dirty="0"/>
          </a:p>
          <a:p>
            <a:r>
              <a:rPr lang="en-US" sz="2000" dirty="0"/>
              <a:t>    </a:t>
            </a:r>
            <a:r>
              <a:rPr lang="vi-VN" sz="2000" dirty="0"/>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endParaRPr lang="vi-VN" sz="2000" dirty="0"/>
          </a:p>
          <a:p>
            <a:r>
              <a:rPr lang="en-US" sz="2000" dirty="0"/>
              <a:t>    </a:t>
            </a:r>
            <a:r>
              <a:rPr lang="vi-VN" sz="2000" dirty="0"/>
              <a:t>Người Tây Nguyên nào cũng yêu thích nhà rông, ngôi nhà chung có sự góp sức xây dựng của tất cả mọi người.</a:t>
            </a:r>
          </a:p>
          <a:p>
            <a:endParaRPr lang="vi-VN" sz="2000" dirty="0"/>
          </a:p>
          <a:p>
            <a:r>
              <a:rPr lang="en-US" sz="2000" dirty="0"/>
              <a:t>						</a:t>
            </a:r>
            <a:r>
              <a:rPr lang="vi-VN" sz="2000" dirty="0"/>
              <a:t>(Theo Ay Duy và Lê Tấn)</a:t>
            </a:r>
          </a:p>
          <a:p>
            <a:endParaRPr lang="vi-VN" sz="2000" dirty="0"/>
          </a:p>
          <a:p>
            <a:endParaRPr lang="vi-VN" dirty="0"/>
          </a:p>
          <a:p>
            <a:endParaRPr lang="vi-VN" dirty="0"/>
          </a:p>
        </p:txBody>
      </p:sp>
    </p:spTree>
    <p:extLst>
      <p:ext uri="{BB962C8B-B14F-4D97-AF65-F5344CB8AC3E}">
        <p14:creationId xmlns:p14="http://schemas.microsoft.com/office/powerpoint/2010/main" val="134977339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6536" y="16073"/>
            <a:ext cx="1009444" cy="803697"/>
          </a:xfrm>
          <a:prstGeom prst="rect">
            <a:avLst/>
          </a:prstGeom>
        </p:spPr>
      </p:pic>
      <p:sp>
        <p:nvSpPr>
          <p:cNvPr id="5" name="TextBox 4">
            <a:extLst>
              <a:ext uri="{FF2B5EF4-FFF2-40B4-BE49-F238E27FC236}">
                <a16:creationId xmlns:a16="http://schemas.microsoft.com/office/drawing/2014/main" id="{BFB8A126-31B1-C7E5-FAE1-8866E0C5C3B3}"/>
              </a:ext>
            </a:extLst>
          </p:cNvPr>
          <p:cNvSpPr txBox="1"/>
          <p:nvPr/>
        </p:nvSpPr>
        <p:spPr>
          <a:xfrm>
            <a:off x="1205794" y="177910"/>
            <a:ext cx="3375237" cy="1107679"/>
          </a:xfrm>
          <a:prstGeom prst="roundRect">
            <a:avLst/>
          </a:prstGeom>
          <a:solidFill>
            <a:schemeClr val="accent3">
              <a:lumMod val="20000"/>
              <a:lumOff val="8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642820" fontAlgn="auto">
              <a:spcBef>
                <a:spcPts val="0"/>
              </a:spcBef>
              <a:spcAft>
                <a:spcPts val="0"/>
              </a:spcAft>
            </a:pPr>
            <a:r>
              <a:rPr lang="en-US" sz="2953" err="1">
                <a:solidFill>
                  <a:prstClr val="black"/>
                </a:solidFill>
                <a:latin typeface="Nunito Black" pitchFamily="2" charset="0"/>
                <a:cs typeface="Baloo 2 SemiBold" pitchFamily="2" charset="0"/>
              </a:rPr>
              <a:t>Luyện</a:t>
            </a:r>
            <a:r>
              <a:rPr lang="en-US" sz="2953">
                <a:solidFill>
                  <a:prstClr val="black"/>
                </a:solidFill>
                <a:latin typeface="Nunito Black" pitchFamily="2" charset="0"/>
                <a:cs typeface="Baloo 2 SemiBold" pitchFamily="2" charset="0"/>
              </a:rPr>
              <a:t> </a:t>
            </a:r>
            <a:r>
              <a:rPr lang="en-US" sz="2953" err="1">
                <a:solidFill>
                  <a:prstClr val="black"/>
                </a:solidFill>
                <a:latin typeface="Nunito Black" pitchFamily="2" charset="0"/>
                <a:cs typeface="Baloo 2 SemiBold" pitchFamily="2" charset="0"/>
              </a:rPr>
              <a:t>đọc</a:t>
            </a:r>
            <a:r>
              <a:rPr lang="en-US" sz="2953">
                <a:solidFill>
                  <a:prstClr val="black"/>
                </a:solidFill>
                <a:latin typeface="Nunito Black" pitchFamily="2" charset="0"/>
                <a:cs typeface="Baloo 2 SemiBold" pitchFamily="2" charset="0"/>
              </a:rPr>
              <a:t> </a:t>
            </a:r>
            <a:r>
              <a:rPr lang="en-US" sz="2953" err="1">
                <a:solidFill>
                  <a:prstClr val="black"/>
                </a:solidFill>
                <a:latin typeface="Nunito Black" pitchFamily="2" charset="0"/>
                <a:cs typeface="Baloo 2 SemiBold" pitchFamily="2" charset="0"/>
              </a:rPr>
              <a:t>từ</a:t>
            </a:r>
            <a:r>
              <a:rPr lang="en-US" sz="2953">
                <a:solidFill>
                  <a:prstClr val="black"/>
                </a:solidFill>
                <a:latin typeface="Nunito Black" pitchFamily="2" charset="0"/>
                <a:cs typeface="Baloo 2 SemiBold" pitchFamily="2" charset="0"/>
              </a:rPr>
              <a:t> </a:t>
            </a:r>
            <a:r>
              <a:rPr lang="en-US" sz="2953" err="1">
                <a:solidFill>
                  <a:prstClr val="black"/>
                </a:solidFill>
                <a:latin typeface="Nunito Black" pitchFamily="2" charset="0"/>
                <a:cs typeface="Baloo 2 SemiBold" pitchFamily="2" charset="0"/>
              </a:rPr>
              <a:t>khó</a:t>
            </a:r>
            <a:endParaRPr lang="en-US" sz="2953">
              <a:solidFill>
                <a:prstClr val="black"/>
              </a:solidFill>
              <a:latin typeface="Nunito Black" pitchFamily="2" charset="0"/>
              <a:cs typeface="Baloo 2 SemiBold" pitchFamily="2" charset="0"/>
            </a:endParaRPr>
          </a:p>
        </p:txBody>
      </p:sp>
      <p:pic>
        <p:nvPicPr>
          <p:cNvPr id="13" name="Picture 2">
            <a:extLst>
              <a:ext uri="{FF2B5EF4-FFF2-40B4-BE49-F238E27FC236}">
                <a16:creationId xmlns:a16="http://schemas.microsoft.com/office/drawing/2014/main" id="{EB2D61B9-4111-363D-6604-EA123DC6EF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5752" y="1025526"/>
            <a:ext cx="8379446" cy="5343678"/>
          </a:xfrm>
          <a:prstGeom prst="rect">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3112784" y="2486465"/>
            <a:ext cx="2142691"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tuồn</a:t>
            </a:r>
            <a:r>
              <a:rPr lang="en-US" sz="2953" dirty="0">
                <a:solidFill>
                  <a:prstClr val="white"/>
                </a:solidFill>
                <a:latin typeface="Nunito Black" pitchFamily="2" charset="0"/>
                <a:cs typeface="Baloo 2 SemiBold" pitchFamily="2" charset="0"/>
              </a:rPr>
              <a:t> </a:t>
            </a:r>
            <a:r>
              <a:rPr lang="en-US" sz="2953" dirty="0" err="1">
                <a:solidFill>
                  <a:prstClr val="white"/>
                </a:solidFill>
                <a:latin typeface="Nunito Black" pitchFamily="2" charset="0"/>
                <a:cs typeface="Baloo 2 SemiBold" pitchFamily="2" charset="0"/>
              </a:rPr>
              <a:t>tuột</a:t>
            </a:r>
            <a:endParaRPr lang="en-US" sz="2953" dirty="0">
              <a:solidFill>
                <a:prstClr val="white"/>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31CD8366-6099-09EB-BC77-037F0CEFC165}"/>
              </a:ext>
            </a:extLst>
          </p:cNvPr>
          <p:cNvSpPr txBox="1"/>
          <p:nvPr/>
        </p:nvSpPr>
        <p:spPr>
          <a:xfrm>
            <a:off x="3112784" y="3546378"/>
            <a:ext cx="2303417"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buôn</a:t>
            </a:r>
            <a:endParaRPr lang="en-US" sz="2953" dirty="0">
              <a:solidFill>
                <a:prstClr val="white"/>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6E035349-06E2-6263-388B-3A094A78C4B5}"/>
              </a:ext>
            </a:extLst>
          </p:cNvPr>
          <p:cNvSpPr txBox="1"/>
          <p:nvPr/>
        </p:nvSpPr>
        <p:spPr>
          <a:xfrm>
            <a:off x="5551048" y="2235085"/>
            <a:ext cx="2148233" cy="1107679"/>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Tây</a:t>
            </a:r>
            <a:r>
              <a:rPr lang="en-US" sz="2953" dirty="0">
                <a:solidFill>
                  <a:prstClr val="white"/>
                </a:solidFill>
                <a:latin typeface="Nunito Black" pitchFamily="2" charset="0"/>
                <a:cs typeface="Baloo 2 SemiBold" pitchFamily="2" charset="0"/>
              </a:rPr>
              <a:t> </a:t>
            </a:r>
            <a:r>
              <a:rPr lang="en-US" sz="2953" dirty="0" err="1">
                <a:solidFill>
                  <a:prstClr val="white"/>
                </a:solidFill>
                <a:latin typeface="Nunito Black" pitchFamily="2" charset="0"/>
                <a:cs typeface="Baloo 2 SemiBold" pitchFamily="2" charset="0"/>
              </a:rPr>
              <a:t>Nguyên</a:t>
            </a:r>
            <a:endParaRPr lang="en-US" sz="2953" dirty="0">
              <a:solidFill>
                <a:prstClr val="white"/>
              </a:solidFill>
              <a:latin typeface="Nunito Black" pitchFamily="2" charset="0"/>
              <a:cs typeface="Baloo 2 SemiBold" pitchFamily="2" charset="0"/>
            </a:endParaRPr>
          </a:p>
        </p:txBody>
      </p:sp>
      <p:sp>
        <p:nvSpPr>
          <p:cNvPr id="11" name="TextBox 10">
            <a:extLst>
              <a:ext uri="{FF2B5EF4-FFF2-40B4-BE49-F238E27FC236}">
                <a16:creationId xmlns:a16="http://schemas.microsoft.com/office/drawing/2014/main" id="{B1D7AC33-63B4-1642-0256-750DD4363E26}"/>
              </a:ext>
            </a:extLst>
          </p:cNvPr>
          <p:cNvSpPr txBox="1"/>
          <p:nvPr/>
        </p:nvSpPr>
        <p:spPr>
          <a:xfrm>
            <a:off x="5596453" y="3546378"/>
            <a:ext cx="2142691"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Lưỡi</a:t>
            </a:r>
            <a:r>
              <a:rPr lang="en-US" sz="2953" dirty="0">
                <a:solidFill>
                  <a:prstClr val="white"/>
                </a:solidFill>
                <a:latin typeface="Nunito Black" pitchFamily="2" charset="0"/>
                <a:cs typeface="Baloo 2 SemiBold" pitchFamily="2" charset="0"/>
              </a:rPr>
              <a:t> </a:t>
            </a:r>
            <a:r>
              <a:rPr lang="en-US" sz="2953" dirty="0" err="1">
                <a:solidFill>
                  <a:prstClr val="white"/>
                </a:solidFill>
                <a:latin typeface="Nunito Black" pitchFamily="2" charset="0"/>
                <a:cs typeface="Baloo 2 SemiBold" pitchFamily="2" charset="0"/>
              </a:rPr>
              <a:t>rìu</a:t>
            </a:r>
            <a:endParaRPr lang="en-US" sz="2953" dirty="0">
              <a:solidFill>
                <a:prstClr val="white"/>
              </a:solidFill>
              <a:latin typeface="Nunito Black" pitchFamily="2" charset="0"/>
              <a:cs typeface="Baloo 2 SemiBold" pitchFamily="2" charset="0"/>
            </a:endParaRPr>
          </a:p>
        </p:txBody>
      </p:sp>
      <p:sp>
        <p:nvSpPr>
          <p:cNvPr id="12" name="TextBox 11">
            <a:extLst>
              <a:ext uri="{FF2B5EF4-FFF2-40B4-BE49-F238E27FC236}">
                <a16:creationId xmlns:a16="http://schemas.microsoft.com/office/drawing/2014/main" id="{F169BCCA-F6F1-CBEF-A160-CA8D549690B9}"/>
              </a:ext>
            </a:extLst>
          </p:cNvPr>
          <p:cNvSpPr txBox="1"/>
          <p:nvPr/>
        </p:nvSpPr>
        <p:spPr>
          <a:xfrm>
            <a:off x="4542330" y="4364383"/>
            <a:ext cx="2082834"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đượm</a:t>
            </a:r>
            <a:endParaRPr lang="en-US" sz="2953" dirty="0">
              <a:solidFill>
                <a:prstClr val="white"/>
              </a:solidFill>
              <a:latin typeface="Nunito Black" pitchFamily="2" charset="0"/>
              <a:cs typeface="Baloo 2 SemiBold" pitchFamily="2" charset="0"/>
            </a:endParaRPr>
          </a:p>
        </p:txBody>
      </p:sp>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6326C-8CA5-B477-D693-78812B10C913}"/>
              </a:ext>
            </a:extLst>
          </p:cNvPr>
          <p:cNvPicPr>
            <a:picLocks noChangeAspect="1"/>
          </p:cNvPicPr>
          <p:nvPr/>
        </p:nvPicPr>
        <p:blipFill>
          <a:blip r:embed="rId3"/>
          <a:stretch>
            <a:fillRect/>
          </a:stretch>
        </p:blipFill>
        <p:spPr>
          <a:xfrm>
            <a:off x="215116" y="192871"/>
            <a:ext cx="1009444" cy="803697"/>
          </a:xfrm>
          <a:prstGeom prst="rect">
            <a:avLst/>
          </a:prstGeom>
        </p:spPr>
      </p:pic>
      <p:sp>
        <p:nvSpPr>
          <p:cNvPr id="3" name="TextBox 2">
            <a:extLst>
              <a:ext uri="{FF2B5EF4-FFF2-40B4-BE49-F238E27FC236}">
                <a16:creationId xmlns:a16="http://schemas.microsoft.com/office/drawing/2014/main" id="{47D514A2-1E83-B989-CD44-BC2F55951171}"/>
              </a:ext>
            </a:extLst>
          </p:cNvPr>
          <p:cNvSpPr txBox="1"/>
          <p:nvPr/>
        </p:nvSpPr>
        <p:spPr>
          <a:xfrm>
            <a:off x="1224559" y="386062"/>
            <a:ext cx="2865956" cy="604918"/>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2953">
                <a:solidFill>
                  <a:srgbClr val="F79646">
                    <a:lumMod val="50000"/>
                  </a:srgbClr>
                </a:solidFill>
                <a:latin typeface="Baloo 2 SemiBold" pitchFamily="2" charset="0"/>
                <a:ea typeface="+mn-ea"/>
                <a:cs typeface="Baloo 2 SemiBold" pitchFamily="2" charset="0"/>
              </a:rPr>
              <a:t>Chia đoạn</a:t>
            </a:r>
          </a:p>
        </p:txBody>
      </p:sp>
      <p:sp>
        <p:nvSpPr>
          <p:cNvPr id="4" name="TextBox 3">
            <a:extLst>
              <a:ext uri="{FF2B5EF4-FFF2-40B4-BE49-F238E27FC236}">
                <a16:creationId xmlns:a16="http://schemas.microsoft.com/office/drawing/2014/main" id="{D08EC8C9-1D8D-9EDF-8F0C-FC4F4A123BB0}"/>
              </a:ext>
            </a:extLst>
          </p:cNvPr>
          <p:cNvSpPr txBox="1"/>
          <p:nvPr/>
        </p:nvSpPr>
        <p:spPr>
          <a:xfrm>
            <a:off x="1224560" y="1318261"/>
            <a:ext cx="898186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Baloo 2 SemiBold" pitchFamily="2" charset="0"/>
                <a:ea typeface="+mn-ea"/>
                <a:cs typeface="Baloo 2 SemiBold" pitchFamily="2" charset="0"/>
              </a:rPr>
              <a:t>Đoạn</a:t>
            </a:r>
            <a:r>
              <a:rPr lang="en-US" sz="3375" dirty="0">
                <a:solidFill>
                  <a:srgbClr val="F79646">
                    <a:lumMod val="50000"/>
                  </a:srgbClr>
                </a:solidFill>
                <a:latin typeface="Baloo 2 SemiBold" pitchFamily="2" charset="0"/>
                <a:ea typeface="+mn-ea"/>
                <a:cs typeface="Baloo 2 SemiBold" pitchFamily="2" charset="0"/>
              </a:rPr>
              <a:t> 1: </a:t>
            </a:r>
            <a:r>
              <a:rPr lang="en-US" sz="3375" dirty="0" err="1">
                <a:solidFill>
                  <a:srgbClr val="F79646">
                    <a:lumMod val="50000"/>
                  </a:srgbClr>
                </a:solidFill>
                <a:latin typeface="Baloo 2 SemiBold" pitchFamily="2" charset="0"/>
                <a:ea typeface="+mn-ea"/>
                <a:cs typeface="Baloo 2 SemiBold" pitchFamily="2" charset="0"/>
              </a:rPr>
              <a:t>Từ</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đầu</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đến</a:t>
            </a:r>
            <a:r>
              <a:rPr lang="en-US" sz="3375" dirty="0">
                <a:solidFill>
                  <a:srgbClr val="F79646">
                    <a:lumMod val="50000"/>
                  </a:srgbClr>
                </a:solidFill>
                <a:latin typeface="Baloo 2 SemiBold" pitchFamily="2" charset="0"/>
                <a:ea typeface="+mn-ea"/>
                <a:cs typeface="Baloo 2 SemiBold" pitchFamily="2" charset="0"/>
              </a:rPr>
              <a:t> </a:t>
            </a:r>
            <a:r>
              <a:rPr lang="en-US" sz="3375" dirty="0">
                <a:solidFill>
                  <a:srgbClr val="FF0000"/>
                </a:solidFill>
                <a:latin typeface="Baloo 2 SemiBold" pitchFamily="2" charset="0"/>
                <a:ea typeface="+mn-ea"/>
                <a:cs typeface="Baloo 2 SemiBold" pitchFamily="2" charset="0"/>
              </a:rPr>
              <a:t>no </a:t>
            </a:r>
            <a:r>
              <a:rPr lang="en-US" sz="3375" dirty="0" err="1">
                <a:solidFill>
                  <a:srgbClr val="FF0000"/>
                </a:solidFill>
                <a:latin typeface="Baloo 2 SemiBold" pitchFamily="2" charset="0"/>
                <a:ea typeface="+mn-ea"/>
                <a:cs typeface="Baloo 2 SemiBold" pitchFamily="2" charset="0"/>
              </a:rPr>
              <a:t>ấm</a:t>
            </a:r>
            <a:r>
              <a:rPr lang="en-US" sz="3375" dirty="0">
                <a:solidFill>
                  <a:srgbClr val="FF0000"/>
                </a:solidFill>
                <a:latin typeface="Baloo 2 SemiBold" pitchFamily="2" charset="0"/>
                <a:ea typeface="+mn-ea"/>
                <a:cs typeface="Baloo 2 SemiBold" pitchFamily="2" charset="0"/>
              </a:rPr>
              <a:t>.</a:t>
            </a:r>
          </a:p>
        </p:txBody>
      </p:sp>
      <p:sp>
        <p:nvSpPr>
          <p:cNvPr id="5" name="TextBox 4">
            <a:extLst>
              <a:ext uri="{FF2B5EF4-FFF2-40B4-BE49-F238E27FC236}">
                <a16:creationId xmlns:a16="http://schemas.microsoft.com/office/drawing/2014/main" id="{9DB80D81-350B-95EE-4BAC-0F350BEB649B}"/>
              </a:ext>
            </a:extLst>
          </p:cNvPr>
          <p:cNvSpPr txBox="1"/>
          <p:nvPr/>
        </p:nvSpPr>
        <p:spPr>
          <a:xfrm>
            <a:off x="2330873" y="2493092"/>
            <a:ext cx="10206073"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Baloo 2 SemiBold" pitchFamily="2" charset="0"/>
                <a:ea typeface="+mn-ea"/>
                <a:cs typeface="Baloo 2 SemiBold" pitchFamily="2" charset="0"/>
              </a:rPr>
              <a:t>Đoạn</a:t>
            </a:r>
            <a:r>
              <a:rPr lang="en-US" sz="3375" dirty="0">
                <a:solidFill>
                  <a:srgbClr val="F79646">
                    <a:lumMod val="50000"/>
                  </a:srgbClr>
                </a:solidFill>
                <a:latin typeface="Baloo 2 SemiBold" pitchFamily="2" charset="0"/>
                <a:ea typeface="+mn-ea"/>
                <a:cs typeface="Baloo 2 SemiBold" pitchFamily="2" charset="0"/>
              </a:rPr>
              <a:t> 2: </a:t>
            </a:r>
            <a:r>
              <a:rPr lang="en-US" sz="3375" dirty="0" err="1">
                <a:solidFill>
                  <a:srgbClr val="F79646">
                    <a:lumMod val="50000"/>
                  </a:srgbClr>
                </a:solidFill>
                <a:latin typeface="Baloo 2 SemiBold" pitchFamily="2" charset="0"/>
                <a:ea typeface="+mn-ea"/>
                <a:cs typeface="Baloo 2 SemiBold" pitchFamily="2" charset="0"/>
              </a:rPr>
              <a:t>Tiếp</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theo</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đến</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F0000"/>
                </a:solidFill>
                <a:latin typeface="Baloo 2 SemiBold" pitchFamily="2" charset="0"/>
                <a:ea typeface="+mn-ea"/>
                <a:cs typeface="Baloo 2 SemiBold" pitchFamily="2" charset="0"/>
              </a:rPr>
              <a:t>êm</a:t>
            </a:r>
            <a:r>
              <a:rPr lang="en-US" sz="3375" dirty="0">
                <a:solidFill>
                  <a:srgbClr val="FF0000"/>
                </a:solidFill>
                <a:latin typeface="Baloo 2 SemiBold" pitchFamily="2" charset="0"/>
                <a:ea typeface="+mn-ea"/>
                <a:cs typeface="Baloo 2 SemiBold" pitchFamily="2" charset="0"/>
              </a:rPr>
              <a:t> </a:t>
            </a:r>
            <a:r>
              <a:rPr lang="en-US" sz="3375" dirty="0" err="1">
                <a:solidFill>
                  <a:srgbClr val="FF0000"/>
                </a:solidFill>
                <a:latin typeface="Baloo 2 SemiBold" pitchFamily="2" charset="0"/>
                <a:ea typeface="+mn-ea"/>
                <a:cs typeface="Baloo 2 SemiBold" pitchFamily="2" charset="0"/>
              </a:rPr>
              <a:t>ấm</a:t>
            </a:r>
            <a:r>
              <a:rPr lang="en-US" sz="3375" dirty="0">
                <a:solidFill>
                  <a:srgbClr val="FF0000"/>
                </a:solidFill>
                <a:latin typeface="Baloo 2 SemiBold" pitchFamily="2" charset="0"/>
                <a:ea typeface="+mn-ea"/>
                <a:cs typeface="Baloo 2 SemiBold" pitchFamily="2" charset="0"/>
              </a:rPr>
              <a:t>.</a:t>
            </a:r>
          </a:p>
        </p:txBody>
      </p:sp>
      <p:sp>
        <p:nvSpPr>
          <p:cNvPr id="6" name="TextBox 5">
            <a:extLst>
              <a:ext uri="{FF2B5EF4-FFF2-40B4-BE49-F238E27FC236}">
                <a16:creationId xmlns:a16="http://schemas.microsoft.com/office/drawing/2014/main" id="{D1DBF8D0-FC71-5096-21E1-9E4916EF2FFE}"/>
              </a:ext>
            </a:extLst>
          </p:cNvPr>
          <p:cNvSpPr txBox="1"/>
          <p:nvPr/>
        </p:nvSpPr>
        <p:spPr>
          <a:xfrm>
            <a:off x="3857766" y="3616326"/>
            <a:ext cx="594684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a:solidFill>
                  <a:srgbClr val="F79646">
                    <a:lumMod val="50000"/>
                  </a:srgbClr>
                </a:solidFill>
                <a:latin typeface="Baloo 2 SemiBold" pitchFamily="2" charset="0"/>
                <a:ea typeface="+mn-ea"/>
                <a:cs typeface="Baloo 2 SemiBold" pitchFamily="2" charset="0"/>
              </a:rPr>
              <a:t>Đoạn 3: Còn lại</a:t>
            </a:r>
          </a:p>
        </p:txBody>
      </p:sp>
      <p:pic>
        <p:nvPicPr>
          <p:cNvPr id="7" name="Picture 6" descr="A picture containing clipart&#10;&#10;Description automatically generated">
            <a:extLst>
              <a:ext uri="{FF2B5EF4-FFF2-40B4-BE49-F238E27FC236}">
                <a16:creationId xmlns:a16="http://schemas.microsoft.com/office/drawing/2014/main" id="{E92C747D-1303-CC53-1219-A2E3E90D38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643142" y="4342623"/>
            <a:ext cx="3355374" cy="2684299"/>
          </a:xfrm>
          <a:prstGeom prst="rect">
            <a:avLst/>
          </a:prstGeom>
        </p:spPr>
      </p:pic>
    </p:spTree>
    <p:extLst>
      <p:ext uri="{BB962C8B-B14F-4D97-AF65-F5344CB8AC3E}">
        <p14:creationId xmlns:p14="http://schemas.microsoft.com/office/powerpoint/2010/main" val="3353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a16="http://schemas.microsoft.com/office/drawing/2014/main"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22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nối</a:t>
            </a:r>
            <a:r>
              <a:rPr kumimoji="0" lang="en-US" sz="2200" b="1" i="0" u="none" strike="noStrike" kern="1200" cap="none" spc="0" normalizeH="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2200" b="1" i="0" u="none" strike="noStrike" kern="1200" cap="none" spc="0" normalizeH="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tiếp</a:t>
            </a:r>
            <a:endPar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16904"/>
                </a:solidFill>
                <a:effectLst/>
                <a:uLnTx/>
                <a:uFillTx/>
                <a:latin typeface="UTM Avo"/>
                <a:ea typeface="宋体" panose="02010600030101010101" pitchFamily="2" charset="-122"/>
                <a:cs typeface="Times New Roman" pitchFamily="18" charset="0"/>
              </a:rPr>
              <a:t>NHÀ RÔNG</a:t>
            </a:r>
          </a:p>
        </p:txBody>
      </p:sp>
      <p:sp>
        <p:nvSpPr>
          <p:cNvPr id="2" name="TextBox 1">
            <a:extLst>
              <a:ext uri="{FF2B5EF4-FFF2-40B4-BE49-F238E27FC236}">
                <a16:creationId xmlns:a16="http://schemas.microsoft.com/office/drawing/2014/main" id="{3C181216-3D55-07A2-1DD8-61CA666E0DE5}"/>
              </a:ext>
            </a:extLst>
          </p:cNvPr>
          <p:cNvSpPr txBox="1"/>
          <p:nvPr/>
        </p:nvSpPr>
        <p:spPr>
          <a:xfrm>
            <a:off x="2238375" y="1733797"/>
            <a:ext cx="8991599" cy="58785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Người Tây Nguyên nào cũng yêu thích nhà rông, ngôi nhà chung có sự góp sức xây dựng của tất cả mọi người.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(Theo Ay Duy và Lê Tấn)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pic>
        <p:nvPicPr>
          <p:cNvPr id="5" name="Picture 4">
            <a:extLst>
              <a:ext uri="{FF2B5EF4-FFF2-40B4-BE49-F238E27FC236}">
                <a16:creationId xmlns:a16="http://schemas.microsoft.com/office/drawing/2014/main" id="{F7FF5E39-6B19-6D5A-0B9D-73FC0CAB2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1693652"/>
            <a:ext cx="851094" cy="584333"/>
          </a:xfrm>
          <a:prstGeom prst="rect">
            <a:avLst/>
          </a:prstGeom>
        </p:spPr>
      </p:pic>
      <p:pic>
        <p:nvPicPr>
          <p:cNvPr id="6" name="Picture 5">
            <a:extLst>
              <a:ext uri="{FF2B5EF4-FFF2-40B4-BE49-F238E27FC236}">
                <a16:creationId xmlns:a16="http://schemas.microsoft.com/office/drawing/2014/main" id="{AB8F67DF-88C3-7CDD-A2AC-C1985037F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3201022"/>
            <a:ext cx="851094" cy="584333"/>
          </a:xfrm>
          <a:prstGeom prst="rect">
            <a:avLst/>
          </a:prstGeom>
        </p:spPr>
      </p:pic>
      <p:pic>
        <p:nvPicPr>
          <p:cNvPr id="7" name="Picture 6">
            <a:extLst>
              <a:ext uri="{FF2B5EF4-FFF2-40B4-BE49-F238E27FC236}">
                <a16:creationId xmlns:a16="http://schemas.microsoft.com/office/drawing/2014/main" id="{EB689177-48F8-A250-9AD9-DB91B5016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5292725"/>
            <a:ext cx="851094" cy="584333"/>
          </a:xfrm>
          <a:prstGeom prst="rect">
            <a:avLst/>
          </a:prstGeom>
        </p:spPr>
      </p:pic>
      <p:sp>
        <p:nvSpPr>
          <p:cNvPr id="8" name="TextBox 7">
            <a:extLst>
              <a:ext uri="{FF2B5EF4-FFF2-40B4-BE49-F238E27FC236}">
                <a16:creationId xmlns:a16="http://schemas.microsoft.com/office/drawing/2014/main" id="{0D51FDFF-D83F-2B58-B9F6-89DFCE46490A}"/>
              </a:ext>
            </a:extLst>
          </p:cNvPr>
          <p:cNvSpPr txBox="1"/>
          <p:nvPr/>
        </p:nvSpPr>
        <p:spPr>
          <a:xfrm>
            <a:off x="1889855" y="1724208"/>
            <a:ext cx="328936"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1</a:t>
            </a:r>
          </a:p>
        </p:txBody>
      </p:sp>
      <p:sp>
        <p:nvSpPr>
          <p:cNvPr id="9" name="TextBox 8">
            <a:extLst>
              <a:ext uri="{FF2B5EF4-FFF2-40B4-BE49-F238E27FC236}">
                <a16:creationId xmlns:a16="http://schemas.microsoft.com/office/drawing/2014/main" id="{23801ADB-0EDB-7316-DB93-2999F7EEAA6B}"/>
              </a:ext>
            </a:extLst>
          </p:cNvPr>
          <p:cNvSpPr txBox="1"/>
          <p:nvPr/>
        </p:nvSpPr>
        <p:spPr>
          <a:xfrm>
            <a:off x="1909263" y="3181174"/>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id="{2F403FA6-9ACD-673C-2C58-DF7E7BEF3691}"/>
              </a:ext>
            </a:extLst>
          </p:cNvPr>
          <p:cNvSpPr txBox="1"/>
          <p:nvPr/>
        </p:nvSpPr>
        <p:spPr>
          <a:xfrm>
            <a:off x="1909263" y="5277388"/>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3</a:t>
            </a:r>
          </a:p>
        </p:txBody>
      </p:sp>
    </p:spTree>
    <p:extLst>
      <p:ext uri="{BB962C8B-B14F-4D97-AF65-F5344CB8AC3E}">
        <p14:creationId xmlns:p14="http://schemas.microsoft.com/office/powerpoint/2010/main" val="3019190624"/>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algn="ctr"/>
            <a:r>
              <a:rPr lang="en-US" sz="6600" dirty="0" err="1">
                <a:solidFill>
                  <a:srgbClr val="F16904"/>
                </a:solidFill>
                <a:latin typeface="Times New Roman" pitchFamily="18" charset="0"/>
                <a:cs typeface="Times New Roman" pitchFamily="18" charset="0"/>
              </a:rPr>
              <a:t>Đoạn</a:t>
            </a:r>
            <a:r>
              <a:rPr lang="en-US" sz="6600" dirty="0">
                <a:solidFill>
                  <a:srgbClr val="F16904"/>
                </a:solidFill>
                <a:latin typeface="Times New Roman" pitchFamily="18" charset="0"/>
                <a:cs typeface="Times New Roman" pitchFamily="18" charset="0"/>
              </a:rPr>
              <a:t> 1</a:t>
            </a:r>
          </a:p>
        </p:txBody>
      </p:sp>
      <p:sp>
        <p:nvSpPr>
          <p:cNvPr id="2" name="TextBox 1">
            <a:extLst>
              <a:ext uri="{FF2B5EF4-FFF2-40B4-BE49-F238E27FC236}">
                <a16:creationId xmlns:a16="http://schemas.microsoft.com/office/drawing/2014/main" id="{A37686DD-FAA5-3561-BA69-A3ECCD9849C5}"/>
              </a:ext>
            </a:extLst>
          </p:cNvPr>
          <p:cNvSpPr txBox="1"/>
          <p:nvPr/>
        </p:nvSpPr>
        <p:spPr>
          <a:xfrm>
            <a:off x="1885193" y="2061196"/>
            <a:ext cx="9859665" cy="33547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60683897"/>
      </p:ext>
    </p:extLst>
  </p:cSld>
  <p:clrMapOvr>
    <a:masterClrMapping/>
  </p:clrMapOvr>
  <p:transition spd="slow" advTm="3000">
    <p:random/>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学校幼儿教育PPT模板"/>
</p:tagLst>
</file>

<file path=ppt/theme/theme1.xml><?xml version="1.0" encoding="utf-8"?>
<a:theme xmlns:a="http://schemas.openxmlformats.org/drawingml/2006/main" name="www.33ppt.co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1397</Words>
  <Application>Microsoft Office PowerPoint</Application>
  <PresentationFormat>Custom</PresentationFormat>
  <Paragraphs>110</Paragraphs>
  <Slides>25</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#9Slide03 AmpleSoft Bold</vt:lpstr>
      <vt:lpstr>Arial</vt:lpstr>
      <vt:lpstr>Baloo 2 SemiBold</vt:lpstr>
      <vt:lpstr>Calibri</vt:lpstr>
      <vt:lpstr>Calibri Light</vt:lpstr>
      <vt:lpstr>Nunito Black</vt:lpstr>
      <vt:lpstr>OpenSans</vt:lpstr>
      <vt:lpstr>Times New Roman</vt:lpstr>
      <vt:lpstr>UTM Avo</vt:lpstr>
      <vt:lpstr>www.33ppt.com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学校幼儿教育PPT模板</dc:title>
  <dc:subject>www.33ppt.com</dc:subject>
  <dc:creator/>
  <cp:keywords>www.33ppt.com</cp:keywords>
  <dc:description>www.33ppt.com</dc:description>
  <cp:lastModifiedBy/>
  <cp:revision>1</cp:revision>
  <dcterms:created xsi:type="dcterms:W3CDTF">2016-10-17T14:00:15Z</dcterms:created>
  <dcterms:modified xsi:type="dcterms:W3CDTF">2023-01-16T09:10:14Z</dcterms:modified>
  <cp:category>www.33ppt.com</cp:category>
</cp:coreProperties>
</file>