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01" r:id="rId5"/>
  </p:sldMasterIdLst>
  <p:notesMasterIdLst>
    <p:notesMasterId r:id="rId26"/>
  </p:notesMasterIdLst>
  <p:sldIdLst>
    <p:sldId id="259" r:id="rId6"/>
    <p:sldId id="284" r:id="rId7"/>
    <p:sldId id="258" r:id="rId8"/>
    <p:sldId id="330" r:id="rId9"/>
    <p:sldId id="326" r:id="rId10"/>
    <p:sldId id="327" r:id="rId11"/>
    <p:sldId id="479" r:id="rId12"/>
    <p:sldId id="478" r:id="rId13"/>
    <p:sldId id="331" r:id="rId14"/>
    <p:sldId id="260" r:id="rId15"/>
    <p:sldId id="480" r:id="rId16"/>
    <p:sldId id="477" r:id="rId17"/>
    <p:sldId id="263" r:id="rId18"/>
    <p:sldId id="481" r:id="rId19"/>
    <p:sldId id="482" r:id="rId20"/>
    <p:sldId id="483" r:id="rId21"/>
    <p:sldId id="335" r:id="rId22"/>
    <p:sldId id="265" r:id="rId23"/>
    <p:sldId id="33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8BDAC-389F-472D-BF7B-0AC58E00B8C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4D11-3075-4F0F-91C4-500D56915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2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6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2023/3/7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5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8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3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8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1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2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F1349F8-6CCE-4816-AB9B-6FA20852CC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C749-6F16-B3A5-3707-C52C6A7B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4129-DCAF-2976-38B2-795DC515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E55-FEEA-A8B5-E1E5-EB5BAECB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D6EC-2C33-2DD9-AC3E-FB0A14B51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C04D-21D3-BDAF-0AC8-BB35B9D4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0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98"/>
            <a:ext cx="12192000" cy="6617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BD64BA-C678-47ED-AB91-428BBB1F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01" y="527873"/>
            <a:ext cx="7864522" cy="9693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2C668E-6D68-482E-AABB-B0A1133111C6}"/>
              </a:ext>
            </a:extLst>
          </p:cNvPr>
          <p:cNvSpPr txBox="1"/>
          <p:nvPr/>
        </p:nvSpPr>
        <p:spPr>
          <a:xfrm>
            <a:off x="1484920" y="4653"/>
            <a:ext cx="839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1713" y="3657600"/>
            <a:ext cx="1803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.VnAristote" panose="020B7200000000000000" pitchFamily="34" charset="0"/>
              </a:rPr>
              <a:t>Tiết</a:t>
            </a:r>
            <a:r>
              <a:rPr lang="en-US" sz="4400" dirty="0" smtClean="0">
                <a:latin typeface=".VnAristote" panose="020B7200000000000000" pitchFamily="34" charset="0"/>
              </a:rPr>
              <a:t> 2</a:t>
            </a:r>
            <a:endParaRPr lang="en-US" sz="4400" dirty="0"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222">
                        <a14:backgroundMark x1="25889" y1="47222" x2="25889" y2="47222"/>
                        <a14:backgroundMark x1="68556" y1="64000" x2="66778" y2="67333"/>
                        <a14:backgroundMark x1="65111" y1="69333" x2="62667" y2="74222"/>
                        <a14:backgroundMark x1="72667" y1="65444" x2="71667" y2="68667"/>
                        <a14:backgroundMark x1="71889" y1="68889" x2="73111" y2="70111"/>
                        <a14:backgroundMark x1="84556" y1="65667" x2="88667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93" t="25024" r="-46547" b="-7898"/>
          <a:stretch/>
        </p:blipFill>
        <p:spPr>
          <a:xfrm>
            <a:off x="674562" y="0"/>
            <a:ext cx="2241292" cy="1818237"/>
          </a:xfrm>
          <a:prstGeom prst="rect">
            <a:avLst/>
          </a:prstGeom>
        </p:spPr>
      </p:pic>
      <p:pic>
        <p:nvPicPr>
          <p:cNvPr id="2050" name="Picture 2" descr="Giải SGK Tự nhiên xã hội lớp 3 trang 110, 111, 112, 113, 114, 115 Bài 28:  Bề mặt trái đất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9" y="1406047"/>
            <a:ext cx="9988062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F054F4-E0A2-4D89-ADF7-DC9F0EC0D7D5}"/>
              </a:ext>
            </a:extLst>
          </p:cNvPr>
          <p:cNvGrpSpPr/>
          <p:nvPr/>
        </p:nvGrpSpPr>
        <p:grpSpPr>
          <a:xfrm>
            <a:off x="641226" y="-6627"/>
            <a:ext cx="10909548" cy="2021684"/>
            <a:chOff x="3092880" y="0"/>
            <a:chExt cx="5699569" cy="15822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CF7523-FDDD-4497-BFA7-A1D02BE5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5822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2E4F21-E526-4509-AB6A-0A8C33D0430D}"/>
                </a:ext>
              </a:extLst>
            </p:cNvPr>
            <p:cNvSpPr txBox="1"/>
            <p:nvPr/>
          </p:nvSpPr>
          <p:spPr>
            <a:xfrm>
              <a:off x="3769186" y="376132"/>
              <a:ext cx="4596365" cy="674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00" b="1" dirty="0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309489" y="28104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Giải SGK Tự nhiên xã hội lớp 3 trang 110, 111, 112, 113, 114, 115 Bài 28:  Bề mặt trái đất |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1" y="1813312"/>
            <a:ext cx="5737654" cy="45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3AFFEF-16CE-49A0-9F03-C84B18F4BD88}"/>
              </a:ext>
            </a:extLst>
          </p:cNvPr>
          <p:cNvGrpSpPr>
            <a:grpSpLocks/>
          </p:cNvGrpSpPr>
          <p:nvPr/>
        </p:nvGrpSpPr>
        <p:grpSpPr bwMode="auto">
          <a:xfrm>
            <a:off x="970670" y="380824"/>
            <a:ext cx="4501662" cy="1616974"/>
            <a:chOff x="2396375" y="2935520"/>
            <a:chExt cx="4720753" cy="1871336"/>
          </a:xfrm>
        </p:grpSpPr>
        <p:pic>
          <p:nvPicPr>
            <p:cNvPr id="10" name="Graphic 2">
              <a:extLst>
                <a:ext uri="{FF2B5EF4-FFF2-40B4-BE49-F238E27FC236}">
                  <a16:creationId xmlns:a16="http://schemas.microsoft.com/office/drawing/2014/main" id="{E2094BB2-026B-49D5-9FBD-D7971EB9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75" y="3088398"/>
              <a:ext cx="1651358" cy="171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peech Bubble: Oval 14">
              <a:extLst>
                <a:ext uri="{FF2B5EF4-FFF2-40B4-BE49-F238E27FC236}">
                  <a16:creationId xmlns:a16="http://schemas.microsoft.com/office/drawing/2014/main" id="{41DDF308-4C4A-48D4-8DE1-462474DB1011}"/>
                </a:ext>
              </a:extLst>
            </p:cNvPr>
            <p:cNvSpPr/>
            <p:nvPr/>
          </p:nvSpPr>
          <p:spPr>
            <a:xfrm>
              <a:off x="4402231" y="2935520"/>
              <a:ext cx="2714897" cy="1830870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THẢO LUẬN NHÓM BỐN</a:t>
              </a:r>
            </a:p>
          </p:txBody>
        </p:sp>
      </p:grpSp>
      <p:pic>
        <p:nvPicPr>
          <p:cNvPr id="4098" name="Picture 2" descr="Giải SGK Tự nhiên xã hội lớp 3 trang 110, 111, 112, 113, 114, 115 Bài 28:  Bề mặt trái đất |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43" y="2003319"/>
            <a:ext cx="5506120" cy="47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83348" y="512922"/>
            <a:ext cx="6091310" cy="13003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3" y="2027366"/>
            <a:ext cx="620482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lồi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sườn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851" y="1464528"/>
            <a:ext cx="4735723" cy="3838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56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3" y="2027367"/>
            <a:ext cx="6042603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nhô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sườn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026" y="1557266"/>
            <a:ext cx="4966399" cy="3802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498874" y="2143519"/>
            <a:ext cx="626710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nhô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6146" name="Picture 2" descr="Khám phá và du ngoạn cao nguyên Cameron | Địa Điểm Du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75" y="1308295"/>
            <a:ext cx="4762500" cy="3869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563119" y="2274836"/>
            <a:ext cx="585972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7172" name="Picture 4" descr="Đồng bằng sông Cửu Long thích ứng với biến đổi khí hậ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8" y="1561514"/>
            <a:ext cx="4747478" cy="3610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EC0F6-9AA8-4D39-9F27-16FAC5BE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26" y="2144153"/>
            <a:ext cx="773039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439027" y="314136"/>
            <a:ext cx="10843262" cy="1582991"/>
          </a:xfrm>
          <a:custGeom>
            <a:avLst/>
            <a:gdLst>
              <a:gd name="connsiteX0" fmla="*/ 0 w 10888103"/>
              <a:gd name="connsiteY0" fmla="*/ 256554 h 1790701"/>
              <a:gd name="connsiteX1" fmla="*/ 256554 w 10888103"/>
              <a:gd name="connsiteY1" fmla="*/ 0 h 1790701"/>
              <a:gd name="connsiteX2" fmla="*/ 10631549 w 10888103"/>
              <a:gd name="connsiteY2" fmla="*/ 0 h 1790701"/>
              <a:gd name="connsiteX3" fmla="*/ 10888103 w 10888103"/>
              <a:gd name="connsiteY3" fmla="*/ 256554 h 1790701"/>
              <a:gd name="connsiteX4" fmla="*/ 10888103 w 10888103"/>
              <a:gd name="connsiteY4" fmla="*/ 1534147 h 1790701"/>
              <a:gd name="connsiteX5" fmla="*/ 10631549 w 10888103"/>
              <a:gd name="connsiteY5" fmla="*/ 1790701 h 1790701"/>
              <a:gd name="connsiteX6" fmla="*/ 256554 w 10888103"/>
              <a:gd name="connsiteY6" fmla="*/ 1790701 h 1790701"/>
              <a:gd name="connsiteX7" fmla="*/ 0 w 10888103"/>
              <a:gd name="connsiteY7" fmla="*/ 1534147 h 1790701"/>
              <a:gd name="connsiteX8" fmla="*/ 0 w 10888103"/>
              <a:gd name="connsiteY8" fmla="*/ 256554 h 1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103" h="1790701" fill="none" extrusionOk="0">
                <a:moveTo>
                  <a:pt x="0" y="256554"/>
                </a:moveTo>
                <a:cubicBezTo>
                  <a:pt x="1790" y="115596"/>
                  <a:pt x="99195" y="-10272"/>
                  <a:pt x="256554" y="0"/>
                </a:cubicBezTo>
                <a:cubicBezTo>
                  <a:pt x="2406715" y="157069"/>
                  <a:pt x="7550176" y="6204"/>
                  <a:pt x="10631549" y="0"/>
                </a:cubicBezTo>
                <a:cubicBezTo>
                  <a:pt x="10769826" y="-12590"/>
                  <a:pt x="10877635" y="118393"/>
                  <a:pt x="10888103" y="256554"/>
                </a:cubicBezTo>
                <a:cubicBezTo>
                  <a:pt x="10961913" y="631418"/>
                  <a:pt x="10919710" y="1386411"/>
                  <a:pt x="10888103" y="1534147"/>
                </a:cubicBezTo>
                <a:cubicBezTo>
                  <a:pt x="10893364" y="1674570"/>
                  <a:pt x="10778764" y="1799033"/>
                  <a:pt x="10631549" y="1790701"/>
                </a:cubicBezTo>
                <a:cubicBezTo>
                  <a:pt x="5773937" y="1846181"/>
                  <a:pt x="4138313" y="1935810"/>
                  <a:pt x="256554" y="1790701"/>
                </a:cubicBezTo>
                <a:cubicBezTo>
                  <a:pt x="117360" y="1814987"/>
                  <a:pt x="-17683" y="1663120"/>
                  <a:pt x="0" y="1534147"/>
                </a:cubicBezTo>
                <a:cubicBezTo>
                  <a:pt x="43448" y="1375485"/>
                  <a:pt x="-22820" y="852435"/>
                  <a:pt x="0" y="256554"/>
                </a:cubicBezTo>
                <a:close/>
              </a:path>
              <a:path w="10888103" h="1790701" stroke="0" extrusionOk="0">
                <a:moveTo>
                  <a:pt x="0" y="256554"/>
                </a:moveTo>
                <a:cubicBezTo>
                  <a:pt x="-4096" y="142743"/>
                  <a:pt x="119452" y="2863"/>
                  <a:pt x="256554" y="0"/>
                </a:cubicBezTo>
                <a:cubicBezTo>
                  <a:pt x="2194877" y="-28491"/>
                  <a:pt x="7514333" y="-147017"/>
                  <a:pt x="10631549" y="0"/>
                </a:cubicBezTo>
                <a:cubicBezTo>
                  <a:pt x="10753110" y="16003"/>
                  <a:pt x="10883196" y="118448"/>
                  <a:pt x="10888103" y="256554"/>
                </a:cubicBezTo>
                <a:cubicBezTo>
                  <a:pt x="10791202" y="474019"/>
                  <a:pt x="10944394" y="965600"/>
                  <a:pt x="10888103" y="1534147"/>
                </a:cubicBezTo>
                <a:cubicBezTo>
                  <a:pt x="10895239" y="1667323"/>
                  <a:pt x="10764060" y="1786255"/>
                  <a:pt x="10631549" y="1790701"/>
                </a:cubicBezTo>
                <a:cubicBezTo>
                  <a:pt x="9472253" y="1807326"/>
                  <a:pt x="4378776" y="1722913"/>
                  <a:pt x="256554" y="1790701"/>
                </a:cubicBezTo>
                <a:cubicBezTo>
                  <a:pt x="127397" y="1791286"/>
                  <a:pt x="11626" y="1680631"/>
                  <a:pt x="0" y="1534147"/>
                </a:cubicBezTo>
                <a:cubicBezTo>
                  <a:pt x="-59780" y="975615"/>
                  <a:pt x="4738" y="503650"/>
                  <a:pt x="0" y="25655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740852" y="582112"/>
            <a:ext cx="102844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51068"/>
              </p:ext>
            </p:extLst>
          </p:nvPr>
        </p:nvGraphicFramePr>
        <p:xfrm>
          <a:off x="332889" y="2377909"/>
          <a:ext cx="5125377" cy="40279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41166">
                  <a:extLst>
                    <a:ext uri="{9D8B030D-6E8A-4147-A177-3AD203B41FA5}">
                      <a16:colId xmlns:a16="http://schemas.microsoft.com/office/drawing/2014/main" val="2099127670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2940184257"/>
                    </a:ext>
                  </a:extLst>
                </a:gridCol>
                <a:gridCol w="2039817">
                  <a:extLst>
                    <a:ext uri="{9D8B030D-6E8A-4147-A177-3AD203B41FA5}">
                      <a16:colId xmlns:a16="http://schemas.microsoft.com/office/drawing/2014/main" val="4268963567"/>
                    </a:ext>
                  </a:extLst>
                </a:gridCol>
              </a:tblGrid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172608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571159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455647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674843"/>
                  </a:ext>
                </a:extLst>
              </a:tr>
              <a:tr h="80558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20298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14437"/>
              </p:ext>
            </p:extLst>
          </p:nvPr>
        </p:nvGraphicFramePr>
        <p:xfrm>
          <a:off x="5591144" y="2335237"/>
          <a:ext cx="6464868" cy="4124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956">
                  <a:extLst>
                    <a:ext uri="{9D8B030D-6E8A-4147-A177-3AD203B41FA5}">
                      <a16:colId xmlns:a16="http://schemas.microsoft.com/office/drawing/2014/main" val="635482411"/>
                    </a:ext>
                  </a:extLst>
                </a:gridCol>
                <a:gridCol w="2154956">
                  <a:extLst>
                    <a:ext uri="{9D8B030D-6E8A-4147-A177-3AD203B41FA5}">
                      <a16:colId xmlns:a16="http://schemas.microsoft.com/office/drawing/2014/main" val="333260279"/>
                    </a:ext>
                  </a:extLst>
                </a:gridCol>
                <a:gridCol w="2154956">
                  <a:extLst>
                    <a:ext uri="{9D8B030D-6E8A-4147-A177-3AD203B41FA5}">
                      <a16:colId xmlns:a16="http://schemas.microsoft.com/office/drawing/2014/main" val="331011933"/>
                    </a:ext>
                  </a:extLst>
                </a:gridCol>
              </a:tblGrid>
              <a:tr h="13263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51179"/>
                  </a:ext>
                </a:extLst>
              </a:tr>
              <a:tr h="1346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659004"/>
                  </a:ext>
                </a:extLst>
              </a:tr>
              <a:tr h="14515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2949"/>
                  </a:ext>
                </a:extLst>
              </a:tr>
            </a:tbl>
          </a:graphicData>
        </a:graphic>
      </p:graphicFrame>
      <p:sp>
        <p:nvSpPr>
          <p:cNvPr id="14" name="Arc 13"/>
          <p:cNvSpPr/>
          <p:nvPr/>
        </p:nvSpPr>
        <p:spPr>
          <a:xfrm rot="16200000">
            <a:off x="4016952" y="2738678"/>
            <a:ext cx="1017897" cy="717451"/>
          </a:xfrm>
          <a:prstGeom prst="arc">
            <a:avLst>
              <a:gd name="adj1" fmla="val 17743662"/>
              <a:gd name="adj2" fmla="val 397852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 rot="16200000">
            <a:off x="2046773" y="2894541"/>
            <a:ext cx="1079191" cy="276687"/>
          </a:xfrm>
          <a:prstGeom prst="arc">
            <a:avLst>
              <a:gd name="adj1" fmla="val 17743662"/>
              <a:gd name="adj2" fmla="val 397852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47639" y="3335653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37" y="5720350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537" y="4902793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34" y="4085236"/>
            <a:ext cx="118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1835" y="3322052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95498" y="2765095"/>
            <a:ext cx="183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0982" y="2765094"/>
            <a:ext cx="182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2259" y="5174807"/>
            <a:ext cx="173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1616" y="3948640"/>
            <a:ext cx="192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8361" y="5699961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71873" y="4881223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5546" y="4161033"/>
            <a:ext cx="2061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200-500m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48801" y="4132429"/>
            <a:ext cx="167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75325" y="4881224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5324" y="5722896"/>
            <a:ext cx="105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50982" y="4008833"/>
            <a:ext cx="355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98132" y="5284462"/>
            <a:ext cx="193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0-200m)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34320" y="5289346"/>
            <a:ext cx="236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500m)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499C0-4ACA-4300-B94C-81A99191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71" y="1100169"/>
            <a:ext cx="6322100" cy="1572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3984557" y="3725179"/>
            <a:ext cx="7026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3482281" y="4812507"/>
            <a:ext cx="567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0F49DE-7E8E-B530-3EE1-92B2BF1A366E}"/>
              </a:ext>
            </a:extLst>
          </p:cNvPr>
          <p:cNvGrpSpPr/>
          <p:nvPr/>
        </p:nvGrpSpPr>
        <p:grpSpPr>
          <a:xfrm>
            <a:off x="6826742" y="2819938"/>
            <a:ext cx="4974772" cy="1107996"/>
            <a:chOff x="3608614" y="0"/>
            <a:chExt cx="4974772" cy="1107996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0E582B62-C2EA-D2BE-0925-541898543F41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8A3184BB-3321-B4B3-030F-F4D3160A17C5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3310827" y="3571140"/>
            <a:ext cx="713589" cy="713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3310827" y="4536435"/>
            <a:ext cx="713589" cy="7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0"/>
            <a:ext cx="10416546" cy="5263728"/>
          </a:xfrm>
          <a:custGeom>
            <a:avLst/>
            <a:gdLst>
              <a:gd name="connsiteX0" fmla="*/ 0 w 10416546"/>
              <a:gd name="connsiteY0" fmla="*/ 754134 h 5263728"/>
              <a:gd name="connsiteX1" fmla="*/ 754134 w 10416546"/>
              <a:gd name="connsiteY1" fmla="*/ 0 h 5263728"/>
              <a:gd name="connsiteX2" fmla="*/ 9662412 w 10416546"/>
              <a:gd name="connsiteY2" fmla="*/ 0 h 5263728"/>
              <a:gd name="connsiteX3" fmla="*/ 10416546 w 10416546"/>
              <a:gd name="connsiteY3" fmla="*/ 754134 h 5263728"/>
              <a:gd name="connsiteX4" fmla="*/ 10416546 w 10416546"/>
              <a:gd name="connsiteY4" fmla="*/ 4509594 h 5263728"/>
              <a:gd name="connsiteX5" fmla="*/ 9662412 w 10416546"/>
              <a:gd name="connsiteY5" fmla="*/ 5263728 h 5263728"/>
              <a:gd name="connsiteX6" fmla="*/ 754134 w 10416546"/>
              <a:gd name="connsiteY6" fmla="*/ 5263728 h 5263728"/>
              <a:gd name="connsiteX7" fmla="*/ 0 w 10416546"/>
              <a:gd name="connsiteY7" fmla="*/ 4509594 h 5263728"/>
              <a:gd name="connsiteX8" fmla="*/ 0 w 10416546"/>
              <a:gd name="connsiteY8" fmla="*/ 754134 h 52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5263728" fill="none" extrusionOk="0">
                <a:moveTo>
                  <a:pt x="0" y="754134"/>
                </a:moveTo>
                <a:cubicBezTo>
                  <a:pt x="11860" y="342493"/>
                  <a:pt x="316512" y="-13850"/>
                  <a:pt x="754134" y="0"/>
                </a:cubicBezTo>
                <a:cubicBezTo>
                  <a:pt x="1879427" y="157069"/>
                  <a:pt x="5773918" y="6204"/>
                  <a:pt x="9662412" y="0"/>
                </a:cubicBezTo>
                <a:cubicBezTo>
                  <a:pt x="10075878" y="-11177"/>
                  <a:pt x="10397893" y="343927"/>
                  <a:pt x="10416546" y="754134"/>
                </a:cubicBezTo>
                <a:cubicBezTo>
                  <a:pt x="10320419" y="2558754"/>
                  <a:pt x="10344530" y="3423331"/>
                  <a:pt x="10416546" y="4509594"/>
                </a:cubicBezTo>
                <a:cubicBezTo>
                  <a:pt x="10469356" y="4913365"/>
                  <a:pt x="10101316" y="5297528"/>
                  <a:pt x="9662412" y="5263728"/>
                </a:cubicBezTo>
                <a:cubicBezTo>
                  <a:pt x="7636544" y="5319208"/>
                  <a:pt x="3229421" y="5408837"/>
                  <a:pt x="754134" y="5263728"/>
                </a:cubicBezTo>
                <a:cubicBezTo>
                  <a:pt x="339441" y="5281276"/>
                  <a:pt x="-16569" y="4914175"/>
                  <a:pt x="0" y="4509594"/>
                </a:cubicBezTo>
                <a:cubicBezTo>
                  <a:pt x="-136088" y="3704075"/>
                  <a:pt x="164741" y="1323496"/>
                  <a:pt x="0" y="754134"/>
                </a:cubicBezTo>
                <a:close/>
              </a:path>
              <a:path w="10416546" h="5263728" stroke="0" extrusionOk="0">
                <a:moveTo>
                  <a:pt x="0" y="754134"/>
                </a:moveTo>
                <a:cubicBezTo>
                  <a:pt x="-1779" y="349746"/>
                  <a:pt x="379390" y="26050"/>
                  <a:pt x="754134" y="0"/>
                </a:cubicBezTo>
                <a:cubicBezTo>
                  <a:pt x="2614175" y="-28491"/>
                  <a:pt x="7624129" y="-147017"/>
                  <a:pt x="9662412" y="0"/>
                </a:cubicBezTo>
                <a:cubicBezTo>
                  <a:pt x="10029131" y="39573"/>
                  <a:pt x="10370335" y="371401"/>
                  <a:pt x="10416546" y="754134"/>
                </a:cubicBezTo>
                <a:cubicBezTo>
                  <a:pt x="10435897" y="2626890"/>
                  <a:pt x="10533443" y="3927116"/>
                  <a:pt x="10416546" y="4509594"/>
                </a:cubicBezTo>
                <a:cubicBezTo>
                  <a:pt x="10424196" y="4916963"/>
                  <a:pt x="10017129" y="5233810"/>
                  <a:pt x="9662412" y="5263728"/>
                </a:cubicBezTo>
                <a:cubicBezTo>
                  <a:pt x="7393612" y="5280353"/>
                  <a:pt x="2282142" y="5195940"/>
                  <a:pt x="754134" y="5263728"/>
                </a:cubicBezTo>
                <a:cubicBezTo>
                  <a:pt x="405113" y="5266876"/>
                  <a:pt x="71279" y="4955479"/>
                  <a:pt x="0" y="4509594"/>
                </a:cubicBezTo>
                <a:cubicBezTo>
                  <a:pt x="17599" y="3959740"/>
                  <a:pt x="-102637" y="1783571"/>
                  <a:pt x="0" y="75413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0019" y="1301563"/>
            <a:ext cx="8785006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(video clip):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53B79-1957-470C-B7AC-D06D195B3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434" y="299791"/>
            <a:ext cx="45967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1BDD8-B57B-4150-B276-B40E7EB7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94" y="2056967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579E-8ED0-4DF9-813E-E3F00DAED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79" y="1693397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9E353-5591-FD6C-C6DB-7A46903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425E-5979-A7E3-DF1F-64E4C4E003A2}"/>
              </a:ext>
            </a:extLst>
          </p:cNvPr>
          <p:cNvSpPr/>
          <p:nvPr/>
        </p:nvSpPr>
        <p:spPr>
          <a:xfrm>
            <a:off x="715799" y="1045988"/>
            <a:ext cx="10952618" cy="149648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Trò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chơi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Hỏi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nhanh</a:t>
            </a:r>
            <a:r>
              <a:rPr lang="en-US" altLang="zh-CN" sz="4800" b="1" dirty="0">
                <a:solidFill>
                  <a:srgbClr val="002060"/>
                </a:solidFill>
                <a:ea typeface="汉仪乐喵体W" panose="00020600040101010101" pitchFamily="18" charset="-122"/>
              </a:rPr>
              <a:t> – </a:t>
            </a:r>
            <a:r>
              <a:rPr lang="en-US" altLang="zh-CN" sz="4800" b="1" dirty="0" err="1">
                <a:solidFill>
                  <a:srgbClr val="002060"/>
                </a:solidFill>
                <a:ea typeface="汉仪乐喵体W" panose="00020600040101010101" pitchFamily="18" charset="-122"/>
              </a:rPr>
              <a:t>Đáp</a:t>
            </a:r>
            <a:r>
              <a:rPr lang="en-US" altLang="zh-CN" sz="4800" b="1" dirty="0">
                <a:solidFill>
                  <a:srgbClr val="002060"/>
                </a:solidFill>
                <a:ea typeface="汉仪乐喵体W" panose="00020600040101010101" pitchFamily="18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a typeface="汉仪乐喵体W" panose="00020600040101010101" pitchFamily="18" charset="-122"/>
              </a:rPr>
              <a:t>nhanh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汉仪乐喵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5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1FC1100-C7A3-47DD-974E-82CA1545F0F2}"/>
              </a:ext>
            </a:extLst>
          </p:cNvPr>
          <p:cNvSpPr/>
          <p:nvPr/>
        </p:nvSpPr>
        <p:spPr>
          <a:xfrm>
            <a:off x="199053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620676" y="143037"/>
            <a:ext cx="782961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0721" y="2814056"/>
              <a:ext cx="347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4 </a:t>
              </a: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châu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lục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, 6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đại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dương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02135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 flipH="1">
            <a:off x="824345" y="110234"/>
            <a:ext cx="2245515" cy="178748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950722" y="4438238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4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châu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lục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5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đại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dương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446784" y="2770535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663300"/>
                </a:solidFill>
                <a:latin typeface="+mj-lt"/>
                <a:cs typeface="Calibri" panose="020F0502020204030204" pitchFamily="34" charset="0"/>
              </a:rPr>
              <a:t>5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châu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lục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6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đại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dương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46784" y="4438238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663300"/>
                </a:solidFill>
                <a:latin typeface="+mj-lt"/>
                <a:cs typeface="Calibri" panose="020F0502020204030204" pitchFamily="34" charset="0"/>
              </a:rPr>
              <a:t>5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châu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lục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5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đại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dương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5CABCA-C2B3-4C49-98E3-BA0A85D07EDC}"/>
              </a:ext>
            </a:extLst>
          </p:cNvPr>
          <p:cNvSpPr/>
          <p:nvPr/>
        </p:nvSpPr>
        <p:spPr>
          <a:xfrm>
            <a:off x="170050" y="109122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476110" y="100781"/>
            <a:ext cx="8134632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6591563" y="3263057"/>
            <a:ext cx="4118669" cy="1038915"/>
            <a:chOff x="1553114" y="2538781"/>
            <a:chExt cx="4304713" cy="1171530"/>
          </a:xfrm>
        </p:grpSpPr>
        <p:sp>
          <p:nvSpPr>
            <p:cNvPr id="5" name="Rounded Rectangle 4"/>
            <p:cNvSpPr/>
            <p:nvPr/>
          </p:nvSpPr>
          <p:spPr>
            <a:xfrm>
              <a:off x="1553114" y="25989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523846" y="2058899"/>
            <a:ext cx="4186387" cy="1046776"/>
            <a:chOff x="7033847" y="2501827"/>
            <a:chExt cx="4375490" cy="1180393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C"/>
          <p:cNvGrpSpPr/>
          <p:nvPr/>
        </p:nvGrpSpPr>
        <p:grpSpPr>
          <a:xfrm>
            <a:off x="1122462" y="4481495"/>
            <a:ext cx="4185969" cy="1047528"/>
            <a:chOff x="1448971" y="4199650"/>
            <a:chExt cx="4375053" cy="1181242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Phi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D"/>
          <p:cNvGrpSpPr/>
          <p:nvPr/>
        </p:nvGrpSpPr>
        <p:grpSpPr>
          <a:xfrm>
            <a:off x="6523845" y="4470458"/>
            <a:ext cx="4186387" cy="1047528"/>
            <a:chOff x="7033847" y="4199650"/>
            <a:chExt cx="4375490" cy="1181242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10717102" y="5377907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  <p:grpSp>
        <p:nvGrpSpPr>
          <p:cNvPr id="50" name="A"/>
          <p:cNvGrpSpPr/>
          <p:nvPr/>
        </p:nvGrpSpPr>
        <p:grpSpPr>
          <a:xfrm>
            <a:off x="1213091" y="2035326"/>
            <a:ext cx="4118669" cy="1009119"/>
            <a:chOff x="1561865" y="2538781"/>
            <a:chExt cx="4304713" cy="1137930"/>
          </a:xfrm>
        </p:grpSpPr>
        <p:sp>
          <p:nvSpPr>
            <p:cNvPr id="51" name="Rounded Rectangle 50"/>
            <p:cNvSpPr/>
            <p:nvPr/>
          </p:nvSpPr>
          <p:spPr>
            <a:xfrm>
              <a:off x="1561865" y="25653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Á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D"/>
          <p:cNvGrpSpPr/>
          <p:nvPr/>
        </p:nvGrpSpPr>
        <p:grpSpPr>
          <a:xfrm>
            <a:off x="1144449" y="3239206"/>
            <a:ext cx="4186387" cy="1047528"/>
            <a:chOff x="7033847" y="4199650"/>
            <a:chExt cx="4375490" cy="1181242"/>
          </a:xfrm>
        </p:grpSpPr>
        <p:sp>
          <p:nvSpPr>
            <p:cNvPr id="54" name="Rounded Rectangle 53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Âu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2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5CABCA-C2B3-4C49-98E3-BA0A85D07EDC}"/>
              </a:ext>
            </a:extLst>
          </p:cNvPr>
          <p:cNvSpPr/>
          <p:nvPr/>
        </p:nvSpPr>
        <p:spPr>
          <a:xfrm>
            <a:off x="170050" y="109122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476110" y="100781"/>
            <a:ext cx="8134632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6523846" y="3869308"/>
            <a:ext cx="4118669" cy="1038915"/>
            <a:chOff x="1553114" y="2538781"/>
            <a:chExt cx="4304713" cy="1171530"/>
          </a:xfrm>
        </p:grpSpPr>
        <p:sp>
          <p:nvSpPr>
            <p:cNvPr id="5" name="Rounded Rectangle 4"/>
            <p:cNvSpPr/>
            <p:nvPr/>
          </p:nvSpPr>
          <p:spPr>
            <a:xfrm>
              <a:off x="1553114" y="25989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523846" y="2058899"/>
            <a:ext cx="4186387" cy="1046776"/>
            <a:chOff x="7033847" y="2501827"/>
            <a:chExt cx="4375490" cy="1180393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10717102" y="5377907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  <p:grpSp>
        <p:nvGrpSpPr>
          <p:cNvPr id="50" name="A"/>
          <p:cNvGrpSpPr/>
          <p:nvPr/>
        </p:nvGrpSpPr>
        <p:grpSpPr>
          <a:xfrm>
            <a:off x="1213091" y="2035326"/>
            <a:ext cx="4118669" cy="1009119"/>
            <a:chOff x="1561865" y="2538781"/>
            <a:chExt cx="4304713" cy="1137930"/>
          </a:xfrm>
        </p:grpSpPr>
        <p:sp>
          <p:nvSpPr>
            <p:cNvPr id="51" name="Rounded Rectangle 50"/>
            <p:cNvSpPr/>
            <p:nvPr/>
          </p:nvSpPr>
          <p:spPr>
            <a:xfrm>
              <a:off x="1561865" y="25653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D"/>
          <p:cNvGrpSpPr/>
          <p:nvPr/>
        </p:nvGrpSpPr>
        <p:grpSpPr>
          <a:xfrm>
            <a:off x="1287613" y="3922678"/>
            <a:ext cx="4186387" cy="1047528"/>
            <a:chOff x="7033847" y="4199650"/>
            <a:chExt cx="4375490" cy="1181242"/>
          </a:xfrm>
        </p:grpSpPr>
        <p:sp>
          <p:nvSpPr>
            <p:cNvPr id="54" name="Rounded Rectangle 53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9E353-5591-FD6C-C6DB-7A46903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C28275-AE75-4D1D-AE65-101A05596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29" y="1626722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414</Words>
  <Application>Microsoft Office PowerPoint</Application>
  <PresentationFormat>Widescreen</PresentationFormat>
  <Paragraphs>64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.VnAristote</vt:lpstr>
      <vt:lpstr>Arial</vt:lpstr>
      <vt:lpstr>Calibri</vt:lpstr>
      <vt:lpstr>Calibri Light</vt:lpstr>
      <vt:lpstr>等线</vt:lpstr>
      <vt:lpstr>等线 Light</vt:lpstr>
      <vt:lpstr>Times New Roman</vt:lpstr>
      <vt:lpstr>UTM Cookies</vt:lpstr>
      <vt:lpstr>UVN Banh Mi</vt:lpstr>
      <vt:lpstr>印品黑体</vt:lpstr>
      <vt:lpstr>汉仪乐喵体W</vt:lpstr>
      <vt:lpstr>1_Office Theme</vt:lpstr>
      <vt:lpstr>3_Office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2022-11-17T11:37:10Z</dcterms:created>
  <dcterms:modified xsi:type="dcterms:W3CDTF">2023-03-07T07:39:49Z</dcterms:modified>
</cp:coreProperties>
</file>