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sldIdLst>
    <p:sldId id="265" r:id="rId4"/>
    <p:sldId id="269" r:id="rId5"/>
    <p:sldId id="267" r:id="rId6"/>
    <p:sldId id="270" r:id="rId7"/>
    <p:sldId id="287" r:id="rId8"/>
    <p:sldId id="271" r:id="rId9"/>
    <p:sldId id="288" r:id="rId10"/>
    <p:sldId id="285" r:id="rId11"/>
    <p:sldId id="289" r:id="rId12"/>
    <p:sldId id="290" r:id="rId13"/>
    <p:sldId id="294" r:id="rId14"/>
    <p:sldId id="280" r:id="rId15"/>
    <p:sldId id="291" r:id="rId16"/>
    <p:sldId id="295" r:id="rId17"/>
    <p:sldId id="296" r:id="rId18"/>
    <p:sldId id="340" r:id="rId19"/>
    <p:sldId id="281" r:id="rId20"/>
    <p:sldId id="292" r:id="rId21"/>
    <p:sldId id="293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FABEF-6893-4471-8405-40038D9BD553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A4C8C-F171-4760-B764-16E889D67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4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5E7F-62A9-4701-BFC2-BAF91B980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9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5E7F-62A9-4701-BFC2-BAF91B980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945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56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383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5E7F-62A9-4701-BFC2-BAF91B980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469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2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4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9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5564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056435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50157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484975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281838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357648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34666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5838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438932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931155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89295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25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41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83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65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6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22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94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30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96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18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34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4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6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07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6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6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5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7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B6420-30C7-436E-B94E-C4769C49B56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1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8556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8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0CB3A0-F86D-4969-BF2E-620359097C76}"/>
              </a:ext>
            </a:extLst>
          </p:cNvPr>
          <p:cNvSpPr/>
          <p:nvPr/>
        </p:nvSpPr>
        <p:spPr>
          <a:xfrm>
            <a:off x="2444620" y="2767310"/>
            <a:ext cx="7032273" cy="15247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8000" b="1" dirty="0" err="1">
                <a:ln w="381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Bài</a:t>
            </a:r>
            <a:r>
              <a:rPr lang="en-US" sz="8000" b="1" dirty="0">
                <a:ln w="381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32 :</a:t>
            </a:r>
            <a:r>
              <a:rPr lang="en-US" sz="8000" b="1" dirty="0" err="1">
                <a:ln w="381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Nghề</a:t>
            </a:r>
            <a:r>
              <a:rPr lang="en-US" sz="8000" b="1" dirty="0">
                <a:ln w="381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8000" b="1" dirty="0" err="1">
                <a:ln w="381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em</a:t>
            </a:r>
            <a:r>
              <a:rPr lang="en-US" sz="8000" b="1" dirty="0">
                <a:ln w="381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8000" b="1" dirty="0" err="1">
                <a:ln w="381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yêu</a:t>
            </a:r>
            <a:r>
              <a:rPr lang="en-US" sz="8000" b="1" dirty="0">
                <a:ln w="381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8000" b="1" dirty="0" err="1">
                <a:ln w="381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thích</a:t>
            </a:r>
            <a:r>
              <a:rPr lang="en-US" sz="8000" b="1" dirty="0">
                <a:ln w="381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.</a:t>
            </a:r>
            <a:endParaRPr kumimoji="0" lang="en-US" sz="8000" b="1" i="0" u="none" strike="noStrike" kern="1200" cap="none" spc="0" normalizeH="0" baseline="0" noProof="0" dirty="0">
              <a:ln w="38100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D6F9C1-7504-4F23-B2FA-FAE4B508547C}"/>
              </a:ext>
            </a:extLst>
          </p:cNvPr>
          <p:cNvSpPr txBox="1"/>
          <p:nvPr/>
        </p:nvSpPr>
        <p:spPr>
          <a:xfrm>
            <a:off x="2968289" y="374483"/>
            <a:ext cx="5107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đề:Hoạt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380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606867" y="2290855"/>
            <a:ext cx="8978265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875367" y="939307"/>
            <a:ext cx="808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Kết</a:t>
            </a:r>
            <a:r>
              <a:rPr kumimoji="0" lang="en-US" sz="5400" b="0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luận</a:t>
            </a:r>
            <a:endParaRPr kumimoji="0" lang="en-US" sz="5400" b="0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0784803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2" grpId="1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434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3219450" y="2171700"/>
            <a:ext cx="5753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Mở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rộng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tổng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27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DD9685-4F97-43BB-9506-FB697F1E3047}"/>
              </a:ext>
            </a:extLst>
          </p:cNvPr>
          <p:cNvSpPr/>
          <p:nvPr/>
        </p:nvSpPr>
        <p:spPr>
          <a:xfrm>
            <a:off x="947988" y="791077"/>
            <a:ext cx="9315450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indent="44450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99B03D-1DF2-2A88-EEDA-42F1DB9BC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930" y="1905802"/>
            <a:ext cx="7498079" cy="3012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37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43BCC3B-53FB-F58D-0057-ACD87C2F1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597779"/>
              </p:ext>
            </p:extLst>
          </p:nvPr>
        </p:nvGraphicFramePr>
        <p:xfrm>
          <a:off x="984985" y="2492943"/>
          <a:ext cx="10222029" cy="3965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6436">
                  <a:extLst>
                    <a:ext uri="{9D8B030D-6E8A-4147-A177-3AD203B41FA5}">
                      <a16:colId xmlns:a16="http://schemas.microsoft.com/office/drawing/2014/main" val="2217663069"/>
                    </a:ext>
                  </a:extLst>
                </a:gridCol>
                <a:gridCol w="3878507">
                  <a:extLst>
                    <a:ext uri="{9D8B030D-6E8A-4147-A177-3AD203B41FA5}">
                      <a16:colId xmlns:a16="http://schemas.microsoft.com/office/drawing/2014/main" val="352842032"/>
                    </a:ext>
                  </a:extLst>
                </a:gridCol>
                <a:gridCol w="3127086">
                  <a:extLst>
                    <a:ext uri="{9D8B030D-6E8A-4147-A177-3AD203B41FA5}">
                      <a16:colId xmlns:a16="http://schemas.microsoft.com/office/drawing/2014/main" val="689286644"/>
                    </a:ext>
                  </a:extLst>
                </a:gridCol>
              </a:tblGrid>
              <a:tr h="1321869">
                <a:tc>
                  <a:txBody>
                    <a:bodyPr/>
                    <a:lstStyle/>
                    <a:p>
                      <a:pPr indent="34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</a:rPr>
                        <a:t>Nghề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</a:rPr>
                        <a:t>Công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việc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nghề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</a:rPr>
                        <a:t>Đức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nghề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1794473"/>
                  </a:ext>
                </a:extLst>
              </a:tr>
              <a:tr h="1321869">
                <a:tc>
                  <a:txBody>
                    <a:bodyPr/>
                    <a:lstStyle/>
                    <a:p>
                      <a:pPr indent="34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7956567"/>
                  </a:ext>
                </a:extLst>
              </a:tr>
              <a:tr h="1321869">
                <a:tc>
                  <a:txBody>
                    <a:bodyPr/>
                    <a:lstStyle/>
                    <a:p>
                      <a:pPr indent="34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397502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242E18E-FC19-53DD-A2B0-C868AE494201}"/>
              </a:ext>
            </a:extLst>
          </p:cNvPr>
          <p:cNvSpPr/>
          <p:nvPr/>
        </p:nvSpPr>
        <p:spPr>
          <a:xfrm>
            <a:off x="984985" y="373634"/>
            <a:ext cx="10222029" cy="16765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44450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nghề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đức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4000" dirty="0"/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47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685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25E00A-A7FF-AD19-2AE0-D82586D2BD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479" y="-811902"/>
            <a:ext cx="10096500" cy="5676900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8B9CDC87-CA8E-04F6-7501-78E3656476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418781-2C29-54C4-4645-19634BF773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54" b="97015" l="66812" r="97174">
                        <a14:foregroundMark x1="66884" y1="34179" x2="67681" y2="35821"/>
                        <a14:foregroundMark x1="66884" y1="47164" x2="66884" y2="47164"/>
                        <a14:foregroundMark x1="81957" y1="92687" x2="84275" y2="92537"/>
                        <a14:foregroundMark x1="80217" y1="97015" x2="83623" y2="97164"/>
                        <a14:foregroundMark x1="96739" y1="45672" x2="96739" y2="45672"/>
                        <a14:foregroundMark x1="97174" y1="54328" x2="97174" y2="54328"/>
                        <a14:foregroundMark x1="84565" y1="9254" x2="84565" y2="9254"/>
                        <a14:backgroundMark x1="74058" y1="60149" x2="74058" y2="60149"/>
                        <a14:backgroundMark x1="84710" y1="63582" x2="84710" y2="63582"/>
                        <a14:backgroundMark x1="82536" y1="67761" x2="82536" y2="67761"/>
                        <a14:backgroundMark x1="81377" y1="58209" x2="81377" y2="58209"/>
                        <a14:backgroundMark x1="72391" y1="48955" x2="72391" y2="48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88" b="-2893"/>
          <a:stretch/>
        </p:blipFill>
        <p:spPr>
          <a:xfrm>
            <a:off x="9192415" y="2912205"/>
            <a:ext cx="2649580" cy="3748268"/>
          </a:xfrm>
          <a:prstGeom prst="rect">
            <a:avLst/>
          </a:prstGeom>
        </p:spPr>
      </p:pic>
      <p:pic>
        <p:nvPicPr>
          <p:cNvPr id="8" name="Picture 2" descr="Cute woman teacher in thailand uniform character education back to school logo cartoon art illustration Free Vector">
            <a:extLst>
              <a:ext uri="{FF2B5EF4-FFF2-40B4-BE49-F238E27FC236}">
                <a16:creationId xmlns:a16="http://schemas.microsoft.com/office/drawing/2014/main" id="{158C41AD-B9BE-FDC1-7183-893D9EE55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950" y="905416"/>
            <a:ext cx="7596755" cy="607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9EC898-2271-C4C5-29C7-8DE03B6CF2AE}"/>
              </a:ext>
            </a:extLst>
          </p:cNvPr>
          <p:cNvSpPr txBox="1"/>
          <p:nvPr/>
        </p:nvSpPr>
        <p:spPr>
          <a:xfrm>
            <a:off x="3390900" y="1128244"/>
            <a:ext cx="6219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US" sz="3600" b="1" u="sng" dirty="0" err="1">
                <a:solidFill>
                  <a:srgbClr val="FF0000"/>
                </a:solidFill>
                <a:latin typeface="Calibri"/>
              </a:rPr>
              <a:t>Về</a:t>
            </a:r>
            <a:r>
              <a:rPr lang="en-US" sz="3600" b="1" u="sng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Calibri"/>
              </a:rPr>
              <a:t>nhà</a:t>
            </a:r>
            <a:r>
              <a:rPr lang="en-US" sz="3600" b="1" u="sng" dirty="0">
                <a:solidFill>
                  <a:srgbClr val="FF0000"/>
                </a:solidFill>
                <a:latin typeface="Calibri"/>
              </a:rPr>
              <a:t>:</a:t>
            </a:r>
          </a:p>
          <a:p>
            <a:pPr lvl="0" algn="ctr" defTabSz="457200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 người thân trao đổi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7146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C90C5C6D-30C2-6B1E-C50A-99A23EC2AF5F}"/>
              </a:ext>
            </a:extLst>
          </p:cNvPr>
          <p:cNvSpPr/>
          <p:nvPr/>
        </p:nvSpPr>
        <p:spPr>
          <a:xfrm>
            <a:off x="1955881" y="480325"/>
            <a:ext cx="6340143" cy="177680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399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3219450" y="2171700"/>
            <a:ext cx="5753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nhà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89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92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EC15B-2351-4D7E-8AEC-DE4C0639432E}"/>
              </a:ext>
            </a:extLst>
          </p:cNvPr>
          <p:cNvSpPr txBox="1"/>
          <p:nvPr/>
        </p:nvSpPr>
        <p:spPr>
          <a:xfrm>
            <a:off x="3515026" y="1800124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Mục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tiêu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63C098-1955-2675-0429-24EAF7DE4ECB}"/>
              </a:ext>
            </a:extLst>
          </p:cNvPr>
          <p:cNvSpPr txBox="1"/>
          <p:nvPr/>
        </p:nvSpPr>
        <p:spPr>
          <a:xfrm>
            <a:off x="2502568" y="2772076"/>
            <a:ext cx="6910939" cy="2151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" algn="just"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Sau bài học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Xưởng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45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9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3124200" y="2486025"/>
            <a:ext cx="5753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Khởi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59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BCC25A-C4AE-4786-9613-62CD574E7607}"/>
              </a:ext>
            </a:extLst>
          </p:cNvPr>
          <p:cNvSpPr/>
          <p:nvPr/>
        </p:nvSpPr>
        <p:spPr>
          <a:xfrm>
            <a:off x="1943100" y="195943"/>
            <a:ext cx="8385888" cy="1315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noProof="0" dirty="0">
                <a:solidFill>
                  <a:prstClr val="white"/>
                </a:solidFill>
                <a:latin typeface="Calibri" panose="020F0502020204030204"/>
              </a:rPr>
              <a:t>ĐỌC BÀI ĐỒNG GIAO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DD9685-4F97-43BB-9506-FB697F1E3047}"/>
              </a:ext>
            </a:extLst>
          </p:cNvPr>
          <p:cNvSpPr/>
          <p:nvPr/>
        </p:nvSpPr>
        <p:spPr>
          <a:xfrm>
            <a:off x="714375" y="1511560"/>
            <a:ext cx="10363199" cy="33648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DB3ACC19-D628-4F09-AC4A-6E5B4D34B82C}"/>
              </a:ext>
            </a:extLst>
          </p:cNvPr>
          <p:cNvSpPr/>
          <p:nvPr/>
        </p:nvSpPr>
        <p:spPr>
          <a:xfrm>
            <a:off x="3114274" y="5219700"/>
            <a:ext cx="5486400" cy="1442357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Tiếng</a:t>
            </a:r>
            <a:r>
              <a:rPr lang="en-US" sz="3200" dirty="0"/>
              <a:t> </a:t>
            </a:r>
            <a:r>
              <a:rPr lang="en-US" sz="3200" dirty="0" err="1"/>
              <a:t>bát</a:t>
            </a:r>
            <a:r>
              <a:rPr lang="en-US" sz="3200" dirty="0"/>
              <a:t> </a:t>
            </a:r>
            <a:r>
              <a:rPr lang="en-US" sz="3200" dirty="0" err="1"/>
              <a:t>rơi</a:t>
            </a:r>
            <a:r>
              <a:rPr lang="en-US" sz="3200" dirty="0"/>
              <a:t> </a:t>
            </a:r>
            <a:r>
              <a:rPr lang="en-US" sz="3200" dirty="0" err="1"/>
              <a:t>tạo</a:t>
            </a:r>
            <a:r>
              <a:rPr lang="en-US" sz="3200" dirty="0"/>
              <a:t> ra </a:t>
            </a:r>
            <a:r>
              <a:rPr lang="en-US" sz="3200" dirty="0" err="1"/>
              <a:t>âm</a:t>
            </a:r>
            <a:r>
              <a:rPr lang="en-US" sz="3200" dirty="0"/>
              <a:t> </a:t>
            </a:r>
            <a:r>
              <a:rPr lang="en-US" sz="3200" dirty="0" err="1"/>
              <a:t>thanh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1DED1F1F-9DD0-4907-823D-B9E4F55AA97D}"/>
              </a:ext>
            </a:extLst>
          </p:cNvPr>
          <p:cNvSpPr/>
          <p:nvPr/>
        </p:nvSpPr>
        <p:spPr>
          <a:xfrm>
            <a:off x="2725902" y="5081200"/>
            <a:ext cx="6340143" cy="177680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giao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đôi</a:t>
            </a:r>
            <a:r>
              <a:rPr lang="en-US" sz="3200" dirty="0"/>
              <a:t> </a:t>
            </a:r>
            <a:r>
              <a:rPr lang="en-US" sz="3200" dirty="0" err="1"/>
              <a:t>bàn</a:t>
            </a:r>
            <a:r>
              <a:rPr lang="en-US" sz="3200" dirty="0"/>
              <a:t> </a:t>
            </a:r>
            <a:r>
              <a:rPr lang="en-US" sz="3200" dirty="0" err="1"/>
              <a:t>tay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084053-0917-D2C1-98D8-239ACE3E1745}"/>
              </a:ext>
            </a:extLst>
          </p:cNvPr>
          <p:cNvSpPr txBox="1"/>
          <p:nvPr/>
        </p:nvSpPr>
        <p:spPr>
          <a:xfrm>
            <a:off x="1114426" y="1716377"/>
            <a:ext cx="523614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3D03-578B-3EAE-0CBE-24F5EF9D1805}"/>
              </a:ext>
            </a:extLst>
          </p:cNvPr>
          <p:cNvSpPr txBox="1"/>
          <p:nvPr/>
        </p:nvSpPr>
        <p:spPr>
          <a:xfrm>
            <a:off x="5669279" y="1854877"/>
            <a:ext cx="44276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</a:t>
            </a:r>
          </a:p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12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2" grpId="0" animBg="1"/>
      <p:bldP spid="2" grpId="1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bài 4">
            <a:hlinkClick r:id="" action="ppaction://media"/>
            <a:extLst>
              <a:ext uri="{FF2B5EF4-FFF2-40B4-BE49-F238E27FC236}">
                <a16:creationId xmlns:a16="http://schemas.microsoft.com/office/drawing/2014/main" id="{E0EFE36F-707A-4C08-8F06-D2520328FC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7250" y="4191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0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3124200" y="2486025"/>
            <a:ext cx="5753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phá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50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DD9685-4F97-43BB-9506-FB697F1E3047}"/>
              </a:ext>
            </a:extLst>
          </p:cNvPr>
          <p:cNvSpPr/>
          <p:nvPr/>
        </p:nvSpPr>
        <p:spPr>
          <a:xfrm>
            <a:off x="1229426" y="342900"/>
            <a:ext cx="9695247" cy="10287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A88A4F-8DE2-5160-68E3-275D8F342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327" y="1371600"/>
            <a:ext cx="6747308" cy="3166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144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974" y="-487581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875367" y="939307"/>
            <a:ext cx="808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Kết</a:t>
            </a:r>
            <a:r>
              <a:rPr kumimoji="0" lang="en-US" sz="5400" b="0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luận</a:t>
            </a:r>
            <a:endParaRPr kumimoji="0" lang="en-US" sz="5400" b="0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E441A1-6687-DCF6-72A1-554D65E5CF12}"/>
              </a:ext>
            </a:extLst>
          </p:cNvPr>
          <p:cNvSpPr txBox="1"/>
          <p:nvPr/>
        </p:nvSpPr>
        <p:spPr>
          <a:xfrm>
            <a:off x="2904422" y="2401851"/>
            <a:ext cx="705385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chỗ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chăm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trách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3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,.. 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961327-AD37-1B19-C363-5F69C868D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426" y="1898633"/>
            <a:ext cx="7892716" cy="30607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897011-B623-CCE9-5C9E-FC511D5B605E}"/>
              </a:ext>
            </a:extLst>
          </p:cNvPr>
          <p:cNvSpPr/>
          <p:nvPr/>
        </p:nvSpPr>
        <p:spPr>
          <a:xfrm>
            <a:off x="853741" y="439150"/>
            <a:ext cx="9695247" cy="10287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440CEB-3076-3C6E-21CB-F4608878F0E3}"/>
              </a:ext>
            </a:extLst>
          </p:cNvPr>
          <p:cNvSpPr txBox="1"/>
          <p:nvPr/>
        </p:nvSpPr>
        <p:spPr>
          <a:xfrm>
            <a:off x="1046546" y="513743"/>
            <a:ext cx="8258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77022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429</Words>
  <Application>Microsoft Office PowerPoint</Application>
  <PresentationFormat>Widescreen</PresentationFormat>
  <Paragraphs>57</Paragraphs>
  <Slides>20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等线</vt:lpstr>
      <vt:lpstr>Arial</vt:lpstr>
      <vt:lpstr>Calibri</vt:lpstr>
      <vt:lpstr>Calibri Light</vt:lpstr>
      <vt:lpstr>Times New Roman</vt:lpstr>
      <vt:lpstr>1_Office Theme</vt:lpstr>
      <vt:lpstr>2_Office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12</cp:revision>
  <dcterms:created xsi:type="dcterms:W3CDTF">2021-06-08T09:22:31Z</dcterms:created>
  <dcterms:modified xsi:type="dcterms:W3CDTF">2023-03-13T07:53:29Z</dcterms:modified>
</cp:coreProperties>
</file>