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45"/>
  </p:notesMasterIdLst>
  <p:sldIdLst>
    <p:sldId id="393" r:id="rId2"/>
    <p:sldId id="344" r:id="rId3"/>
    <p:sldId id="345" r:id="rId4"/>
    <p:sldId id="302" r:id="rId5"/>
    <p:sldId id="391" r:id="rId6"/>
    <p:sldId id="392" r:id="rId7"/>
    <p:sldId id="256" r:id="rId8"/>
    <p:sldId id="317" r:id="rId9"/>
    <p:sldId id="318" r:id="rId10"/>
    <p:sldId id="348" r:id="rId11"/>
    <p:sldId id="380" r:id="rId12"/>
    <p:sldId id="349" r:id="rId13"/>
    <p:sldId id="352" r:id="rId14"/>
    <p:sldId id="353" r:id="rId15"/>
    <p:sldId id="381" r:id="rId16"/>
    <p:sldId id="312" r:id="rId17"/>
    <p:sldId id="382" r:id="rId18"/>
    <p:sldId id="383" r:id="rId19"/>
    <p:sldId id="314" r:id="rId20"/>
    <p:sldId id="315" r:id="rId21"/>
    <p:sldId id="316" r:id="rId22"/>
    <p:sldId id="319" r:id="rId23"/>
    <p:sldId id="384" r:id="rId24"/>
    <p:sldId id="385" r:id="rId25"/>
    <p:sldId id="354" r:id="rId26"/>
    <p:sldId id="321" r:id="rId27"/>
    <p:sldId id="386" r:id="rId28"/>
    <p:sldId id="355" r:id="rId29"/>
    <p:sldId id="387" r:id="rId30"/>
    <p:sldId id="390" r:id="rId31"/>
    <p:sldId id="357" r:id="rId32"/>
    <p:sldId id="389" r:id="rId33"/>
    <p:sldId id="358" r:id="rId34"/>
    <p:sldId id="361" r:id="rId35"/>
    <p:sldId id="362" r:id="rId36"/>
    <p:sldId id="356" r:id="rId37"/>
    <p:sldId id="328" r:id="rId38"/>
    <p:sldId id="285" r:id="rId39"/>
    <p:sldId id="327" r:id="rId40"/>
    <p:sldId id="286" r:id="rId41"/>
    <p:sldId id="259" r:id="rId42"/>
    <p:sldId id="264" r:id="rId43"/>
    <p:sldId id="261" r:id="rId44"/>
  </p:sldIdLst>
  <p:sldSz cx="12161838" cy="6858000"/>
  <p:notesSz cx="6858000" cy="9144000"/>
  <p:embeddedFontLst>
    <p:embeddedFont>
      <p:font typeface="Arial Rounded MT Bold" panose="020F0704030504030204" pitchFamily="34" charset="0"/>
      <p:regular r:id="rId46"/>
    </p:embeddedFont>
    <p:embeddedFont>
      <p:font typeface="Arial-Rounded" panose="020B0500000000000000" pitchFamily="34" charset="0"/>
      <p:regular r:id="rId47"/>
    </p:embeddedFont>
    <p:embeddedFont>
      <p:font typeface="Bubblegum Sans" panose="020B0604020202020204" charset="0"/>
      <p:regular r:id="rId48"/>
    </p:embeddedFont>
    <p:embeddedFont>
      <p:font typeface="Fredoka One" panose="02000000000000000000" pitchFamily="2" charset="0"/>
      <p:regular r:id="rId49"/>
    </p:embeddedFont>
    <p:embeddedFont>
      <p:font typeface="HP001 4 hàng" panose="020B0603050302020204" pitchFamily="34" charset="0"/>
      <p:regular r:id="rId50"/>
      <p:bold r:id="rId51"/>
    </p:embeddedFont>
    <p:embeddedFont>
      <p:font typeface="HP001 5 hàng" panose="020B0603050302020204" pitchFamily="34" charset="0"/>
      <p:regular r:id="rId52"/>
      <p:bold r:id="rId53"/>
    </p:embeddedFont>
    <p:embeddedFont>
      <p:font typeface="Livvic" pitchFamily="2" charset="0"/>
      <p:regular r:id="rId54"/>
      <p:bold r:id="rId55"/>
      <p:italic r:id="rId56"/>
      <p:boldItalic r:id="rId57"/>
    </p:embeddedFont>
    <p:embeddedFont>
      <p:font typeface="Maven Pro" panose="020B0604020202020204" charset="0"/>
      <p:regular r:id="rId58"/>
      <p:bold r:id="rId59"/>
    </p:embeddedFont>
    <p:embeddedFont>
      <p:font typeface="Montserrat" panose="02000505000000020004" pitchFamily="2" charset="0"/>
      <p:regular r:id="rId60"/>
      <p:bold r:id="rId61"/>
    </p:embeddedFont>
    <p:embeddedFont>
      <p:font typeface="Nunito" pitchFamily="2"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00"/>
    <a:srgbClr val="FFFA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3AD8451-6882-48B3-91ED-C3C7F9FF0AE2}">
  <a:tblStyle styleId="{43AD8451-6882-48B3-91ED-C3C7F9FF0AE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51" autoAdjust="0"/>
    <p:restoredTop sz="95097" autoAdjust="0"/>
  </p:normalViewPr>
  <p:slideViewPr>
    <p:cSldViewPr snapToGrid="0">
      <p:cViewPr varScale="1">
        <p:scale>
          <a:sx n="81" d="100"/>
          <a:sy n="81" d="100"/>
        </p:scale>
        <p:origin x="869" y="67"/>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2.fntdata"/><Relationship Id="rId63" Type="http://schemas.openxmlformats.org/officeDocument/2006/relationships/font" Target="fonts/font18.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5.fntdata"/><Relationship Id="rId55"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TV3: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pPr marL="0" lvl="0" indent="0" algn="l" rtl="0">
              <a:spcBef>
                <a:spcPts val="0"/>
              </a:spcBef>
              <a:spcAft>
                <a:spcPts val="0"/>
              </a:spcAft>
              <a:buNone/>
            </a:pPr>
            <a:endParaRPr b="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linh động thay đổi từ khó đọc theo vùng miền nhé!</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416404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158750" indent="0">
              <a:buNone/>
            </a:pPr>
            <a:endParaRPr lang="en-US"/>
          </a:p>
        </p:txBody>
      </p:sp>
    </p:spTree>
    <p:extLst>
      <p:ext uri="{BB962C8B-B14F-4D97-AF65-F5344CB8AC3E}">
        <p14:creationId xmlns:p14="http://schemas.microsoft.com/office/powerpoint/2010/main" val="2377566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158750" indent="0">
              <a:buNone/>
            </a:pPr>
            <a:endParaRPr lang="en-US"/>
          </a:p>
        </p:txBody>
      </p:sp>
    </p:spTree>
    <p:extLst>
      <p:ext uri="{BB962C8B-B14F-4D97-AF65-F5344CB8AC3E}">
        <p14:creationId xmlns:p14="http://schemas.microsoft.com/office/powerpoint/2010/main" val="1316841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Chia phần thì chính xác hơn là chia đoạn ạ</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168421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giới thiệu văn bản</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12153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giới thiệu văn bản</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4165219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64948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36877276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nhận xét phần đọc của cả lớp</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1523876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769405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p>
          <a:p>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p:txBody>
      </p:sp>
    </p:spTree>
    <p:extLst>
      <p:ext uri="{BB962C8B-B14F-4D97-AF65-F5344CB8AC3E}">
        <p14:creationId xmlns:p14="http://schemas.microsoft.com/office/powerpoint/2010/main" val="3706547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giới thiệu văn bản</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31707725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giới thiệu văn bản</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30523819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HS nhìn vào SGK tìm câu trả lời</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41644770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HS nhìn vào SGK tìm câu trả lời</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36834646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a:t>HS nhìn ở sách để tìm câu trả lời</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a:t>Đoạn 4 khác với bố cục chia phần đã thực hiện ở hđ trước (đoạn 4 tương đương với phần 3 đã chia ở trên)</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15222803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Chữ</a:t>
            </a:r>
            <a:r>
              <a:rPr lang="en-US" baseline="0"/>
              <a:t> hoa A cỡ chữ nhỏ cũng có 3 n</a:t>
            </a:r>
            <a:endParaRPr lang="en-US"/>
          </a:p>
        </p:txBody>
      </p:sp>
      <p:sp>
        <p:nvSpPr>
          <p:cNvPr id="4" name="Slide Number Placeholder 3"/>
          <p:cNvSpPr>
            <a:spLocks noGrp="1"/>
          </p:cNvSpPr>
          <p:nvPr>
            <p:ph type="sldNum" sz="quarter" idx="10"/>
          </p:nvPr>
        </p:nvSpPr>
        <p:spPr/>
        <p:txBody>
          <a:bodyPr/>
          <a:lstStyle/>
          <a:p>
            <a:fld id="{58C83D7A-9E42-4548-990C-7D2596BB538E}" type="slidenum">
              <a:rPr lang="en-US" smtClean="0"/>
              <a:t>30</a:t>
            </a:fld>
            <a:endParaRPr lang="en-US"/>
          </a:p>
        </p:txBody>
      </p:sp>
    </p:spTree>
    <p:extLst>
      <p:ext uri="{BB962C8B-B14F-4D97-AF65-F5344CB8AC3E}">
        <p14:creationId xmlns:p14="http://schemas.microsoft.com/office/powerpoint/2010/main" val="22299238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Chữ</a:t>
            </a:r>
            <a:r>
              <a:rPr lang="en-US" baseline="0"/>
              <a:t> hoa A cỡ chữ nhỏ cũng có 3 n</a:t>
            </a:r>
            <a:endParaRPr lang="en-US"/>
          </a:p>
        </p:txBody>
      </p:sp>
      <p:sp>
        <p:nvSpPr>
          <p:cNvPr id="4" name="Slide Number Placeholder 3"/>
          <p:cNvSpPr>
            <a:spLocks noGrp="1"/>
          </p:cNvSpPr>
          <p:nvPr>
            <p:ph type="sldNum" sz="quarter" idx="10"/>
          </p:nvPr>
        </p:nvSpPr>
        <p:spPr/>
        <p:txBody>
          <a:bodyPr/>
          <a:lstStyle/>
          <a:p>
            <a:fld id="{58C83D7A-9E42-4548-990C-7D2596BB538E}" type="slidenum">
              <a:rPr lang="en-US" smtClean="0"/>
              <a:t>32</a:t>
            </a:fld>
            <a:endParaRPr lang="en-US"/>
          </a:p>
        </p:txBody>
      </p:sp>
    </p:spTree>
    <p:extLst>
      <p:ext uri="{BB962C8B-B14F-4D97-AF65-F5344CB8AC3E}">
        <p14:creationId xmlns:p14="http://schemas.microsoft.com/office/powerpoint/2010/main" val="22299238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Viết vào bảng con</a:t>
            </a:r>
          </a:p>
        </p:txBody>
      </p:sp>
    </p:spTree>
    <p:extLst>
      <p:ext uri="{BB962C8B-B14F-4D97-AF65-F5344CB8AC3E}">
        <p14:creationId xmlns:p14="http://schemas.microsoft.com/office/powerpoint/2010/main" val="18685719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499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Từ đây, GV dẫn dắt vào bài</a:t>
            </a:r>
          </a:p>
        </p:txBody>
      </p:sp>
    </p:spTree>
    <p:extLst>
      <p:ext uri="{BB962C8B-B14F-4D97-AF65-F5344CB8AC3E}">
        <p14:creationId xmlns:p14="http://schemas.microsoft.com/office/powerpoint/2010/main" val="20878777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38</a:t>
            </a:fld>
            <a:endParaRPr lang="en-US"/>
          </a:p>
        </p:txBody>
      </p:sp>
    </p:spTree>
    <p:extLst>
      <p:ext uri="{BB962C8B-B14F-4D97-AF65-F5344CB8AC3E}">
        <p14:creationId xmlns:p14="http://schemas.microsoft.com/office/powerpoint/2010/main" val="16262958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0888359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0440118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1"/>
        <p:cNvGrpSpPr/>
        <p:nvPr/>
      </p:nvGrpSpPr>
      <p:grpSpPr>
        <a:xfrm>
          <a:off x="0" y="0"/>
          <a:ext cx="0" cy="0"/>
          <a:chOff x="0" y="0"/>
          <a:chExt cx="0" cy="0"/>
        </a:xfrm>
      </p:grpSpPr>
      <p:sp>
        <p:nvSpPr>
          <p:cNvPr id="7952" name="Google Shape;7952;g99bc3d0d5b_0_365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3" name="Google Shape;7953;g99bc3d0d5b_0_3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TỰ PHÁT BIỂU</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1"/>
        <p:cNvGrpSpPr/>
        <p:nvPr/>
      </p:nvGrpSpPr>
      <p:grpSpPr>
        <a:xfrm>
          <a:off x="0" y="0"/>
          <a:ext cx="0" cy="0"/>
          <a:chOff x="0" y="0"/>
          <a:chExt cx="0" cy="0"/>
        </a:xfrm>
      </p:grpSpPr>
      <p:sp>
        <p:nvSpPr>
          <p:cNvPr id="2412" name="Google Shape;2412;g877b642fd3_0_223: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3" name="Google Shape;2413;g877b642fd3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8"/>
        <p:cNvGrpSpPr/>
        <p:nvPr/>
      </p:nvGrpSpPr>
      <p:grpSpPr>
        <a:xfrm>
          <a:off x="0" y="0"/>
          <a:ext cx="0" cy="0"/>
          <a:chOff x="0" y="0"/>
          <a:chExt cx="0" cy="0"/>
        </a:xfrm>
      </p:grpSpPr>
      <p:sp>
        <p:nvSpPr>
          <p:cNvPr id="2279" name="Google Shape;2279;g8794a74c9d_0_247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0" name="Google Shape;2280;g8794a74c9d_0_2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151750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55154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giới thiệu văn bản</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giới thiệu văn bản</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4095819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837988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153554" y="-889044"/>
            <a:ext cx="10847371" cy="15015215"/>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0" name="Google Shape;10;p2"/>
          <p:cNvGrpSpPr/>
          <p:nvPr/>
        </p:nvGrpSpPr>
        <p:grpSpPr>
          <a:xfrm>
            <a:off x="11051480" y="955540"/>
            <a:ext cx="1134311" cy="916185"/>
            <a:chOff x="4920400" y="2067075"/>
            <a:chExt cx="530375" cy="427325"/>
          </a:xfrm>
        </p:grpSpPr>
        <p:sp>
          <p:nvSpPr>
            <p:cNvPr id="11" name="Google Shape;11;p2"/>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4966925" y="2067275"/>
              <a:ext cx="483425" cy="427025"/>
            </a:xfrm>
            <a:custGeom>
              <a:avLst/>
              <a:gdLst/>
              <a:ahLst/>
              <a:cxnLst/>
              <a:rect l="l" t="t" r="r" b="b"/>
              <a:pathLst>
                <a:path w="19337" h="17081" extrusionOk="0">
                  <a:moveTo>
                    <a:pt x="8666" y="0"/>
                  </a:moveTo>
                  <a:cubicBezTo>
                    <a:pt x="7963" y="0"/>
                    <a:pt x="7266" y="179"/>
                    <a:pt x="6628" y="532"/>
                  </a:cubicBezTo>
                  <a:cubicBezTo>
                    <a:pt x="11835" y="3375"/>
                    <a:pt x="10996" y="12127"/>
                    <a:pt x="6234" y="14902"/>
                  </a:cubicBezTo>
                  <a:cubicBezTo>
                    <a:pt x="5134" y="15544"/>
                    <a:pt x="4110" y="15798"/>
                    <a:pt x="3177" y="15798"/>
                  </a:cubicBezTo>
                  <a:cubicBezTo>
                    <a:pt x="1947" y="15798"/>
                    <a:pt x="877" y="15356"/>
                    <a:pt x="0" y="14782"/>
                  </a:cubicBezTo>
                  <a:lnTo>
                    <a:pt x="0" y="14782"/>
                  </a:lnTo>
                  <a:cubicBezTo>
                    <a:pt x="1262" y="16103"/>
                    <a:pt x="3084" y="17081"/>
                    <a:pt x="5196" y="17081"/>
                  </a:cubicBezTo>
                  <a:cubicBezTo>
                    <a:pt x="7327" y="17081"/>
                    <a:pt x="9752" y="16086"/>
                    <a:pt x="12195" y="13446"/>
                  </a:cubicBezTo>
                  <a:cubicBezTo>
                    <a:pt x="19337" y="5756"/>
                    <a:pt x="12434" y="874"/>
                    <a:pt x="9728" y="138"/>
                  </a:cubicBezTo>
                  <a:cubicBezTo>
                    <a:pt x="9378" y="46"/>
                    <a:pt x="9021" y="0"/>
                    <a:pt x="8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5179650" y="2171875"/>
              <a:ext cx="31775" cy="34800"/>
            </a:xfrm>
            <a:custGeom>
              <a:avLst/>
              <a:gdLst/>
              <a:ahLst/>
              <a:cxnLst/>
              <a:rect l="l" t="t" r="r" b="b"/>
              <a:pathLst>
                <a:path w="1271" h="1392" extrusionOk="0">
                  <a:moveTo>
                    <a:pt x="381" y="1"/>
                  </a:moveTo>
                  <a:cubicBezTo>
                    <a:pt x="1" y="1"/>
                    <a:pt x="430" y="1391"/>
                    <a:pt x="811" y="1391"/>
                  </a:cubicBezTo>
                  <a:cubicBezTo>
                    <a:pt x="827" y="1391"/>
                    <a:pt x="844" y="1389"/>
                    <a:pt x="860" y="1383"/>
                  </a:cubicBezTo>
                  <a:cubicBezTo>
                    <a:pt x="1271" y="1263"/>
                    <a:pt x="962" y="184"/>
                    <a:pt x="449" y="13"/>
                  </a:cubicBezTo>
                  <a:cubicBezTo>
                    <a:pt x="424" y="5"/>
                    <a:pt x="401"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4941650" y="2384025"/>
              <a:ext cx="7725" cy="14150"/>
            </a:xfrm>
            <a:custGeom>
              <a:avLst/>
              <a:gdLst/>
              <a:ahLst/>
              <a:cxnLst/>
              <a:rect l="l" t="t" r="r" b="b"/>
              <a:pathLst>
                <a:path w="309" h="566" extrusionOk="0">
                  <a:moveTo>
                    <a:pt x="35" y="1"/>
                  </a:moveTo>
                  <a:cubicBezTo>
                    <a:pt x="18" y="1"/>
                    <a:pt x="1" y="14"/>
                    <a:pt x="1" y="39"/>
                  </a:cubicBezTo>
                  <a:cubicBezTo>
                    <a:pt x="1" y="125"/>
                    <a:pt x="18" y="228"/>
                    <a:pt x="69" y="313"/>
                  </a:cubicBezTo>
                  <a:cubicBezTo>
                    <a:pt x="103" y="399"/>
                    <a:pt x="155" y="485"/>
                    <a:pt x="206" y="553"/>
                  </a:cubicBezTo>
                  <a:cubicBezTo>
                    <a:pt x="223" y="562"/>
                    <a:pt x="236" y="566"/>
                    <a:pt x="249" y="566"/>
                  </a:cubicBezTo>
                  <a:cubicBezTo>
                    <a:pt x="262" y="566"/>
                    <a:pt x="275" y="562"/>
                    <a:pt x="292" y="553"/>
                  </a:cubicBezTo>
                  <a:cubicBezTo>
                    <a:pt x="309" y="536"/>
                    <a:pt x="309" y="502"/>
                    <a:pt x="292" y="485"/>
                  </a:cubicBezTo>
                  <a:cubicBezTo>
                    <a:pt x="172" y="365"/>
                    <a:pt x="103" y="211"/>
                    <a:pt x="69" y="39"/>
                  </a:cubicBezTo>
                  <a:cubicBezTo>
                    <a:pt x="69" y="14"/>
                    <a:pt x="52"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4923675" y="2261225"/>
              <a:ext cx="28925" cy="106850"/>
            </a:xfrm>
            <a:custGeom>
              <a:avLst/>
              <a:gdLst/>
              <a:ahLst/>
              <a:cxnLst/>
              <a:rect l="l" t="t" r="r" b="b"/>
              <a:pathLst>
                <a:path w="1157" h="4274" extrusionOk="0">
                  <a:moveTo>
                    <a:pt x="1055" y="1"/>
                  </a:moveTo>
                  <a:cubicBezTo>
                    <a:pt x="1039" y="1"/>
                    <a:pt x="1023" y="6"/>
                    <a:pt x="1011" y="19"/>
                  </a:cubicBezTo>
                  <a:cubicBezTo>
                    <a:pt x="788" y="310"/>
                    <a:pt x="583" y="635"/>
                    <a:pt x="446" y="961"/>
                  </a:cubicBezTo>
                  <a:cubicBezTo>
                    <a:pt x="360" y="1166"/>
                    <a:pt x="326" y="1389"/>
                    <a:pt x="257" y="1594"/>
                  </a:cubicBezTo>
                  <a:cubicBezTo>
                    <a:pt x="172" y="1800"/>
                    <a:pt x="0" y="1920"/>
                    <a:pt x="35" y="2160"/>
                  </a:cubicBezTo>
                  <a:cubicBezTo>
                    <a:pt x="69" y="2245"/>
                    <a:pt x="69" y="2348"/>
                    <a:pt x="86" y="2434"/>
                  </a:cubicBezTo>
                  <a:cubicBezTo>
                    <a:pt x="86" y="2519"/>
                    <a:pt x="52" y="2605"/>
                    <a:pt x="52" y="2690"/>
                  </a:cubicBezTo>
                  <a:cubicBezTo>
                    <a:pt x="35" y="2879"/>
                    <a:pt x="35" y="3067"/>
                    <a:pt x="86" y="3256"/>
                  </a:cubicBezTo>
                  <a:cubicBezTo>
                    <a:pt x="223" y="3615"/>
                    <a:pt x="411" y="3958"/>
                    <a:pt x="651" y="4266"/>
                  </a:cubicBezTo>
                  <a:cubicBezTo>
                    <a:pt x="656" y="4271"/>
                    <a:pt x="663" y="4273"/>
                    <a:pt x="669" y="4273"/>
                  </a:cubicBezTo>
                  <a:cubicBezTo>
                    <a:pt x="684" y="4273"/>
                    <a:pt x="698" y="4261"/>
                    <a:pt x="685" y="4249"/>
                  </a:cubicBezTo>
                  <a:cubicBezTo>
                    <a:pt x="463" y="3941"/>
                    <a:pt x="309" y="3598"/>
                    <a:pt x="223" y="3239"/>
                  </a:cubicBezTo>
                  <a:cubicBezTo>
                    <a:pt x="189" y="3016"/>
                    <a:pt x="189" y="2810"/>
                    <a:pt x="223" y="2605"/>
                  </a:cubicBezTo>
                  <a:cubicBezTo>
                    <a:pt x="257" y="2416"/>
                    <a:pt x="343" y="2348"/>
                    <a:pt x="429" y="2177"/>
                  </a:cubicBezTo>
                  <a:cubicBezTo>
                    <a:pt x="497" y="2005"/>
                    <a:pt x="429" y="1868"/>
                    <a:pt x="429" y="1697"/>
                  </a:cubicBezTo>
                  <a:cubicBezTo>
                    <a:pt x="446" y="1492"/>
                    <a:pt x="497" y="1303"/>
                    <a:pt x="566" y="1115"/>
                  </a:cubicBezTo>
                  <a:cubicBezTo>
                    <a:pt x="720" y="772"/>
                    <a:pt x="908" y="430"/>
                    <a:pt x="1131" y="104"/>
                  </a:cubicBezTo>
                  <a:cubicBezTo>
                    <a:pt x="1157" y="53"/>
                    <a:pt x="1104" y="1"/>
                    <a:pt x="1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5215675" y="2087400"/>
              <a:ext cx="75825" cy="68225"/>
            </a:xfrm>
            <a:custGeom>
              <a:avLst/>
              <a:gdLst/>
              <a:ahLst/>
              <a:cxnLst/>
              <a:rect l="l" t="t" r="r" b="b"/>
              <a:pathLst>
                <a:path w="3033" h="2729" extrusionOk="0">
                  <a:moveTo>
                    <a:pt x="18" y="1"/>
                  </a:moveTo>
                  <a:cubicBezTo>
                    <a:pt x="1" y="1"/>
                    <a:pt x="1" y="18"/>
                    <a:pt x="18" y="18"/>
                  </a:cubicBezTo>
                  <a:lnTo>
                    <a:pt x="35" y="18"/>
                  </a:lnTo>
                  <a:cubicBezTo>
                    <a:pt x="344" y="172"/>
                    <a:pt x="635" y="326"/>
                    <a:pt x="909" y="532"/>
                  </a:cubicBezTo>
                  <a:cubicBezTo>
                    <a:pt x="1200" y="720"/>
                    <a:pt x="1474" y="943"/>
                    <a:pt x="1714" y="1183"/>
                  </a:cubicBezTo>
                  <a:cubicBezTo>
                    <a:pt x="1940" y="1363"/>
                    <a:pt x="2099" y="1624"/>
                    <a:pt x="2193" y="1905"/>
                  </a:cubicBezTo>
                  <a:lnTo>
                    <a:pt x="2193" y="1905"/>
                  </a:lnTo>
                  <a:cubicBezTo>
                    <a:pt x="2195" y="1918"/>
                    <a:pt x="2199" y="1931"/>
                    <a:pt x="2205" y="1943"/>
                  </a:cubicBezTo>
                  <a:lnTo>
                    <a:pt x="2205" y="1943"/>
                  </a:lnTo>
                  <a:cubicBezTo>
                    <a:pt x="2213" y="1969"/>
                    <a:pt x="2221" y="1996"/>
                    <a:pt x="2228" y="2022"/>
                  </a:cubicBezTo>
                  <a:cubicBezTo>
                    <a:pt x="2262" y="2296"/>
                    <a:pt x="2313" y="2604"/>
                    <a:pt x="2604" y="2724"/>
                  </a:cubicBezTo>
                  <a:cubicBezTo>
                    <a:pt x="2619" y="2727"/>
                    <a:pt x="2633" y="2728"/>
                    <a:pt x="2647" y="2728"/>
                  </a:cubicBezTo>
                  <a:cubicBezTo>
                    <a:pt x="2712" y="2728"/>
                    <a:pt x="2764" y="2695"/>
                    <a:pt x="2793" y="2638"/>
                  </a:cubicBezTo>
                  <a:cubicBezTo>
                    <a:pt x="3032" y="2279"/>
                    <a:pt x="2690" y="1936"/>
                    <a:pt x="2365" y="1765"/>
                  </a:cubicBezTo>
                  <a:cubicBezTo>
                    <a:pt x="2349" y="1759"/>
                    <a:pt x="2333" y="1756"/>
                    <a:pt x="2318" y="1756"/>
                  </a:cubicBezTo>
                  <a:cubicBezTo>
                    <a:pt x="2301" y="1756"/>
                    <a:pt x="2285" y="1760"/>
                    <a:pt x="2271" y="1766"/>
                  </a:cubicBezTo>
                  <a:lnTo>
                    <a:pt x="2271" y="1766"/>
                  </a:lnTo>
                  <a:cubicBezTo>
                    <a:pt x="2268" y="1760"/>
                    <a:pt x="2265" y="1754"/>
                    <a:pt x="2262" y="1748"/>
                  </a:cubicBezTo>
                  <a:cubicBezTo>
                    <a:pt x="2125" y="1474"/>
                    <a:pt x="1936" y="1217"/>
                    <a:pt x="1697" y="1011"/>
                  </a:cubicBezTo>
                  <a:cubicBezTo>
                    <a:pt x="1200" y="566"/>
                    <a:pt x="635" y="224"/>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5087800" y="2376450"/>
              <a:ext cx="161150" cy="103250"/>
            </a:xfrm>
            <a:custGeom>
              <a:avLst/>
              <a:gdLst/>
              <a:ahLst/>
              <a:cxnLst/>
              <a:rect l="l" t="t" r="r" b="b"/>
              <a:pathLst>
                <a:path w="6446" h="4130" extrusionOk="0">
                  <a:moveTo>
                    <a:pt x="6372" y="1"/>
                  </a:moveTo>
                  <a:cubicBezTo>
                    <a:pt x="6354" y="1"/>
                    <a:pt x="6338" y="10"/>
                    <a:pt x="6332" y="34"/>
                  </a:cubicBezTo>
                  <a:cubicBezTo>
                    <a:pt x="6058" y="651"/>
                    <a:pt x="5561" y="1147"/>
                    <a:pt x="4928" y="1387"/>
                  </a:cubicBezTo>
                  <a:cubicBezTo>
                    <a:pt x="4636" y="1490"/>
                    <a:pt x="4311" y="1473"/>
                    <a:pt x="4037" y="1610"/>
                  </a:cubicBezTo>
                  <a:cubicBezTo>
                    <a:pt x="3797" y="1712"/>
                    <a:pt x="3626" y="1918"/>
                    <a:pt x="3523" y="2158"/>
                  </a:cubicBezTo>
                  <a:cubicBezTo>
                    <a:pt x="3438" y="2415"/>
                    <a:pt x="3386" y="2689"/>
                    <a:pt x="3386" y="2963"/>
                  </a:cubicBezTo>
                  <a:cubicBezTo>
                    <a:pt x="3369" y="3271"/>
                    <a:pt x="3283" y="3442"/>
                    <a:pt x="3009" y="3562"/>
                  </a:cubicBezTo>
                  <a:cubicBezTo>
                    <a:pt x="2855" y="3631"/>
                    <a:pt x="2718" y="3665"/>
                    <a:pt x="2564" y="3682"/>
                  </a:cubicBezTo>
                  <a:cubicBezTo>
                    <a:pt x="1725" y="3819"/>
                    <a:pt x="903" y="3905"/>
                    <a:pt x="64" y="4025"/>
                  </a:cubicBezTo>
                  <a:cubicBezTo>
                    <a:pt x="0" y="4040"/>
                    <a:pt x="25" y="4129"/>
                    <a:pt x="83" y="4129"/>
                  </a:cubicBezTo>
                  <a:cubicBezTo>
                    <a:pt x="88" y="4129"/>
                    <a:pt x="93" y="4129"/>
                    <a:pt x="98" y="4127"/>
                  </a:cubicBezTo>
                  <a:cubicBezTo>
                    <a:pt x="543" y="4076"/>
                    <a:pt x="988" y="3990"/>
                    <a:pt x="1434" y="3939"/>
                  </a:cubicBezTo>
                  <a:cubicBezTo>
                    <a:pt x="1879" y="3870"/>
                    <a:pt x="2290" y="3853"/>
                    <a:pt x="2701" y="3768"/>
                  </a:cubicBezTo>
                  <a:cubicBezTo>
                    <a:pt x="2958" y="3751"/>
                    <a:pt x="3181" y="3631"/>
                    <a:pt x="3352" y="3442"/>
                  </a:cubicBezTo>
                  <a:cubicBezTo>
                    <a:pt x="3523" y="3185"/>
                    <a:pt x="3489" y="2809"/>
                    <a:pt x="3575" y="2500"/>
                  </a:cubicBezTo>
                  <a:cubicBezTo>
                    <a:pt x="3626" y="2089"/>
                    <a:pt x="3951" y="1764"/>
                    <a:pt x="4362" y="1712"/>
                  </a:cubicBezTo>
                  <a:cubicBezTo>
                    <a:pt x="4688" y="1661"/>
                    <a:pt x="4996" y="1558"/>
                    <a:pt x="5287" y="1421"/>
                  </a:cubicBezTo>
                  <a:cubicBezTo>
                    <a:pt x="5818" y="1130"/>
                    <a:pt x="6229" y="651"/>
                    <a:pt x="6435" y="68"/>
                  </a:cubicBezTo>
                  <a:cubicBezTo>
                    <a:pt x="6446" y="35"/>
                    <a:pt x="6406" y="1"/>
                    <a:pt x="6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5159900" y="2130200"/>
              <a:ext cx="25850" cy="20850"/>
            </a:xfrm>
            <a:custGeom>
              <a:avLst/>
              <a:gdLst/>
              <a:ahLst/>
              <a:cxnLst/>
              <a:rect l="l" t="t" r="r" b="b"/>
              <a:pathLst>
                <a:path w="1034" h="834" extrusionOk="0">
                  <a:moveTo>
                    <a:pt x="249" y="1"/>
                  </a:moveTo>
                  <a:cubicBezTo>
                    <a:pt x="1" y="1"/>
                    <a:pt x="355" y="834"/>
                    <a:pt x="638" y="834"/>
                  </a:cubicBezTo>
                  <a:cubicBezTo>
                    <a:pt x="675" y="834"/>
                    <a:pt x="710" y="820"/>
                    <a:pt x="742" y="789"/>
                  </a:cubicBezTo>
                  <a:cubicBezTo>
                    <a:pt x="1033" y="533"/>
                    <a:pt x="571" y="19"/>
                    <a:pt x="262" y="2"/>
                  </a:cubicBezTo>
                  <a:cubicBezTo>
                    <a:pt x="258" y="1"/>
                    <a:pt x="253"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 name="Google Shape;20;p2"/>
            <p:cNvSpPr/>
            <p:nvPr/>
          </p:nvSpPr>
          <p:spPr>
            <a:xfrm>
              <a:off x="5284200" y="2267675"/>
              <a:ext cx="44125" cy="61675"/>
            </a:xfrm>
            <a:custGeom>
              <a:avLst/>
              <a:gdLst/>
              <a:ahLst/>
              <a:cxnLst/>
              <a:rect l="l" t="t" r="r" b="b"/>
              <a:pathLst>
                <a:path w="1765" h="2467" fill="none" extrusionOk="0">
                  <a:moveTo>
                    <a:pt x="1576" y="292"/>
                  </a:moveTo>
                  <a:cubicBezTo>
                    <a:pt x="1764" y="583"/>
                    <a:pt x="1764" y="960"/>
                    <a:pt x="1576" y="1251"/>
                  </a:cubicBezTo>
                  <a:cubicBezTo>
                    <a:pt x="1251" y="1833"/>
                    <a:pt x="1011" y="2467"/>
                    <a:pt x="600" y="2176"/>
                  </a:cubicBezTo>
                  <a:cubicBezTo>
                    <a:pt x="189" y="1884"/>
                    <a:pt x="0" y="1490"/>
                    <a:pt x="428" y="1011"/>
                  </a:cubicBezTo>
                  <a:cubicBezTo>
                    <a:pt x="840" y="531"/>
                    <a:pt x="737" y="206"/>
                    <a:pt x="1096" y="69"/>
                  </a:cubicBezTo>
                  <a:cubicBezTo>
                    <a:pt x="1285" y="0"/>
                    <a:pt x="1507" y="86"/>
                    <a:pt x="1576" y="292"/>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5119350" y="2377900"/>
              <a:ext cx="47125" cy="45325"/>
            </a:xfrm>
            <a:custGeom>
              <a:avLst/>
              <a:gdLst/>
              <a:ahLst/>
              <a:cxnLst/>
              <a:rect l="l" t="t" r="r" b="b"/>
              <a:pathLst>
                <a:path w="1885" h="1813" extrusionOk="0">
                  <a:moveTo>
                    <a:pt x="1606" y="1"/>
                  </a:moveTo>
                  <a:cubicBezTo>
                    <a:pt x="1407" y="1"/>
                    <a:pt x="1093" y="679"/>
                    <a:pt x="942" y="952"/>
                  </a:cubicBezTo>
                  <a:cubicBezTo>
                    <a:pt x="771" y="1312"/>
                    <a:pt x="0" y="1398"/>
                    <a:pt x="0" y="1723"/>
                  </a:cubicBezTo>
                  <a:cubicBezTo>
                    <a:pt x="0" y="1787"/>
                    <a:pt x="29" y="1812"/>
                    <a:pt x="76" y="1812"/>
                  </a:cubicBezTo>
                  <a:cubicBezTo>
                    <a:pt x="267" y="1812"/>
                    <a:pt x="754" y="1380"/>
                    <a:pt x="754" y="1380"/>
                  </a:cubicBezTo>
                  <a:cubicBezTo>
                    <a:pt x="1028" y="1209"/>
                    <a:pt x="1884" y="661"/>
                    <a:pt x="1730" y="147"/>
                  </a:cubicBezTo>
                  <a:cubicBezTo>
                    <a:pt x="1699" y="44"/>
                    <a:pt x="1656" y="1"/>
                    <a:pt x="16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5128775" y="2105325"/>
              <a:ext cx="24975" cy="11800"/>
            </a:xfrm>
            <a:custGeom>
              <a:avLst/>
              <a:gdLst/>
              <a:ahLst/>
              <a:cxnLst/>
              <a:rect l="l" t="t" r="r" b="b"/>
              <a:pathLst>
                <a:path w="999" h="472" extrusionOk="0">
                  <a:moveTo>
                    <a:pt x="403" y="0"/>
                  </a:moveTo>
                  <a:cubicBezTo>
                    <a:pt x="389" y="0"/>
                    <a:pt x="374" y="1"/>
                    <a:pt x="360" y="3"/>
                  </a:cubicBezTo>
                  <a:cubicBezTo>
                    <a:pt x="0" y="55"/>
                    <a:pt x="788" y="466"/>
                    <a:pt x="788" y="466"/>
                  </a:cubicBezTo>
                  <a:cubicBezTo>
                    <a:pt x="802" y="470"/>
                    <a:pt x="815" y="471"/>
                    <a:pt x="826" y="471"/>
                  </a:cubicBezTo>
                  <a:cubicBezTo>
                    <a:pt x="999" y="471"/>
                    <a:pt x="711" y="0"/>
                    <a:pt x="4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5018075" y="2424525"/>
              <a:ext cx="31925" cy="17450"/>
            </a:xfrm>
            <a:custGeom>
              <a:avLst/>
              <a:gdLst/>
              <a:ahLst/>
              <a:cxnLst/>
              <a:rect l="l" t="t" r="r" b="b"/>
              <a:pathLst>
                <a:path w="1277" h="698" extrusionOk="0">
                  <a:moveTo>
                    <a:pt x="947" y="0"/>
                  </a:moveTo>
                  <a:cubicBezTo>
                    <a:pt x="609" y="0"/>
                    <a:pt x="121" y="192"/>
                    <a:pt x="44" y="492"/>
                  </a:cubicBezTo>
                  <a:cubicBezTo>
                    <a:pt x="0" y="639"/>
                    <a:pt x="109" y="698"/>
                    <a:pt x="278" y="698"/>
                  </a:cubicBezTo>
                  <a:cubicBezTo>
                    <a:pt x="640" y="698"/>
                    <a:pt x="1277" y="429"/>
                    <a:pt x="1277" y="183"/>
                  </a:cubicBezTo>
                  <a:cubicBezTo>
                    <a:pt x="1271" y="57"/>
                    <a:pt x="1131" y="0"/>
                    <a:pt x="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5123525" y="2241275"/>
              <a:ext cx="23675" cy="25575"/>
            </a:xfrm>
            <a:custGeom>
              <a:avLst/>
              <a:gdLst/>
              <a:ahLst/>
              <a:cxnLst/>
              <a:rect l="l" t="t" r="r" b="b"/>
              <a:pathLst>
                <a:path w="947" h="1023" extrusionOk="0">
                  <a:moveTo>
                    <a:pt x="682" y="0"/>
                  </a:moveTo>
                  <a:cubicBezTo>
                    <a:pt x="432" y="0"/>
                    <a:pt x="0" y="1022"/>
                    <a:pt x="373" y="1022"/>
                  </a:cubicBezTo>
                  <a:cubicBezTo>
                    <a:pt x="376" y="1022"/>
                    <a:pt x="378" y="1022"/>
                    <a:pt x="381" y="1022"/>
                  </a:cubicBezTo>
                  <a:cubicBezTo>
                    <a:pt x="775" y="1005"/>
                    <a:pt x="947" y="132"/>
                    <a:pt x="724" y="12"/>
                  </a:cubicBezTo>
                  <a:cubicBezTo>
                    <a:pt x="711" y="4"/>
                    <a:pt x="697" y="0"/>
                    <a:pt x="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 name="Google Shape;25;p2"/>
            <p:cNvSpPr/>
            <p:nvPr/>
          </p:nvSpPr>
          <p:spPr>
            <a:xfrm>
              <a:off x="5287825" y="2226500"/>
              <a:ext cx="26800" cy="24625"/>
            </a:xfrm>
            <a:custGeom>
              <a:avLst/>
              <a:gdLst/>
              <a:ahLst/>
              <a:cxnLst/>
              <a:rect l="l" t="t" r="r" b="b"/>
              <a:pathLst>
                <a:path w="1072" h="985" extrusionOk="0">
                  <a:moveTo>
                    <a:pt x="320" y="0"/>
                  </a:moveTo>
                  <a:cubicBezTo>
                    <a:pt x="0" y="0"/>
                    <a:pt x="179" y="984"/>
                    <a:pt x="578" y="984"/>
                  </a:cubicBezTo>
                  <a:cubicBezTo>
                    <a:pt x="594" y="984"/>
                    <a:pt x="610" y="983"/>
                    <a:pt x="626" y="979"/>
                  </a:cubicBezTo>
                  <a:cubicBezTo>
                    <a:pt x="1071" y="911"/>
                    <a:pt x="729" y="55"/>
                    <a:pt x="352" y="3"/>
                  </a:cubicBezTo>
                  <a:cubicBezTo>
                    <a:pt x="341" y="1"/>
                    <a:pt x="330" y="0"/>
                    <a:pt x="32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 name="Google Shape;26;p2"/>
          <p:cNvGrpSpPr/>
          <p:nvPr/>
        </p:nvGrpSpPr>
        <p:grpSpPr>
          <a:xfrm>
            <a:off x="2961054" y="5813593"/>
            <a:ext cx="1338836" cy="1388236"/>
            <a:chOff x="4791650" y="538625"/>
            <a:chExt cx="731075" cy="756175"/>
          </a:xfrm>
        </p:grpSpPr>
        <p:sp>
          <p:nvSpPr>
            <p:cNvPr id="27" name="Google Shape;27;p2"/>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 name="Google Shape;28;p2"/>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 name="Google Shape;29;p2"/>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 name="Google Shape;30;p2"/>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3" name="Google Shape;33;p2"/>
          <p:cNvGrpSpPr/>
          <p:nvPr/>
        </p:nvGrpSpPr>
        <p:grpSpPr>
          <a:xfrm>
            <a:off x="-561156" y="1237673"/>
            <a:ext cx="1527510" cy="1395476"/>
            <a:chOff x="3080800" y="238100"/>
            <a:chExt cx="714225" cy="650875"/>
          </a:xfrm>
        </p:grpSpPr>
        <p:sp>
          <p:nvSpPr>
            <p:cNvPr id="34" name="Google Shape;34;p2"/>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 name="Google Shape;37;p2"/>
          <p:cNvGrpSpPr/>
          <p:nvPr/>
        </p:nvGrpSpPr>
        <p:grpSpPr>
          <a:xfrm>
            <a:off x="10834331" y="5941781"/>
            <a:ext cx="1444313" cy="1317240"/>
            <a:chOff x="4688600" y="1410900"/>
            <a:chExt cx="799000" cy="726900"/>
          </a:xfrm>
        </p:grpSpPr>
        <p:sp>
          <p:nvSpPr>
            <p:cNvPr id="38" name="Google Shape;38;p2"/>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 name="Google Shape;39;p2"/>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0" name="Google Shape;40;p2"/>
          <p:cNvGrpSpPr/>
          <p:nvPr/>
        </p:nvGrpSpPr>
        <p:grpSpPr>
          <a:xfrm>
            <a:off x="6635520" y="-541550"/>
            <a:ext cx="922770" cy="1605081"/>
            <a:chOff x="4559300" y="564775"/>
            <a:chExt cx="389225" cy="675350"/>
          </a:xfrm>
        </p:grpSpPr>
        <p:sp>
          <p:nvSpPr>
            <p:cNvPr id="41" name="Google Shape;41;p2"/>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 name="Google Shape;42;p2"/>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3" name="Google Shape;43;p2"/>
          <p:cNvGrpSpPr/>
          <p:nvPr/>
        </p:nvGrpSpPr>
        <p:grpSpPr>
          <a:xfrm>
            <a:off x="4094541" y="159424"/>
            <a:ext cx="1007654" cy="1070672"/>
            <a:chOff x="2291250" y="337875"/>
            <a:chExt cx="626025" cy="663475"/>
          </a:xfrm>
        </p:grpSpPr>
        <p:sp>
          <p:nvSpPr>
            <p:cNvPr id="44" name="Google Shape;44;p2"/>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 name="Google Shape;45;p2"/>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 name="Google Shape;46;p2"/>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2"/>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2"/>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9" name="Google Shape;49;p2"/>
          <p:cNvGrpSpPr/>
          <p:nvPr/>
        </p:nvGrpSpPr>
        <p:grpSpPr>
          <a:xfrm flipH="1">
            <a:off x="-937066" y="5316228"/>
            <a:ext cx="2984891" cy="1388232"/>
            <a:chOff x="4573425" y="2584300"/>
            <a:chExt cx="1222475" cy="567150"/>
          </a:xfrm>
        </p:grpSpPr>
        <p:sp>
          <p:nvSpPr>
            <p:cNvPr id="50" name="Google Shape;50;p2"/>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2"/>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 name="Google Shape;52;p2"/>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 name="Google Shape;53;p2"/>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2"/>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 name="Google Shape;56;p2"/>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 name="Google Shape;57;p2"/>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 name="Google Shape;58;p2"/>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 name="Google Shape;59;p2"/>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 name="Google Shape;60;p2"/>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 name="Google Shape;61;p2"/>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 name="Google Shape;62;p2"/>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 name="Google Shape;63;p2"/>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 name="Google Shape;64;p2"/>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 name="Google Shape;65;p2"/>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 name="Google Shape;66;p2"/>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 name="Google Shape;67;p2"/>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 name="Google Shape;68;p2"/>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 name="Google Shape;69;p2"/>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 name="Google Shape;70;p2"/>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2"/>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2" name="Google Shape;72;p2"/>
          <p:cNvGrpSpPr/>
          <p:nvPr/>
        </p:nvGrpSpPr>
        <p:grpSpPr>
          <a:xfrm>
            <a:off x="9091613" y="-522814"/>
            <a:ext cx="2197831" cy="1567585"/>
            <a:chOff x="3517550" y="401175"/>
            <a:chExt cx="1027650" cy="731150"/>
          </a:xfrm>
        </p:grpSpPr>
        <p:sp>
          <p:nvSpPr>
            <p:cNvPr id="73" name="Google Shape;73;p2"/>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 name="Google Shape;74;p2"/>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5" name="Google Shape;75;p2"/>
          <p:cNvGrpSpPr/>
          <p:nvPr/>
        </p:nvGrpSpPr>
        <p:grpSpPr>
          <a:xfrm>
            <a:off x="872396" y="-450259"/>
            <a:ext cx="1688821" cy="1660689"/>
            <a:chOff x="1931075" y="728875"/>
            <a:chExt cx="789650" cy="774575"/>
          </a:xfrm>
        </p:grpSpPr>
        <p:sp>
          <p:nvSpPr>
            <p:cNvPr id="76" name="Google Shape;76;p2"/>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 name="Google Shape;77;p2"/>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 name="Google Shape;78;p2"/>
          <p:cNvGrpSpPr/>
          <p:nvPr/>
        </p:nvGrpSpPr>
        <p:grpSpPr>
          <a:xfrm>
            <a:off x="5213118" y="6070347"/>
            <a:ext cx="922847" cy="874752"/>
            <a:chOff x="2776800" y="970450"/>
            <a:chExt cx="431500" cy="408000"/>
          </a:xfrm>
        </p:grpSpPr>
        <p:sp>
          <p:nvSpPr>
            <p:cNvPr id="79" name="Google Shape;79;p2"/>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 name="Google Shape;80;p2"/>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 name="Google Shape;81;p2"/>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 name="Google Shape;82;p2"/>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 name="Google Shape;83;p2"/>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 name="Google Shape;84;p2"/>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 name="Google Shape;85;p2"/>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 name="Google Shape;86;p2"/>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 name="Google Shape;87;p2"/>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 name="Google Shape;88;p2"/>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9" name="Google Shape;89;p2"/>
          <p:cNvGrpSpPr/>
          <p:nvPr/>
        </p:nvGrpSpPr>
        <p:grpSpPr>
          <a:xfrm>
            <a:off x="-258781" y="3522353"/>
            <a:ext cx="922763" cy="652309"/>
            <a:chOff x="4171675" y="981000"/>
            <a:chExt cx="398775" cy="281200"/>
          </a:xfrm>
        </p:grpSpPr>
        <p:sp>
          <p:nvSpPr>
            <p:cNvPr id="90" name="Google Shape;90;p2"/>
            <p:cNvSpPr/>
            <p:nvPr/>
          </p:nvSpPr>
          <p:spPr>
            <a:xfrm>
              <a:off x="4171675" y="981000"/>
              <a:ext cx="299725" cy="281200"/>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 name="Google Shape;91;p2"/>
            <p:cNvSpPr/>
            <p:nvPr/>
          </p:nvSpPr>
          <p:spPr>
            <a:xfrm>
              <a:off x="4247600" y="1053300"/>
              <a:ext cx="201650" cy="193350"/>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 name="Google Shape;92;p2"/>
            <p:cNvSpPr/>
            <p:nvPr/>
          </p:nvSpPr>
          <p:spPr>
            <a:xfrm>
              <a:off x="4439825" y="1101125"/>
              <a:ext cx="130625" cy="148750"/>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3" name="Google Shape;93;p2"/>
          <p:cNvSpPr txBox="1">
            <a:spLocks noGrp="1"/>
          </p:cNvSpPr>
          <p:nvPr>
            <p:ph type="ctrTitle"/>
          </p:nvPr>
        </p:nvSpPr>
        <p:spPr>
          <a:xfrm>
            <a:off x="1125334" y="1510689"/>
            <a:ext cx="5620062" cy="28712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5500"/>
              <a:buNone/>
              <a:defRPr sz="9310"/>
            </a:lvl1pPr>
            <a:lvl2pPr lvl="1" rtl="0">
              <a:spcBef>
                <a:spcPts val="0"/>
              </a:spcBef>
              <a:spcAft>
                <a:spcPts val="0"/>
              </a:spcAft>
              <a:buSzPts val="5200"/>
              <a:buNone/>
              <a:defRPr sz="6916"/>
            </a:lvl2pPr>
            <a:lvl3pPr lvl="2" rtl="0">
              <a:spcBef>
                <a:spcPts val="0"/>
              </a:spcBef>
              <a:spcAft>
                <a:spcPts val="0"/>
              </a:spcAft>
              <a:buSzPts val="5200"/>
              <a:buNone/>
              <a:defRPr sz="6916"/>
            </a:lvl3pPr>
            <a:lvl4pPr lvl="3" rtl="0">
              <a:spcBef>
                <a:spcPts val="0"/>
              </a:spcBef>
              <a:spcAft>
                <a:spcPts val="0"/>
              </a:spcAft>
              <a:buSzPts val="5200"/>
              <a:buNone/>
              <a:defRPr sz="6916"/>
            </a:lvl4pPr>
            <a:lvl5pPr lvl="4" rtl="0">
              <a:spcBef>
                <a:spcPts val="0"/>
              </a:spcBef>
              <a:spcAft>
                <a:spcPts val="0"/>
              </a:spcAft>
              <a:buSzPts val="5200"/>
              <a:buNone/>
              <a:defRPr sz="6916"/>
            </a:lvl5pPr>
            <a:lvl6pPr lvl="5" rtl="0">
              <a:spcBef>
                <a:spcPts val="0"/>
              </a:spcBef>
              <a:spcAft>
                <a:spcPts val="0"/>
              </a:spcAft>
              <a:buSzPts val="5200"/>
              <a:buNone/>
              <a:defRPr sz="6916"/>
            </a:lvl6pPr>
            <a:lvl7pPr lvl="6" rtl="0">
              <a:spcBef>
                <a:spcPts val="0"/>
              </a:spcBef>
              <a:spcAft>
                <a:spcPts val="0"/>
              </a:spcAft>
              <a:buSzPts val="5200"/>
              <a:buNone/>
              <a:defRPr sz="6916"/>
            </a:lvl7pPr>
            <a:lvl8pPr lvl="7" rtl="0">
              <a:spcBef>
                <a:spcPts val="0"/>
              </a:spcBef>
              <a:spcAft>
                <a:spcPts val="0"/>
              </a:spcAft>
              <a:buSzPts val="5200"/>
              <a:buNone/>
              <a:defRPr sz="6916"/>
            </a:lvl8pPr>
            <a:lvl9pPr lvl="8" rtl="0">
              <a:spcBef>
                <a:spcPts val="0"/>
              </a:spcBef>
              <a:spcAft>
                <a:spcPts val="0"/>
              </a:spcAft>
              <a:buSzPts val="5200"/>
              <a:buNone/>
              <a:defRPr sz="6916"/>
            </a:lvl9pPr>
          </a:lstStyle>
          <a:p>
            <a:endParaRPr/>
          </a:p>
        </p:txBody>
      </p:sp>
      <p:sp>
        <p:nvSpPr>
          <p:cNvPr id="94" name="Google Shape;94;p2"/>
          <p:cNvSpPr txBox="1">
            <a:spLocks noGrp="1"/>
          </p:cNvSpPr>
          <p:nvPr>
            <p:ph type="subTitle" idx="1"/>
          </p:nvPr>
        </p:nvSpPr>
        <p:spPr>
          <a:xfrm>
            <a:off x="981292" y="4526756"/>
            <a:ext cx="5908147" cy="6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394"/>
            </a:lvl1pPr>
            <a:lvl2pPr lvl="1" algn="ctr" rtl="0">
              <a:lnSpc>
                <a:spcPct val="100000"/>
              </a:lnSpc>
              <a:spcBef>
                <a:spcPts val="0"/>
              </a:spcBef>
              <a:spcAft>
                <a:spcPts val="0"/>
              </a:spcAft>
              <a:buSzPts val="1800"/>
              <a:buNone/>
              <a:defRPr sz="2394"/>
            </a:lvl2pPr>
            <a:lvl3pPr lvl="2" algn="ctr" rtl="0">
              <a:lnSpc>
                <a:spcPct val="100000"/>
              </a:lnSpc>
              <a:spcBef>
                <a:spcPts val="0"/>
              </a:spcBef>
              <a:spcAft>
                <a:spcPts val="0"/>
              </a:spcAft>
              <a:buSzPts val="1800"/>
              <a:buNone/>
              <a:defRPr sz="2394"/>
            </a:lvl3pPr>
            <a:lvl4pPr lvl="3" algn="ctr" rtl="0">
              <a:lnSpc>
                <a:spcPct val="100000"/>
              </a:lnSpc>
              <a:spcBef>
                <a:spcPts val="0"/>
              </a:spcBef>
              <a:spcAft>
                <a:spcPts val="0"/>
              </a:spcAft>
              <a:buSzPts val="1800"/>
              <a:buNone/>
              <a:defRPr sz="2394"/>
            </a:lvl4pPr>
            <a:lvl5pPr lvl="4" algn="ctr" rtl="0">
              <a:lnSpc>
                <a:spcPct val="100000"/>
              </a:lnSpc>
              <a:spcBef>
                <a:spcPts val="0"/>
              </a:spcBef>
              <a:spcAft>
                <a:spcPts val="0"/>
              </a:spcAft>
              <a:buSzPts val="1800"/>
              <a:buNone/>
              <a:defRPr sz="2394"/>
            </a:lvl5pPr>
            <a:lvl6pPr lvl="5" algn="ctr" rtl="0">
              <a:lnSpc>
                <a:spcPct val="100000"/>
              </a:lnSpc>
              <a:spcBef>
                <a:spcPts val="0"/>
              </a:spcBef>
              <a:spcAft>
                <a:spcPts val="0"/>
              </a:spcAft>
              <a:buSzPts val="1800"/>
              <a:buNone/>
              <a:defRPr sz="2394"/>
            </a:lvl6pPr>
            <a:lvl7pPr lvl="6" algn="ctr" rtl="0">
              <a:lnSpc>
                <a:spcPct val="100000"/>
              </a:lnSpc>
              <a:spcBef>
                <a:spcPts val="0"/>
              </a:spcBef>
              <a:spcAft>
                <a:spcPts val="0"/>
              </a:spcAft>
              <a:buSzPts val="1800"/>
              <a:buNone/>
              <a:defRPr sz="2394"/>
            </a:lvl7pPr>
            <a:lvl8pPr lvl="7" algn="ctr" rtl="0">
              <a:lnSpc>
                <a:spcPct val="100000"/>
              </a:lnSpc>
              <a:spcBef>
                <a:spcPts val="0"/>
              </a:spcBef>
              <a:spcAft>
                <a:spcPts val="0"/>
              </a:spcAft>
              <a:buSzPts val="1800"/>
              <a:buNone/>
              <a:defRPr sz="2394"/>
            </a:lvl8pPr>
            <a:lvl9pPr lvl="8" algn="ctr" rtl="0">
              <a:lnSpc>
                <a:spcPct val="100000"/>
              </a:lnSpc>
              <a:spcBef>
                <a:spcPts val="0"/>
              </a:spcBef>
              <a:spcAft>
                <a:spcPts val="0"/>
              </a:spcAft>
              <a:buSzPts val="1800"/>
              <a:buNone/>
              <a:defRPr sz="2394"/>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25">
    <p:spTree>
      <p:nvGrpSpPr>
        <p:cNvPr id="1" name="Shape 2151"/>
        <p:cNvGrpSpPr/>
        <p:nvPr/>
      </p:nvGrpSpPr>
      <p:grpSpPr>
        <a:xfrm>
          <a:off x="0" y="0"/>
          <a:ext cx="0" cy="0"/>
          <a:chOff x="0" y="0"/>
          <a:chExt cx="0" cy="0"/>
        </a:xfrm>
      </p:grpSpPr>
      <p:sp>
        <p:nvSpPr>
          <p:cNvPr id="2152" name="Google Shape;2152;p27"/>
          <p:cNvSpPr/>
          <p:nvPr/>
        </p:nvSpPr>
        <p:spPr>
          <a:xfrm flipH="1">
            <a:off x="3034675" y="-1322057"/>
            <a:ext cx="9127165" cy="12634063"/>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153" name="Google Shape;2153;p27"/>
          <p:cNvGrpSpPr/>
          <p:nvPr/>
        </p:nvGrpSpPr>
        <p:grpSpPr>
          <a:xfrm>
            <a:off x="11457177" y="2084685"/>
            <a:ext cx="1163492" cy="1062923"/>
            <a:chOff x="3080800" y="238100"/>
            <a:chExt cx="714225" cy="650875"/>
          </a:xfrm>
        </p:grpSpPr>
        <p:sp>
          <p:nvSpPr>
            <p:cNvPr id="2154" name="Google Shape;2154;p27"/>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5" name="Google Shape;2155;p27"/>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6" name="Google Shape;2156;p27"/>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57" name="Google Shape;2157;p27"/>
          <p:cNvGrpSpPr/>
          <p:nvPr/>
        </p:nvGrpSpPr>
        <p:grpSpPr>
          <a:xfrm flipH="1">
            <a:off x="11610627" y="4237858"/>
            <a:ext cx="1055365" cy="666740"/>
            <a:chOff x="4878725" y="3290775"/>
            <a:chExt cx="647850" cy="408275"/>
          </a:xfrm>
        </p:grpSpPr>
        <p:sp>
          <p:nvSpPr>
            <p:cNvPr id="2158" name="Google Shape;2158;p27"/>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9" name="Google Shape;2159;p27"/>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0" name="Google Shape;2160;p27"/>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1" name="Google Shape;2161;p27"/>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2" name="Google Shape;2162;p27"/>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3" name="Google Shape;2163;p27"/>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4" name="Google Shape;2164;p27"/>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5" name="Google Shape;2165;p27"/>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6" name="Google Shape;2166;p27"/>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7" name="Google Shape;2167;p27"/>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8" name="Google Shape;2168;p27"/>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69" name="Google Shape;2169;p27"/>
          <p:cNvGrpSpPr/>
          <p:nvPr/>
        </p:nvGrpSpPr>
        <p:grpSpPr>
          <a:xfrm flipH="1">
            <a:off x="10419682" y="5994849"/>
            <a:ext cx="1190941" cy="1234884"/>
            <a:chOff x="4791650" y="538625"/>
            <a:chExt cx="731075" cy="756175"/>
          </a:xfrm>
        </p:grpSpPr>
        <p:sp>
          <p:nvSpPr>
            <p:cNvPr id="2170" name="Google Shape;2170;p27"/>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1" name="Google Shape;2171;p27"/>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2" name="Google Shape;2172;p27"/>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3" name="Google Shape;2173;p27"/>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4" name="Google Shape;2174;p27"/>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5" name="Google Shape;2175;p27"/>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76" name="Google Shape;2176;p27"/>
          <p:cNvGrpSpPr/>
          <p:nvPr/>
        </p:nvGrpSpPr>
        <p:grpSpPr>
          <a:xfrm flipH="1">
            <a:off x="10815480" y="-134561"/>
            <a:ext cx="1055332" cy="1128997"/>
            <a:chOff x="3862225" y="4682025"/>
            <a:chExt cx="310650" cy="331525"/>
          </a:xfrm>
        </p:grpSpPr>
        <p:sp>
          <p:nvSpPr>
            <p:cNvPr id="2177" name="Google Shape;2177;p27"/>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8" name="Google Shape;2178;p27"/>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9" name="Google Shape;2179;p27"/>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0" name="Google Shape;2180;p27"/>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81" name="Google Shape;2181;p27"/>
          <p:cNvGrpSpPr/>
          <p:nvPr/>
        </p:nvGrpSpPr>
        <p:grpSpPr>
          <a:xfrm rot="-5400000" flipH="1">
            <a:off x="-144757" y="522725"/>
            <a:ext cx="1304820" cy="1184139"/>
            <a:chOff x="4688600" y="1410900"/>
            <a:chExt cx="799000" cy="726900"/>
          </a:xfrm>
        </p:grpSpPr>
        <p:sp>
          <p:nvSpPr>
            <p:cNvPr id="2182" name="Google Shape;2182;p27"/>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3" name="Google Shape;2183;p27"/>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84" name="Google Shape;2184;p27"/>
          <p:cNvGrpSpPr/>
          <p:nvPr/>
        </p:nvGrpSpPr>
        <p:grpSpPr>
          <a:xfrm flipH="1">
            <a:off x="-706851" y="5884471"/>
            <a:ext cx="2371263" cy="1102843"/>
            <a:chOff x="4573425" y="2584300"/>
            <a:chExt cx="1222475" cy="567150"/>
          </a:xfrm>
        </p:grpSpPr>
        <p:sp>
          <p:nvSpPr>
            <p:cNvPr id="2185" name="Google Shape;2185;p27"/>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6" name="Google Shape;2186;p27"/>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7" name="Google Shape;2187;p27"/>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8" name="Google Shape;2188;p27"/>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9" name="Google Shape;2189;p27"/>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0" name="Google Shape;2190;p27"/>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1" name="Google Shape;2191;p27"/>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2" name="Google Shape;2192;p27"/>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3" name="Google Shape;2193;p27"/>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4" name="Google Shape;2194;p27"/>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5" name="Google Shape;2195;p27"/>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6" name="Google Shape;2196;p27"/>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7" name="Google Shape;2197;p27"/>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8" name="Google Shape;2198;p27"/>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9" name="Google Shape;2199;p27"/>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0" name="Google Shape;2200;p27"/>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1" name="Google Shape;2201;p27"/>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2" name="Google Shape;2202;p27"/>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3" name="Google Shape;2203;p27"/>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4" name="Google Shape;2204;p27"/>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5" name="Google Shape;2205;p27"/>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6" name="Google Shape;2206;p27"/>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07" name="Google Shape;2207;p27"/>
          <p:cNvGrpSpPr/>
          <p:nvPr/>
        </p:nvGrpSpPr>
        <p:grpSpPr>
          <a:xfrm>
            <a:off x="-504132" y="2594876"/>
            <a:ext cx="964710" cy="967960"/>
            <a:chOff x="1813400" y="1392650"/>
            <a:chExt cx="592200" cy="592725"/>
          </a:xfrm>
        </p:grpSpPr>
        <p:sp>
          <p:nvSpPr>
            <p:cNvPr id="2208" name="Google Shape;2208;p27"/>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9" name="Google Shape;2209;p27"/>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0" name="Google Shape;2210;p27"/>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1" name="Google Shape;2211;p27"/>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2" name="Google Shape;2212;p27"/>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13" name="Google Shape;2213;p27"/>
          <p:cNvGrpSpPr/>
          <p:nvPr/>
        </p:nvGrpSpPr>
        <p:grpSpPr>
          <a:xfrm>
            <a:off x="-170529" y="4390508"/>
            <a:ext cx="702925" cy="666291"/>
            <a:chOff x="2776800" y="970450"/>
            <a:chExt cx="431500" cy="408000"/>
          </a:xfrm>
        </p:grpSpPr>
        <p:sp>
          <p:nvSpPr>
            <p:cNvPr id="2214" name="Google Shape;2214;p27"/>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5" name="Google Shape;2215;p27"/>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6" name="Google Shape;2216;p27"/>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7" name="Google Shape;2217;p27"/>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8" name="Google Shape;2218;p27"/>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9" name="Google Shape;2219;p27"/>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0" name="Google Shape;2220;p27"/>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1" name="Google Shape;2221;p27"/>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2" name="Google Shape;2222;p27"/>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3" name="Google Shape;2223;p27"/>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24" name="Google Shape;2224;p27"/>
          <p:cNvGrpSpPr/>
          <p:nvPr/>
        </p:nvGrpSpPr>
        <p:grpSpPr>
          <a:xfrm>
            <a:off x="8082383" y="-369783"/>
            <a:ext cx="1290732" cy="1239400"/>
            <a:chOff x="4644875" y="480450"/>
            <a:chExt cx="970450" cy="929550"/>
          </a:xfrm>
        </p:grpSpPr>
        <p:sp>
          <p:nvSpPr>
            <p:cNvPr id="2225" name="Google Shape;2225;p27"/>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6" name="Google Shape;2226;p27"/>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7" name="Google Shape;2227;p27"/>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8" name="Google Shape;2228;p27"/>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9" name="Google Shape;2229;p27"/>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0" name="Google Shape;2230;p27"/>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1" name="Google Shape;2231;p27"/>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2" name="Google Shape;2232;p27"/>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33" name="Google Shape;2233;p27"/>
          <p:cNvGrpSpPr/>
          <p:nvPr/>
        </p:nvGrpSpPr>
        <p:grpSpPr>
          <a:xfrm>
            <a:off x="8335283" y="5884453"/>
            <a:ext cx="652543" cy="666295"/>
            <a:chOff x="4344225" y="923400"/>
            <a:chExt cx="366600" cy="373400"/>
          </a:xfrm>
        </p:grpSpPr>
        <p:sp>
          <p:nvSpPr>
            <p:cNvPr id="2234" name="Google Shape;2234;p27"/>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5" name="Google Shape;2235;p27"/>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6" name="Google Shape;2236;p27"/>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37" name="Google Shape;2237;p27"/>
          <p:cNvGrpSpPr/>
          <p:nvPr/>
        </p:nvGrpSpPr>
        <p:grpSpPr>
          <a:xfrm>
            <a:off x="5310783" y="5848365"/>
            <a:ext cx="1592643" cy="1175035"/>
            <a:chOff x="3544875" y="238025"/>
            <a:chExt cx="1058375" cy="778925"/>
          </a:xfrm>
        </p:grpSpPr>
        <p:sp>
          <p:nvSpPr>
            <p:cNvPr id="2238" name="Google Shape;2238;p27"/>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9" name="Google Shape;2239;p27"/>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0" name="Google Shape;2240;p27"/>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1" name="Google Shape;2241;p27"/>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2" name="Google Shape;2242;p27"/>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3" name="Google Shape;2243;p27"/>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4" name="Google Shape;2244;p27"/>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5" name="Google Shape;2245;p27"/>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6" name="Google Shape;2246;p27"/>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7" name="Google Shape;2247;p27"/>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8" name="Google Shape;2248;p27"/>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49" name="Google Shape;2249;p27"/>
          <p:cNvGrpSpPr/>
          <p:nvPr/>
        </p:nvGrpSpPr>
        <p:grpSpPr>
          <a:xfrm>
            <a:off x="3096268" y="5837188"/>
            <a:ext cx="782659" cy="760800"/>
            <a:chOff x="3294600" y="4601775"/>
            <a:chExt cx="889300" cy="862325"/>
          </a:xfrm>
        </p:grpSpPr>
        <p:sp>
          <p:nvSpPr>
            <p:cNvPr id="2250" name="Google Shape;2250;p27"/>
            <p:cNvSpPr/>
            <p:nvPr/>
          </p:nvSpPr>
          <p:spPr>
            <a:xfrm>
              <a:off x="3294600" y="4601775"/>
              <a:ext cx="889300" cy="862325"/>
            </a:xfrm>
            <a:custGeom>
              <a:avLst/>
              <a:gdLst/>
              <a:ahLst/>
              <a:cxnLst/>
              <a:rect l="l" t="t" r="r" b="b"/>
              <a:pathLst>
                <a:path w="35572" h="34493" extrusionOk="0">
                  <a:moveTo>
                    <a:pt x="17448" y="0"/>
                  </a:moveTo>
                  <a:cubicBezTo>
                    <a:pt x="14543" y="0"/>
                    <a:pt x="11331" y="772"/>
                    <a:pt x="7530" y="2900"/>
                  </a:cubicBezTo>
                  <a:cubicBezTo>
                    <a:pt x="1" y="7098"/>
                    <a:pt x="222" y="17856"/>
                    <a:pt x="222" y="17856"/>
                  </a:cubicBezTo>
                  <a:cubicBezTo>
                    <a:pt x="324" y="21748"/>
                    <a:pt x="1768" y="29175"/>
                    <a:pt x="9518" y="32489"/>
                  </a:cubicBezTo>
                  <a:cubicBezTo>
                    <a:pt x="12617" y="33818"/>
                    <a:pt x="15238" y="34492"/>
                    <a:pt x="17697" y="34492"/>
                  </a:cubicBezTo>
                  <a:cubicBezTo>
                    <a:pt x="21402" y="34492"/>
                    <a:pt x="24743" y="32963"/>
                    <a:pt x="28808" y="29837"/>
                  </a:cubicBezTo>
                  <a:cubicBezTo>
                    <a:pt x="35572" y="24620"/>
                    <a:pt x="35028" y="17414"/>
                    <a:pt x="34025" y="12434"/>
                  </a:cubicBezTo>
                  <a:cubicBezTo>
                    <a:pt x="33022" y="7438"/>
                    <a:pt x="30473" y="3563"/>
                    <a:pt x="25375" y="1677"/>
                  </a:cubicBezTo>
                  <a:cubicBezTo>
                    <a:pt x="22850" y="743"/>
                    <a:pt x="20297" y="0"/>
                    <a:pt x="174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1" name="Google Shape;2251;p27"/>
            <p:cNvSpPr/>
            <p:nvPr/>
          </p:nvSpPr>
          <p:spPr>
            <a:xfrm>
              <a:off x="3317550" y="4643275"/>
              <a:ext cx="840425" cy="758100"/>
            </a:xfrm>
            <a:custGeom>
              <a:avLst/>
              <a:gdLst/>
              <a:ahLst/>
              <a:cxnLst/>
              <a:rect l="l" t="t" r="r" b="b"/>
              <a:pathLst>
                <a:path w="33617" h="30324" extrusionOk="0">
                  <a:moveTo>
                    <a:pt x="16063" y="1"/>
                  </a:moveTo>
                  <a:cubicBezTo>
                    <a:pt x="12339" y="1"/>
                    <a:pt x="9915" y="954"/>
                    <a:pt x="7241" y="2600"/>
                  </a:cubicBezTo>
                  <a:cubicBezTo>
                    <a:pt x="4351" y="4367"/>
                    <a:pt x="2210" y="7019"/>
                    <a:pt x="1173" y="9551"/>
                  </a:cubicBezTo>
                  <a:cubicBezTo>
                    <a:pt x="137" y="12066"/>
                    <a:pt x="1" y="17454"/>
                    <a:pt x="1105" y="20785"/>
                  </a:cubicBezTo>
                  <a:cubicBezTo>
                    <a:pt x="2210" y="24099"/>
                    <a:pt x="6119" y="27957"/>
                    <a:pt x="6119" y="27957"/>
                  </a:cubicBezTo>
                  <a:cubicBezTo>
                    <a:pt x="6942" y="29405"/>
                    <a:pt x="11267" y="30323"/>
                    <a:pt x="15645" y="30323"/>
                  </a:cubicBezTo>
                  <a:cubicBezTo>
                    <a:pt x="18408" y="30323"/>
                    <a:pt x="21191" y="29958"/>
                    <a:pt x="23131" y="29129"/>
                  </a:cubicBezTo>
                  <a:cubicBezTo>
                    <a:pt x="28145" y="26988"/>
                    <a:pt x="30065" y="22994"/>
                    <a:pt x="31850" y="19595"/>
                  </a:cubicBezTo>
                  <a:cubicBezTo>
                    <a:pt x="33617" y="16196"/>
                    <a:pt x="31917" y="12134"/>
                    <a:pt x="31323" y="9772"/>
                  </a:cubicBezTo>
                  <a:cubicBezTo>
                    <a:pt x="30745" y="7409"/>
                    <a:pt x="29045" y="3857"/>
                    <a:pt x="26598" y="2464"/>
                  </a:cubicBezTo>
                  <a:cubicBezTo>
                    <a:pt x="24151" y="1053"/>
                    <a:pt x="21126" y="170"/>
                    <a:pt x="16911" y="17"/>
                  </a:cubicBezTo>
                  <a:cubicBezTo>
                    <a:pt x="16621" y="6"/>
                    <a:pt x="16338" y="1"/>
                    <a:pt x="160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2" name="Google Shape;2252;p27"/>
            <p:cNvSpPr/>
            <p:nvPr/>
          </p:nvSpPr>
          <p:spPr>
            <a:xfrm>
              <a:off x="3302675" y="4672825"/>
              <a:ext cx="814950" cy="720550"/>
            </a:xfrm>
            <a:custGeom>
              <a:avLst/>
              <a:gdLst/>
              <a:ahLst/>
              <a:cxnLst/>
              <a:rect l="l" t="t" r="r" b="b"/>
              <a:pathLst>
                <a:path w="32598" h="28822" extrusionOk="0">
                  <a:moveTo>
                    <a:pt x="19125" y="0"/>
                  </a:moveTo>
                  <a:cubicBezTo>
                    <a:pt x="18687" y="0"/>
                    <a:pt x="18116" y="21"/>
                    <a:pt x="17285" y="41"/>
                  </a:cubicBezTo>
                  <a:cubicBezTo>
                    <a:pt x="13750" y="143"/>
                    <a:pt x="10810" y="636"/>
                    <a:pt x="7768" y="2505"/>
                  </a:cubicBezTo>
                  <a:cubicBezTo>
                    <a:pt x="4725" y="4375"/>
                    <a:pt x="2754" y="9864"/>
                    <a:pt x="2754" y="9864"/>
                  </a:cubicBezTo>
                  <a:cubicBezTo>
                    <a:pt x="1" y="14980"/>
                    <a:pt x="3536" y="23206"/>
                    <a:pt x="6884" y="25772"/>
                  </a:cubicBezTo>
                  <a:cubicBezTo>
                    <a:pt x="9142" y="27500"/>
                    <a:pt x="11447" y="28822"/>
                    <a:pt x="14842" y="28822"/>
                  </a:cubicBezTo>
                  <a:cubicBezTo>
                    <a:pt x="16455" y="28822"/>
                    <a:pt x="18314" y="28523"/>
                    <a:pt x="20531" y="27828"/>
                  </a:cubicBezTo>
                  <a:cubicBezTo>
                    <a:pt x="27397" y="25670"/>
                    <a:pt x="29470" y="21744"/>
                    <a:pt x="31034" y="18209"/>
                  </a:cubicBezTo>
                  <a:cubicBezTo>
                    <a:pt x="32597" y="14674"/>
                    <a:pt x="32020" y="10459"/>
                    <a:pt x="30830" y="7706"/>
                  </a:cubicBezTo>
                  <a:cubicBezTo>
                    <a:pt x="29657" y="4953"/>
                    <a:pt x="27499" y="2998"/>
                    <a:pt x="23573" y="1418"/>
                  </a:cubicBezTo>
                  <a:cubicBezTo>
                    <a:pt x="20570" y="222"/>
                    <a:pt x="20550" y="0"/>
                    <a:pt x="19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3" name="Google Shape;2253;p27"/>
            <p:cNvSpPr/>
            <p:nvPr/>
          </p:nvSpPr>
          <p:spPr>
            <a:xfrm>
              <a:off x="3404650" y="4741425"/>
              <a:ext cx="303400" cy="251650"/>
            </a:xfrm>
            <a:custGeom>
              <a:avLst/>
              <a:gdLst/>
              <a:ahLst/>
              <a:cxnLst/>
              <a:rect l="l" t="t" r="r" b="b"/>
              <a:pathLst>
                <a:path w="12136" h="10066" extrusionOk="0">
                  <a:moveTo>
                    <a:pt x="7357" y="0"/>
                  </a:moveTo>
                  <a:cubicBezTo>
                    <a:pt x="5622" y="0"/>
                    <a:pt x="1" y="5153"/>
                    <a:pt x="1" y="6628"/>
                  </a:cubicBezTo>
                  <a:cubicBezTo>
                    <a:pt x="1" y="8063"/>
                    <a:pt x="7668" y="10065"/>
                    <a:pt x="10312" y="10065"/>
                  </a:cubicBezTo>
                  <a:cubicBezTo>
                    <a:pt x="10704" y="10065"/>
                    <a:pt x="10986" y="10021"/>
                    <a:pt x="11115" y="9925"/>
                  </a:cubicBezTo>
                  <a:cubicBezTo>
                    <a:pt x="12135" y="9160"/>
                    <a:pt x="8651" y="1512"/>
                    <a:pt x="7767" y="186"/>
                  </a:cubicBezTo>
                  <a:cubicBezTo>
                    <a:pt x="7682" y="59"/>
                    <a:pt x="7542" y="0"/>
                    <a:pt x="7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4" name="Google Shape;2254;p27"/>
            <p:cNvSpPr/>
            <p:nvPr/>
          </p:nvSpPr>
          <p:spPr>
            <a:xfrm>
              <a:off x="3608400" y="4705275"/>
              <a:ext cx="179950" cy="269875"/>
            </a:xfrm>
            <a:custGeom>
              <a:avLst/>
              <a:gdLst/>
              <a:ahLst/>
              <a:cxnLst/>
              <a:rect l="l" t="t" r="r" b="b"/>
              <a:pathLst>
                <a:path w="7198" h="10795" extrusionOk="0">
                  <a:moveTo>
                    <a:pt x="5107" y="0"/>
                  </a:moveTo>
                  <a:cubicBezTo>
                    <a:pt x="3759" y="0"/>
                    <a:pt x="2025" y="508"/>
                    <a:pt x="1266" y="1004"/>
                  </a:cubicBezTo>
                  <a:cubicBezTo>
                    <a:pt x="1" y="1813"/>
                    <a:pt x="3558" y="10794"/>
                    <a:pt x="4525" y="10794"/>
                  </a:cubicBezTo>
                  <a:cubicBezTo>
                    <a:pt x="4532" y="10794"/>
                    <a:pt x="4539" y="10794"/>
                    <a:pt x="4546" y="10793"/>
                  </a:cubicBezTo>
                  <a:cubicBezTo>
                    <a:pt x="5498" y="10674"/>
                    <a:pt x="7197" y="2448"/>
                    <a:pt x="6891" y="868"/>
                  </a:cubicBezTo>
                  <a:cubicBezTo>
                    <a:pt x="6761" y="235"/>
                    <a:pt x="6023" y="0"/>
                    <a:pt x="51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5" name="Google Shape;2255;p27"/>
            <p:cNvSpPr/>
            <p:nvPr/>
          </p:nvSpPr>
          <p:spPr>
            <a:xfrm>
              <a:off x="3753900" y="4733200"/>
              <a:ext cx="216350" cy="248550"/>
            </a:xfrm>
            <a:custGeom>
              <a:avLst/>
              <a:gdLst/>
              <a:ahLst/>
              <a:cxnLst/>
              <a:rect l="l" t="t" r="r" b="b"/>
              <a:pathLst>
                <a:path w="8654" h="9942" extrusionOk="0">
                  <a:moveTo>
                    <a:pt x="2815" y="1"/>
                  </a:moveTo>
                  <a:cubicBezTo>
                    <a:pt x="2764" y="1"/>
                    <a:pt x="2715" y="2"/>
                    <a:pt x="2669" y="6"/>
                  </a:cubicBezTo>
                  <a:cubicBezTo>
                    <a:pt x="1003" y="141"/>
                    <a:pt x="256" y="9625"/>
                    <a:pt x="256" y="9625"/>
                  </a:cubicBezTo>
                  <a:cubicBezTo>
                    <a:pt x="256" y="9625"/>
                    <a:pt x="1" y="9829"/>
                    <a:pt x="324" y="9914"/>
                  </a:cubicBezTo>
                  <a:cubicBezTo>
                    <a:pt x="433" y="9934"/>
                    <a:pt x="543" y="9942"/>
                    <a:pt x="652" y="9942"/>
                  </a:cubicBezTo>
                  <a:cubicBezTo>
                    <a:pt x="730" y="9942"/>
                    <a:pt x="807" y="9938"/>
                    <a:pt x="884" y="9931"/>
                  </a:cubicBezTo>
                  <a:cubicBezTo>
                    <a:pt x="1972" y="9863"/>
                    <a:pt x="7648" y="4934"/>
                    <a:pt x="8158" y="3422"/>
                  </a:cubicBezTo>
                  <a:cubicBezTo>
                    <a:pt x="8654" y="1952"/>
                    <a:pt x="4560" y="1"/>
                    <a:pt x="28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6" name="Google Shape;2256;p27"/>
            <p:cNvSpPr/>
            <p:nvPr/>
          </p:nvSpPr>
          <p:spPr>
            <a:xfrm>
              <a:off x="3767925" y="4849550"/>
              <a:ext cx="305075" cy="178950"/>
            </a:xfrm>
            <a:custGeom>
              <a:avLst/>
              <a:gdLst/>
              <a:ahLst/>
              <a:cxnLst/>
              <a:rect l="l" t="t" r="r" b="b"/>
              <a:pathLst>
                <a:path w="12203" h="7158" extrusionOk="0">
                  <a:moveTo>
                    <a:pt x="8809" y="1"/>
                  </a:moveTo>
                  <a:cubicBezTo>
                    <a:pt x="6627" y="1"/>
                    <a:pt x="510" y="6160"/>
                    <a:pt x="510" y="6160"/>
                  </a:cubicBezTo>
                  <a:cubicBezTo>
                    <a:pt x="510" y="6160"/>
                    <a:pt x="0" y="6534"/>
                    <a:pt x="442" y="6993"/>
                  </a:cubicBezTo>
                  <a:cubicBezTo>
                    <a:pt x="556" y="7106"/>
                    <a:pt x="1217" y="7157"/>
                    <a:pt x="2161" y="7157"/>
                  </a:cubicBezTo>
                  <a:cubicBezTo>
                    <a:pt x="4899" y="7157"/>
                    <a:pt x="10010" y="6729"/>
                    <a:pt x="10945" y="6160"/>
                  </a:cubicBezTo>
                  <a:cubicBezTo>
                    <a:pt x="12203" y="5413"/>
                    <a:pt x="10809" y="1487"/>
                    <a:pt x="9297" y="161"/>
                  </a:cubicBezTo>
                  <a:cubicBezTo>
                    <a:pt x="9171" y="51"/>
                    <a:pt x="9006" y="1"/>
                    <a:pt x="8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7" name="Google Shape;2257;p27"/>
            <p:cNvSpPr/>
            <p:nvPr/>
          </p:nvSpPr>
          <p:spPr>
            <a:xfrm>
              <a:off x="3383825" y="4950450"/>
              <a:ext cx="287825" cy="167800"/>
            </a:xfrm>
            <a:custGeom>
              <a:avLst/>
              <a:gdLst/>
              <a:ahLst/>
              <a:cxnLst/>
              <a:rect l="l" t="t" r="r" b="b"/>
              <a:pathLst>
                <a:path w="11513" h="6712" extrusionOk="0">
                  <a:moveTo>
                    <a:pt x="1410" y="1"/>
                  </a:moveTo>
                  <a:cubicBezTo>
                    <a:pt x="1084" y="1"/>
                    <a:pt x="858" y="53"/>
                    <a:pt x="766" y="170"/>
                  </a:cubicBezTo>
                  <a:cubicBezTo>
                    <a:pt x="1" y="1122"/>
                    <a:pt x="188" y="6305"/>
                    <a:pt x="511" y="6679"/>
                  </a:cubicBezTo>
                  <a:cubicBezTo>
                    <a:pt x="529" y="6701"/>
                    <a:pt x="581" y="6712"/>
                    <a:pt x="662" y="6712"/>
                  </a:cubicBezTo>
                  <a:cubicBezTo>
                    <a:pt x="2012" y="6712"/>
                    <a:pt x="11512" y="3805"/>
                    <a:pt x="11320" y="3212"/>
                  </a:cubicBezTo>
                  <a:cubicBezTo>
                    <a:pt x="11156" y="2646"/>
                    <a:pt x="3737" y="1"/>
                    <a:pt x="1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8" name="Google Shape;2258;p27"/>
            <p:cNvSpPr/>
            <p:nvPr/>
          </p:nvSpPr>
          <p:spPr>
            <a:xfrm>
              <a:off x="3417300" y="5048075"/>
              <a:ext cx="276300" cy="287000"/>
            </a:xfrm>
            <a:custGeom>
              <a:avLst/>
              <a:gdLst/>
              <a:ahLst/>
              <a:cxnLst/>
              <a:rect l="l" t="t" r="r" b="b"/>
              <a:pathLst>
                <a:path w="11052" h="11480" extrusionOk="0">
                  <a:moveTo>
                    <a:pt x="10249" y="0"/>
                  </a:moveTo>
                  <a:cubicBezTo>
                    <a:pt x="8236" y="0"/>
                    <a:pt x="1" y="4701"/>
                    <a:pt x="259" y="5918"/>
                  </a:cubicBezTo>
                  <a:cubicBezTo>
                    <a:pt x="543" y="7254"/>
                    <a:pt x="6064" y="11480"/>
                    <a:pt x="8012" y="11480"/>
                  </a:cubicBezTo>
                  <a:cubicBezTo>
                    <a:pt x="8046" y="11480"/>
                    <a:pt x="8079" y="11478"/>
                    <a:pt x="8111" y="11476"/>
                  </a:cubicBezTo>
                  <a:cubicBezTo>
                    <a:pt x="9947" y="11340"/>
                    <a:pt x="11051" y="1550"/>
                    <a:pt x="10677" y="208"/>
                  </a:cubicBezTo>
                  <a:cubicBezTo>
                    <a:pt x="10636" y="65"/>
                    <a:pt x="10486" y="0"/>
                    <a:pt x="10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9" name="Google Shape;2259;p27"/>
            <p:cNvSpPr/>
            <p:nvPr/>
          </p:nvSpPr>
          <p:spPr>
            <a:xfrm>
              <a:off x="3661475" y="5066825"/>
              <a:ext cx="201650" cy="283050"/>
            </a:xfrm>
            <a:custGeom>
              <a:avLst/>
              <a:gdLst/>
              <a:ahLst/>
              <a:cxnLst/>
              <a:rect l="l" t="t" r="r" b="b"/>
              <a:pathLst>
                <a:path w="8066" h="11322" extrusionOk="0">
                  <a:moveTo>
                    <a:pt x="2338" y="1"/>
                  </a:moveTo>
                  <a:cubicBezTo>
                    <a:pt x="1380" y="1"/>
                    <a:pt x="180" y="10590"/>
                    <a:pt x="180" y="10590"/>
                  </a:cubicBezTo>
                  <a:cubicBezTo>
                    <a:pt x="0" y="11097"/>
                    <a:pt x="1080" y="11321"/>
                    <a:pt x="2430" y="11321"/>
                  </a:cubicBezTo>
                  <a:cubicBezTo>
                    <a:pt x="4018" y="11321"/>
                    <a:pt x="5980" y="11011"/>
                    <a:pt x="6706" y="10488"/>
                  </a:cubicBezTo>
                  <a:cubicBezTo>
                    <a:pt x="8065" y="9519"/>
                    <a:pt x="3375" y="563"/>
                    <a:pt x="2406" y="19"/>
                  </a:cubicBezTo>
                  <a:cubicBezTo>
                    <a:pt x="2384" y="6"/>
                    <a:pt x="2361" y="1"/>
                    <a:pt x="23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0" name="Google Shape;2260;p27"/>
            <p:cNvSpPr/>
            <p:nvPr/>
          </p:nvSpPr>
          <p:spPr>
            <a:xfrm>
              <a:off x="3755600" y="5053825"/>
              <a:ext cx="235450" cy="251075"/>
            </a:xfrm>
            <a:custGeom>
              <a:avLst/>
              <a:gdLst/>
              <a:ahLst/>
              <a:cxnLst/>
              <a:rect l="l" t="t" r="r" b="b"/>
              <a:pathLst>
                <a:path w="9418" h="10043" extrusionOk="0">
                  <a:moveTo>
                    <a:pt x="746" y="1"/>
                  </a:moveTo>
                  <a:cubicBezTo>
                    <a:pt x="720" y="1"/>
                    <a:pt x="698" y="4"/>
                    <a:pt x="680" y="12"/>
                  </a:cubicBezTo>
                  <a:cubicBezTo>
                    <a:pt x="1" y="318"/>
                    <a:pt x="4045" y="9682"/>
                    <a:pt x="4011" y="9852"/>
                  </a:cubicBezTo>
                  <a:cubicBezTo>
                    <a:pt x="3985" y="9984"/>
                    <a:pt x="4053" y="10042"/>
                    <a:pt x="4192" y="10042"/>
                  </a:cubicBezTo>
                  <a:cubicBezTo>
                    <a:pt x="5021" y="10042"/>
                    <a:pt x="8360" y="7938"/>
                    <a:pt x="8855" y="6657"/>
                  </a:cubicBezTo>
                  <a:cubicBezTo>
                    <a:pt x="9418" y="5183"/>
                    <a:pt x="1756" y="1"/>
                    <a:pt x="7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1" name="Google Shape;2261;p27"/>
            <p:cNvSpPr/>
            <p:nvPr/>
          </p:nvSpPr>
          <p:spPr>
            <a:xfrm>
              <a:off x="3778550" y="5028425"/>
              <a:ext cx="282925" cy="139400"/>
            </a:xfrm>
            <a:custGeom>
              <a:avLst/>
              <a:gdLst/>
              <a:ahLst/>
              <a:cxnLst/>
              <a:rect l="l" t="t" r="r" b="b"/>
              <a:pathLst>
                <a:path w="11317" h="5576" extrusionOk="0">
                  <a:moveTo>
                    <a:pt x="9173" y="0"/>
                  </a:moveTo>
                  <a:cubicBezTo>
                    <a:pt x="6338" y="0"/>
                    <a:pt x="1559" y="573"/>
                    <a:pt x="918" y="739"/>
                  </a:cubicBezTo>
                  <a:cubicBezTo>
                    <a:pt x="0" y="977"/>
                    <a:pt x="8668" y="5532"/>
                    <a:pt x="8668" y="5532"/>
                  </a:cubicBezTo>
                  <a:cubicBezTo>
                    <a:pt x="8707" y="5561"/>
                    <a:pt x="8749" y="5575"/>
                    <a:pt x="8794" y="5575"/>
                  </a:cubicBezTo>
                  <a:cubicBezTo>
                    <a:pt x="9586" y="5575"/>
                    <a:pt x="11316" y="1315"/>
                    <a:pt x="11268" y="399"/>
                  </a:cubicBezTo>
                  <a:cubicBezTo>
                    <a:pt x="11258" y="107"/>
                    <a:pt x="10396" y="0"/>
                    <a:pt x="91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62" name="Google Shape;2262;p27"/>
          <p:cNvGrpSpPr/>
          <p:nvPr/>
        </p:nvGrpSpPr>
        <p:grpSpPr>
          <a:xfrm>
            <a:off x="2542086" y="-337603"/>
            <a:ext cx="1581797" cy="1175041"/>
            <a:chOff x="4882375" y="2533975"/>
            <a:chExt cx="1025250" cy="759725"/>
          </a:xfrm>
        </p:grpSpPr>
        <p:sp>
          <p:nvSpPr>
            <p:cNvPr id="2263" name="Google Shape;2263;p27"/>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4" name="Google Shape;2264;p27"/>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65" name="Google Shape;2265;p27"/>
          <p:cNvGrpSpPr/>
          <p:nvPr/>
        </p:nvGrpSpPr>
        <p:grpSpPr>
          <a:xfrm>
            <a:off x="5566247" y="-306780"/>
            <a:ext cx="1073772" cy="1113392"/>
            <a:chOff x="4791650" y="538625"/>
            <a:chExt cx="731075" cy="756175"/>
          </a:xfrm>
        </p:grpSpPr>
        <p:sp>
          <p:nvSpPr>
            <p:cNvPr id="2266" name="Google Shape;2266;p27"/>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7" name="Google Shape;2267;p27"/>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8" name="Google Shape;2268;p27"/>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9" name="Google Shape;2269;p27"/>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0" name="Google Shape;2270;p27"/>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1" name="Google Shape;2271;p27"/>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599"/>
        <p:cNvGrpSpPr/>
        <p:nvPr/>
      </p:nvGrpSpPr>
      <p:grpSpPr>
        <a:xfrm>
          <a:off x="0" y="0"/>
          <a:ext cx="0" cy="0"/>
          <a:chOff x="0" y="0"/>
          <a:chExt cx="0" cy="0"/>
        </a:xfrm>
      </p:grpSpPr>
      <p:sp>
        <p:nvSpPr>
          <p:cNvPr id="600" name="Google Shape;600;p13"/>
          <p:cNvSpPr txBox="1">
            <a:spLocks noGrp="1"/>
          </p:cNvSpPr>
          <p:nvPr>
            <p:ph type="title"/>
          </p:nvPr>
        </p:nvSpPr>
        <p:spPr>
          <a:xfrm>
            <a:off x="957625" y="2535013"/>
            <a:ext cx="3107493"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394">
                <a:solidFill>
                  <a:schemeClr val="accent4"/>
                </a:solidFill>
              </a:defRPr>
            </a:lvl1pPr>
            <a:lvl2pPr lvl="1" rtl="0">
              <a:spcBef>
                <a:spcPts val="0"/>
              </a:spcBef>
              <a:spcAft>
                <a:spcPts val="0"/>
              </a:spcAft>
              <a:buSzPts val="2400"/>
              <a:buNone/>
              <a:defRPr sz="3192"/>
            </a:lvl2pPr>
            <a:lvl3pPr lvl="2" rtl="0">
              <a:spcBef>
                <a:spcPts val="0"/>
              </a:spcBef>
              <a:spcAft>
                <a:spcPts val="0"/>
              </a:spcAft>
              <a:buSzPts val="2400"/>
              <a:buNone/>
              <a:defRPr sz="3192"/>
            </a:lvl3pPr>
            <a:lvl4pPr lvl="3" rtl="0">
              <a:spcBef>
                <a:spcPts val="0"/>
              </a:spcBef>
              <a:spcAft>
                <a:spcPts val="0"/>
              </a:spcAft>
              <a:buSzPts val="2400"/>
              <a:buNone/>
              <a:defRPr sz="3192"/>
            </a:lvl4pPr>
            <a:lvl5pPr lvl="4" rtl="0">
              <a:spcBef>
                <a:spcPts val="0"/>
              </a:spcBef>
              <a:spcAft>
                <a:spcPts val="0"/>
              </a:spcAft>
              <a:buSzPts val="2400"/>
              <a:buNone/>
              <a:defRPr sz="3192"/>
            </a:lvl5pPr>
            <a:lvl6pPr lvl="5" rtl="0">
              <a:spcBef>
                <a:spcPts val="0"/>
              </a:spcBef>
              <a:spcAft>
                <a:spcPts val="0"/>
              </a:spcAft>
              <a:buSzPts val="2400"/>
              <a:buNone/>
              <a:defRPr sz="3192"/>
            </a:lvl6pPr>
            <a:lvl7pPr lvl="6" rtl="0">
              <a:spcBef>
                <a:spcPts val="0"/>
              </a:spcBef>
              <a:spcAft>
                <a:spcPts val="0"/>
              </a:spcAft>
              <a:buSzPts val="2400"/>
              <a:buNone/>
              <a:defRPr sz="3192"/>
            </a:lvl7pPr>
            <a:lvl8pPr lvl="7" rtl="0">
              <a:spcBef>
                <a:spcPts val="0"/>
              </a:spcBef>
              <a:spcAft>
                <a:spcPts val="0"/>
              </a:spcAft>
              <a:buSzPts val="2400"/>
              <a:buNone/>
              <a:defRPr sz="3192"/>
            </a:lvl8pPr>
            <a:lvl9pPr lvl="8" rtl="0">
              <a:spcBef>
                <a:spcPts val="0"/>
              </a:spcBef>
              <a:spcAft>
                <a:spcPts val="0"/>
              </a:spcAft>
              <a:buSzPts val="2400"/>
              <a:buNone/>
              <a:defRPr sz="3192"/>
            </a:lvl9pPr>
          </a:lstStyle>
          <a:p>
            <a:endParaRPr/>
          </a:p>
        </p:txBody>
      </p:sp>
      <p:sp>
        <p:nvSpPr>
          <p:cNvPr id="601" name="Google Shape;601;p13"/>
          <p:cNvSpPr txBox="1">
            <a:spLocks noGrp="1"/>
          </p:cNvSpPr>
          <p:nvPr>
            <p:ph type="title" idx="2" hasCustomPrompt="1"/>
          </p:nvPr>
        </p:nvSpPr>
        <p:spPr>
          <a:xfrm>
            <a:off x="1905075" y="1873911"/>
            <a:ext cx="1212593"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990"/>
            </a:lvl1pPr>
            <a:lvl2pPr lvl="1" rtl="0">
              <a:spcBef>
                <a:spcPts val="0"/>
              </a:spcBef>
              <a:spcAft>
                <a:spcPts val="0"/>
              </a:spcAft>
              <a:buSzPts val="3000"/>
              <a:buNone/>
              <a:defRPr sz="3990"/>
            </a:lvl2pPr>
            <a:lvl3pPr lvl="2" rtl="0">
              <a:spcBef>
                <a:spcPts val="0"/>
              </a:spcBef>
              <a:spcAft>
                <a:spcPts val="0"/>
              </a:spcAft>
              <a:buSzPts val="3000"/>
              <a:buNone/>
              <a:defRPr sz="3990"/>
            </a:lvl3pPr>
            <a:lvl4pPr lvl="3" rtl="0">
              <a:spcBef>
                <a:spcPts val="0"/>
              </a:spcBef>
              <a:spcAft>
                <a:spcPts val="0"/>
              </a:spcAft>
              <a:buSzPts val="3000"/>
              <a:buNone/>
              <a:defRPr sz="3990"/>
            </a:lvl4pPr>
            <a:lvl5pPr lvl="4" rtl="0">
              <a:spcBef>
                <a:spcPts val="0"/>
              </a:spcBef>
              <a:spcAft>
                <a:spcPts val="0"/>
              </a:spcAft>
              <a:buSzPts val="3000"/>
              <a:buNone/>
              <a:defRPr sz="3990"/>
            </a:lvl5pPr>
            <a:lvl6pPr lvl="5" rtl="0">
              <a:spcBef>
                <a:spcPts val="0"/>
              </a:spcBef>
              <a:spcAft>
                <a:spcPts val="0"/>
              </a:spcAft>
              <a:buSzPts val="3000"/>
              <a:buNone/>
              <a:defRPr sz="3990"/>
            </a:lvl6pPr>
            <a:lvl7pPr lvl="6" rtl="0">
              <a:spcBef>
                <a:spcPts val="0"/>
              </a:spcBef>
              <a:spcAft>
                <a:spcPts val="0"/>
              </a:spcAft>
              <a:buSzPts val="3000"/>
              <a:buNone/>
              <a:defRPr sz="3990"/>
            </a:lvl7pPr>
            <a:lvl8pPr lvl="7" rtl="0">
              <a:spcBef>
                <a:spcPts val="0"/>
              </a:spcBef>
              <a:spcAft>
                <a:spcPts val="0"/>
              </a:spcAft>
              <a:buSzPts val="3000"/>
              <a:buNone/>
              <a:defRPr sz="3990"/>
            </a:lvl8pPr>
            <a:lvl9pPr lvl="8" rtl="0">
              <a:spcBef>
                <a:spcPts val="0"/>
              </a:spcBef>
              <a:spcAft>
                <a:spcPts val="0"/>
              </a:spcAft>
              <a:buSzPts val="3000"/>
              <a:buNone/>
              <a:defRPr sz="3990"/>
            </a:lvl9pPr>
          </a:lstStyle>
          <a:p>
            <a:r>
              <a:t>xx%</a:t>
            </a:r>
          </a:p>
        </p:txBody>
      </p:sp>
      <p:sp>
        <p:nvSpPr>
          <p:cNvPr id="602" name="Google Shape;602;p13"/>
          <p:cNvSpPr txBox="1">
            <a:spLocks noGrp="1"/>
          </p:cNvSpPr>
          <p:nvPr>
            <p:ph type="subTitle" idx="1"/>
          </p:nvPr>
        </p:nvSpPr>
        <p:spPr>
          <a:xfrm>
            <a:off x="957625" y="3004133"/>
            <a:ext cx="3107493"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2"/>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03" name="Google Shape;603;p13"/>
          <p:cNvSpPr txBox="1">
            <a:spLocks noGrp="1"/>
          </p:cNvSpPr>
          <p:nvPr>
            <p:ph type="title" idx="3"/>
          </p:nvPr>
        </p:nvSpPr>
        <p:spPr>
          <a:xfrm>
            <a:off x="957625" y="593367"/>
            <a:ext cx="10246588"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604" name="Google Shape;604;p13"/>
          <p:cNvSpPr txBox="1">
            <a:spLocks noGrp="1"/>
          </p:cNvSpPr>
          <p:nvPr>
            <p:ph type="title" idx="4"/>
          </p:nvPr>
        </p:nvSpPr>
        <p:spPr>
          <a:xfrm>
            <a:off x="4527173" y="2535013"/>
            <a:ext cx="3107493"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394">
                <a:solidFill>
                  <a:schemeClr val="accent4"/>
                </a:solidFill>
              </a:defRPr>
            </a:lvl1pPr>
            <a:lvl2pPr lvl="1" rtl="0">
              <a:spcBef>
                <a:spcPts val="0"/>
              </a:spcBef>
              <a:spcAft>
                <a:spcPts val="0"/>
              </a:spcAft>
              <a:buSzPts val="2400"/>
              <a:buNone/>
              <a:defRPr sz="3192"/>
            </a:lvl2pPr>
            <a:lvl3pPr lvl="2" rtl="0">
              <a:spcBef>
                <a:spcPts val="0"/>
              </a:spcBef>
              <a:spcAft>
                <a:spcPts val="0"/>
              </a:spcAft>
              <a:buSzPts val="2400"/>
              <a:buNone/>
              <a:defRPr sz="3192"/>
            </a:lvl3pPr>
            <a:lvl4pPr lvl="3" rtl="0">
              <a:spcBef>
                <a:spcPts val="0"/>
              </a:spcBef>
              <a:spcAft>
                <a:spcPts val="0"/>
              </a:spcAft>
              <a:buSzPts val="2400"/>
              <a:buNone/>
              <a:defRPr sz="3192"/>
            </a:lvl4pPr>
            <a:lvl5pPr lvl="4" rtl="0">
              <a:spcBef>
                <a:spcPts val="0"/>
              </a:spcBef>
              <a:spcAft>
                <a:spcPts val="0"/>
              </a:spcAft>
              <a:buSzPts val="2400"/>
              <a:buNone/>
              <a:defRPr sz="3192"/>
            </a:lvl5pPr>
            <a:lvl6pPr lvl="5" rtl="0">
              <a:spcBef>
                <a:spcPts val="0"/>
              </a:spcBef>
              <a:spcAft>
                <a:spcPts val="0"/>
              </a:spcAft>
              <a:buSzPts val="2400"/>
              <a:buNone/>
              <a:defRPr sz="3192"/>
            </a:lvl6pPr>
            <a:lvl7pPr lvl="6" rtl="0">
              <a:spcBef>
                <a:spcPts val="0"/>
              </a:spcBef>
              <a:spcAft>
                <a:spcPts val="0"/>
              </a:spcAft>
              <a:buSzPts val="2400"/>
              <a:buNone/>
              <a:defRPr sz="3192"/>
            </a:lvl7pPr>
            <a:lvl8pPr lvl="7" rtl="0">
              <a:spcBef>
                <a:spcPts val="0"/>
              </a:spcBef>
              <a:spcAft>
                <a:spcPts val="0"/>
              </a:spcAft>
              <a:buSzPts val="2400"/>
              <a:buNone/>
              <a:defRPr sz="3192"/>
            </a:lvl8pPr>
            <a:lvl9pPr lvl="8" rtl="0">
              <a:spcBef>
                <a:spcPts val="0"/>
              </a:spcBef>
              <a:spcAft>
                <a:spcPts val="0"/>
              </a:spcAft>
              <a:buSzPts val="2400"/>
              <a:buNone/>
              <a:defRPr sz="3192"/>
            </a:lvl9pPr>
          </a:lstStyle>
          <a:p>
            <a:endParaRPr/>
          </a:p>
        </p:txBody>
      </p:sp>
      <p:sp>
        <p:nvSpPr>
          <p:cNvPr id="605" name="Google Shape;605;p13"/>
          <p:cNvSpPr txBox="1">
            <a:spLocks noGrp="1"/>
          </p:cNvSpPr>
          <p:nvPr>
            <p:ph type="title" idx="5" hasCustomPrompt="1"/>
          </p:nvPr>
        </p:nvSpPr>
        <p:spPr>
          <a:xfrm>
            <a:off x="5474623" y="1873911"/>
            <a:ext cx="1212593"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990"/>
            </a:lvl1pPr>
            <a:lvl2pPr lvl="1" rtl="0">
              <a:spcBef>
                <a:spcPts val="0"/>
              </a:spcBef>
              <a:spcAft>
                <a:spcPts val="0"/>
              </a:spcAft>
              <a:buSzPts val="3000"/>
              <a:buNone/>
              <a:defRPr sz="3990"/>
            </a:lvl2pPr>
            <a:lvl3pPr lvl="2" rtl="0">
              <a:spcBef>
                <a:spcPts val="0"/>
              </a:spcBef>
              <a:spcAft>
                <a:spcPts val="0"/>
              </a:spcAft>
              <a:buSzPts val="3000"/>
              <a:buNone/>
              <a:defRPr sz="3990"/>
            </a:lvl3pPr>
            <a:lvl4pPr lvl="3" rtl="0">
              <a:spcBef>
                <a:spcPts val="0"/>
              </a:spcBef>
              <a:spcAft>
                <a:spcPts val="0"/>
              </a:spcAft>
              <a:buSzPts val="3000"/>
              <a:buNone/>
              <a:defRPr sz="3990"/>
            </a:lvl4pPr>
            <a:lvl5pPr lvl="4" rtl="0">
              <a:spcBef>
                <a:spcPts val="0"/>
              </a:spcBef>
              <a:spcAft>
                <a:spcPts val="0"/>
              </a:spcAft>
              <a:buSzPts val="3000"/>
              <a:buNone/>
              <a:defRPr sz="3990"/>
            </a:lvl5pPr>
            <a:lvl6pPr lvl="5" rtl="0">
              <a:spcBef>
                <a:spcPts val="0"/>
              </a:spcBef>
              <a:spcAft>
                <a:spcPts val="0"/>
              </a:spcAft>
              <a:buSzPts val="3000"/>
              <a:buNone/>
              <a:defRPr sz="3990"/>
            </a:lvl6pPr>
            <a:lvl7pPr lvl="6" rtl="0">
              <a:spcBef>
                <a:spcPts val="0"/>
              </a:spcBef>
              <a:spcAft>
                <a:spcPts val="0"/>
              </a:spcAft>
              <a:buSzPts val="3000"/>
              <a:buNone/>
              <a:defRPr sz="3990"/>
            </a:lvl7pPr>
            <a:lvl8pPr lvl="7" rtl="0">
              <a:spcBef>
                <a:spcPts val="0"/>
              </a:spcBef>
              <a:spcAft>
                <a:spcPts val="0"/>
              </a:spcAft>
              <a:buSzPts val="3000"/>
              <a:buNone/>
              <a:defRPr sz="3990"/>
            </a:lvl8pPr>
            <a:lvl9pPr lvl="8" rtl="0">
              <a:spcBef>
                <a:spcPts val="0"/>
              </a:spcBef>
              <a:spcAft>
                <a:spcPts val="0"/>
              </a:spcAft>
              <a:buSzPts val="3000"/>
              <a:buNone/>
              <a:defRPr sz="3990"/>
            </a:lvl9pPr>
          </a:lstStyle>
          <a:p>
            <a:r>
              <a:t>xx%</a:t>
            </a:r>
          </a:p>
        </p:txBody>
      </p:sp>
      <p:sp>
        <p:nvSpPr>
          <p:cNvPr id="606" name="Google Shape;606;p13"/>
          <p:cNvSpPr txBox="1">
            <a:spLocks noGrp="1"/>
          </p:cNvSpPr>
          <p:nvPr>
            <p:ph type="subTitle" idx="6"/>
          </p:nvPr>
        </p:nvSpPr>
        <p:spPr>
          <a:xfrm>
            <a:off x="4527173" y="3004133"/>
            <a:ext cx="3107493"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2"/>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07" name="Google Shape;607;p13"/>
          <p:cNvSpPr txBox="1">
            <a:spLocks noGrp="1"/>
          </p:cNvSpPr>
          <p:nvPr>
            <p:ph type="title" idx="7"/>
          </p:nvPr>
        </p:nvSpPr>
        <p:spPr>
          <a:xfrm>
            <a:off x="8096720" y="2535013"/>
            <a:ext cx="3107493"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394">
                <a:solidFill>
                  <a:schemeClr val="accent4"/>
                </a:solidFill>
              </a:defRPr>
            </a:lvl1pPr>
            <a:lvl2pPr lvl="1" rtl="0">
              <a:spcBef>
                <a:spcPts val="0"/>
              </a:spcBef>
              <a:spcAft>
                <a:spcPts val="0"/>
              </a:spcAft>
              <a:buSzPts val="2400"/>
              <a:buNone/>
              <a:defRPr sz="3192"/>
            </a:lvl2pPr>
            <a:lvl3pPr lvl="2" rtl="0">
              <a:spcBef>
                <a:spcPts val="0"/>
              </a:spcBef>
              <a:spcAft>
                <a:spcPts val="0"/>
              </a:spcAft>
              <a:buSzPts val="2400"/>
              <a:buNone/>
              <a:defRPr sz="3192"/>
            </a:lvl3pPr>
            <a:lvl4pPr lvl="3" rtl="0">
              <a:spcBef>
                <a:spcPts val="0"/>
              </a:spcBef>
              <a:spcAft>
                <a:spcPts val="0"/>
              </a:spcAft>
              <a:buSzPts val="2400"/>
              <a:buNone/>
              <a:defRPr sz="3192"/>
            </a:lvl4pPr>
            <a:lvl5pPr lvl="4" rtl="0">
              <a:spcBef>
                <a:spcPts val="0"/>
              </a:spcBef>
              <a:spcAft>
                <a:spcPts val="0"/>
              </a:spcAft>
              <a:buSzPts val="2400"/>
              <a:buNone/>
              <a:defRPr sz="3192"/>
            </a:lvl5pPr>
            <a:lvl6pPr lvl="5" rtl="0">
              <a:spcBef>
                <a:spcPts val="0"/>
              </a:spcBef>
              <a:spcAft>
                <a:spcPts val="0"/>
              </a:spcAft>
              <a:buSzPts val="2400"/>
              <a:buNone/>
              <a:defRPr sz="3192"/>
            </a:lvl6pPr>
            <a:lvl7pPr lvl="6" rtl="0">
              <a:spcBef>
                <a:spcPts val="0"/>
              </a:spcBef>
              <a:spcAft>
                <a:spcPts val="0"/>
              </a:spcAft>
              <a:buSzPts val="2400"/>
              <a:buNone/>
              <a:defRPr sz="3192"/>
            </a:lvl7pPr>
            <a:lvl8pPr lvl="7" rtl="0">
              <a:spcBef>
                <a:spcPts val="0"/>
              </a:spcBef>
              <a:spcAft>
                <a:spcPts val="0"/>
              </a:spcAft>
              <a:buSzPts val="2400"/>
              <a:buNone/>
              <a:defRPr sz="3192"/>
            </a:lvl8pPr>
            <a:lvl9pPr lvl="8" rtl="0">
              <a:spcBef>
                <a:spcPts val="0"/>
              </a:spcBef>
              <a:spcAft>
                <a:spcPts val="0"/>
              </a:spcAft>
              <a:buSzPts val="2400"/>
              <a:buNone/>
              <a:defRPr sz="3192"/>
            </a:lvl9pPr>
          </a:lstStyle>
          <a:p>
            <a:endParaRPr/>
          </a:p>
        </p:txBody>
      </p:sp>
      <p:sp>
        <p:nvSpPr>
          <p:cNvPr id="608" name="Google Shape;608;p13"/>
          <p:cNvSpPr txBox="1">
            <a:spLocks noGrp="1"/>
          </p:cNvSpPr>
          <p:nvPr>
            <p:ph type="title" idx="8" hasCustomPrompt="1"/>
          </p:nvPr>
        </p:nvSpPr>
        <p:spPr>
          <a:xfrm>
            <a:off x="9044170" y="1873911"/>
            <a:ext cx="1212593"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990"/>
            </a:lvl1pPr>
            <a:lvl2pPr lvl="1" rtl="0">
              <a:spcBef>
                <a:spcPts val="0"/>
              </a:spcBef>
              <a:spcAft>
                <a:spcPts val="0"/>
              </a:spcAft>
              <a:buSzPts val="3000"/>
              <a:buNone/>
              <a:defRPr sz="3990"/>
            </a:lvl2pPr>
            <a:lvl3pPr lvl="2" rtl="0">
              <a:spcBef>
                <a:spcPts val="0"/>
              </a:spcBef>
              <a:spcAft>
                <a:spcPts val="0"/>
              </a:spcAft>
              <a:buSzPts val="3000"/>
              <a:buNone/>
              <a:defRPr sz="3990"/>
            </a:lvl3pPr>
            <a:lvl4pPr lvl="3" rtl="0">
              <a:spcBef>
                <a:spcPts val="0"/>
              </a:spcBef>
              <a:spcAft>
                <a:spcPts val="0"/>
              </a:spcAft>
              <a:buSzPts val="3000"/>
              <a:buNone/>
              <a:defRPr sz="3990"/>
            </a:lvl4pPr>
            <a:lvl5pPr lvl="4" rtl="0">
              <a:spcBef>
                <a:spcPts val="0"/>
              </a:spcBef>
              <a:spcAft>
                <a:spcPts val="0"/>
              </a:spcAft>
              <a:buSzPts val="3000"/>
              <a:buNone/>
              <a:defRPr sz="3990"/>
            </a:lvl5pPr>
            <a:lvl6pPr lvl="5" rtl="0">
              <a:spcBef>
                <a:spcPts val="0"/>
              </a:spcBef>
              <a:spcAft>
                <a:spcPts val="0"/>
              </a:spcAft>
              <a:buSzPts val="3000"/>
              <a:buNone/>
              <a:defRPr sz="3990"/>
            </a:lvl6pPr>
            <a:lvl7pPr lvl="6" rtl="0">
              <a:spcBef>
                <a:spcPts val="0"/>
              </a:spcBef>
              <a:spcAft>
                <a:spcPts val="0"/>
              </a:spcAft>
              <a:buSzPts val="3000"/>
              <a:buNone/>
              <a:defRPr sz="3990"/>
            </a:lvl7pPr>
            <a:lvl8pPr lvl="7" rtl="0">
              <a:spcBef>
                <a:spcPts val="0"/>
              </a:spcBef>
              <a:spcAft>
                <a:spcPts val="0"/>
              </a:spcAft>
              <a:buSzPts val="3000"/>
              <a:buNone/>
              <a:defRPr sz="3990"/>
            </a:lvl8pPr>
            <a:lvl9pPr lvl="8" rtl="0">
              <a:spcBef>
                <a:spcPts val="0"/>
              </a:spcBef>
              <a:spcAft>
                <a:spcPts val="0"/>
              </a:spcAft>
              <a:buSzPts val="3000"/>
              <a:buNone/>
              <a:defRPr sz="3990"/>
            </a:lvl9pPr>
          </a:lstStyle>
          <a:p>
            <a:r>
              <a:t>xx%</a:t>
            </a:r>
          </a:p>
        </p:txBody>
      </p:sp>
      <p:sp>
        <p:nvSpPr>
          <p:cNvPr id="609" name="Google Shape;609;p13"/>
          <p:cNvSpPr txBox="1">
            <a:spLocks noGrp="1"/>
          </p:cNvSpPr>
          <p:nvPr>
            <p:ph type="subTitle" idx="9"/>
          </p:nvPr>
        </p:nvSpPr>
        <p:spPr>
          <a:xfrm>
            <a:off x="8096720" y="3004133"/>
            <a:ext cx="3107493"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2"/>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0" name="Google Shape;610;p13"/>
          <p:cNvSpPr txBox="1">
            <a:spLocks noGrp="1"/>
          </p:cNvSpPr>
          <p:nvPr>
            <p:ph type="title" idx="13"/>
          </p:nvPr>
        </p:nvSpPr>
        <p:spPr>
          <a:xfrm>
            <a:off x="2742399" y="4883347"/>
            <a:ext cx="3107493"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394">
                <a:solidFill>
                  <a:schemeClr val="accent4"/>
                </a:solidFill>
              </a:defRPr>
            </a:lvl1pPr>
            <a:lvl2pPr lvl="1" rtl="0">
              <a:spcBef>
                <a:spcPts val="0"/>
              </a:spcBef>
              <a:spcAft>
                <a:spcPts val="0"/>
              </a:spcAft>
              <a:buSzPts val="2400"/>
              <a:buNone/>
              <a:defRPr sz="3192"/>
            </a:lvl2pPr>
            <a:lvl3pPr lvl="2" rtl="0">
              <a:spcBef>
                <a:spcPts val="0"/>
              </a:spcBef>
              <a:spcAft>
                <a:spcPts val="0"/>
              </a:spcAft>
              <a:buSzPts val="2400"/>
              <a:buNone/>
              <a:defRPr sz="3192"/>
            </a:lvl3pPr>
            <a:lvl4pPr lvl="3" rtl="0">
              <a:spcBef>
                <a:spcPts val="0"/>
              </a:spcBef>
              <a:spcAft>
                <a:spcPts val="0"/>
              </a:spcAft>
              <a:buSzPts val="2400"/>
              <a:buNone/>
              <a:defRPr sz="3192"/>
            </a:lvl4pPr>
            <a:lvl5pPr lvl="4" rtl="0">
              <a:spcBef>
                <a:spcPts val="0"/>
              </a:spcBef>
              <a:spcAft>
                <a:spcPts val="0"/>
              </a:spcAft>
              <a:buSzPts val="2400"/>
              <a:buNone/>
              <a:defRPr sz="3192"/>
            </a:lvl5pPr>
            <a:lvl6pPr lvl="5" rtl="0">
              <a:spcBef>
                <a:spcPts val="0"/>
              </a:spcBef>
              <a:spcAft>
                <a:spcPts val="0"/>
              </a:spcAft>
              <a:buSzPts val="2400"/>
              <a:buNone/>
              <a:defRPr sz="3192"/>
            </a:lvl6pPr>
            <a:lvl7pPr lvl="6" rtl="0">
              <a:spcBef>
                <a:spcPts val="0"/>
              </a:spcBef>
              <a:spcAft>
                <a:spcPts val="0"/>
              </a:spcAft>
              <a:buSzPts val="2400"/>
              <a:buNone/>
              <a:defRPr sz="3192"/>
            </a:lvl7pPr>
            <a:lvl8pPr lvl="7" rtl="0">
              <a:spcBef>
                <a:spcPts val="0"/>
              </a:spcBef>
              <a:spcAft>
                <a:spcPts val="0"/>
              </a:spcAft>
              <a:buSzPts val="2400"/>
              <a:buNone/>
              <a:defRPr sz="3192"/>
            </a:lvl8pPr>
            <a:lvl9pPr lvl="8" rtl="0">
              <a:spcBef>
                <a:spcPts val="0"/>
              </a:spcBef>
              <a:spcAft>
                <a:spcPts val="0"/>
              </a:spcAft>
              <a:buSzPts val="2400"/>
              <a:buNone/>
              <a:defRPr sz="3192"/>
            </a:lvl9pPr>
          </a:lstStyle>
          <a:p>
            <a:endParaRPr/>
          </a:p>
        </p:txBody>
      </p:sp>
      <p:sp>
        <p:nvSpPr>
          <p:cNvPr id="611" name="Google Shape;611;p13"/>
          <p:cNvSpPr txBox="1">
            <a:spLocks noGrp="1"/>
          </p:cNvSpPr>
          <p:nvPr>
            <p:ph type="title" idx="14" hasCustomPrompt="1"/>
          </p:nvPr>
        </p:nvSpPr>
        <p:spPr>
          <a:xfrm>
            <a:off x="3689849" y="4222244"/>
            <a:ext cx="1212593"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990"/>
            </a:lvl1pPr>
            <a:lvl2pPr lvl="1" rtl="0">
              <a:spcBef>
                <a:spcPts val="0"/>
              </a:spcBef>
              <a:spcAft>
                <a:spcPts val="0"/>
              </a:spcAft>
              <a:buSzPts val="3000"/>
              <a:buNone/>
              <a:defRPr sz="3990"/>
            </a:lvl2pPr>
            <a:lvl3pPr lvl="2" rtl="0">
              <a:spcBef>
                <a:spcPts val="0"/>
              </a:spcBef>
              <a:spcAft>
                <a:spcPts val="0"/>
              </a:spcAft>
              <a:buSzPts val="3000"/>
              <a:buNone/>
              <a:defRPr sz="3990"/>
            </a:lvl3pPr>
            <a:lvl4pPr lvl="3" rtl="0">
              <a:spcBef>
                <a:spcPts val="0"/>
              </a:spcBef>
              <a:spcAft>
                <a:spcPts val="0"/>
              </a:spcAft>
              <a:buSzPts val="3000"/>
              <a:buNone/>
              <a:defRPr sz="3990"/>
            </a:lvl4pPr>
            <a:lvl5pPr lvl="4" rtl="0">
              <a:spcBef>
                <a:spcPts val="0"/>
              </a:spcBef>
              <a:spcAft>
                <a:spcPts val="0"/>
              </a:spcAft>
              <a:buSzPts val="3000"/>
              <a:buNone/>
              <a:defRPr sz="3990"/>
            </a:lvl5pPr>
            <a:lvl6pPr lvl="5" rtl="0">
              <a:spcBef>
                <a:spcPts val="0"/>
              </a:spcBef>
              <a:spcAft>
                <a:spcPts val="0"/>
              </a:spcAft>
              <a:buSzPts val="3000"/>
              <a:buNone/>
              <a:defRPr sz="3990"/>
            </a:lvl6pPr>
            <a:lvl7pPr lvl="6" rtl="0">
              <a:spcBef>
                <a:spcPts val="0"/>
              </a:spcBef>
              <a:spcAft>
                <a:spcPts val="0"/>
              </a:spcAft>
              <a:buSzPts val="3000"/>
              <a:buNone/>
              <a:defRPr sz="3990"/>
            </a:lvl7pPr>
            <a:lvl8pPr lvl="7" rtl="0">
              <a:spcBef>
                <a:spcPts val="0"/>
              </a:spcBef>
              <a:spcAft>
                <a:spcPts val="0"/>
              </a:spcAft>
              <a:buSzPts val="3000"/>
              <a:buNone/>
              <a:defRPr sz="3990"/>
            </a:lvl8pPr>
            <a:lvl9pPr lvl="8" rtl="0">
              <a:spcBef>
                <a:spcPts val="0"/>
              </a:spcBef>
              <a:spcAft>
                <a:spcPts val="0"/>
              </a:spcAft>
              <a:buSzPts val="3000"/>
              <a:buNone/>
              <a:defRPr sz="3990"/>
            </a:lvl9pPr>
          </a:lstStyle>
          <a:p>
            <a:r>
              <a:t>xx%</a:t>
            </a:r>
          </a:p>
        </p:txBody>
      </p:sp>
      <p:sp>
        <p:nvSpPr>
          <p:cNvPr id="612" name="Google Shape;612;p13"/>
          <p:cNvSpPr txBox="1">
            <a:spLocks noGrp="1"/>
          </p:cNvSpPr>
          <p:nvPr>
            <p:ph type="subTitle" idx="15"/>
          </p:nvPr>
        </p:nvSpPr>
        <p:spPr>
          <a:xfrm>
            <a:off x="2742399" y="5352467"/>
            <a:ext cx="3107493"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2"/>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3" name="Google Shape;613;p13"/>
          <p:cNvSpPr txBox="1">
            <a:spLocks noGrp="1"/>
          </p:cNvSpPr>
          <p:nvPr>
            <p:ph type="title" idx="16"/>
          </p:nvPr>
        </p:nvSpPr>
        <p:spPr>
          <a:xfrm>
            <a:off x="6311946" y="4883347"/>
            <a:ext cx="3107493"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394">
                <a:solidFill>
                  <a:schemeClr val="accent4"/>
                </a:solidFill>
              </a:defRPr>
            </a:lvl1pPr>
            <a:lvl2pPr lvl="1" rtl="0">
              <a:spcBef>
                <a:spcPts val="0"/>
              </a:spcBef>
              <a:spcAft>
                <a:spcPts val="0"/>
              </a:spcAft>
              <a:buSzPts val="2400"/>
              <a:buNone/>
              <a:defRPr sz="3192"/>
            </a:lvl2pPr>
            <a:lvl3pPr lvl="2" rtl="0">
              <a:spcBef>
                <a:spcPts val="0"/>
              </a:spcBef>
              <a:spcAft>
                <a:spcPts val="0"/>
              </a:spcAft>
              <a:buSzPts val="2400"/>
              <a:buNone/>
              <a:defRPr sz="3192"/>
            </a:lvl3pPr>
            <a:lvl4pPr lvl="3" rtl="0">
              <a:spcBef>
                <a:spcPts val="0"/>
              </a:spcBef>
              <a:spcAft>
                <a:spcPts val="0"/>
              </a:spcAft>
              <a:buSzPts val="2400"/>
              <a:buNone/>
              <a:defRPr sz="3192"/>
            </a:lvl4pPr>
            <a:lvl5pPr lvl="4" rtl="0">
              <a:spcBef>
                <a:spcPts val="0"/>
              </a:spcBef>
              <a:spcAft>
                <a:spcPts val="0"/>
              </a:spcAft>
              <a:buSzPts val="2400"/>
              <a:buNone/>
              <a:defRPr sz="3192"/>
            </a:lvl5pPr>
            <a:lvl6pPr lvl="5" rtl="0">
              <a:spcBef>
                <a:spcPts val="0"/>
              </a:spcBef>
              <a:spcAft>
                <a:spcPts val="0"/>
              </a:spcAft>
              <a:buSzPts val="2400"/>
              <a:buNone/>
              <a:defRPr sz="3192"/>
            </a:lvl6pPr>
            <a:lvl7pPr lvl="6" rtl="0">
              <a:spcBef>
                <a:spcPts val="0"/>
              </a:spcBef>
              <a:spcAft>
                <a:spcPts val="0"/>
              </a:spcAft>
              <a:buSzPts val="2400"/>
              <a:buNone/>
              <a:defRPr sz="3192"/>
            </a:lvl7pPr>
            <a:lvl8pPr lvl="7" rtl="0">
              <a:spcBef>
                <a:spcPts val="0"/>
              </a:spcBef>
              <a:spcAft>
                <a:spcPts val="0"/>
              </a:spcAft>
              <a:buSzPts val="2400"/>
              <a:buNone/>
              <a:defRPr sz="3192"/>
            </a:lvl8pPr>
            <a:lvl9pPr lvl="8" rtl="0">
              <a:spcBef>
                <a:spcPts val="0"/>
              </a:spcBef>
              <a:spcAft>
                <a:spcPts val="0"/>
              </a:spcAft>
              <a:buSzPts val="2400"/>
              <a:buNone/>
              <a:defRPr sz="3192"/>
            </a:lvl9pPr>
          </a:lstStyle>
          <a:p>
            <a:endParaRPr/>
          </a:p>
        </p:txBody>
      </p:sp>
      <p:sp>
        <p:nvSpPr>
          <p:cNvPr id="614" name="Google Shape;614;p13"/>
          <p:cNvSpPr txBox="1">
            <a:spLocks noGrp="1"/>
          </p:cNvSpPr>
          <p:nvPr>
            <p:ph type="title" idx="17" hasCustomPrompt="1"/>
          </p:nvPr>
        </p:nvSpPr>
        <p:spPr>
          <a:xfrm>
            <a:off x="7259396" y="4222244"/>
            <a:ext cx="1212593"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990"/>
            </a:lvl1pPr>
            <a:lvl2pPr lvl="1" rtl="0">
              <a:spcBef>
                <a:spcPts val="0"/>
              </a:spcBef>
              <a:spcAft>
                <a:spcPts val="0"/>
              </a:spcAft>
              <a:buSzPts val="3000"/>
              <a:buNone/>
              <a:defRPr sz="3990"/>
            </a:lvl2pPr>
            <a:lvl3pPr lvl="2" rtl="0">
              <a:spcBef>
                <a:spcPts val="0"/>
              </a:spcBef>
              <a:spcAft>
                <a:spcPts val="0"/>
              </a:spcAft>
              <a:buSzPts val="3000"/>
              <a:buNone/>
              <a:defRPr sz="3990"/>
            </a:lvl3pPr>
            <a:lvl4pPr lvl="3" rtl="0">
              <a:spcBef>
                <a:spcPts val="0"/>
              </a:spcBef>
              <a:spcAft>
                <a:spcPts val="0"/>
              </a:spcAft>
              <a:buSzPts val="3000"/>
              <a:buNone/>
              <a:defRPr sz="3990"/>
            </a:lvl4pPr>
            <a:lvl5pPr lvl="4" rtl="0">
              <a:spcBef>
                <a:spcPts val="0"/>
              </a:spcBef>
              <a:spcAft>
                <a:spcPts val="0"/>
              </a:spcAft>
              <a:buSzPts val="3000"/>
              <a:buNone/>
              <a:defRPr sz="3990"/>
            </a:lvl5pPr>
            <a:lvl6pPr lvl="5" rtl="0">
              <a:spcBef>
                <a:spcPts val="0"/>
              </a:spcBef>
              <a:spcAft>
                <a:spcPts val="0"/>
              </a:spcAft>
              <a:buSzPts val="3000"/>
              <a:buNone/>
              <a:defRPr sz="3990"/>
            </a:lvl6pPr>
            <a:lvl7pPr lvl="6" rtl="0">
              <a:spcBef>
                <a:spcPts val="0"/>
              </a:spcBef>
              <a:spcAft>
                <a:spcPts val="0"/>
              </a:spcAft>
              <a:buSzPts val="3000"/>
              <a:buNone/>
              <a:defRPr sz="3990"/>
            </a:lvl7pPr>
            <a:lvl8pPr lvl="7" rtl="0">
              <a:spcBef>
                <a:spcPts val="0"/>
              </a:spcBef>
              <a:spcAft>
                <a:spcPts val="0"/>
              </a:spcAft>
              <a:buSzPts val="3000"/>
              <a:buNone/>
              <a:defRPr sz="3990"/>
            </a:lvl8pPr>
            <a:lvl9pPr lvl="8" rtl="0">
              <a:spcBef>
                <a:spcPts val="0"/>
              </a:spcBef>
              <a:spcAft>
                <a:spcPts val="0"/>
              </a:spcAft>
              <a:buSzPts val="3000"/>
              <a:buNone/>
              <a:defRPr sz="3990"/>
            </a:lvl9pPr>
          </a:lstStyle>
          <a:p>
            <a:r>
              <a:t>xx%</a:t>
            </a:r>
          </a:p>
        </p:txBody>
      </p:sp>
      <p:sp>
        <p:nvSpPr>
          <p:cNvPr id="615" name="Google Shape;615;p13"/>
          <p:cNvSpPr txBox="1">
            <a:spLocks noGrp="1"/>
          </p:cNvSpPr>
          <p:nvPr>
            <p:ph type="subTitle" idx="18"/>
          </p:nvPr>
        </p:nvSpPr>
        <p:spPr>
          <a:xfrm>
            <a:off x="6311946" y="5352467"/>
            <a:ext cx="3107493"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2"/>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616" name="Google Shape;616;p13"/>
          <p:cNvGrpSpPr/>
          <p:nvPr/>
        </p:nvGrpSpPr>
        <p:grpSpPr>
          <a:xfrm flipH="1">
            <a:off x="-1278053" y="6198476"/>
            <a:ext cx="13707991" cy="1572899"/>
            <a:chOff x="0" y="4694675"/>
            <a:chExt cx="10045313" cy="1149780"/>
          </a:xfrm>
        </p:grpSpPr>
        <p:sp>
          <p:nvSpPr>
            <p:cNvPr id="617" name="Google Shape;617;p13"/>
            <p:cNvSpPr/>
            <p:nvPr/>
          </p:nvSpPr>
          <p:spPr>
            <a:xfrm>
              <a:off x="186" y="4703455"/>
              <a:ext cx="10045127" cy="1141000"/>
            </a:xfrm>
            <a:custGeom>
              <a:avLst/>
              <a:gdLst/>
              <a:ahLst/>
              <a:cxnLst/>
              <a:rect l="l" t="t" r="r" b="b"/>
              <a:pathLst>
                <a:path w="177782" h="45640" extrusionOk="0">
                  <a:moveTo>
                    <a:pt x="173003" y="9797"/>
                  </a:moveTo>
                  <a:lnTo>
                    <a:pt x="159622" y="6213"/>
                  </a:lnTo>
                  <a:lnTo>
                    <a:pt x="112309" y="478"/>
                  </a:lnTo>
                  <a:lnTo>
                    <a:pt x="83395" y="0"/>
                  </a:lnTo>
                  <a:lnTo>
                    <a:pt x="62845" y="1673"/>
                  </a:lnTo>
                  <a:lnTo>
                    <a:pt x="6930" y="10992"/>
                  </a:lnTo>
                  <a:lnTo>
                    <a:pt x="0" y="11948"/>
                  </a:lnTo>
                  <a:lnTo>
                    <a:pt x="478" y="45640"/>
                  </a:lnTo>
                  <a:lnTo>
                    <a:pt x="177782" y="43251"/>
                  </a:lnTo>
                  <a:close/>
                </a:path>
              </a:pathLst>
            </a:custGeom>
            <a:solidFill>
              <a:schemeClr val="accent1"/>
            </a:solidFill>
            <a:ln w="9525" cap="flat" cmpd="sng">
              <a:solidFill>
                <a:schemeClr val="accent1"/>
              </a:solidFill>
              <a:prstDash val="solid"/>
              <a:round/>
              <a:headEnd type="none" w="med" len="med"/>
              <a:tailEnd type="none" w="med" len="med"/>
            </a:ln>
          </p:spPr>
        </p:sp>
        <p:sp>
          <p:nvSpPr>
            <p:cNvPr id="618" name="Google Shape;618;p13"/>
            <p:cNvSpPr/>
            <p:nvPr/>
          </p:nvSpPr>
          <p:spPr>
            <a:xfrm>
              <a:off x="0" y="4694675"/>
              <a:ext cx="9189647" cy="303050"/>
            </a:xfrm>
            <a:custGeom>
              <a:avLst/>
              <a:gdLst/>
              <a:ahLst/>
              <a:cxnLst/>
              <a:rect l="l" t="t" r="r" b="b"/>
              <a:pathLst>
                <a:path w="162937" h="12122" extrusionOk="0">
                  <a:moveTo>
                    <a:pt x="162937" y="7244"/>
                  </a:moveTo>
                  <a:cubicBezTo>
                    <a:pt x="150830" y="6049"/>
                    <a:pt x="115983" y="-522"/>
                    <a:pt x="90295" y="75"/>
                  </a:cubicBezTo>
                  <a:cubicBezTo>
                    <a:pt x="64607" y="672"/>
                    <a:pt x="23547" y="8837"/>
                    <a:pt x="8811" y="10828"/>
                  </a:cubicBezTo>
                  <a:cubicBezTo>
                    <a:pt x="-5924" y="12819"/>
                    <a:pt x="3037" y="11824"/>
                    <a:pt x="1882" y="12023"/>
                  </a:cubicBezTo>
                </a:path>
              </a:pathLst>
            </a:custGeom>
            <a:noFill/>
            <a:ln w="9525" cap="flat" cmpd="sng">
              <a:solidFill>
                <a:schemeClr val="dk1"/>
              </a:solidFill>
              <a:prstDash val="solid"/>
              <a:round/>
              <a:headEnd type="none" w="med" len="med"/>
              <a:tailEnd type="none" w="med" len="med"/>
            </a:ln>
          </p:spPr>
        </p:sp>
        <p:sp>
          <p:nvSpPr>
            <p:cNvPr id="619" name="Google Shape;619;p13"/>
            <p:cNvSpPr/>
            <p:nvPr/>
          </p:nvSpPr>
          <p:spPr>
            <a:xfrm>
              <a:off x="2208870" y="5054651"/>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620" name="Google Shape;620;p13"/>
            <p:cNvSpPr/>
            <p:nvPr/>
          </p:nvSpPr>
          <p:spPr>
            <a:xfrm rot="10800000">
              <a:off x="882681" y="522020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621" name="Google Shape;621;p13"/>
            <p:cNvSpPr/>
            <p:nvPr/>
          </p:nvSpPr>
          <p:spPr>
            <a:xfrm rot="10800000" flipH="1">
              <a:off x="2517875" y="499772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622" name="Google Shape;622;p13"/>
            <p:cNvSpPr/>
            <p:nvPr/>
          </p:nvSpPr>
          <p:spPr>
            <a:xfrm>
              <a:off x="1075050" y="5370425"/>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623" name="Google Shape;623;p13"/>
            <p:cNvSpPr/>
            <p:nvPr/>
          </p:nvSpPr>
          <p:spPr>
            <a:xfrm rot="10800000">
              <a:off x="6958106" y="5233699"/>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624" name="Google Shape;624;p13"/>
            <p:cNvSpPr/>
            <p:nvPr/>
          </p:nvSpPr>
          <p:spPr>
            <a:xfrm>
              <a:off x="8045356" y="506815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625" name="Google Shape;625;p13"/>
            <p:cNvSpPr/>
            <p:nvPr/>
          </p:nvSpPr>
          <p:spPr>
            <a:xfrm flipH="1">
              <a:off x="7038126" y="53360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626" name="Google Shape;626;p13"/>
            <p:cNvSpPr/>
            <p:nvPr/>
          </p:nvSpPr>
          <p:spPr>
            <a:xfrm rot="10800000">
              <a:off x="8370182" y="4967850"/>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627" name="Google Shape;627;p13"/>
            <p:cNvSpPr/>
            <p:nvPr/>
          </p:nvSpPr>
          <p:spPr>
            <a:xfrm flipH="1">
              <a:off x="4296101" y="50773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628" name="Google Shape;628;p13"/>
            <p:cNvSpPr/>
            <p:nvPr/>
          </p:nvSpPr>
          <p:spPr>
            <a:xfrm flipH="1">
              <a:off x="5500577" y="4901375"/>
              <a:ext cx="352373"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grpSp>
      <p:sp>
        <p:nvSpPr>
          <p:cNvPr id="629" name="Google Shape;629;p13"/>
          <p:cNvSpPr/>
          <p:nvPr/>
        </p:nvSpPr>
        <p:spPr>
          <a:xfrm flipH="1">
            <a:off x="410780" y="5086534"/>
            <a:ext cx="1067076" cy="463201"/>
          </a:xfrm>
          <a:custGeom>
            <a:avLst/>
            <a:gdLst/>
            <a:ahLst/>
            <a:cxnLst/>
            <a:rect l="l" t="t" r="r" b="b"/>
            <a:pathLst>
              <a:path w="16025" h="6939" extrusionOk="0">
                <a:moveTo>
                  <a:pt x="5791" y="1"/>
                </a:moveTo>
                <a:cubicBezTo>
                  <a:pt x="5734" y="1"/>
                  <a:pt x="5676" y="7"/>
                  <a:pt x="5620" y="13"/>
                </a:cubicBezTo>
                <a:cubicBezTo>
                  <a:pt x="5335" y="58"/>
                  <a:pt x="5091" y="212"/>
                  <a:pt x="4904" y="422"/>
                </a:cubicBezTo>
                <a:cubicBezTo>
                  <a:pt x="4831" y="507"/>
                  <a:pt x="4836" y="638"/>
                  <a:pt x="4921" y="711"/>
                </a:cubicBezTo>
                <a:cubicBezTo>
                  <a:pt x="4960" y="745"/>
                  <a:pt x="5008" y="761"/>
                  <a:pt x="5056" y="761"/>
                </a:cubicBezTo>
                <a:cubicBezTo>
                  <a:pt x="5113" y="761"/>
                  <a:pt x="5169" y="738"/>
                  <a:pt x="5206" y="695"/>
                </a:cubicBezTo>
                <a:cubicBezTo>
                  <a:pt x="5240" y="661"/>
                  <a:pt x="5267" y="627"/>
                  <a:pt x="5301" y="598"/>
                </a:cubicBezTo>
                <a:cubicBezTo>
                  <a:pt x="5348" y="558"/>
                  <a:pt x="5398" y="519"/>
                  <a:pt x="5455" y="490"/>
                </a:cubicBezTo>
                <a:cubicBezTo>
                  <a:pt x="5513" y="462"/>
                  <a:pt x="5569" y="444"/>
                  <a:pt x="5626" y="428"/>
                </a:cubicBezTo>
                <a:cubicBezTo>
                  <a:pt x="5689" y="417"/>
                  <a:pt x="5757" y="417"/>
                  <a:pt x="5825" y="417"/>
                </a:cubicBezTo>
                <a:cubicBezTo>
                  <a:pt x="5909" y="422"/>
                  <a:pt x="5995" y="438"/>
                  <a:pt x="6074" y="467"/>
                </a:cubicBezTo>
                <a:cubicBezTo>
                  <a:pt x="6188" y="507"/>
                  <a:pt x="6297" y="564"/>
                  <a:pt x="6405" y="627"/>
                </a:cubicBezTo>
                <a:cubicBezTo>
                  <a:pt x="6529" y="717"/>
                  <a:pt x="6643" y="819"/>
                  <a:pt x="6745" y="933"/>
                </a:cubicBezTo>
                <a:cubicBezTo>
                  <a:pt x="6835" y="1036"/>
                  <a:pt x="6916" y="1149"/>
                  <a:pt x="6979" y="1274"/>
                </a:cubicBezTo>
                <a:cubicBezTo>
                  <a:pt x="6995" y="1309"/>
                  <a:pt x="7006" y="1337"/>
                  <a:pt x="7024" y="1371"/>
                </a:cubicBezTo>
                <a:cubicBezTo>
                  <a:pt x="7061" y="1473"/>
                  <a:pt x="7151" y="1528"/>
                  <a:pt x="7244" y="1528"/>
                </a:cubicBezTo>
                <a:cubicBezTo>
                  <a:pt x="7307" y="1528"/>
                  <a:pt x="7371" y="1503"/>
                  <a:pt x="7422" y="1450"/>
                </a:cubicBezTo>
                <a:cubicBezTo>
                  <a:pt x="7501" y="1364"/>
                  <a:pt x="7580" y="1280"/>
                  <a:pt x="7666" y="1201"/>
                </a:cubicBezTo>
                <a:cubicBezTo>
                  <a:pt x="7785" y="1098"/>
                  <a:pt x="7910" y="1013"/>
                  <a:pt x="8052" y="939"/>
                </a:cubicBezTo>
                <a:cubicBezTo>
                  <a:pt x="8177" y="882"/>
                  <a:pt x="8301" y="837"/>
                  <a:pt x="8438" y="803"/>
                </a:cubicBezTo>
                <a:cubicBezTo>
                  <a:pt x="8549" y="780"/>
                  <a:pt x="8663" y="772"/>
                  <a:pt x="8777" y="772"/>
                </a:cubicBezTo>
                <a:cubicBezTo>
                  <a:pt x="8810" y="772"/>
                  <a:pt x="8843" y="773"/>
                  <a:pt x="8876" y="774"/>
                </a:cubicBezTo>
                <a:cubicBezTo>
                  <a:pt x="9080" y="792"/>
                  <a:pt x="9279" y="837"/>
                  <a:pt x="9473" y="899"/>
                </a:cubicBezTo>
                <a:cubicBezTo>
                  <a:pt x="9487" y="901"/>
                  <a:pt x="9501" y="903"/>
                  <a:pt x="9516" y="903"/>
                </a:cubicBezTo>
                <a:cubicBezTo>
                  <a:pt x="9541" y="903"/>
                  <a:pt x="9568" y="899"/>
                  <a:pt x="9597" y="887"/>
                </a:cubicBezTo>
                <a:cubicBezTo>
                  <a:pt x="9654" y="871"/>
                  <a:pt x="9699" y="826"/>
                  <a:pt x="9728" y="774"/>
                </a:cubicBezTo>
                <a:cubicBezTo>
                  <a:pt x="9757" y="711"/>
                  <a:pt x="9762" y="648"/>
                  <a:pt x="9740" y="587"/>
                </a:cubicBezTo>
                <a:cubicBezTo>
                  <a:pt x="9723" y="535"/>
                  <a:pt x="9678" y="473"/>
                  <a:pt x="9620" y="456"/>
                </a:cubicBezTo>
                <a:cubicBezTo>
                  <a:pt x="9399" y="376"/>
                  <a:pt x="9177" y="314"/>
                  <a:pt x="8938" y="297"/>
                </a:cubicBezTo>
                <a:cubicBezTo>
                  <a:pt x="8882" y="294"/>
                  <a:pt x="8823" y="293"/>
                  <a:pt x="8765" y="293"/>
                </a:cubicBezTo>
                <a:cubicBezTo>
                  <a:pt x="8707" y="293"/>
                  <a:pt x="8649" y="294"/>
                  <a:pt x="8592" y="297"/>
                </a:cubicBezTo>
                <a:cubicBezTo>
                  <a:pt x="8467" y="308"/>
                  <a:pt x="8348" y="331"/>
                  <a:pt x="8228" y="359"/>
                </a:cubicBezTo>
                <a:cubicBezTo>
                  <a:pt x="8007" y="417"/>
                  <a:pt x="7797" y="519"/>
                  <a:pt x="7609" y="643"/>
                </a:cubicBezTo>
                <a:cubicBezTo>
                  <a:pt x="7512" y="706"/>
                  <a:pt x="7415" y="785"/>
                  <a:pt x="7330" y="865"/>
                </a:cubicBezTo>
                <a:cubicBezTo>
                  <a:pt x="7320" y="876"/>
                  <a:pt x="7302" y="887"/>
                  <a:pt x="7291" y="899"/>
                </a:cubicBezTo>
                <a:cubicBezTo>
                  <a:pt x="7291" y="894"/>
                  <a:pt x="7285" y="887"/>
                  <a:pt x="7279" y="882"/>
                </a:cubicBezTo>
                <a:cubicBezTo>
                  <a:pt x="7205" y="774"/>
                  <a:pt x="7115" y="672"/>
                  <a:pt x="7024" y="580"/>
                </a:cubicBezTo>
                <a:cubicBezTo>
                  <a:pt x="6835" y="388"/>
                  <a:pt x="6609" y="228"/>
                  <a:pt x="6365" y="126"/>
                </a:cubicBezTo>
                <a:cubicBezTo>
                  <a:pt x="6182" y="47"/>
                  <a:pt x="5983" y="1"/>
                  <a:pt x="5791" y="1"/>
                </a:cubicBezTo>
                <a:close/>
                <a:moveTo>
                  <a:pt x="7381" y="2496"/>
                </a:moveTo>
                <a:cubicBezTo>
                  <a:pt x="7302" y="2496"/>
                  <a:pt x="7228" y="2507"/>
                  <a:pt x="7155" y="2518"/>
                </a:cubicBezTo>
                <a:cubicBezTo>
                  <a:pt x="7092" y="2530"/>
                  <a:pt x="7047" y="2547"/>
                  <a:pt x="7006" y="2592"/>
                </a:cubicBezTo>
                <a:cubicBezTo>
                  <a:pt x="6966" y="2638"/>
                  <a:pt x="6945" y="2701"/>
                  <a:pt x="6950" y="2757"/>
                </a:cubicBezTo>
                <a:cubicBezTo>
                  <a:pt x="6955" y="2814"/>
                  <a:pt x="6984" y="2865"/>
                  <a:pt x="7024" y="2905"/>
                </a:cubicBezTo>
                <a:cubicBezTo>
                  <a:pt x="7057" y="2934"/>
                  <a:pt x="7111" y="2958"/>
                  <a:pt x="7162" y="2958"/>
                </a:cubicBezTo>
                <a:cubicBezTo>
                  <a:pt x="7171" y="2958"/>
                  <a:pt x="7180" y="2958"/>
                  <a:pt x="7189" y="2956"/>
                </a:cubicBezTo>
                <a:cubicBezTo>
                  <a:pt x="7248" y="2947"/>
                  <a:pt x="7306" y="2938"/>
                  <a:pt x="7365" y="2938"/>
                </a:cubicBezTo>
                <a:cubicBezTo>
                  <a:pt x="7380" y="2938"/>
                  <a:pt x="7395" y="2938"/>
                  <a:pt x="7410" y="2940"/>
                </a:cubicBezTo>
                <a:cubicBezTo>
                  <a:pt x="7472" y="2945"/>
                  <a:pt x="7535" y="2956"/>
                  <a:pt x="7592" y="2974"/>
                </a:cubicBezTo>
                <a:cubicBezTo>
                  <a:pt x="7661" y="2995"/>
                  <a:pt x="7729" y="3030"/>
                  <a:pt x="7790" y="3069"/>
                </a:cubicBezTo>
                <a:cubicBezTo>
                  <a:pt x="7865" y="3126"/>
                  <a:pt x="7939" y="3189"/>
                  <a:pt x="8001" y="3257"/>
                </a:cubicBezTo>
                <a:cubicBezTo>
                  <a:pt x="8097" y="3376"/>
                  <a:pt x="8177" y="3496"/>
                  <a:pt x="8246" y="3632"/>
                </a:cubicBezTo>
                <a:cubicBezTo>
                  <a:pt x="8325" y="3797"/>
                  <a:pt x="8387" y="3979"/>
                  <a:pt x="8432" y="4160"/>
                </a:cubicBezTo>
                <a:cubicBezTo>
                  <a:pt x="8438" y="4183"/>
                  <a:pt x="8438" y="4206"/>
                  <a:pt x="8445" y="4228"/>
                </a:cubicBezTo>
                <a:cubicBezTo>
                  <a:pt x="8461" y="4354"/>
                  <a:pt x="8540" y="4456"/>
                  <a:pt x="8666" y="4479"/>
                </a:cubicBezTo>
                <a:cubicBezTo>
                  <a:pt x="8685" y="4483"/>
                  <a:pt x="8704" y="4485"/>
                  <a:pt x="8723" y="4485"/>
                </a:cubicBezTo>
                <a:cubicBezTo>
                  <a:pt x="8753" y="4485"/>
                  <a:pt x="8782" y="4481"/>
                  <a:pt x="8813" y="4474"/>
                </a:cubicBezTo>
                <a:lnTo>
                  <a:pt x="8876" y="4440"/>
                </a:lnTo>
                <a:cubicBezTo>
                  <a:pt x="8915" y="4411"/>
                  <a:pt x="8949" y="4377"/>
                  <a:pt x="8967" y="4331"/>
                </a:cubicBezTo>
                <a:cubicBezTo>
                  <a:pt x="8990" y="4296"/>
                  <a:pt x="9012" y="4262"/>
                  <a:pt x="9035" y="4228"/>
                </a:cubicBezTo>
                <a:cubicBezTo>
                  <a:pt x="9161" y="4047"/>
                  <a:pt x="9308" y="3887"/>
                  <a:pt x="9473" y="3740"/>
                </a:cubicBezTo>
                <a:cubicBezTo>
                  <a:pt x="9631" y="3598"/>
                  <a:pt x="9814" y="3473"/>
                  <a:pt x="10001" y="3376"/>
                </a:cubicBezTo>
                <a:cubicBezTo>
                  <a:pt x="10143" y="3308"/>
                  <a:pt x="10286" y="3252"/>
                  <a:pt x="10438" y="3218"/>
                </a:cubicBezTo>
                <a:cubicBezTo>
                  <a:pt x="10541" y="3195"/>
                  <a:pt x="10649" y="3189"/>
                  <a:pt x="10751" y="3189"/>
                </a:cubicBezTo>
                <a:cubicBezTo>
                  <a:pt x="10837" y="3200"/>
                  <a:pt x="10921" y="3218"/>
                  <a:pt x="11002" y="3240"/>
                </a:cubicBezTo>
                <a:cubicBezTo>
                  <a:pt x="11120" y="3286"/>
                  <a:pt x="11228" y="3349"/>
                  <a:pt x="11336" y="3417"/>
                </a:cubicBezTo>
                <a:cubicBezTo>
                  <a:pt x="11364" y="3430"/>
                  <a:pt x="11397" y="3440"/>
                  <a:pt x="11429" y="3440"/>
                </a:cubicBezTo>
                <a:cubicBezTo>
                  <a:pt x="11436" y="3440"/>
                  <a:pt x="11443" y="3440"/>
                  <a:pt x="11450" y="3439"/>
                </a:cubicBezTo>
                <a:cubicBezTo>
                  <a:pt x="11506" y="3433"/>
                  <a:pt x="11558" y="3410"/>
                  <a:pt x="11598" y="3365"/>
                </a:cubicBezTo>
                <a:cubicBezTo>
                  <a:pt x="11626" y="3336"/>
                  <a:pt x="11643" y="3302"/>
                  <a:pt x="11650" y="3263"/>
                </a:cubicBezTo>
                <a:cubicBezTo>
                  <a:pt x="11660" y="3212"/>
                  <a:pt x="11650" y="3137"/>
                  <a:pt x="11615" y="3098"/>
                </a:cubicBezTo>
                <a:cubicBezTo>
                  <a:pt x="11564" y="3035"/>
                  <a:pt x="11513" y="2979"/>
                  <a:pt x="11450" y="2927"/>
                </a:cubicBezTo>
                <a:cubicBezTo>
                  <a:pt x="11382" y="2877"/>
                  <a:pt x="11302" y="2830"/>
                  <a:pt x="11228" y="2791"/>
                </a:cubicBezTo>
                <a:cubicBezTo>
                  <a:pt x="11092" y="2723"/>
                  <a:pt x="10944" y="2683"/>
                  <a:pt x="10797" y="2667"/>
                </a:cubicBezTo>
                <a:cubicBezTo>
                  <a:pt x="10734" y="2659"/>
                  <a:pt x="10671" y="2655"/>
                  <a:pt x="10609" y="2655"/>
                </a:cubicBezTo>
                <a:cubicBezTo>
                  <a:pt x="10352" y="2655"/>
                  <a:pt x="10097" y="2719"/>
                  <a:pt x="9859" y="2820"/>
                </a:cubicBezTo>
                <a:cubicBezTo>
                  <a:pt x="9712" y="2882"/>
                  <a:pt x="9563" y="2961"/>
                  <a:pt x="9433" y="3053"/>
                </a:cubicBezTo>
                <a:cubicBezTo>
                  <a:pt x="9285" y="3150"/>
                  <a:pt x="9148" y="3263"/>
                  <a:pt x="9024" y="3376"/>
                </a:cubicBezTo>
                <a:cubicBezTo>
                  <a:pt x="8944" y="3451"/>
                  <a:pt x="8870" y="3525"/>
                  <a:pt x="8802" y="3604"/>
                </a:cubicBezTo>
                <a:lnTo>
                  <a:pt x="8752" y="3501"/>
                </a:lnTo>
                <a:cubicBezTo>
                  <a:pt x="8649" y="3297"/>
                  <a:pt x="8513" y="3115"/>
                  <a:pt x="8359" y="2950"/>
                </a:cubicBezTo>
                <a:cubicBezTo>
                  <a:pt x="8211" y="2796"/>
                  <a:pt x="8029" y="2667"/>
                  <a:pt x="7831" y="2586"/>
                </a:cubicBezTo>
                <a:cubicBezTo>
                  <a:pt x="7682" y="2530"/>
                  <a:pt x="7535" y="2496"/>
                  <a:pt x="7381" y="2496"/>
                </a:cubicBezTo>
                <a:close/>
                <a:moveTo>
                  <a:pt x="716" y="3677"/>
                </a:moveTo>
                <a:cubicBezTo>
                  <a:pt x="546" y="3677"/>
                  <a:pt x="375" y="3711"/>
                  <a:pt x="216" y="3774"/>
                </a:cubicBezTo>
                <a:cubicBezTo>
                  <a:pt x="79" y="3826"/>
                  <a:pt x="0" y="3973"/>
                  <a:pt x="51" y="4115"/>
                </a:cubicBezTo>
                <a:cubicBezTo>
                  <a:pt x="88" y="4219"/>
                  <a:pt x="194" y="4290"/>
                  <a:pt x="305" y="4290"/>
                </a:cubicBezTo>
                <a:cubicBezTo>
                  <a:pt x="334" y="4290"/>
                  <a:pt x="363" y="4285"/>
                  <a:pt x="392" y="4275"/>
                </a:cubicBezTo>
                <a:cubicBezTo>
                  <a:pt x="444" y="4257"/>
                  <a:pt x="494" y="4241"/>
                  <a:pt x="551" y="4223"/>
                </a:cubicBezTo>
                <a:cubicBezTo>
                  <a:pt x="614" y="4217"/>
                  <a:pt x="677" y="4212"/>
                  <a:pt x="739" y="4212"/>
                </a:cubicBezTo>
                <a:cubicBezTo>
                  <a:pt x="790" y="4217"/>
                  <a:pt x="842" y="4228"/>
                  <a:pt x="892" y="4241"/>
                </a:cubicBezTo>
                <a:cubicBezTo>
                  <a:pt x="960" y="4262"/>
                  <a:pt x="1023" y="4296"/>
                  <a:pt x="1080" y="4331"/>
                </a:cubicBezTo>
                <a:cubicBezTo>
                  <a:pt x="1160" y="4388"/>
                  <a:pt x="1228" y="4451"/>
                  <a:pt x="1290" y="4519"/>
                </a:cubicBezTo>
                <a:cubicBezTo>
                  <a:pt x="1380" y="4632"/>
                  <a:pt x="1466" y="4757"/>
                  <a:pt x="1535" y="4888"/>
                </a:cubicBezTo>
                <a:cubicBezTo>
                  <a:pt x="1563" y="4944"/>
                  <a:pt x="1585" y="5007"/>
                  <a:pt x="1614" y="5070"/>
                </a:cubicBezTo>
                <a:cubicBezTo>
                  <a:pt x="1648" y="5167"/>
                  <a:pt x="1728" y="5240"/>
                  <a:pt x="1836" y="5258"/>
                </a:cubicBezTo>
                <a:cubicBezTo>
                  <a:pt x="1854" y="5262"/>
                  <a:pt x="1873" y="5264"/>
                  <a:pt x="1893" y="5264"/>
                </a:cubicBezTo>
                <a:cubicBezTo>
                  <a:pt x="1973" y="5264"/>
                  <a:pt x="2064" y="5230"/>
                  <a:pt x="2114" y="5167"/>
                </a:cubicBezTo>
                <a:cubicBezTo>
                  <a:pt x="2199" y="5047"/>
                  <a:pt x="2290" y="4933"/>
                  <a:pt x="2398" y="4826"/>
                </a:cubicBezTo>
                <a:cubicBezTo>
                  <a:pt x="2489" y="4752"/>
                  <a:pt x="2586" y="4684"/>
                  <a:pt x="2694" y="4627"/>
                </a:cubicBezTo>
                <a:cubicBezTo>
                  <a:pt x="2796" y="4582"/>
                  <a:pt x="2904" y="4542"/>
                  <a:pt x="3017" y="4513"/>
                </a:cubicBezTo>
                <a:cubicBezTo>
                  <a:pt x="3092" y="4503"/>
                  <a:pt x="3170" y="4494"/>
                  <a:pt x="3246" y="4494"/>
                </a:cubicBezTo>
                <a:cubicBezTo>
                  <a:pt x="3263" y="4494"/>
                  <a:pt x="3280" y="4495"/>
                  <a:pt x="3297" y="4496"/>
                </a:cubicBezTo>
                <a:cubicBezTo>
                  <a:pt x="3387" y="4501"/>
                  <a:pt x="3478" y="4519"/>
                  <a:pt x="3562" y="4547"/>
                </a:cubicBezTo>
                <a:cubicBezTo>
                  <a:pt x="3654" y="4582"/>
                  <a:pt x="3745" y="4627"/>
                  <a:pt x="3830" y="4678"/>
                </a:cubicBezTo>
                <a:cubicBezTo>
                  <a:pt x="3865" y="4699"/>
                  <a:pt x="3906" y="4708"/>
                  <a:pt x="3946" y="4708"/>
                </a:cubicBezTo>
                <a:cubicBezTo>
                  <a:pt x="4028" y="4708"/>
                  <a:pt x="4112" y="4670"/>
                  <a:pt x="4165" y="4610"/>
                </a:cubicBezTo>
                <a:cubicBezTo>
                  <a:pt x="4262" y="4501"/>
                  <a:pt x="4257" y="4314"/>
                  <a:pt x="4137" y="4217"/>
                </a:cubicBezTo>
                <a:cubicBezTo>
                  <a:pt x="3950" y="4058"/>
                  <a:pt x="3722" y="3950"/>
                  <a:pt x="3478" y="3911"/>
                </a:cubicBezTo>
                <a:cubicBezTo>
                  <a:pt x="3394" y="3895"/>
                  <a:pt x="3311" y="3888"/>
                  <a:pt x="3227" y="3888"/>
                </a:cubicBezTo>
                <a:cubicBezTo>
                  <a:pt x="3067" y="3888"/>
                  <a:pt x="2908" y="3913"/>
                  <a:pt x="2751" y="3950"/>
                </a:cubicBezTo>
                <a:cubicBezTo>
                  <a:pt x="2649" y="3979"/>
                  <a:pt x="2546" y="4024"/>
                  <a:pt x="2450" y="4070"/>
                </a:cubicBezTo>
                <a:cubicBezTo>
                  <a:pt x="2335" y="4126"/>
                  <a:pt x="2233" y="4183"/>
                  <a:pt x="2131" y="4257"/>
                </a:cubicBezTo>
                <a:cubicBezTo>
                  <a:pt x="2057" y="4314"/>
                  <a:pt x="1989" y="4371"/>
                  <a:pt x="1926" y="4433"/>
                </a:cubicBezTo>
                <a:cubicBezTo>
                  <a:pt x="1904" y="4406"/>
                  <a:pt x="1886" y="4377"/>
                  <a:pt x="1865" y="4348"/>
                </a:cubicBezTo>
                <a:cubicBezTo>
                  <a:pt x="1745" y="4183"/>
                  <a:pt x="1603" y="4031"/>
                  <a:pt x="1432" y="3911"/>
                </a:cubicBezTo>
                <a:cubicBezTo>
                  <a:pt x="1267" y="3797"/>
                  <a:pt x="1086" y="3717"/>
                  <a:pt x="887" y="3690"/>
                </a:cubicBezTo>
                <a:cubicBezTo>
                  <a:pt x="829" y="3683"/>
                  <a:pt x="774" y="3677"/>
                  <a:pt x="716" y="3677"/>
                </a:cubicBezTo>
                <a:close/>
                <a:moveTo>
                  <a:pt x="12387" y="4734"/>
                </a:moveTo>
                <a:cubicBezTo>
                  <a:pt x="12285" y="4734"/>
                  <a:pt x="12188" y="4747"/>
                  <a:pt x="12086" y="4768"/>
                </a:cubicBezTo>
                <a:cubicBezTo>
                  <a:pt x="12035" y="4781"/>
                  <a:pt x="11990" y="4831"/>
                  <a:pt x="11967" y="4876"/>
                </a:cubicBezTo>
                <a:cubicBezTo>
                  <a:pt x="11939" y="4928"/>
                  <a:pt x="11939" y="4991"/>
                  <a:pt x="11956" y="5041"/>
                </a:cubicBezTo>
                <a:cubicBezTo>
                  <a:pt x="11973" y="5093"/>
                  <a:pt x="12012" y="5138"/>
                  <a:pt x="12064" y="5161"/>
                </a:cubicBezTo>
                <a:cubicBezTo>
                  <a:pt x="12095" y="5178"/>
                  <a:pt x="12124" y="5185"/>
                  <a:pt x="12153" y="5185"/>
                </a:cubicBezTo>
                <a:cubicBezTo>
                  <a:pt x="12172" y="5185"/>
                  <a:pt x="12191" y="5182"/>
                  <a:pt x="12211" y="5177"/>
                </a:cubicBezTo>
                <a:lnTo>
                  <a:pt x="12200" y="5177"/>
                </a:lnTo>
                <a:cubicBezTo>
                  <a:pt x="12269" y="5167"/>
                  <a:pt x="12337" y="5161"/>
                  <a:pt x="12405" y="5161"/>
                </a:cubicBezTo>
                <a:cubicBezTo>
                  <a:pt x="12461" y="5167"/>
                  <a:pt x="12518" y="5177"/>
                  <a:pt x="12570" y="5195"/>
                </a:cubicBezTo>
                <a:cubicBezTo>
                  <a:pt x="12626" y="5217"/>
                  <a:pt x="12683" y="5246"/>
                  <a:pt x="12734" y="5274"/>
                </a:cubicBezTo>
                <a:cubicBezTo>
                  <a:pt x="12796" y="5319"/>
                  <a:pt x="12854" y="5377"/>
                  <a:pt x="12904" y="5428"/>
                </a:cubicBezTo>
                <a:cubicBezTo>
                  <a:pt x="12990" y="5531"/>
                  <a:pt x="13058" y="5638"/>
                  <a:pt x="13121" y="5757"/>
                </a:cubicBezTo>
                <a:cubicBezTo>
                  <a:pt x="13211" y="5940"/>
                  <a:pt x="13279" y="6138"/>
                  <a:pt x="13326" y="6337"/>
                </a:cubicBezTo>
                <a:cubicBezTo>
                  <a:pt x="13347" y="6457"/>
                  <a:pt x="13365" y="6581"/>
                  <a:pt x="13365" y="6701"/>
                </a:cubicBezTo>
                <a:cubicBezTo>
                  <a:pt x="13365" y="6792"/>
                  <a:pt x="13433" y="6871"/>
                  <a:pt x="13507" y="6911"/>
                </a:cubicBezTo>
                <a:cubicBezTo>
                  <a:pt x="13543" y="6929"/>
                  <a:pt x="13583" y="6938"/>
                  <a:pt x="13623" y="6938"/>
                </a:cubicBezTo>
                <a:cubicBezTo>
                  <a:pt x="13694" y="6938"/>
                  <a:pt x="13764" y="6909"/>
                  <a:pt x="13808" y="6854"/>
                </a:cubicBezTo>
                <a:cubicBezTo>
                  <a:pt x="13859" y="6798"/>
                  <a:pt x="13905" y="6740"/>
                  <a:pt x="13950" y="6683"/>
                </a:cubicBezTo>
                <a:cubicBezTo>
                  <a:pt x="13995" y="6633"/>
                  <a:pt x="14047" y="6581"/>
                  <a:pt x="14097" y="6536"/>
                </a:cubicBezTo>
                <a:cubicBezTo>
                  <a:pt x="14200" y="6451"/>
                  <a:pt x="14314" y="6371"/>
                  <a:pt x="14433" y="6308"/>
                </a:cubicBezTo>
                <a:cubicBezTo>
                  <a:pt x="14535" y="6258"/>
                  <a:pt x="14643" y="6223"/>
                  <a:pt x="14757" y="6195"/>
                </a:cubicBezTo>
                <a:cubicBezTo>
                  <a:pt x="14852" y="6181"/>
                  <a:pt x="14947" y="6170"/>
                  <a:pt x="15042" y="6170"/>
                </a:cubicBezTo>
                <a:cubicBezTo>
                  <a:pt x="15061" y="6170"/>
                  <a:pt x="15080" y="6171"/>
                  <a:pt x="15098" y="6172"/>
                </a:cubicBezTo>
                <a:cubicBezTo>
                  <a:pt x="15229" y="6184"/>
                  <a:pt x="15359" y="6206"/>
                  <a:pt x="15490" y="6247"/>
                </a:cubicBezTo>
                <a:cubicBezTo>
                  <a:pt x="15536" y="6263"/>
                  <a:pt x="15581" y="6281"/>
                  <a:pt x="15626" y="6297"/>
                </a:cubicBezTo>
                <a:cubicBezTo>
                  <a:pt x="15666" y="6315"/>
                  <a:pt x="15706" y="6326"/>
                  <a:pt x="15747" y="6326"/>
                </a:cubicBezTo>
                <a:cubicBezTo>
                  <a:pt x="15771" y="6326"/>
                  <a:pt x="15795" y="6323"/>
                  <a:pt x="15820" y="6315"/>
                </a:cubicBezTo>
                <a:cubicBezTo>
                  <a:pt x="15883" y="6292"/>
                  <a:pt x="15933" y="6247"/>
                  <a:pt x="15962" y="6184"/>
                </a:cubicBezTo>
                <a:cubicBezTo>
                  <a:pt x="16024" y="6064"/>
                  <a:pt x="15967" y="5911"/>
                  <a:pt x="15849" y="5848"/>
                </a:cubicBezTo>
                <a:cubicBezTo>
                  <a:pt x="15644" y="5746"/>
                  <a:pt x="15416" y="5673"/>
                  <a:pt x="15183" y="5655"/>
                </a:cubicBezTo>
                <a:cubicBezTo>
                  <a:pt x="15124" y="5649"/>
                  <a:pt x="15066" y="5647"/>
                  <a:pt x="15009" y="5647"/>
                </a:cubicBezTo>
                <a:cubicBezTo>
                  <a:pt x="14838" y="5647"/>
                  <a:pt x="14671" y="5671"/>
                  <a:pt x="14501" y="5718"/>
                </a:cubicBezTo>
                <a:cubicBezTo>
                  <a:pt x="14291" y="5775"/>
                  <a:pt x="14087" y="5883"/>
                  <a:pt x="13916" y="6013"/>
                </a:cubicBezTo>
                <a:cubicBezTo>
                  <a:pt x="13859" y="6053"/>
                  <a:pt x="13808" y="6093"/>
                  <a:pt x="13763" y="6132"/>
                </a:cubicBezTo>
                <a:cubicBezTo>
                  <a:pt x="13751" y="6087"/>
                  <a:pt x="13735" y="6042"/>
                  <a:pt x="13717" y="5990"/>
                </a:cubicBezTo>
                <a:cubicBezTo>
                  <a:pt x="13638" y="5757"/>
                  <a:pt x="13530" y="5518"/>
                  <a:pt x="13381" y="5314"/>
                </a:cubicBezTo>
                <a:cubicBezTo>
                  <a:pt x="13245" y="5122"/>
                  <a:pt x="13069" y="4951"/>
                  <a:pt x="12854" y="4842"/>
                </a:cubicBezTo>
                <a:cubicBezTo>
                  <a:pt x="12751" y="4792"/>
                  <a:pt x="12631" y="4757"/>
                  <a:pt x="12518" y="4740"/>
                </a:cubicBezTo>
                <a:cubicBezTo>
                  <a:pt x="12473" y="4734"/>
                  <a:pt x="12434" y="4734"/>
                  <a:pt x="12387" y="4734"/>
                </a:cubicBezTo>
                <a:close/>
              </a:path>
            </a:pathLst>
          </a:custGeom>
          <a:solidFill>
            <a:srgbClr val="161616"/>
          </a:solidFill>
          <a:ln w="9525" cap="flat"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30" name="Google Shape;630;p13"/>
          <p:cNvGrpSpPr/>
          <p:nvPr/>
        </p:nvGrpSpPr>
        <p:grpSpPr>
          <a:xfrm>
            <a:off x="9135543" y="272984"/>
            <a:ext cx="2533591" cy="1165365"/>
            <a:chOff x="6868650" y="204738"/>
            <a:chExt cx="1904906" cy="874024"/>
          </a:xfrm>
        </p:grpSpPr>
        <p:sp>
          <p:nvSpPr>
            <p:cNvPr id="631" name="Google Shape;631;p13"/>
            <p:cNvSpPr/>
            <p:nvPr/>
          </p:nvSpPr>
          <p:spPr>
            <a:xfrm>
              <a:off x="8029773" y="217071"/>
              <a:ext cx="734444" cy="343872"/>
            </a:xfrm>
            <a:custGeom>
              <a:avLst/>
              <a:gdLst/>
              <a:ahLst/>
              <a:cxnLst/>
              <a:rect l="l" t="t" r="r" b="b"/>
              <a:pathLst>
                <a:path w="22332" h="10456" extrusionOk="0">
                  <a:moveTo>
                    <a:pt x="10137" y="0"/>
                  </a:moveTo>
                  <a:cubicBezTo>
                    <a:pt x="9893" y="6"/>
                    <a:pt x="9637" y="22"/>
                    <a:pt x="9376" y="56"/>
                  </a:cubicBezTo>
                  <a:cubicBezTo>
                    <a:pt x="8797" y="137"/>
                    <a:pt x="8246" y="284"/>
                    <a:pt x="7734" y="494"/>
                  </a:cubicBezTo>
                  <a:cubicBezTo>
                    <a:pt x="7307" y="676"/>
                    <a:pt x="6909" y="914"/>
                    <a:pt x="6541" y="1199"/>
                  </a:cubicBezTo>
                  <a:lnTo>
                    <a:pt x="6557" y="1187"/>
                  </a:lnTo>
                  <a:lnTo>
                    <a:pt x="6557" y="1187"/>
                  </a:lnTo>
                  <a:cubicBezTo>
                    <a:pt x="6211" y="1454"/>
                    <a:pt x="5904" y="1761"/>
                    <a:pt x="5642" y="2102"/>
                  </a:cubicBezTo>
                  <a:cubicBezTo>
                    <a:pt x="5489" y="2296"/>
                    <a:pt x="5359" y="2500"/>
                    <a:pt x="5245" y="2710"/>
                  </a:cubicBezTo>
                  <a:cubicBezTo>
                    <a:pt x="5319" y="2789"/>
                    <a:pt x="5387" y="2875"/>
                    <a:pt x="5443" y="2960"/>
                  </a:cubicBezTo>
                  <a:cubicBezTo>
                    <a:pt x="5461" y="2988"/>
                    <a:pt x="5472" y="3028"/>
                    <a:pt x="5461" y="3069"/>
                  </a:cubicBezTo>
                  <a:cubicBezTo>
                    <a:pt x="5450" y="3114"/>
                    <a:pt x="5421" y="3148"/>
                    <a:pt x="5387" y="3171"/>
                  </a:cubicBezTo>
                  <a:cubicBezTo>
                    <a:pt x="5364" y="3188"/>
                    <a:pt x="5335" y="3193"/>
                    <a:pt x="5307" y="3193"/>
                  </a:cubicBezTo>
                  <a:cubicBezTo>
                    <a:pt x="5262" y="3193"/>
                    <a:pt x="5222" y="3177"/>
                    <a:pt x="5199" y="3148"/>
                  </a:cubicBezTo>
                  <a:cubicBezTo>
                    <a:pt x="5080" y="3012"/>
                    <a:pt x="4966" y="2898"/>
                    <a:pt x="4847" y="2807"/>
                  </a:cubicBezTo>
                  <a:cubicBezTo>
                    <a:pt x="4700" y="2694"/>
                    <a:pt x="4529" y="2597"/>
                    <a:pt x="4347" y="2517"/>
                  </a:cubicBezTo>
                  <a:cubicBezTo>
                    <a:pt x="4147" y="2438"/>
                    <a:pt x="3932" y="2380"/>
                    <a:pt x="3699" y="2346"/>
                  </a:cubicBezTo>
                  <a:cubicBezTo>
                    <a:pt x="3562" y="2330"/>
                    <a:pt x="3415" y="2319"/>
                    <a:pt x="3279" y="2319"/>
                  </a:cubicBezTo>
                  <a:cubicBezTo>
                    <a:pt x="3114" y="2319"/>
                    <a:pt x="2943" y="2330"/>
                    <a:pt x="2773" y="2353"/>
                  </a:cubicBezTo>
                  <a:cubicBezTo>
                    <a:pt x="2421" y="2403"/>
                    <a:pt x="2075" y="2500"/>
                    <a:pt x="1745" y="2637"/>
                  </a:cubicBezTo>
                  <a:cubicBezTo>
                    <a:pt x="1472" y="2755"/>
                    <a:pt x="1215" y="2904"/>
                    <a:pt x="994" y="3074"/>
                  </a:cubicBezTo>
                  <a:cubicBezTo>
                    <a:pt x="806" y="3222"/>
                    <a:pt x="648" y="3376"/>
                    <a:pt x="517" y="3539"/>
                  </a:cubicBezTo>
                  <a:cubicBezTo>
                    <a:pt x="392" y="3704"/>
                    <a:pt x="289" y="3887"/>
                    <a:pt x="205" y="4074"/>
                  </a:cubicBezTo>
                  <a:cubicBezTo>
                    <a:pt x="119" y="4273"/>
                    <a:pt x="63" y="4489"/>
                    <a:pt x="29" y="4711"/>
                  </a:cubicBezTo>
                  <a:cubicBezTo>
                    <a:pt x="0" y="4944"/>
                    <a:pt x="0" y="5188"/>
                    <a:pt x="34" y="5432"/>
                  </a:cubicBezTo>
                  <a:cubicBezTo>
                    <a:pt x="69" y="5694"/>
                    <a:pt x="142" y="5955"/>
                    <a:pt x="244" y="6206"/>
                  </a:cubicBezTo>
                  <a:cubicBezTo>
                    <a:pt x="363" y="6478"/>
                    <a:pt x="512" y="6739"/>
                    <a:pt x="693" y="6977"/>
                  </a:cubicBezTo>
                  <a:cubicBezTo>
                    <a:pt x="864" y="7194"/>
                    <a:pt x="1063" y="7387"/>
                    <a:pt x="1278" y="7557"/>
                  </a:cubicBezTo>
                  <a:cubicBezTo>
                    <a:pt x="1477" y="7711"/>
                    <a:pt x="1682" y="7830"/>
                    <a:pt x="1897" y="7927"/>
                  </a:cubicBezTo>
                  <a:cubicBezTo>
                    <a:pt x="2102" y="8006"/>
                    <a:pt x="2313" y="8068"/>
                    <a:pt x="2529" y="8097"/>
                  </a:cubicBezTo>
                  <a:cubicBezTo>
                    <a:pt x="2626" y="8108"/>
                    <a:pt x="2722" y="8115"/>
                    <a:pt x="2812" y="8115"/>
                  </a:cubicBezTo>
                  <a:cubicBezTo>
                    <a:pt x="2915" y="8115"/>
                    <a:pt x="3011" y="8108"/>
                    <a:pt x="3108" y="8097"/>
                  </a:cubicBezTo>
                  <a:cubicBezTo>
                    <a:pt x="3313" y="8068"/>
                    <a:pt x="3517" y="8013"/>
                    <a:pt x="3717" y="7927"/>
                  </a:cubicBezTo>
                  <a:cubicBezTo>
                    <a:pt x="3801" y="7893"/>
                    <a:pt x="3892" y="7848"/>
                    <a:pt x="3984" y="7796"/>
                  </a:cubicBezTo>
                  <a:lnTo>
                    <a:pt x="3989" y="7790"/>
                  </a:lnTo>
                  <a:cubicBezTo>
                    <a:pt x="3989" y="7614"/>
                    <a:pt x="3995" y="7444"/>
                    <a:pt x="4018" y="7273"/>
                  </a:cubicBezTo>
                  <a:cubicBezTo>
                    <a:pt x="4023" y="7245"/>
                    <a:pt x="4029" y="7216"/>
                    <a:pt x="4052" y="7194"/>
                  </a:cubicBezTo>
                  <a:cubicBezTo>
                    <a:pt x="4074" y="7177"/>
                    <a:pt x="4102" y="7166"/>
                    <a:pt x="4131" y="7166"/>
                  </a:cubicBezTo>
                  <a:cubicBezTo>
                    <a:pt x="4160" y="7166"/>
                    <a:pt x="4188" y="7177"/>
                    <a:pt x="4210" y="7194"/>
                  </a:cubicBezTo>
                  <a:cubicBezTo>
                    <a:pt x="4228" y="7211"/>
                    <a:pt x="4244" y="7245"/>
                    <a:pt x="4239" y="7273"/>
                  </a:cubicBezTo>
                  <a:cubicBezTo>
                    <a:pt x="4210" y="7518"/>
                    <a:pt x="4205" y="7762"/>
                    <a:pt x="4239" y="7995"/>
                  </a:cubicBezTo>
                  <a:cubicBezTo>
                    <a:pt x="4267" y="8194"/>
                    <a:pt x="4318" y="8388"/>
                    <a:pt x="4398" y="8574"/>
                  </a:cubicBezTo>
                  <a:cubicBezTo>
                    <a:pt x="4478" y="8768"/>
                    <a:pt x="4585" y="8955"/>
                    <a:pt x="4716" y="9125"/>
                  </a:cubicBezTo>
                  <a:cubicBezTo>
                    <a:pt x="4858" y="9301"/>
                    <a:pt x="5018" y="9461"/>
                    <a:pt x="5199" y="9603"/>
                  </a:cubicBezTo>
                  <a:cubicBezTo>
                    <a:pt x="5416" y="9768"/>
                    <a:pt x="5654" y="9910"/>
                    <a:pt x="5909" y="10017"/>
                  </a:cubicBezTo>
                  <a:cubicBezTo>
                    <a:pt x="6205" y="10137"/>
                    <a:pt x="6518" y="10222"/>
                    <a:pt x="6835" y="10268"/>
                  </a:cubicBezTo>
                  <a:cubicBezTo>
                    <a:pt x="7000" y="10290"/>
                    <a:pt x="7165" y="10302"/>
                    <a:pt x="7325" y="10302"/>
                  </a:cubicBezTo>
                  <a:cubicBezTo>
                    <a:pt x="7472" y="10302"/>
                    <a:pt x="7625" y="10290"/>
                    <a:pt x="7779" y="10274"/>
                  </a:cubicBezTo>
                  <a:cubicBezTo>
                    <a:pt x="8063" y="10234"/>
                    <a:pt x="8341" y="10160"/>
                    <a:pt x="8597" y="10051"/>
                  </a:cubicBezTo>
                  <a:cubicBezTo>
                    <a:pt x="8818" y="9956"/>
                    <a:pt x="9030" y="9836"/>
                    <a:pt x="9217" y="9694"/>
                  </a:cubicBezTo>
                  <a:cubicBezTo>
                    <a:pt x="9387" y="9563"/>
                    <a:pt x="9523" y="9432"/>
                    <a:pt x="9637" y="9285"/>
                  </a:cubicBezTo>
                  <a:cubicBezTo>
                    <a:pt x="9723" y="9172"/>
                    <a:pt x="9807" y="9041"/>
                    <a:pt x="9882" y="8904"/>
                  </a:cubicBezTo>
                  <a:lnTo>
                    <a:pt x="9984" y="8700"/>
                  </a:lnTo>
                  <a:cubicBezTo>
                    <a:pt x="10006" y="8643"/>
                    <a:pt x="10035" y="8592"/>
                    <a:pt x="10063" y="8535"/>
                  </a:cubicBezTo>
                  <a:cubicBezTo>
                    <a:pt x="10069" y="8478"/>
                    <a:pt x="10108" y="8422"/>
                    <a:pt x="10166" y="8404"/>
                  </a:cubicBezTo>
                  <a:cubicBezTo>
                    <a:pt x="10182" y="8404"/>
                    <a:pt x="10194" y="8398"/>
                    <a:pt x="10205" y="8398"/>
                  </a:cubicBezTo>
                  <a:cubicBezTo>
                    <a:pt x="10263" y="8398"/>
                    <a:pt x="10313" y="8438"/>
                    <a:pt x="10336" y="8501"/>
                  </a:cubicBezTo>
                  <a:cubicBezTo>
                    <a:pt x="10353" y="8558"/>
                    <a:pt x="10376" y="8614"/>
                    <a:pt x="10399" y="8671"/>
                  </a:cubicBezTo>
                  <a:cubicBezTo>
                    <a:pt x="10478" y="8847"/>
                    <a:pt x="10575" y="9018"/>
                    <a:pt x="10694" y="9172"/>
                  </a:cubicBezTo>
                  <a:cubicBezTo>
                    <a:pt x="10824" y="9342"/>
                    <a:pt x="10984" y="9506"/>
                    <a:pt x="11165" y="9649"/>
                  </a:cubicBezTo>
                  <a:cubicBezTo>
                    <a:pt x="11393" y="9820"/>
                    <a:pt x="11648" y="9972"/>
                    <a:pt x="11933" y="10092"/>
                  </a:cubicBezTo>
                  <a:cubicBezTo>
                    <a:pt x="12296" y="10245"/>
                    <a:pt x="12689" y="10353"/>
                    <a:pt x="13103" y="10410"/>
                  </a:cubicBezTo>
                  <a:cubicBezTo>
                    <a:pt x="13319" y="10439"/>
                    <a:pt x="13536" y="10455"/>
                    <a:pt x="13751" y="10455"/>
                  </a:cubicBezTo>
                  <a:cubicBezTo>
                    <a:pt x="13950" y="10455"/>
                    <a:pt x="14160" y="10444"/>
                    <a:pt x="14365" y="10415"/>
                  </a:cubicBezTo>
                  <a:lnTo>
                    <a:pt x="14382" y="10415"/>
                  </a:lnTo>
                  <a:cubicBezTo>
                    <a:pt x="14831" y="10353"/>
                    <a:pt x="15269" y="10234"/>
                    <a:pt x="15678" y="10064"/>
                  </a:cubicBezTo>
                  <a:cubicBezTo>
                    <a:pt x="16053" y="9899"/>
                    <a:pt x="16399" y="9700"/>
                    <a:pt x="16712" y="9455"/>
                  </a:cubicBezTo>
                  <a:cubicBezTo>
                    <a:pt x="16967" y="9256"/>
                    <a:pt x="17195" y="9029"/>
                    <a:pt x="17388" y="8784"/>
                  </a:cubicBezTo>
                  <a:cubicBezTo>
                    <a:pt x="17580" y="8535"/>
                    <a:pt x="17740" y="8262"/>
                    <a:pt x="17865" y="7972"/>
                  </a:cubicBezTo>
                  <a:cubicBezTo>
                    <a:pt x="17894" y="7893"/>
                    <a:pt x="17921" y="7819"/>
                    <a:pt x="17945" y="7756"/>
                  </a:cubicBezTo>
                  <a:cubicBezTo>
                    <a:pt x="17955" y="7717"/>
                    <a:pt x="17968" y="7677"/>
                    <a:pt x="17979" y="7638"/>
                  </a:cubicBezTo>
                  <a:cubicBezTo>
                    <a:pt x="17996" y="7575"/>
                    <a:pt x="18013" y="7512"/>
                    <a:pt x="18036" y="7455"/>
                  </a:cubicBezTo>
                  <a:cubicBezTo>
                    <a:pt x="18058" y="7399"/>
                    <a:pt x="18104" y="7358"/>
                    <a:pt x="18160" y="7358"/>
                  </a:cubicBezTo>
                  <a:cubicBezTo>
                    <a:pt x="18172" y="7358"/>
                    <a:pt x="18183" y="7365"/>
                    <a:pt x="18194" y="7365"/>
                  </a:cubicBezTo>
                  <a:cubicBezTo>
                    <a:pt x="18228" y="7376"/>
                    <a:pt x="18257" y="7392"/>
                    <a:pt x="18269" y="7426"/>
                  </a:cubicBezTo>
                  <a:cubicBezTo>
                    <a:pt x="18291" y="7455"/>
                    <a:pt x="18291" y="7489"/>
                    <a:pt x="18286" y="7523"/>
                  </a:cubicBezTo>
                  <a:cubicBezTo>
                    <a:pt x="18269" y="7643"/>
                    <a:pt x="18235" y="7762"/>
                    <a:pt x="18189" y="7893"/>
                  </a:cubicBezTo>
                  <a:lnTo>
                    <a:pt x="18262" y="7927"/>
                  </a:lnTo>
                  <a:cubicBezTo>
                    <a:pt x="18296" y="7938"/>
                    <a:pt x="18320" y="7944"/>
                    <a:pt x="18343" y="7955"/>
                  </a:cubicBezTo>
                  <a:cubicBezTo>
                    <a:pt x="18416" y="7984"/>
                    <a:pt x="18479" y="8006"/>
                    <a:pt x="18542" y="8023"/>
                  </a:cubicBezTo>
                  <a:cubicBezTo>
                    <a:pt x="18678" y="8063"/>
                    <a:pt x="18820" y="8092"/>
                    <a:pt x="18956" y="8108"/>
                  </a:cubicBezTo>
                  <a:cubicBezTo>
                    <a:pt x="19087" y="8126"/>
                    <a:pt x="19217" y="8137"/>
                    <a:pt x="19353" y="8137"/>
                  </a:cubicBezTo>
                  <a:cubicBezTo>
                    <a:pt x="19507" y="8137"/>
                    <a:pt x="19660" y="8126"/>
                    <a:pt x="19814" y="8103"/>
                  </a:cubicBezTo>
                  <a:cubicBezTo>
                    <a:pt x="20132" y="8058"/>
                    <a:pt x="20451" y="7972"/>
                    <a:pt x="20746" y="7848"/>
                  </a:cubicBezTo>
                  <a:cubicBezTo>
                    <a:pt x="21008" y="7733"/>
                    <a:pt x="21252" y="7591"/>
                    <a:pt x="21456" y="7433"/>
                  </a:cubicBezTo>
                  <a:cubicBezTo>
                    <a:pt x="21627" y="7302"/>
                    <a:pt x="21774" y="7153"/>
                    <a:pt x="21899" y="6995"/>
                  </a:cubicBezTo>
                  <a:cubicBezTo>
                    <a:pt x="22007" y="6853"/>
                    <a:pt x="22099" y="6699"/>
                    <a:pt x="22167" y="6547"/>
                  </a:cubicBezTo>
                  <a:cubicBezTo>
                    <a:pt x="22240" y="6376"/>
                    <a:pt x="22285" y="6206"/>
                    <a:pt x="22314" y="6023"/>
                  </a:cubicBezTo>
                  <a:cubicBezTo>
                    <a:pt x="22332" y="5841"/>
                    <a:pt x="22332" y="5660"/>
                    <a:pt x="22309" y="5483"/>
                  </a:cubicBezTo>
                  <a:cubicBezTo>
                    <a:pt x="22280" y="5267"/>
                    <a:pt x="22224" y="5052"/>
                    <a:pt x="22138" y="4847"/>
                  </a:cubicBezTo>
                  <a:cubicBezTo>
                    <a:pt x="22041" y="4625"/>
                    <a:pt x="21917" y="4410"/>
                    <a:pt x="21763" y="4210"/>
                  </a:cubicBezTo>
                  <a:cubicBezTo>
                    <a:pt x="21604" y="4006"/>
                    <a:pt x="21422" y="3824"/>
                    <a:pt x="21223" y="3670"/>
                  </a:cubicBezTo>
                  <a:cubicBezTo>
                    <a:pt x="21036" y="3529"/>
                    <a:pt x="20837" y="3410"/>
                    <a:pt x="20633" y="3324"/>
                  </a:cubicBezTo>
                  <a:lnTo>
                    <a:pt x="20615" y="3319"/>
                  </a:lnTo>
                  <a:lnTo>
                    <a:pt x="20622" y="3319"/>
                  </a:lnTo>
                  <a:cubicBezTo>
                    <a:pt x="20423" y="3233"/>
                    <a:pt x="20218" y="3177"/>
                    <a:pt x="20008" y="3148"/>
                  </a:cubicBezTo>
                  <a:lnTo>
                    <a:pt x="19990" y="3143"/>
                  </a:lnTo>
                  <a:cubicBezTo>
                    <a:pt x="19899" y="3130"/>
                    <a:pt x="19803" y="3125"/>
                    <a:pt x="19712" y="3125"/>
                  </a:cubicBezTo>
                  <a:cubicBezTo>
                    <a:pt x="19621" y="3125"/>
                    <a:pt x="19524" y="3130"/>
                    <a:pt x="19439" y="3143"/>
                  </a:cubicBezTo>
                  <a:cubicBezTo>
                    <a:pt x="19235" y="3171"/>
                    <a:pt x="19041" y="3227"/>
                    <a:pt x="18854" y="3301"/>
                  </a:cubicBezTo>
                  <a:cubicBezTo>
                    <a:pt x="18797" y="3329"/>
                    <a:pt x="18740" y="3353"/>
                    <a:pt x="18689" y="3381"/>
                  </a:cubicBezTo>
                  <a:cubicBezTo>
                    <a:pt x="18689" y="3432"/>
                    <a:pt x="18684" y="3484"/>
                    <a:pt x="18684" y="3534"/>
                  </a:cubicBezTo>
                  <a:cubicBezTo>
                    <a:pt x="18678" y="3597"/>
                    <a:pt x="18666" y="3659"/>
                    <a:pt x="18655" y="3722"/>
                  </a:cubicBezTo>
                  <a:lnTo>
                    <a:pt x="18650" y="3778"/>
                  </a:lnTo>
                  <a:cubicBezTo>
                    <a:pt x="18644" y="3807"/>
                    <a:pt x="18616" y="3835"/>
                    <a:pt x="18592" y="3853"/>
                  </a:cubicBezTo>
                  <a:cubicBezTo>
                    <a:pt x="18569" y="3864"/>
                    <a:pt x="18547" y="3869"/>
                    <a:pt x="18524" y="3869"/>
                  </a:cubicBezTo>
                  <a:cubicBezTo>
                    <a:pt x="18513" y="3869"/>
                    <a:pt x="18501" y="3869"/>
                    <a:pt x="18490" y="3864"/>
                  </a:cubicBezTo>
                  <a:cubicBezTo>
                    <a:pt x="18440" y="3853"/>
                    <a:pt x="18399" y="3801"/>
                    <a:pt x="18399" y="3744"/>
                  </a:cubicBezTo>
                  <a:cubicBezTo>
                    <a:pt x="18399" y="3665"/>
                    <a:pt x="18388" y="3591"/>
                    <a:pt x="18377" y="3505"/>
                  </a:cubicBezTo>
                  <a:lnTo>
                    <a:pt x="18377" y="3489"/>
                  </a:lnTo>
                  <a:cubicBezTo>
                    <a:pt x="18359" y="3387"/>
                    <a:pt x="18343" y="3274"/>
                    <a:pt x="18314" y="3159"/>
                  </a:cubicBezTo>
                  <a:cubicBezTo>
                    <a:pt x="18286" y="3057"/>
                    <a:pt x="18251" y="2954"/>
                    <a:pt x="18212" y="2852"/>
                  </a:cubicBezTo>
                  <a:cubicBezTo>
                    <a:pt x="18144" y="2694"/>
                    <a:pt x="18052" y="2545"/>
                    <a:pt x="17955" y="2414"/>
                  </a:cubicBezTo>
                  <a:cubicBezTo>
                    <a:pt x="17848" y="2285"/>
                    <a:pt x="17729" y="2159"/>
                    <a:pt x="17587" y="2052"/>
                  </a:cubicBezTo>
                  <a:cubicBezTo>
                    <a:pt x="17405" y="1915"/>
                    <a:pt x="17200" y="1795"/>
                    <a:pt x="16974" y="1693"/>
                  </a:cubicBezTo>
                  <a:cubicBezTo>
                    <a:pt x="16667" y="1569"/>
                    <a:pt x="16319" y="1477"/>
                    <a:pt x="15956" y="1426"/>
                  </a:cubicBezTo>
                  <a:cubicBezTo>
                    <a:pt x="15752" y="1404"/>
                    <a:pt x="15542" y="1386"/>
                    <a:pt x="15337" y="1386"/>
                  </a:cubicBezTo>
                  <a:cubicBezTo>
                    <a:pt x="15126" y="1386"/>
                    <a:pt x="14916" y="1404"/>
                    <a:pt x="14711" y="1426"/>
                  </a:cubicBezTo>
                  <a:cubicBezTo>
                    <a:pt x="14354" y="1477"/>
                    <a:pt x="14024" y="1562"/>
                    <a:pt x="13728" y="1687"/>
                  </a:cubicBezTo>
                  <a:cubicBezTo>
                    <a:pt x="13706" y="1693"/>
                    <a:pt x="13683" y="1705"/>
                    <a:pt x="13660" y="1716"/>
                  </a:cubicBezTo>
                  <a:cubicBezTo>
                    <a:pt x="13666" y="1756"/>
                    <a:pt x="13672" y="1801"/>
                    <a:pt x="13677" y="1842"/>
                  </a:cubicBezTo>
                  <a:cubicBezTo>
                    <a:pt x="13688" y="1881"/>
                    <a:pt x="13688" y="1915"/>
                    <a:pt x="13666" y="1955"/>
                  </a:cubicBezTo>
                  <a:cubicBezTo>
                    <a:pt x="13649" y="1983"/>
                    <a:pt x="13620" y="2005"/>
                    <a:pt x="13586" y="2017"/>
                  </a:cubicBezTo>
                  <a:cubicBezTo>
                    <a:pt x="13570" y="2017"/>
                    <a:pt x="13557" y="2023"/>
                    <a:pt x="13546" y="2023"/>
                  </a:cubicBezTo>
                  <a:cubicBezTo>
                    <a:pt x="13507" y="2023"/>
                    <a:pt x="13450" y="2000"/>
                    <a:pt x="13428" y="1955"/>
                  </a:cubicBezTo>
                  <a:cubicBezTo>
                    <a:pt x="13410" y="1910"/>
                    <a:pt x="13394" y="1863"/>
                    <a:pt x="13371" y="1818"/>
                  </a:cubicBezTo>
                  <a:lnTo>
                    <a:pt x="13365" y="1801"/>
                  </a:lnTo>
                  <a:cubicBezTo>
                    <a:pt x="13360" y="1779"/>
                    <a:pt x="13353" y="1761"/>
                    <a:pt x="13347" y="1745"/>
                  </a:cubicBezTo>
                  <a:cubicBezTo>
                    <a:pt x="13245" y="1512"/>
                    <a:pt x="13137" y="1323"/>
                    <a:pt x="13012" y="1160"/>
                  </a:cubicBezTo>
                  <a:cubicBezTo>
                    <a:pt x="12888" y="1006"/>
                    <a:pt x="12746" y="864"/>
                    <a:pt x="12586" y="733"/>
                  </a:cubicBezTo>
                  <a:cubicBezTo>
                    <a:pt x="12371" y="568"/>
                    <a:pt x="12132" y="431"/>
                    <a:pt x="11870" y="318"/>
                  </a:cubicBezTo>
                  <a:cubicBezTo>
                    <a:pt x="11546" y="182"/>
                    <a:pt x="11199" y="85"/>
                    <a:pt x="10830" y="35"/>
                  </a:cubicBezTo>
                  <a:cubicBezTo>
                    <a:pt x="10643" y="11"/>
                    <a:pt x="10444" y="0"/>
                    <a:pt x="10234"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13"/>
            <p:cNvSpPr/>
            <p:nvPr/>
          </p:nvSpPr>
          <p:spPr>
            <a:xfrm>
              <a:off x="8493038" y="447384"/>
              <a:ext cx="256753" cy="122506"/>
            </a:xfrm>
            <a:custGeom>
              <a:avLst/>
              <a:gdLst/>
              <a:ahLst/>
              <a:cxnLst/>
              <a:rect l="l" t="t" r="r" b="b"/>
              <a:pathLst>
                <a:path w="7807" h="3725" extrusionOk="0">
                  <a:moveTo>
                    <a:pt x="7807" y="0"/>
                  </a:moveTo>
                  <a:cubicBezTo>
                    <a:pt x="7683" y="155"/>
                    <a:pt x="7538" y="301"/>
                    <a:pt x="7370" y="430"/>
                  </a:cubicBezTo>
                  <a:cubicBezTo>
                    <a:pt x="7200" y="560"/>
                    <a:pt x="7006" y="680"/>
                    <a:pt x="6796" y="782"/>
                  </a:cubicBezTo>
                  <a:cubicBezTo>
                    <a:pt x="7006" y="680"/>
                    <a:pt x="7200" y="560"/>
                    <a:pt x="7376" y="430"/>
                  </a:cubicBezTo>
                  <a:cubicBezTo>
                    <a:pt x="7538" y="301"/>
                    <a:pt x="7683" y="155"/>
                    <a:pt x="7807" y="0"/>
                  </a:cubicBezTo>
                  <a:close/>
                  <a:moveTo>
                    <a:pt x="2393" y="2964"/>
                  </a:moveTo>
                  <a:lnTo>
                    <a:pt x="2393" y="2964"/>
                  </a:lnTo>
                  <a:cubicBezTo>
                    <a:pt x="2018" y="3197"/>
                    <a:pt x="1608" y="3378"/>
                    <a:pt x="1188" y="3504"/>
                  </a:cubicBezTo>
                  <a:cubicBezTo>
                    <a:pt x="801" y="3622"/>
                    <a:pt x="404" y="3696"/>
                    <a:pt x="1" y="3725"/>
                  </a:cubicBezTo>
                  <a:cubicBezTo>
                    <a:pt x="347" y="3719"/>
                    <a:pt x="699" y="3674"/>
                    <a:pt x="1052" y="3583"/>
                  </a:cubicBezTo>
                  <a:cubicBezTo>
                    <a:pt x="1409" y="3492"/>
                    <a:pt x="1768" y="3344"/>
                    <a:pt x="2120" y="3140"/>
                  </a:cubicBezTo>
                  <a:cubicBezTo>
                    <a:pt x="2211" y="3082"/>
                    <a:pt x="2301" y="3027"/>
                    <a:pt x="2393" y="2964"/>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13"/>
            <p:cNvSpPr/>
            <p:nvPr/>
          </p:nvSpPr>
          <p:spPr>
            <a:xfrm>
              <a:off x="8373226" y="427290"/>
              <a:ext cx="387481" cy="133655"/>
            </a:xfrm>
            <a:custGeom>
              <a:avLst/>
              <a:gdLst/>
              <a:ahLst/>
              <a:cxnLst/>
              <a:rect l="l" t="t" r="r" b="b"/>
              <a:pathLst>
                <a:path w="11782" h="4064" extrusionOk="0">
                  <a:moveTo>
                    <a:pt x="121" y="756"/>
                  </a:moveTo>
                  <a:cubicBezTo>
                    <a:pt x="75" y="756"/>
                    <a:pt x="30" y="779"/>
                    <a:pt x="1" y="813"/>
                  </a:cubicBezTo>
                  <a:cubicBezTo>
                    <a:pt x="30" y="836"/>
                    <a:pt x="58" y="858"/>
                    <a:pt x="92" y="881"/>
                  </a:cubicBezTo>
                  <a:cubicBezTo>
                    <a:pt x="171" y="944"/>
                    <a:pt x="251" y="1012"/>
                    <a:pt x="326" y="1086"/>
                  </a:cubicBezTo>
                  <a:cubicBezTo>
                    <a:pt x="302" y="1012"/>
                    <a:pt x="279" y="932"/>
                    <a:pt x="263" y="853"/>
                  </a:cubicBezTo>
                  <a:cubicBezTo>
                    <a:pt x="251" y="830"/>
                    <a:pt x="234" y="808"/>
                    <a:pt x="211" y="790"/>
                  </a:cubicBezTo>
                  <a:cubicBezTo>
                    <a:pt x="195" y="774"/>
                    <a:pt x="171" y="761"/>
                    <a:pt x="143" y="756"/>
                  </a:cubicBezTo>
                  <a:close/>
                  <a:moveTo>
                    <a:pt x="11735" y="0"/>
                  </a:moveTo>
                  <a:cubicBezTo>
                    <a:pt x="11706" y="0"/>
                    <a:pt x="11679" y="11"/>
                    <a:pt x="11661" y="34"/>
                  </a:cubicBezTo>
                  <a:lnTo>
                    <a:pt x="11632" y="80"/>
                  </a:lnTo>
                  <a:cubicBezTo>
                    <a:pt x="11611" y="114"/>
                    <a:pt x="11587" y="148"/>
                    <a:pt x="11564" y="176"/>
                  </a:cubicBezTo>
                  <a:cubicBezTo>
                    <a:pt x="11536" y="223"/>
                    <a:pt x="11496" y="262"/>
                    <a:pt x="11456" y="302"/>
                  </a:cubicBezTo>
                  <a:cubicBezTo>
                    <a:pt x="11320" y="433"/>
                    <a:pt x="11167" y="540"/>
                    <a:pt x="10997" y="637"/>
                  </a:cubicBezTo>
                  <a:cubicBezTo>
                    <a:pt x="10758" y="761"/>
                    <a:pt x="10491" y="864"/>
                    <a:pt x="10195" y="932"/>
                  </a:cubicBezTo>
                  <a:lnTo>
                    <a:pt x="10206" y="932"/>
                  </a:lnTo>
                  <a:cubicBezTo>
                    <a:pt x="9917" y="995"/>
                    <a:pt x="9621" y="1029"/>
                    <a:pt x="9326" y="1029"/>
                  </a:cubicBezTo>
                  <a:cubicBezTo>
                    <a:pt x="9298" y="1029"/>
                    <a:pt x="9274" y="1023"/>
                    <a:pt x="9251" y="1023"/>
                  </a:cubicBezTo>
                  <a:cubicBezTo>
                    <a:pt x="8962" y="1018"/>
                    <a:pt x="8695" y="978"/>
                    <a:pt x="8456" y="910"/>
                  </a:cubicBezTo>
                  <a:cubicBezTo>
                    <a:pt x="8269" y="853"/>
                    <a:pt x="8104" y="785"/>
                    <a:pt x="7956" y="693"/>
                  </a:cubicBezTo>
                  <a:cubicBezTo>
                    <a:pt x="7853" y="632"/>
                    <a:pt x="7758" y="557"/>
                    <a:pt x="7678" y="478"/>
                  </a:cubicBezTo>
                  <a:cubicBezTo>
                    <a:pt x="7604" y="399"/>
                    <a:pt x="7541" y="307"/>
                    <a:pt x="7485" y="216"/>
                  </a:cubicBezTo>
                  <a:lnTo>
                    <a:pt x="7478" y="205"/>
                  </a:lnTo>
                  <a:cubicBezTo>
                    <a:pt x="7473" y="182"/>
                    <a:pt x="7457" y="160"/>
                    <a:pt x="7439" y="142"/>
                  </a:cubicBezTo>
                  <a:cubicBezTo>
                    <a:pt x="7410" y="126"/>
                    <a:pt x="7383" y="114"/>
                    <a:pt x="7349" y="114"/>
                  </a:cubicBezTo>
                  <a:lnTo>
                    <a:pt x="7331" y="114"/>
                  </a:lnTo>
                  <a:cubicBezTo>
                    <a:pt x="7308" y="120"/>
                    <a:pt x="7286" y="126"/>
                    <a:pt x="7263" y="142"/>
                  </a:cubicBezTo>
                  <a:cubicBezTo>
                    <a:pt x="7229" y="165"/>
                    <a:pt x="7218" y="200"/>
                    <a:pt x="7206" y="234"/>
                  </a:cubicBezTo>
                  <a:cubicBezTo>
                    <a:pt x="7189" y="296"/>
                    <a:pt x="7178" y="352"/>
                    <a:pt x="7161" y="410"/>
                  </a:cubicBezTo>
                  <a:cubicBezTo>
                    <a:pt x="7042" y="795"/>
                    <a:pt x="6906" y="1126"/>
                    <a:pt x="6735" y="1416"/>
                  </a:cubicBezTo>
                  <a:cubicBezTo>
                    <a:pt x="6599" y="1637"/>
                    <a:pt x="6439" y="1841"/>
                    <a:pt x="6258" y="2023"/>
                  </a:cubicBezTo>
                  <a:lnTo>
                    <a:pt x="6246" y="2035"/>
                  </a:lnTo>
                  <a:cubicBezTo>
                    <a:pt x="6049" y="2219"/>
                    <a:pt x="5809" y="2388"/>
                    <a:pt x="5546" y="2535"/>
                  </a:cubicBezTo>
                  <a:lnTo>
                    <a:pt x="5546" y="2535"/>
                  </a:lnTo>
                  <a:cubicBezTo>
                    <a:pt x="5211" y="2712"/>
                    <a:pt x="4853" y="2848"/>
                    <a:pt x="4490" y="2932"/>
                  </a:cubicBezTo>
                  <a:cubicBezTo>
                    <a:pt x="4149" y="3012"/>
                    <a:pt x="3791" y="3052"/>
                    <a:pt x="3439" y="3052"/>
                  </a:cubicBezTo>
                  <a:lnTo>
                    <a:pt x="3348" y="3052"/>
                  </a:lnTo>
                  <a:cubicBezTo>
                    <a:pt x="2978" y="3040"/>
                    <a:pt x="2621" y="2984"/>
                    <a:pt x="2285" y="2893"/>
                  </a:cubicBezTo>
                  <a:cubicBezTo>
                    <a:pt x="1996" y="2807"/>
                    <a:pt x="1734" y="2688"/>
                    <a:pt x="1490" y="2552"/>
                  </a:cubicBezTo>
                  <a:cubicBezTo>
                    <a:pt x="1354" y="2466"/>
                    <a:pt x="1223" y="2371"/>
                    <a:pt x="1103" y="2268"/>
                  </a:cubicBezTo>
                  <a:lnTo>
                    <a:pt x="1103" y="2268"/>
                  </a:lnTo>
                  <a:cubicBezTo>
                    <a:pt x="1205" y="2534"/>
                    <a:pt x="1280" y="2814"/>
                    <a:pt x="1320" y="3103"/>
                  </a:cubicBezTo>
                  <a:cubicBezTo>
                    <a:pt x="1342" y="3279"/>
                    <a:pt x="1354" y="3462"/>
                    <a:pt x="1354" y="3638"/>
                  </a:cubicBezTo>
                  <a:cubicBezTo>
                    <a:pt x="1376" y="3614"/>
                    <a:pt x="1404" y="3609"/>
                    <a:pt x="1433" y="3609"/>
                  </a:cubicBezTo>
                  <a:cubicBezTo>
                    <a:pt x="1451" y="3609"/>
                    <a:pt x="1467" y="3609"/>
                    <a:pt x="1485" y="3614"/>
                  </a:cubicBezTo>
                  <a:cubicBezTo>
                    <a:pt x="1519" y="3632"/>
                    <a:pt x="1553" y="3666"/>
                    <a:pt x="1558" y="3711"/>
                  </a:cubicBezTo>
                  <a:cubicBezTo>
                    <a:pt x="1564" y="3717"/>
                    <a:pt x="1569" y="3722"/>
                    <a:pt x="1569" y="3734"/>
                  </a:cubicBezTo>
                  <a:cubicBezTo>
                    <a:pt x="1637" y="3762"/>
                    <a:pt x="1700" y="3785"/>
                    <a:pt x="1768" y="3808"/>
                  </a:cubicBezTo>
                  <a:cubicBezTo>
                    <a:pt x="2047" y="3905"/>
                    <a:pt x="2348" y="3978"/>
                    <a:pt x="2660" y="4018"/>
                  </a:cubicBezTo>
                  <a:cubicBezTo>
                    <a:pt x="2876" y="4047"/>
                    <a:pt x="3093" y="4063"/>
                    <a:pt x="3308" y="4063"/>
                  </a:cubicBezTo>
                  <a:cubicBezTo>
                    <a:pt x="3507" y="4063"/>
                    <a:pt x="3717" y="4052"/>
                    <a:pt x="3922" y="4023"/>
                  </a:cubicBezTo>
                  <a:lnTo>
                    <a:pt x="3939" y="4023"/>
                  </a:lnTo>
                  <a:cubicBezTo>
                    <a:pt x="4280" y="3973"/>
                    <a:pt x="4615" y="3893"/>
                    <a:pt x="4934" y="3785"/>
                  </a:cubicBezTo>
                  <a:cubicBezTo>
                    <a:pt x="5036" y="3751"/>
                    <a:pt x="5138" y="3711"/>
                    <a:pt x="5235" y="3666"/>
                  </a:cubicBezTo>
                  <a:cubicBezTo>
                    <a:pt x="5314" y="3638"/>
                    <a:pt x="5388" y="3598"/>
                    <a:pt x="5467" y="3564"/>
                  </a:cubicBezTo>
                  <a:cubicBezTo>
                    <a:pt x="5752" y="3421"/>
                    <a:pt x="6025" y="3257"/>
                    <a:pt x="6269" y="3063"/>
                  </a:cubicBezTo>
                  <a:cubicBezTo>
                    <a:pt x="6524" y="2864"/>
                    <a:pt x="6752" y="2637"/>
                    <a:pt x="6945" y="2392"/>
                  </a:cubicBezTo>
                  <a:cubicBezTo>
                    <a:pt x="7042" y="2268"/>
                    <a:pt x="7132" y="2132"/>
                    <a:pt x="7218" y="1989"/>
                  </a:cubicBezTo>
                  <a:cubicBezTo>
                    <a:pt x="7292" y="1859"/>
                    <a:pt x="7360" y="1723"/>
                    <a:pt x="7422" y="1580"/>
                  </a:cubicBezTo>
                  <a:cubicBezTo>
                    <a:pt x="7451" y="1501"/>
                    <a:pt x="7478" y="1427"/>
                    <a:pt x="7502" y="1364"/>
                  </a:cubicBezTo>
                  <a:cubicBezTo>
                    <a:pt x="7512" y="1325"/>
                    <a:pt x="7525" y="1285"/>
                    <a:pt x="7536" y="1246"/>
                  </a:cubicBezTo>
                  <a:cubicBezTo>
                    <a:pt x="7553" y="1183"/>
                    <a:pt x="7570" y="1126"/>
                    <a:pt x="7593" y="1063"/>
                  </a:cubicBezTo>
                  <a:cubicBezTo>
                    <a:pt x="7598" y="1041"/>
                    <a:pt x="7609" y="1023"/>
                    <a:pt x="7627" y="1007"/>
                  </a:cubicBezTo>
                  <a:cubicBezTo>
                    <a:pt x="7649" y="984"/>
                    <a:pt x="7683" y="966"/>
                    <a:pt x="7717" y="966"/>
                  </a:cubicBezTo>
                  <a:cubicBezTo>
                    <a:pt x="7724" y="966"/>
                    <a:pt x="7735" y="966"/>
                    <a:pt x="7740" y="973"/>
                  </a:cubicBezTo>
                  <a:lnTo>
                    <a:pt x="7751" y="973"/>
                  </a:lnTo>
                  <a:cubicBezTo>
                    <a:pt x="7785" y="984"/>
                    <a:pt x="7814" y="1000"/>
                    <a:pt x="7826" y="1034"/>
                  </a:cubicBezTo>
                  <a:cubicBezTo>
                    <a:pt x="7837" y="1046"/>
                    <a:pt x="7843" y="1063"/>
                    <a:pt x="7843" y="1080"/>
                  </a:cubicBezTo>
                  <a:lnTo>
                    <a:pt x="7843" y="1131"/>
                  </a:lnTo>
                  <a:cubicBezTo>
                    <a:pt x="7826" y="1222"/>
                    <a:pt x="7808" y="1307"/>
                    <a:pt x="7780" y="1404"/>
                  </a:cubicBezTo>
                  <a:cubicBezTo>
                    <a:pt x="7769" y="1432"/>
                    <a:pt x="7758" y="1466"/>
                    <a:pt x="7746" y="1501"/>
                  </a:cubicBezTo>
                  <a:lnTo>
                    <a:pt x="7751" y="1501"/>
                  </a:lnTo>
                  <a:lnTo>
                    <a:pt x="7819" y="1535"/>
                  </a:lnTo>
                  <a:cubicBezTo>
                    <a:pt x="7832" y="1535"/>
                    <a:pt x="7843" y="1540"/>
                    <a:pt x="7853" y="1546"/>
                  </a:cubicBezTo>
                  <a:cubicBezTo>
                    <a:pt x="7866" y="1552"/>
                    <a:pt x="7877" y="1552"/>
                    <a:pt x="7888" y="1558"/>
                  </a:cubicBezTo>
                  <a:cubicBezTo>
                    <a:pt x="7888" y="1558"/>
                    <a:pt x="7894" y="1563"/>
                    <a:pt x="7900" y="1563"/>
                  </a:cubicBezTo>
                  <a:cubicBezTo>
                    <a:pt x="7973" y="1592"/>
                    <a:pt x="8036" y="1614"/>
                    <a:pt x="8099" y="1631"/>
                  </a:cubicBezTo>
                  <a:cubicBezTo>
                    <a:pt x="8160" y="1648"/>
                    <a:pt x="8223" y="1666"/>
                    <a:pt x="8280" y="1676"/>
                  </a:cubicBezTo>
                  <a:cubicBezTo>
                    <a:pt x="8359" y="1694"/>
                    <a:pt x="8433" y="1705"/>
                    <a:pt x="8513" y="1716"/>
                  </a:cubicBezTo>
                  <a:cubicBezTo>
                    <a:pt x="8644" y="1734"/>
                    <a:pt x="8774" y="1745"/>
                    <a:pt x="8910" y="1745"/>
                  </a:cubicBezTo>
                  <a:cubicBezTo>
                    <a:pt x="9064" y="1745"/>
                    <a:pt x="9217" y="1734"/>
                    <a:pt x="9371" y="1711"/>
                  </a:cubicBezTo>
                  <a:cubicBezTo>
                    <a:pt x="9479" y="1700"/>
                    <a:pt x="9581" y="1676"/>
                    <a:pt x="9689" y="1655"/>
                  </a:cubicBezTo>
                  <a:cubicBezTo>
                    <a:pt x="9899" y="1603"/>
                    <a:pt x="10104" y="1535"/>
                    <a:pt x="10303" y="1456"/>
                  </a:cubicBezTo>
                  <a:cubicBezTo>
                    <a:pt x="10349" y="1432"/>
                    <a:pt x="10394" y="1416"/>
                    <a:pt x="10439" y="1393"/>
                  </a:cubicBezTo>
                  <a:cubicBezTo>
                    <a:pt x="10649" y="1291"/>
                    <a:pt x="10843" y="1171"/>
                    <a:pt x="11013" y="1041"/>
                  </a:cubicBezTo>
                  <a:cubicBezTo>
                    <a:pt x="11184" y="910"/>
                    <a:pt x="11331" y="761"/>
                    <a:pt x="11456" y="603"/>
                  </a:cubicBezTo>
                  <a:cubicBezTo>
                    <a:pt x="11491" y="564"/>
                    <a:pt x="11519" y="523"/>
                    <a:pt x="11548" y="478"/>
                  </a:cubicBezTo>
                  <a:cubicBezTo>
                    <a:pt x="11616" y="375"/>
                    <a:pt x="11679" y="262"/>
                    <a:pt x="11724" y="155"/>
                  </a:cubicBezTo>
                  <a:cubicBezTo>
                    <a:pt x="11747" y="103"/>
                    <a:pt x="11763" y="58"/>
                    <a:pt x="11781" y="6"/>
                  </a:cubicBezTo>
                  <a:cubicBezTo>
                    <a:pt x="11769" y="0"/>
                    <a:pt x="11752" y="0"/>
                    <a:pt x="11735" y="0"/>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13"/>
            <p:cNvSpPr/>
            <p:nvPr/>
          </p:nvSpPr>
          <p:spPr>
            <a:xfrm>
              <a:off x="8018361" y="204738"/>
              <a:ext cx="755196" cy="365545"/>
            </a:xfrm>
            <a:custGeom>
              <a:avLst/>
              <a:gdLst/>
              <a:ahLst/>
              <a:cxnLst/>
              <a:rect l="l" t="t" r="r" b="b"/>
              <a:pathLst>
                <a:path w="22963" h="11115" extrusionOk="0">
                  <a:moveTo>
                    <a:pt x="10581" y="375"/>
                  </a:moveTo>
                  <a:cubicBezTo>
                    <a:pt x="10791" y="375"/>
                    <a:pt x="10990" y="386"/>
                    <a:pt x="11177" y="410"/>
                  </a:cubicBezTo>
                  <a:cubicBezTo>
                    <a:pt x="11541" y="460"/>
                    <a:pt x="11893" y="557"/>
                    <a:pt x="12217" y="693"/>
                  </a:cubicBezTo>
                  <a:cubicBezTo>
                    <a:pt x="12479" y="806"/>
                    <a:pt x="12718" y="943"/>
                    <a:pt x="12933" y="1108"/>
                  </a:cubicBezTo>
                  <a:cubicBezTo>
                    <a:pt x="13093" y="1239"/>
                    <a:pt x="13235" y="1381"/>
                    <a:pt x="13359" y="1535"/>
                  </a:cubicBezTo>
                  <a:cubicBezTo>
                    <a:pt x="13484" y="1698"/>
                    <a:pt x="13592" y="1887"/>
                    <a:pt x="13694" y="2120"/>
                  </a:cubicBezTo>
                  <a:cubicBezTo>
                    <a:pt x="13700" y="2136"/>
                    <a:pt x="13707" y="2154"/>
                    <a:pt x="13712" y="2176"/>
                  </a:cubicBezTo>
                  <a:lnTo>
                    <a:pt x="13718" y="2193"/>
                  </a:lnTo>
                  <a:cubicBezTo>
                    <a:pt x="13734" y="2238"/>
                    <a:pt x="13757" y="2285"/>
                    <a:pt x="13775" y="2330"/>
                  </a:cubicBezTo>
                  <a:cubicBezTo>
                    <a:pt x="13797" y="2375"/>
                    <a:pt x="13854" y="2398"/>
                    <a:pt x="13893" y="2398"/>
                  </a:cubicBezTo>
                  <a:cubicBezTo>
                    <a:pt x="13904" y="2398"/>
                    <a:pt x="13917" y="2392"/>
                    <a:pt x="13933" y="2392"/>
                  </a:cubicBezTo>
                  <a:cubicBezTo>
                    <a:pt x="13967" y="2380"/>
                    <a:pt x="13996" y="2358"/>
                    <a:pt x="14013" y="2330"/>
                  </a:cubicBezTo>
                  <a:cubicBezTo>
                    <a:pt x="14035" y="2290"/>
                    <a:pt x="14035" y="2256"/>
                    <a:pt x="14024" y="2217"/>
                  </a:cubicBezTo>
                  <a:cubicBezTo>
                    <a:pt x="14019" y="2176"/>
                    <a:pt x="14013" y="2131"/>
                    <a:pt x="14007" y="2091"/>
                  </a:cubicBezTo>
                  <a:cubicBezTo>
                    <a:pt x="14030" y="2080"/>
                    <a:pt x="14053" y="2068"/>
                    <a:pt x="14075" y="2062"/>
                  </a:cubicBezTo>
                  <a:cubicBezTo>
                    <a:pt x="14371" y="1937"/>
                    <a:pt x="14701" y="1852"/>
                    <a:pt x="15058" y="1801"/>
                  </a:cubicBezTo>
                  <a:cubicBezTo>
                    <a:pt x="15263" y="1779"/>
                    <a:pt x="15473" y="1761"/>
                    <a:pt x="15684" y="1761"/>
                  </a:cubicBezTo>
                  <a:cubicBezTo>
                    <a:pt x="15889" y="1761"/>
                    <a:pt x="16099" y="1779"/>
                    <a:pt x="16303" y="1801"/>
                  </a:cubicBezTo>
                  <a:cubicBezTo>
                    <a:pt x="16666" y="1852"/>
                    <a:pt x="17014" y="1944"/>
                    <a:pt x="17321" y="2068"/>
                  </a:cubicBezTo>
                  <a:cubicBezTo>
                    <a:pt x="17547" y="2170"/>
                    <a:pt x="17752" y="2290"/>
                    <a:pt x="17934" y="2427"/>
                  </a:cubicBezTo>
                  <a:cubicBezTo>
                    <a:pt x="18076" y="2534"/>
                    <a:pt x="18195" y="2660"/>
                    <a:pt x="18302" y="2789"/>
                  </a:cubicBezTo>
                  <a:cubicBezTo>
                    <a:pt x="18399" y="2920"/>
                    <a:pt x="18491" y="3069"/>
                    <a:pt x="18559" y="3227"/>
                  </a:cubicBezTo>
                  <a:cubicBezTo>
                    <a:pt x="18598" y="3329"/>
                    <a:pt x="18633" y="3432"/>
                    <a:pt x="18661" y="3534"/>
                  </a:cubicBezTo>
                  <a:cubicBezTo>
                    <a:pt x="18690" y="3649"/>
                    <a:pt x="18706" y="3762"/>
                    <a:pt x="18724" y="3864"/>
                  </a:cubicBezTo>
                  <a:lnTo>
                    <a:pt x="18724" y="3880"/>
                  </a:lnTo>
                  <a:cubicBezTo>
                    <a:pt x="18735" y="3966"/>
                    <a:pt x="18746" y="4040"/>
                    <a:pt x="18746" y="4119"/>
                  </a:cubicBezTo>
                  <a:cubicBezTo>
                    <a:pt x="18746" y="4176"/>
                    <a:pt x="18787" y="4228"/>
                    <a:pt x="18837" y="4239"/>
                  </a:cubicBezTo>
                  <a:cubicBezTo>
                    <a:pt x="18848" y="4244"/>
                    <a:pt x="18860" y="4244"/>
                    <a:pt x="18871" y="4244"/>
                  </a:cubicBezTo>
                  <a:cubicBezTo>
                    <a:pt x="18894" y="4244"/>
                    <a:pt x="18916" y="4239"/>
                    <a:pt x="18939" y="4228"/>
                  </a:cubicBezTo>
                  <a:cubicBezTo>
                    <a:pt x="18963" y="4210"/>
                    <a:pt x="18991" y="4182"/>
                    <a:pt x="18997" y="4153"/>
                  </a:cubicBezTo>
                  <a:lnTo>
                    <a:pt x="19002" y="4097"/>
                  </a:lnTo>
                  <a:cubicBezTo>
                    <a:pt x="19013" y="4034"/>
                    <a:pt x="19018" y="3972"/>
                    <a:pt x="19031" y="3909"/>
                  </a:cubicBezTo>
                  <a:cubicBezTo>
                    <a:pt x="19031" y="3864"/>
                    <a:pt x="19036" y="3812"/>
                    <a:pt x="19036" y="3756"/>
                  </a:cubicBezTo>
                  <a:cubicBezTo>
                    <a:pt x="19087" y="3728"/>
                    <a:pt x="19144" y="3704"/>
                    <a:pt x="19201" y="3676"/>
                  </a:cubicBezTo>
                  <a:cubicBezTo>
                    <a:pt x="19388" y="3602"/>
                    <a:pt x="19582" y="3546"/>
                    <a:pt x="19786" y="3518"/>
                  </a:cubicBezTo>
                  <a:cubicBezTo>
                    <a:pt x="19871" y="3505"/>
                    <a:pt x="19968" y="3500"/>
                    <a:pt x="20059" y="3500"/>
                  </a:cubicBezTo>
                  <a:cubicBezTo>
                    <a:pt x="20150" y="3500"/>
                    <a:pt x="20246" y="3505"/>
                    <a:pt x="20337" y="3518"/>
                  </a:cubicBezTo>
                  <a:lnTo>
                    <a:pt x="20355" y="3523"/>
                  </a:lnTo>
                  <a:cubicBezTo>
                    <a:pt x="20565" y="3552"/>
                    <a:pt x="20770" y="3608"/>
                    <a:pt x="20969" y="3694"/>
                  </a:cubicBezTo>
                  <a:lnTo>
                    <a:pt x="20980" y="3699"/>
                  </a:lnTo>
                  <a:cubicBezTo>
                    <a:pt x="21184" y="3785"/>
                    <a:pt x="21383" y="3904"/>
                    <a:pt x="21570" y="4045"/>
                  </a:cubicBezTo>
                  <a:cubicBezTo>
                    <a:pt x="21769" y="4199"/>
                    <a:pt x="21951" y="4381"/>
                    <a:pt x="22110" y="4585"/>
                  </a:cubicBezTo>
                  <a:cubicBezTo>
                    <a:pt x="22264" y="4785"/>
                    <a:pt x="22388" y="5000"/>
                    <a:pt x="22485" y="5222"/>
                  </a:cubicBezTo>
                  <a:cubicBezTo>
                    <a:pt x="22571" y="5427"/>
                    <a:pt x="22627" y="5642"/>
                    <a:pt x="22656" y="5858"/>
                  </a:cubicBezTo>
                  <a:cubicBezTo>
                    <a:pt x="22679" y="6035"/>
                    <a:pt x="22679" y="6216"/>
                    <a:pt x="22661" y="6398"/>
                  </a:cubicBezTo>
                  <a:cubicBezTo>
                    <a:pt x="22632" y="6581"/>
                    <a:pt x="22587" y="6751"/>
                    <a:pt x="22514" y="6922"/>
                  </a:cubicBezTo>
                  <a:cubicBezTo>
                    <a:pt x="22446" y="7074"/>
                    <a:pt x="22354" y="7228"/>
                    <a:pt x="22246" y="7370"/>
                  </a:cubicBezTo>
                  <a:cubicBezTo>
                    <a:pt x="22121" y="7528"/>
                    <a:pt x="21974" y="7677"/>
                    <a:pt x="21809" y="7808"/>
                  </a:cubicBezTo>
                  <a:cubicBezTo>
                    <a:pt x="21599" y="7966"/>
                    <a:pt x="21355" y="8108"/>
                    <a:pt x="21093" y="8223"/>
                  </a:cubicBezTo>
                  <a:cubicBezTo>
                    <a:pt x="20798" y="8347"/>
                    <a:pt x="20479" y="8433"/>
                    <a:pt x="20161" y="8478"/>
                  </a:cubicBezTo>
                  <a:cubicBezTo>
                    <a:pt x="20007" y="8501"/>
                    <a:pt x="19854" y="8512"/>
                    <a:pt x="19700" y="8512"/>
                  </a:cubicBezTo>
                  <a:cubicBezTo>
                    <a:pt x="19564" y="8512"/>
                    <a:pt x="19434" y="8501"/>
                    <a:pt x="19303" y="8483"/>
                  </a:cubicBezTo>
                  <a:cubicBezTo>
                    <a:pt x="19167" y="8467"/>
                    <a:pt x="19025" y="8438"/>
                    <a:pt x="18889" y="8398"/>
                  </a:cubicBezTo>
                  <a:cubicBezTo>
                    <a:pt x="18826" y="8381"/>
                    <a:pt x="18763" y="8359"/>
                    <a:pt x="18690" y="8330"/>
                  </a:cubicBezTo>
                  <a:cubicBezTo>
                    <a:pt x="18667" y="8325"/>
                    <a:pt x="18643" y="8313"/>
                    <a:pt x="18609" y="8302"/>
                  </a:cubicBezTo>
                  <a:lnTo>
                    <a:pt x="18541" y="8268"/>
                  </a:lnTo>
                  <a:lnTo>
                    <a:pt x="18536" y="8268"/>
                  </a:lnTo>
                  <a:cubicBezTo>
                    <a:pt x="18582" y="8137"/>
                    <a:pt x="18609" y="8018"/>
                    <a:pt x="18633" y="7898"/>
                  </a:cubicBezTo>
                  <a:cubicBezTo>
                    <a:pt x="18638" y="7864"/>
                    <a:pt x="18638" y="7830"/>
                    <a:pt x="18616" y="7801"/>
                  </a:cubicBezTo>
                  <a:cubicBezTo>
                    <a:pt x="18604" y="7767"/>
                    <a:pt x="18575" y="7751"/>
                    <a:pt x="18541" y="7740"/>
                  </a:cubicBezTo>
                  <a:cubicBezTo>
                    <a:pt x="18530" y="7740"/>
                    <a:pt x="18519" y="7733"/>
                    <a:pt x="18507" y="7733"/>
                  </a:cubicBezTo>
                  <a:cubicBezTo>
                    <a:pt x="18451" y="7733"/>
                    <a:pt x="18405" y="7774"/>
                    <a:pt x="18383" y="7830"/>
                  </a:cubicBezTo>
                  <a:cubicBezTo>
                    <a:pt x="18360" y="7893"/>
                    <a:pt x="18343" y="7950"/>
                    <a:pt x="18326" y="8013"/>
                  </a:cubicBezTo>
                  <a:cubicBezTo>
                    <a:pt x="18315" y="8052"/>
                    <a:pt x="18302" y="8092"/>
                    <a:pt x="18292" y="8131"/>
                  </a:cubicBezTo>
                  <a:cubicBezTo>
                    <a:pt x="18268" y="8194"/>
                    <a:pt x="18241" y="8268"/>
                    <a:pt x="18212" y="8347"/>
                  </a:cubicBezTo>
                  <a:cubicBezTo>
                    <a:pt x="18087" y="8637"/>
                    <a:pt x="17927" y="8910"/>
                    <a:pt x="17735" y="9159"/>
                  </a:cubicBezTo>
                  <a:cubicBezTo>
                    <a:pt x="17542" y="9404"/>
                    <a:pt x="17314" y="9631"/>
                    <a:pt x="17059" y="9830"/>
                  </a:cubicBezTo>
                  <a:cubicBezTo>
                    <a:pt x="16746" y="10075"/>
                    <a:pt x="16400" y="10274"/>
                    <a:pt x="16025" y="10433"/>
                  </a:cubicBezTo>
                  <a:cubicBezTo>
                    <a:pt x="15616" y="10609"/>
                    <a:pt x="15178" y="10728"/>
                    <a:pt x="14729" y="10790"/>
                  </a:cubicBezTo>
                  <a:lnTo>
                    <a:pt x="14712" y="10790"/>
                  </a:lnTo>
                  <a:cubicBezTo>
                    <a:pt x="14507" y="10819"/>
                    <a:pt x="14297" y="10830"/>
                    <a:pt x="14098" y="10830"/>
                  </a:cubicBezTo>
                  <a:cubicBezTo>
                    <a:pt x="13883" y="10830"/>
                    <a:pt x="13666" y="10814"/>
                    <a:pt x="13450" y="10785"/>
                  </a:cubicBezTo>
                  <a:cubicBezTo>
                    <a:pt x="13036" y="10728"/>
                    <a:pt x="12643" y="10620"/>
                    <a:pt x="12280" y="10467"/>
                  </a:cubicBezTo>
                  <a:cubicBezTo>
                    <a:pt x="11995" y="10347"/>
                    <a:pt x="11740" y="10195"/>
                    <a:pt x="11512" y="10024"/>
                  </a:cubicBezTo>
                  <a:cubicBezTo>
                    <a:pt x="11331" y="9881"/>
                    <a:pt x="11171" y="9717"/>
                    <a:pt x="11041" y="9547"/>
                  </a:cubicBezTo>
                  <a:cubicBezTo>
                    <a:pt x="10922" y="9393"/>
                    <a:pt x="10825" y="9222"/>
                    <a:pt x="10746" y="9046"/>
                  </a:cubicBezTo>
                  <a:cubicBezTo>
                    <a:pt x="10723" y="8989"/>
                    <a:pt x="10706" y="8933"/>
                    <a:pt x="10683" y="8876"/>
                  </a:cubicBezTo>
                  <a:cubicBezTo>
                    <a:pt x="10660" y="8813"/>
                    <a:pt x="10610" y="8773"/>
                    <a:pt x="10552" y="8773"/>
                  </a:cubicBezTo>
                  <a:cubicBezTo>
                    <a:pt x="10541" y="8773"/>
                    <a:pt x="10529" y="8779"/>
                    <a:pt x="10513" y="8779"/>
                  </a:cubicBezTo>
                  <a:cubicBezTo>
                    <a:pt x="10461" y="8797"/>
                    <a:pt x="10421" y="8847"/>
                    <a:pt x="10416" y="8904"/>
                  </a:cubicBezTo>
                  <a:lnTo>
                    <a:pt x="10410" y="8904"/>
                  </a:lnTo>
                  <a:lnTo>
                    <a:pt x="10410" y="8910"/>
                  </a:lnTo>
                  <a:lnTo>
                    <a:pt x="10410" y="8915"/>
                  </a:lnTo>
                  <a:cubicBezTo>
                    <a:pt x="10382" y="8967"/>
                    <a:pt x="10353" y="9023"/>
                    <a:pt x="10331" y="9075"/>
                  </a:cubicBezTo>
                  <a:lnTo>
                    <a:pt x="10229" y="9279"/>
                  </a:lnTo>
                  <a:cubicBezTo>
                    <a:pt x="10154" y="9416"/>
                    <a:pt x="10070" y="9547"/>
                    <a:pt x="9984" y="9660"/>
                  </a:cubicBezTo>
                  <a:cubicBezTo>
                    <a:pt x="9870" y="9807"/>
                    <a:pt x="9734" y="9938"/>
                    <a:pt x="9564" y="10069"/>
                  </a:cubicBezTo>
                  <a:cubicBezTo>
                    <a:pt x="9377" y="10211"/>
                    <a:pt x="9165" y="10331"/>
                    <a:pt x="8944" y="10426"/>
                  </a:cubicBezTo>
                  <a:cubicBezTo>
                    <a:pt x="8688" y="10535"/>
                    <a:pt x="8410" y="10609"/>
                    <a:pt x="8126" y="10649"/>
                  </a:cubicBezTo>
                  <a:cubicBezTo>
                    <a:pt x="7972" y="10665"/>
                    <a:pt x="7819" y="10677"/>
                    <a:pt x="7672" y="10677"/>
                  </a:cubicBezTo>
                  <a:cubicBezTo>
                    <a:pt x="7512" y="10677"/>
                    <a:pt x="7347" y="10665"/>
                    <a:pt x="7182" y="10643"/>
                  </a:cubicBezTo>
                  <a:cubicBezTo>
                    <a:pt x="6865" y="10597"/>
                    <a:pt x="6552" y="10512"/>
                    <a:pt x="6256" y="10392"/>
                  </a:cubicBezTo>
                  <a:cubicBezTo>
                    <a:pt x="6001" y="10285"/>
                    <a:pt x="5763" y="10143"/>
                    <a:pt x="5546" y="9978"/>
                  </a:cubicBezTo>
                  <a:cubicBezTo>
                    <a:pt x="5365" y="9836"/>
                    <a:pt x="5205" y="9676"/>
                    <a:pt x="5063" y="9500"/>
                  </a:cubicBezTo>
                  <a:cubicBezTo>
                    <a:pt x="4932" y="9330"/>
                    <a:pt x="4825" y="9143"/>
                    <a:pt x="4745" y="8949"/>
                  </a:cubicBezTo>
                  <a:cubicBezTo>
                    <a:pt x="4665" y="8763"/>
                    <a:pt x="4614" y="8569"/>
                    <a:pt x="4586" y="8370"/>
                  </a:cubicBezTo>
                  <a:cubicBezTo>
                    <a:pt x="4552" y="8137"/>
                    <a:pt x="4557" y="7893"/>
                    <a:pt x="4586" y="7648"/>
                  </a:cubicBezTo>
                  <a:cubicBezTo>
                    <a:pt x="4591" y="7620"/>
                    <a:pt x="4575" y="7586"/>
                    <a:pt x="4557" y="7569"/>
                  </a:cubicBezTo>
                  <a:cubicBezTo>
                    <a:pt x="4535" y="7552"/>
                    <a:pt x="4507" y="7541"/>
                    <a:pt x="4478" y="7541"/>
                  </a:cubicBezTo>
                  <a:cubicBezTo>
                    <a:pt x="4449" y="7541"/>
                    <a:pt x="4421" y="7552"/>
                    <a:pt x="4399" y="7569"/>
                  </a:cubicBezTo>
                  <a:cubicBezTo>
                    <a:pt x="4376" y="7591"/>
                    <a:pt x="4370" y="7620"/>
                    <a:pt x="4365" y="7648"/>
                  </a:cubicBezTo>
                  <a:cubicBezTo>
                    <a:pt x="4342" y="7819"/>
                    <a:pt x="4336" y="7989"/>
                    <a:pt x="4336" y="8165"/>
                  </a:cubicBezTo>
                  <a:lnTo>
                    <a:pt x="4331" y="8171"/>
                  </a:lnTo>
                  <a:cubicBezTo>
                    <a:pt x="4239" y="8223"/>
                    <a:pt x="4148" y="8268"/>
                    <a:pt x="4064" y="8302"/>
                  </a:cubicBezTo>
                  <a:cubicBezTo>
                    <a:pt x="3864" y="8388"/>
                    <a:pt x="3660" y="8438"/>
                    <a:pt x="3455" y="8472"/>
                  </a:cubicBezTo>
                  <a:cubicBezTo>
                    <a:pt x="3358" y="8483"/>
                    <a:pt x="3262" y="8490"/>
                    <a:pt x="3159" y="8490"/>
                  </a:cubicBezTo>
                  <a:cubicBezTo>
                    <a:pt x="3069" y="8490"/>
                    <a:pt x="2973" y="8483"/>
                    <a:pt x="2876" y="8472"/>
                  </a:cubicBezTo>
                  <a:cubicBezTo>
                    <a:pt x="2660" y="8443"/>
                    <a:pt x="2449" y="8381"/>
                    <a:pt x="2244" y="8302"/>
                  </a:cubicBezTo>
                  <a:cubicBezTo>
                    <a:pt x="2029" y="8205"/>
                    <a:pt x="1824" y="8086"/>
                    <a:pt x="1625" y="7932"/>
                  </a:cubicBezTo>
                  <a:cubicBezTo>
                    <a:pt x="1410" y="7762"/>
                    <a:pt x="1211" y="7569"/>
                    <a:pt x="1040" y="7352"/>
                  </a:cubicBezTo>
                  <a:cubicBezTo>
                    <a:pt x="859" y="7114"/>
                    <a:pt x="710" y="6853"/>
                    <a:pt x="591" y="6581"/>
                  </a:cubicBezTo>
                  <a:cubicBezTo>
                    <a:pt x="489" y="6330"/>
                    <a:pt x="416" y="6069"/>
                    <a:pt x="381" y="5807"/>
                  </a:cubicBezTo>
                  <a:cubicBezTo>
                    <a:pt x="347" y="5563"/>
                    <a:pt x="347" y="5319"/>
                    <a:pt x="376" y="5086"/>
                  </a:cubicBezTo>
                  <a:cubicBezTo>
                    <a:pt x="410" y="4864"/>
                    <a:pt x="466" y="4648"/>
                    <a:pt x="552" y="4449"/>
                  </a:cubicBezTo>
                  <a:cubicBezTo>
                    <a:pt x="636" y="4262"/>
                    <a:pt x="739" y="4085"/>
                    <a:pt x="864" y="3914"/>
                  </a:cubicBezTo>
                  <a:cubicBezTo>
                    <a:pt x="995" y="3751"/>
                    <a:pt x="1153" y="3597"/>
                    <a:pt x="1341" y="3449"/>
                  </a:cubicBezTo>
                  <a:cubicBezTo>
                    <a:pt x="1562" y="3279"/>
                    <a:pt x="1819" y="3130"/>
                    <a:pt x="2092" y="3012"/>
                  </a:cubicBezTo>
                  <a:cubicBezTo>
                    <a:pt x="2422" y="2875"/>
                    <a:pt x="2768" y="2778"/>
                    <a:pt x="3120" y="2728"/>
                  </a:cubicBezTo>
                  <a:cubicBezTo>
                    <a:pt x="3290" y="2705"/>
                    <a:pt x="3461" y="2694"/>
                    <a:pt x="3626" y="2694"/>
                  </a:cubicBezTo>
                  <a:cubicBezTo>
                    <a:pt x="3762" y="2694"/>
                    <a:pt x="3909" y="2705"/>
                    <a:pt x="4046" y="2721"/>
                  </a:cubicBezTo>
                  <a:cubicBezTo>
                    <a:pt x="4279" y="2755"/>
                    <a:pt x="4494" y="2813"/>
                    <a:pt x="4694" y="2892"/>
                  </a:cubicBezTo>
                  <a:cubicBezTo>
                    <a:pt x="4876" y="2972"/>
                    <a:pt x="5047" y="3069"/>
                    <a:pt x="5194" y="3182"/>
                  </a:cubicBezTo>
                  <a:cubicBezTo>
                    <a:pt x="5313" y="3273"/>
                    <a:pt x="5427" y="3387"/>
                    <a:pt x="5546" y="3523"/>
                  </a:cubicBezTo>
                  <a:cubicBezTo>
                    <a:pt x="5569" y="3552"/>
                    <a:pt x="5609" y="3568"/>
                    <a:pt x="5654" y="3568"/>
                  </a:cubicBezTo>
                  <a:cubicBezTo>
                    <a:pt x="5682" y="3568"/>
                    <a:pt x="5711" y="3563"/>
                    <a:pt x="5734" y="3546"/>
                  </a:cubicBezTo>
                  <a:cubicBezTo>
                    <a:pt x="5768" y="3523"/>
                    <a:pt x="5797" y="3489"/>
                    <a:pt x="5808" y="3444"/>
                  </a:cubicBezTo>
                  <a:cubicBezTo>
                    <a:pt x="5819" y="3403"/>
                    <a:pt x="5808" y="3363"/>
                    <a:pt x="5790" y="3335"/>
                  </a:cubicBezTo>
                  <a:cubicBezTo>
                    <a:pt x="5734" y="3250"/>
                    <a:pt x="5666" y="3164"/>
                    <a:pt x="5592" y="3085"/>
                  </a:cubicBezTo>
                  <a:cubicBezTo>
                    <a:pt x="5706" y="2875"/>
                    <a:pt x="5836" y="2671"/>
                    <a:pt x="5989" y="2477"/>
                  </a:cubicBezTo>
                  <a:cubicBezTo>
                    <a:pt x="6194" y="2204"/>
                    <a:pt x="6432" y="1955"/>
                    <a:pt x="6694" y="1732"/>
                  </a:cubicBezTo>
                  <a:cubicBezTo>
                    <a:pt x="6762" y="1677"/>
                    <a:pt x="6825" y="1619"/>
                    <a:pt x="6893" y="1569"/>
                  </a:cubicBezTo>
                  <a:lnTo>
                    <a:pt x="6893" y="1569"/>
                  </a:lnTo>
                  <a:lnTo>
                    <a:pt x="6888" y="1574"/>
                  </a:lnTo>
                  <a:cubicBezTo>
                    <a:pt x="7256" y="1289"/>
                    <a:pt x="7654" y="1051"/>
                    <a:pt x="8081" y="869"/>
                  </a:cubicBezTo>
                  <a:cubicBezTo>
                    <a:pt x="8593" y="659"/>
                    <a:pt x="9144" y="512"/>
                    <a:pt x="9723" y="431"/>
                  </a:cubicBezTo>
                  <a:cubicBezTo>
                    <a:pt x="9984" y="397"/>
                    <a:pt x="10240" y="381"/>
                    <a:pt x="10484" y="375"/>
                  </a:cubicBezTo>
                  <a:close/>
                  <a:moveTo>
                    <a:pt x="10717" y="0"/>
                  </a:moveTo>
                  <a:cubicBezTo>
                    <a:pt x="10678" y="0"/>
                    <a:pt x="10638" y="6"/>
                    <a:pt x="10597" y="6"/>
                  </a:cubicBezTo>
                  <a:cubicBezTo>
                    <a:pt x="10263" y="11"/>
                    <a:pt x="9933" y="45"/>
                    <a:pt x="9603" y="96"/>
                  </a:cubicBezTo>
                  <a:cubicBezTo>
                    <a:pt x="9285" y="148"/>
                    <a:pt x="8973" y="221"/>
                    <a:pt x="8672" y="324"/>
                  </a:cubicBezTo>
                  <a:cubicBezTo>
                    <a:pt x="8359" y="421"/>
                    <a:pt x="8058" y="546"/>
                    <a:pt x="7767" y="693"/>
                  </a:cubicBezTo>
                  <a:cubicBezTo>
                    <a:pt x="7263" y="943"/>
                    <a:pt x="6797" y="1267"/>
                    <a:pt x="6387" y="1659"/>
                  </a:cubicBezTo>
                  <a:cubicBezTo>
                    <a:pt x="6001" y="2028"/>
                    <a:pt x="5688" y="2466"/>
                    <a:pt x="5433" y="2933"/>
                  </a:cubicBezTo>
                  <a:cubicBezTo>
                    <a:pt x="5330" y="2841"/>
                    <a:pt x="5223" y="2762"/>
                    <a:pt x="5103" y="2694"/>
                  </a:cubicBezTo>
                  <a:cubicBezTo>
                    <a:pt x="4842" y="2534"/>
                    <a:pt x="4541" y="2437"/>
                    <a:pt x="4239" y="2380"/>
                  </a:cubicBezTo>
                  <a:cubicBezTo>
                    <a:pt x="4040" y="2346"/>
                    <a:pt x="3841" y="2330"/>
                    <a:pt x="3637" y="2330"/>
                  </a:cubicBezTo>
                  <a:cubicBezTo>
                    <a:pt x="3193" y="2330"/>
                    <a:pt x="2750" y="2409"/>
                    <a:pt x="2330" y="2558"/>
                  </a:cubicBezTo>
                  <a:cubicBezTo>
                    <a:pt x="2029" y="2660"/>
                    <a:pt x="1733" y="2796"/>
                    <a:pt x="1460" y="2967"/>
                  </a:cubicBezTo>
                  <a:cubicBezTo>
                    <a:pt x="1205" y="3130"/>
                    <a:pt x="961" y="3324"/>
                    <a:pt x="756" y="3546"/>
                  </a:cubicBezTo>
                  <a:cubicBezTo>
                    <a:pt x="546" y="3773"/>
                    <a:pt x="376" y="4029"/>
                    <a:pt x="250" y="4313"/>
                  </a:cubicBezTo>
                  <a:cubicBezTo>
                    <a:pt x="188" y="4454"/>
                    <a:pt x="137" y="4603"/>
                    <a:pt x="103" y="4750"/>
                  </a:cubicBezTo>
                  <a:cubicBezTo>
                    <a:pt x="62" y="4903"/>
                    <a:pt x="40" y="5052"/>
                    <a:pt x="28" y="5205"/>
                  </a:cubicBezTo>
                  <a:cubicBezTo>
                    <a:pt x="1" y="5500"/>
                    <a:pt x="28" y="5802"/>
                    <a:pt x="85" y="6091"/>
                  </a:cubicBezTo>
                  <a:cubicBezTo>
                    <a:pt x="148" y="6381"/>
                    <a:pt x="250" y="6665"/>
                    <a:pt x="387" y="6927"/>
                  </a:cubicBezTo>
                  <a:cubicBezTo>
                    <a:pt x="649" y="7460"/>
                    <a:pt x="1046" y="7921"/>
                    <a:pt x="1535" y="8262"/>
                  </a:cubicBezTo>
                  <a:cubicBezTo>
                    <a:pt x="1740" y="8409"/>
                    <a:pt x="1961" y="8524"/>
                    <a:pt x="2194" y="8614"/>
                  </a:cubicBezTo>
                  <a:cubicBezTo>
                    <a:pt x="2432" y="8705"/>
                    <a:pt x="2677" y="8763"/>
                    <a:pt x="2933" y="8779"/>
                  </a:cubicBezTo>
                  <a:cubicBezTo>
                    <a:pt x="2999" y="8785"/>
                    <a:pt x="3066" y="8788"/>
                    <a:pt x="3133" y="8788"/>
                  </a:cubicBezTo>
                  <a:cubicBezTo>
                    <a:pt x="3320" y="8788"/>
                    <a:pt x="3509" y="8766"/>
                    <a:pt x="3689" y="8728"/>
                  </a:cubicBezTo>
                  <a:cubicBezTo>
                    <a:pt x="3927" y="8671"/>
                    <a:pt x="4154" y="8580"/>
                    <a:pt x="4365" y="8467"/>
                  </a:cubicBezTo>
                  <a:cubicBezTo>
                    <a:pt x="4399" y="8677"/>
                    <a:pt x="4449" y="8887"/>
                    <a:pt x="4535" y="9086"/>
                  </a:cubicBezTo>
                  <a:cubicBezTo>
                    <a:pt x="4625" y="9296"/>
                    <a:pt x="4740" y="9495"/>
                    <a:pt x="4876" y="9676"/>
                  </a:cubicBezTo>
                  <a:cubicBezTo>
                    <a:pt x="5018" y="9859"/>
                    <a:pt x="5176" y="10024"/>
                    <a:pt x="5359" y="10171"/>
                  </a:cubicBezTo>
                  <a:cubicBezTo>
                    <a:pt x="5722" y="10467"/>
                    <a:pt x="6154" y="10683"/>
                    <a:pt x="6608" y="10819"/>
                  </a:cubicBezTo>
                  <a:cubicBezTo>
                    <a:pt x="6954" y="10921"/>
                    <a:pt x="7316" y="10972"/>
                    <a:pt x="7676" y="10972"/>
                  </a:cubicBezTo>
                  <a:cubicBezTo>
                    <a:pt x="7796" y="10972"/>
                    <a:pt x="7916" y="10967"/>
                    <a:pt x="8035" y="10955"/>
                  </a:cubicBezTo>
                  <a:cubicBezTo>
                    <a:pt x="8518" y="10916"/>
                    <a:pt x="8989" y="10774"/>
                    <a:pt x="9416" y="10535"/>
                  </a:cubicBezTo>
                  <a:cubicBezTo>
                    <a:pt x="9632" y="10410"/>
                    <a:pt x="9831" y="10263"/>
                    <a:pt x="10007" y="10092"/>
                  </a:cubicBezTo>
                  <a:cubicBezTo>
                    <a:pt x="10240" y="9864"/>
                    <a:pt x="10421" y="9586"/>
                    <a:pt x="10558" y="9290"/>
                  </a:cubicBezTo>
                  <a:cubicBezTo>
                    <a:pt x="10581" y="9330"/>
                    <a:pt x="10597" y="9376"/>
                    <a:pt x="10620" y="9416"/>
                  </a:cubicBezTo>
                  <a:cubicBezTo>
                    <a:pt x="10700" y="9563"/>
                    <a:pt x="10802" y="9699"/>
                    <a:pt x="10904" y="9825"/>
                  </a:cubicBezTo>
                  <a:cubicBezTo>
                    <a:pt x="11116" y="10075"/>
                    <a:pt x="11376" y="10285"/>
                    <a:pt x="11654" y="10460"/>
                  </a:cubicBezTo>
                  <a:cubicBezTo>
                    <a:pt x="11945" y="10638"/>
                    <a:pt x="12257" y="10774"/>
                    <a:pt x="12575" y="10876"/>
                  </a:cubicBezTo>
                  <a:cubicBezTo>
                    <a:pt x="12899" y="10979"/>
                    <a:pt x="13229" y="11047"/>
                    <a:pt x="13570" y="11086"/>
                  </a:cubicBezTo>
                  <a:cubicBezTo>
                    <a:pt x="13743" y="11105"/>
                    <a:pt x="13917" y="11114"/>
                    <a:pt x="14092" y="11114"/>
                  </a:cubicBezTo>
                  <a:cubicBezTo>
                    <a:pt x="14607" y="11114"/>
                    <a:pt x="15125" y="11035"/>
                    <a:pt x="15621" y="10882"/>
                  </a:cubicBezTo>
                  <a:cubicBezTo>
                    <a:pt x="16309" y="10677"/>
                    <a:pt x="16956" y="10319"/>
                    <a:pt x="17497" y="9836"/>
                  </a:cubicBezTo>
                  <a:cubicBezTo>
                    <a:pt x="17757" y="9597"/>
                    <a:pt x="17990" y="9319"/>
                    <a:pt x="18184" y="9018"/>
                  </a:cubicBezTo>
                  <a:cubicBezTo>
                    <a:pt x="18275" y="8865"/>
                    <a:pt x="18360" y="8705"/>
                    <a:pt x="18433" y="8540"/>
                  </a:cubicBezTo>
                  <a:cubicBezTo>
                    <a:pt x="18433" y="8535"/>
                    <a:pt x="18439" y="8524"/>
                    <a:pt x="18446" y="8512"/>
                  </a:cubicBezTo>
                  <a:cubicBezTo>
                    <a:pt x="18485" y="8535"/>
                    <a:pt x="18525" y="8558"/>
                    <a:pt x="18564" y="8574"/>
                  </a:cubicBezTo>
                  <a:cubicBezTo>
                    <a:pt x="18643" y="8614"/>
                    <a:pt x="18729" y="8648"/>
                    <a:pt x="18814" y="8677"/>
                  </a:cubicBezTo>
                  <a:cubicBezTo>
                    <a:pt x="18973" y="8734"/>
                    <a:pt x="19144" y="8768"/>
                    <a:pt x="19314" y="8790"/>
                  </a:cubicBezTo>
                  <a:cubicBezTo>
                    <a:pt x="19441" y="8805"/>
                    <a:pt x="19568" y="8812"/>
                    <a:pt x="19696" y="8812"/>
                  </a:cubicBezTo>
                  <a:cubicBezTo>
                    <a:pt x="19912" y="8812"/>
                    <a:pt x="20128" y="8792"/>
                    <a:pt x="20343" y="8756"/>
                  </a:cubicBezTo>
                  <a:cubicBezTo>
                    <a:pt x="20684" y="8700"/>
                    <a:pt x="21014" y="8585"/>
                    <a:pt x="21331" y="8443"/>
                  </a:cubicBezTo>
                  <a:cubicBezTo>
                    <a:pt x="21627" y="8307"/>
                    <a:pt x="21906" y="8126"/>
                    <a:pt x="22150" y="7903"/>
                  </a:cubicBezTo>
                  <a:cubicBezTo>
                    <a:pt x="22548" y="7552"/>
                    <a:pt x="22837" y="7074"/>
                    <a:pt x="22928" y="6546"/>
                  </a:cubicBezTo>
                  <a:cubicBezTo>
                    <a:pt x="22946" y="6421"/>
                    <a:pt x="22957" y="6296"/>
                    <a:pt x="22962" y="6165"/>
                  </a:cubicBezTo>
                  <a:cubicBezTo>
                    <a:pt x="22962" y="6041"/>
                    <a:pt x="22952" y="5915"/>
                    <a:pt x="22928" y="5790"/>
                  </a:cubicBezTo>
                  <a:cubicBezTo>
                    <a:pt x="22894" y="5545"/>
                    <a:pt x="22821" y="5307"/>
                    <a:pt x="22718" y="5086"/>
                  </a:cubicBezTo>
                  <a:cubicBezTo>
                    <a:pt x="22519" y="4630"/>
                    <a:pt x="22201" y="4228"/>
                    <a:pt x="21814" y="3914"/>
                  </a:cubicBezTo>
                  <a:cubicBezTo>
                    <a:pt x="21428" y="3602"/>
                    <a:pt x="20962" y="3376"/>
                    <a:pt x="20463" y="3301"/>
                  </a:cubicBezTo>
                  <a:cubicBezTo>
                    <a:pt x="20337" y="3279"/>
                    <a:pt x="20206" y="3273"/>
                    <a:pt x="20082" y="3273"/>
                  </a:cubicBezTo>
                  <a:cubicBezTo>
                    <a:pt x="19939" y="3273"/>
                    <a:pt x="19797" y="3284"/>
                    <a:pt x="19655" y="3308"/>
                  </a:cubicBezTo>
                  <a:cubicBezTo>
                    <a:pt x="19434" y="3347"/>
                    <a:pt x="19223" y="3421"/>
                    <a:pt x="19018" y="3518"/>
                  </a:cubicBezTo>
                  <a:cubicBezTo>
                    <a:pt x="19008" y="3449"/>
                    <a:pt x="19002" y="3376"/>
                    <a:pt x="18984" y="3308"/>
                  </a:cubicBezTo>
                  <a:cubicBezTo>
                    <a:pt x="18963" y="3182"/>
                    <a:pt x="18916" y="3062"/>
                    <a:pt x="18866" y="2943"/>
                  </a:cubicBezTo>
                  <a:cubicBezTo>
                    <a:pt x="18826" y="2841"/>
                    <a:pt x="18769" y="2744"/>
                    <a:pt x="18712" y="2648"/>
                  </a:cubicBezTo>
                  <a:cubicBezTo>
                    <a:pt x="18451" y="2251"/>
                    <a:pt x="18058" y="1960"/>
                    <a:pt x="17627" y="1773"/>
                  </a:cubicBezTo>
                  <a:cubicBezTo>
                    <a:pt x="17166" y="1580"/>
                    <a:pt x="16673" y="1483"/>
                    <a:pt x="16172" y="1467"/>
                  </a:cubicBezTo>
                  <a:cubicBezTo>
                    <a:pt x="16110" y="1460"/>
                    <a:pt x="16047" y="1460"/>
                    <a:pt x="15991" y="1460"/>
                  </a:cubicBezTo>
                  <a:cubicBezTo>
                    <a:pt x="15803" y="1460"/>
                    <a:pt x="15621" y="1472"/>
                    <a:pt x="15439" y="1494"/>
                  </a:cubicBezTo>
                  <a:cubicBezTo>
                    <a:pt x="15195" y="1517"/>
                    <a:pt x="14950" y="1557"/>
                    <a:pt x="14712" y="1619"/>
                  </a:cubicBezTo>
                  <a:cubicBezTo>
                    <a:pt x="14450" y="1682"/>
                    <a:pt x="14200" y="1773"/>
                    <a:pt x="13956" y="1887"/>
                  </a:cubicBezTo>
                  <a:cubicBezTo>
                    <a:pt x="13945" y="1852"/>
                    <a:pt x="13933" y="1824"/>
                    <a:pt x="13922" y="1790"/>
                  </a:cubicBezTo>
                  <a:cubicBezTo>
                    <a:pt x="13870" y="1648"/>
                    <a:pt x="13797" y="1512"/>
                    <a:pt x="13718" y="1381"/>
                  </a:cubicBezTo>
                  <a:cubicBezTo>
                    <a:pt x="13632" y="1255"/>
                    <a:pt x="13536" y="1136"/>
                    <a:pt x="13434" y="1023"/>
                  </a:cubicBezTo>
                  <a:cubicBezTo>
                    <a:pt x="13332" y="914"/>
                    <a:pt x="13217" y="819"/>
                    <a:pt x="13093" y="722"/>
                  </a:cubicBezTo>
                  <a:cubicBezTo>
                    <a:pt x="12984" y="636"/>
                    <a:pt x="12865" y="562"/>
                    <a:pt x="12740" y="489"/>
                  </a:cubicBezTo>
                  <a:cubicBezTo>
                    <a:pt x="12603" y="415"/>
                    <a:pt x="12462" y="352"/>
                    <a:pt x="12320" y="295"/>
                  </a:cubicBezTo>
                  <a:cubicBezTo>
                    <a:pt x="12052" y="182"/>
                    <a:pt x="11774" y="108"/>
                    <a:pt x="11491" y="62"/>
                  </a:cubicBezTo>
                  <a:cubicBezTo>
                    <a:pt x="11234" y="22"/>
                    <a:pt x="10979" y="0"/>
                    <a:pt x="1071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13"/>
            <p:cNvSpPr/>
            <p:nvPr/>
          </p:nvSpPr>
          <p:spPr>
            <a:xfrm>
              <a:off x="6880030" y="218387"/>
              <a:ext cx="734477" cy="344069"/>
            </a:xfrm>
            <a:custGeom>
              <a:avLst/>
              <a:gdLst/>
              <a:ahLst/>
              <a:cxnLst/>
              <a:rect l="l" t="t" r="r" b="b"/>
              <a:pathLst>
                <a:path w="22333" h="10462" extrusionOk="0">
                  <a:moveTo>
                    <a:pt x="10236" y="0"/>
                  </a:moveTo>
                  <a:cubicBezTo>
                    <a:pt x="10202" y="0"/>
                    <a:pt x="10168" y="6"/>
                    <a:pt x="10134" y="6"/>
                  </a:cubicBezTo>
                  <a:cubicBezTo>
                    <a:pt x="9888" y="6"/>
                    <a:pt x="9633" y="29"/>
                    <a:pt x="9377" y="56"/>
                  </a:cubicBezTo>
                  <a:cubicBezTo>
                    <a:pt x="8797" y="136"/>
                    <a:pt x="8246" y="289"/>
                    <a:pt x="7729" y="499"/>
                  </a:cubicBezTo>
                  <a:cubicBezTo>
                    <a:pt x="7309" y="682"/>
                    <a:pt x="6906" y="915"/>
                    <a:pt x="6541" y="1199"/>
                  </a:cubicBezTo>
                  <a:lnTo>
                    <a:pt x="6554" y="1193"/>
                  </a:lnTo>
                  <a:lnTo>
                    <a:pt x="6554" y="1193"/>
                  </a:lnTo>
                  <a:cubicBezTo>
                    <a:pt x="6213" y="1461"/>
                    <a:pt x="5899" y="1767"/>
                    <a:pt x="5639" y="2102"/>
                  </a:cubicBezTo>
                  <a:cubicBezTo>
                    <a:pt x="5490" y="2301"/>
                    <a:pt x="5360" y="2505"/>
                    <a:pt x="5246" y="2710"/>
                  </a:cubicBezTo>
                  <a:cubicBezTo>
                    <a:pt x="5319" y="2796"/>
                    <a:pt x="5382" y="2880"/>
                    <a:pt x="5440" y="2966"/>
                  </a:cubicBezTo>
                  <a:cubicBezTo>
                    <a:pt x="5463" y="2995"/>
                    <a:pt x="5468" y="3034"/>
                    <a:pt x="5463" y="3074"/>
                  </a:cubicBezTo>
                  <a:cubicBezTo>
                    <a:pt x="5450" y="3113"/>
                    <a:pt x="5422" y="3153"/>
                    <a:pt x="5388" y="3176"/>
                  </a:cubicBezTo>
                  <a:cubicBezTo>
                    <a:pt x="5360" y="3187"/>
                    <a:pt x="5332" y="3199"/>
                    <a:pt x="5303" y="3199"/>
                  </a:cubicBezTo>
                  <a:cubicBezTo>
                    <a:pt x="5264" y="3199"/>
                    <a:pt x="5224" y="3182"/>
                    <a:pt x="5201" y="3153"/>
                  </a:cubicBezTo>
                  <a:cubicBezTo>
                    <a:pt x="5081" y="3017"/>
                    <a:pt x="4962" y="2903"/>
                    <a:pt x="4849" y="2807"/>
                  </a:cubicBezTo>
                  <a:cubicBezTo>
                    <a:pt x="4695" y="2693"/>
                    <a:pt x="4530" y="2597"/>
                    <a:pt x="4349" y="2523"/>
                  </a:cubicBezTo>
                  <a:cubicBezTo>
                    <a:pt x="4149" y="2443"/>
                    <a:pt x="3928" y="2381"/>
                    <a:pt x="3701" y="2347"/>
                  </a:cubicBezTo>
                  <a:cubicBezTo>
                    <a:pt x="3559" y="2329"/>
                    <a:pt x="3417" y="2324"/>
                    <a:pt x="3274" y="2324"/>
                  </a:cubicBezTo>
                  <a:cubicBezTo>
                    <a:pt x="3110" y="2324"/>
                    <a:pt x="2945" y="2335"/>
                    <a:pt x="2775" y="2358"/>
                  </a:cubicBezTo>
                  <a:cubicBezTo>
                    <a:pt x="2422" y="2408"/>
                    <a:pt x="2075" y="2505"/>
                    <a:pt x="1746" y="2642"/>
                  </a:cubicBezTo>
                  <a:cubicBezTo>
                    <a:pt x="1467" y="2762"/>
                    <a:pt x="1217" y="2909"/>
                    <a:pt x="990" y="3079"/>
                  </a:cubicBezTo>
                  <a:cubicBezTo>
                    <a:pt x="808" y="3221"/>
                    <a:pt x="649" y="3381"/>
                    <a:pt x="519" y="3546"/>
                  </a:cubicBezTo>
                  <a:cubicBezTo>
                    <a:pt x="394" y="3711"/>
                    <a:pt x="286" y="3892"/>
                    <a:pt x="205" y="4079"/>
                  </a:cubicBezTo>
                  <a:cubicBezTo>
                    <a:pt x="121" y="4278"/>
                    <a:pt x="64" y="4495"/>
                    <a:pt x="29" y="4710"/>
                  </a:cubicBezTo>
                  <a:cubicBezTo>
                    <a:pt x="1" y="4949"/>
                    <a:pt x="1" y="5193"/>
                    <a:pt x="29" y="5437"/>
                  </a:cubicBezTo>
                  <a:cubicBezTo>
                    <a:pt x="69" y="5699"/>
                    <a:pt x="144" y="5961"/>
                    <a:pt x="246" y="6211"/>
                  </a:cubicBezTo>
                  <a:cubicBezTo>
                    <a:pt x="360" y="6483"/>
                    <a:pt x="512" y="6738"/>
                    <a:pt x="695" y="6977"/>
                  </a:cubicBezTo>
                  <a:cubicBezTo>
                    <a:pt x="865" y="7199"/>
                    <a:pt x="1058" y="7393"/>
                    <a:pt x="1275" y="7563"/>
                  </a:cubicBezTo>
                  <a:cubicBezTo>
                    <a:pt x="1474" y="7711"/>
                    <a:pt x="1684" y="7836"/>
                    <a:pt x="1899" y="7932"/>
                  </a:cubicBezTo>
                  <a:cubicBezTo>
                    <a:pt x="2104" y="8012"/>
                    <a:pt x="2314" y="8068"/>
                    <a:pt x="2524" y="8102"/>
                  </a:cubicBezTo>
                  <a:cubicBezTo>
                    <a:pt x="2621" y="8114"/>
                    <a:pt x="2717" y="8120"/>
                    <a:pt x="2814" y="8120"/>
                  </a:cubicBezTo>
                  <a:cubicBezTo>
                    <a:pt x="2917" y="8120"/>
                    <a:pt x="3013" y="8114"/>
                    <a:pt x="3110" y="8102"/>
                  </a:cubicBezTo>
                  <a:cubicBezTo>
                    <a:pt x="3315" y="8068"/>
                    <a:pt x="3519" y="8012"/>
                    <a:pt x="3717" y="7932"/>
                  </a:cubicBezTo>
                  <a:cubicBezTo>
                    <a:pt x="3803" y="7892"/>
                    <a:pt x="3888" y="7853"/>
                    <a:pt x="3979" y="7802"/>
                  </a:cubicBezTo>
                  <a:lnTo>
                    <a:pt x="3990" y="7795"/>
                  </a:lnTo>
                  <a:cubicBezTo>
                    <a:pt x="3984" y="7619"/>
                    <a:pt x="3997" y="7449"/>
                    <a:pt x="4018" y="7278"/>
                  </a:cubicBezTo>
                  <a:cubicBezTo>
                    <a:pt x="4018" y="7250"/>
                    <a:pt x="4024" y="7222"/>
                    <a:pt x="4053" y="7199"/>
                  </a:cubicBezTo>
                  <a:cubicBezTo>
                    <a:pt x="4070" y="7176"/>
                    <a:pt x="4099" y="7165"/>
                    <a:pt x="4126" y="7165"/>
                  </a:cubicBezTo>
                  <a:cubicBezTo>
                    <a:pt x="4160" y="7165"/>
                    <a:pt x="4189" y="7176"/>
                    <a:pt x="4207" y="7199"/>
                  </a:cubicBezTo>
                  <a:cubicBezTo>
                    <a:pt x="4228" y="7216"/>
                    <a:pt x="4246" y="7250"/>
                    <a:pt x="4241" y="7278"/>
                  </a:cubicBezTo>
                  <a:cubicBezTo>
                    <a:pt x="4207" y="7523"/>
                    <a:pt x="4207" y="7761"/>
                    <a:pt x="4235" y="7994"/>
                  </a:cubicBezTo>
                  <a:cubicBezTo>
                    <a:pt x="4269" y="8199"/>
                    <a:pt x="4320" y="8393"/>
                    <a:pt x="4394" y="8579"/>
                  </a:cubicBezTo>
                  <a:cubicBezTo>
                    <a:pt x="4479" y="8773"/>
                    <a:pt x="4587" y="8961"/>
                    <a:pt x="4718" y="9132"/>
                  </a:cubicBezTo>
                  <a:cubicBezTo>
                    <a:pt x="4854" y="9308"/>
                    <a:pt x="5019" y="9466"/>
                    <a:pt x="5195" y="9609"/>
                  </a:cubicBezTo>
                  <a:cubicBezTo>
                    <a:pt x="5411" y="9773"/>
                    <a:pt x="5655" y="9909"/>
                    <a:pt x="5911" y="10024"/>
                  </a:cubicBezTo>
                  <a:cubicBezTo>
                    <a:pt x="6206" y="10142"/>
                    <a:pt x="6520" y="10228"/>
                    <a:pt x="6837" y="10273"/>
                  </a:cubicBezTo>
                  <a:cubicBezTo>
                    <a:pt x="6997" y="10296"/>
                    <a:pt x="7161" y="10307"/>
                    <a:pt x="7320" y="10307"/>
                  </a:cubicBezTo>
                  <a:cubicBezTo>
                    <a:pt x="7474" y="10307"/>
                    <a:pt x="7627" y="10296"/>
                    <a:pt x="7781" y="10279"/>
                  </a:cubicBezTo>
                  <a:cubicBezTo>
                    <a:pt x="8065" y="10239"/>
                    <a:pt x="8337" y="10165"/>
                    <a:pt x="8599" y="10058"/>
                  </a:cubicBezTo>
                  <a:cubicBezTo>
                    <a:pt x="8820" y="9961"/>
                    <a:pt x="9025" y="9841"/>
                    <a:pt x="9218" y="9699"/>
                  </a:cubicBezTo>
                  <a:cubicBezTo>
                    <a:pt x="9383" y="9568"/>
                    <a:pt x="9525" y="9432"/>
                    <a:pt x="9639" y="9290"/>
                  </a:cubicBezTo>
                  <a:cubicBezTo>
                    <a:pt x="9724" y="9171"/>
                    <a:pt x="9804" y="9046"/>
                    <a:pt x="9877" y="8904"/>
                  </a:cubicBezTo>
                  <a:cubicBezTo>
                    <a:pt x="9917" y="8841"/>
                    <a:pt x="9945" y="8773"/>
                    <a:pt x="9979" y="8705"/>
                  </a:cubicBezTo>
                  <a:cubicBezTo>
                    <a:pt x="10008" y="8648"/>
                    <a:pt x="10037" y="8592"/>
                    <a:pt x="10065" y="8540"/>
                  </a:cubicBezTo>
                  <a:cubicBezTo>
                    <a:pt x="10065" y="8477"/>
                    <a:pt x="10110" y="8427"/>
                    <a:pt x="10168" y="8409"/>
                  </a:cubicBezTo>
                  <a:cubicBezTo>
                    <a:pt x="10179" y="8403"/>
                    <a:pt x="10189" y="8403"/>
                    <a:pt x="10202" y="8403"/>
                  </a:cubicBezTo>
                  <a:cubicBezTo>
                    <a:pt x="10263" y="8403"/>
                    <a:pt x="10315" y="8443"/>
                    <a:pt x="10338" y="8506"/>
                  </a:cubicBezTo>
                  <a:cubicBezTo>
                    <a:pt x="10354" y="8563"/>
                    <a:pt x="10378" y="8620"/>
                    <a:pt x="10399" y="8676"/>
                  </a:cubicBezTo>
                  <a:cubicBezTo>
                    <a:pt x="10474" y="8852"/>
                    <a:pt x="10577" y="9017"/>
                    <a:pt x="10690" y="9177"/>
                  </a:cubicBezTo>
                  <a:cubicBezTo>
                    <a:pt x="10826" y="9347"/>
                    <a:pt x="10986" y="9507"/>
                    <a:pt x="11167" y="9654"/>
                  </a:cubicBezTo>
                  <a:cubicBezTo>
                    <a:pt x="11388" y="9825"/>
                    <a:pt x="11650" y="9972"/>
                    <a:pt x="11934" y="10097"/>
                  </a:cubicBezTo>
                  <a:cubicBezTo>
                    <a:pt x="12292" y="10250"/>
                    <a:pt x="12691" y="10359"/>
                    <a:pt x="13105" y="10415"/>
                  </a:cubicBezTo>
                  <a:cubicBezTo>
                    <a:pt x="13315" y="10444"/>
                    <a:pt x="13531" y="10461"/>
                    <a:pt x="13747" y="10461"/>
                  </a:cubicBezTo>
                  <a:cubicBezTo>
                    <a:pt x="13952" y="10461"/>
                    <a:pt x="14162" y="10444"/>
                    <a:pt x="14367" y="10420"/>
                  </a:cubicBezTo>
                  <a:lnTo>
                    <a:pt x="14383" y="10415"/>
                  </a:lnTo>
                  <a:cubicBezTo>
                    <a:pt x="14832" y="10352"/>
                    <a:pt x="15269" y="10234"/>
                    <a:pt x="15679" y="10063"/>
                  </a:cubicBezTo>
                  <a:cubicBezTo>
                    <a:pt x="16054" y="9904"/>
                    <a:pt x="16400" y="9699"/>
                    <a:pt x="16714" y="9460"/>
                  </a:cubicBezTo>
                  <a:cubicBezTo>
                    <a:pt x="16969" y="9256"/>
                    <a:pt x="17196" y="9035"/>
                    <a:pt x="17383" y="8791"/>
                  </a:cubicBezTo>
                  <a:cubicBezTo>
                    <a:pt x="17582" y="8540"/>
                    <a:pt x="17742" y="8267"/>
                    <a:pt x="17861" y="7978"/>
                  </a:cubicBezTo>
                  <a:cubicBezTo>
                    <a:pt x="17895" y="7898"/>
                    <a:pt x="17923" y="7824"/>
                    <a:pt x="17941" y="7761"/>
                  </a:cubicBezTo>
                  <a:cubicBezTo>
                    <a:pt x="17957" y="7722"/>
                    <a:pt x="17968" y="7682"/>
                    <a:pt x="17981" y="7643"/>
                  </a:cubicBezTo>
                  <a:cubicBezTo>
                    <a:pt x="17997" y="7580"/>
                    <a:pt x="18015" y="7517"/>
                    <a:pt x="18036" y="7461"/>
                  </a:cubicBezTo>
                  <a:cubicBezTo>
                    <a:pt x="18054" y="7404"/>
                    <a:pt x="18105" y="7364"/>
                    <a:pt x="18162" y="7364"/>
                  </a:cubicBezTo>
                  <a:cubicBezTo>
                    <a:pt x="18167" y="7364"/>
                    <a:pt x="18180" y="7364"/>
                    <a:pt x="18196" y="7370"/>
                  </a:cubicBezTo>
                  <a:cubicBezTo>
                    <a:pt x="18225" y="7375"/>
                    <a:pt x="18253" y="7398"/>
                    <a:pt x="18270" y="7427"/>
                  </a:cubicBezTo>
                  <a:cubicBezTo>
                    <a:pt x="18287" y="7461"/>
                    <a:pt x="18287" y="7488"/>
                    <a:pt x="18282" y="7529"/>
                  </a:cubicBezTo>
                  <a:cubicBezTo>
                    <a:pt x="18264" y="7648"/>
                    <a:pt x="18236" y="7768"/>
                    <a:pt x="18191" y="7898"/>
                  </a:cubicBezTo>
                  <a:lnTo>
                    <a:pt x="18264" y="7926"/>
                  </a:lnTo>
                  <a:cubicBezTo>
                    <a:pt x="18298" y="7944"/>
                    <a:pt x="18316" y="7949"/>
                    <a:pt x="18343" y="7960"/>
                  </a:cubicBezTo>
                  <a:cubicBezTo>
                    <a:pt x="18412" y="7983"/>
                    <a:pt x="18480" y="8007"/>
                    <a:pt x="18542" y="8028"/>
                  </a:cubicBezTo>
                  <a:cubicBezTo>
                    <a:pt x="18679" y="8063"/>
                    <a:pt x="18815" y="8097"/>
                    <a:pt x="18957" y="8114"/>
                  </a:cubicBezTo>
                  <a:cubicBezTo>
                    <a:pt x="19082" y="8131"/>
                    <a:pt x="19219" y="8136"/>
                    <a:pt x="19355" y="8136"/>
                  </a:cubicBezTo>
                  <a:cubicBezTo>
                    <a:pt x="19503" y="8136"/>
                    <a:pt x="19657" y="8131"/>
                    <a:pt x="19809" y="8109"/>
                  </a:cubicBezTo>
                  <a:cubicBezTo>
                    <a:pt x="20134" y="8063"/>
                    <a:pt x="20446" y="7973"/>
                    <a:pt x="20748" y="7853"/>
                  </a:cubicBezTo>
                  <a:cubicBezTo>
                    <a:pt x="21009" y="7734"/>
                    <a:pt x="21248" y="7598"/>
                    <a:pt x="21458" y="7438"/>
                  </a:cubicBezTo>
                  <a:cubicBezTo>
                    <a:pt x="21629" y="7302"/>
                    <a:pt x="21776" y="7154"/>
                    <a:pt x="21901" y="7000"/>
                  </a:cubicBezTo>
                  <a:cubicBezTo>
                    <a:pt x="22009" y="6858"/>
                    <a:pt x="22100" y="6704"/>
                    <a:pt x="22169" y="6546"/>
                  </a:cubicBezTo>
                  <a:cubicBezTo>
                    <a:pt x="22237" y="6381"/>
                    <a:pt x="22287" y="6205"/>
                    <a:pt x="22310" y="6029"/>
                  </a:cubicBezTo>
                  <a:cubicBezTo>
                    <a:pt x="22332" y="5841"/>
                    <a:pt x="22332" y="5665"/>
                    <a:pt x="22310" y="5484"/>
                  </a:cubicBezTo>
                  <a:cubicBezTo>
                    <a:pt x="22282" y="5272"/>
                    <a:pt x="22219" y="5057"/>
                    <a:pt x="22135" y="4852"/>
                  </a:cubicBezTo>
                  <a:cubicBezTo>
                    <a:pt x="22043" y="4631"/>
                    <a:pt x="21912" y="4415"/>
                    <a:pt x="21765" y="4215"/>
                  </a:cubicBezTo>
                  <a:cubicBezTo>
                    <a:pt x="21605" y="4011"/>
                    <a:pt x="21424" y="3829"/>
                    <a:pt x="21219" y="3670"/>
                  </a:cubicBezTo>
                  <a:cubicBezTo>
                    <a:pt x="21031" y="3528"/>
                    <a:pt x="20832" y="3415"/>
                    <a:pt x="20634" y="3324"/>
                  </a:cubicBezTo>
                  <a:lnTo>
                    <a:pt x="20617" y="3324"/>
                  </a:lnTo>
                  <a:cubicBezTo>
                    <a:pt x="20423" y="3239"/>
                    <a:pt x="20219" y="3182"/>
                    <a:pt x="20003" y="3148"/>
                  </a:cubicBezTo>
                  <a:lnTo>
                    <a:pt x="19992" y="3148"/>
                  </a:lnTo>
                  <a:cubicBezTo>
                    <a:pt x="19901" y="3137"/>
                    <a:pt x="19804" y="3131"/>
                    <a:pt x="19707" y="3131"/>
                  </a:cubicBezTo>
                  <a:cubicBezTo>
                    <a:pt x="19617" y="3131"/>
                    <a:pt x="19526" y="3137"/>
                    <a:pt x="19434" y="3148"/>
                  </a:cubicBezTo>
                  <a:cubicBezTo>
                    <a:pt x="19237" y="3176"/>
                    <a:pt x="19037" y="3227"/>
                    <a:pt x="18849" y="3307"/>
                  </a:cubicBezTo>
                  <a:cubicBezTo>
                    <a:pt x="18799" y="3329"/>
                    <a:pt x="18742" y="3358"/>
                    <a:pt x="18691" y="3386"/>
                  </a:cubicBezTo>
                  <a:cubicBezTo>
                    <a:pt x="18684" y="3438"/>
                    <a:pt x="18684" y="3489"/>
                    <a:pt x="18679" y="3540"/>
                  </a:cubicBezTo>
                  <a:cubicBezTo>
                    <a:pt x="18673" y="3602"/>
                    <a:pt x="18668" y="3664"/>
                    <a:pt x="18657" y="3727"/>
                  </a:cubicBezTo>
                  <a:lnTo>
                    <a:pt x="18645" y="3779"/>
                  </a:lnTo>
                  <a:cubicBezTo>
                    <a:pt x="18645" y="3813"/>
                    <a:pt x="18616" y="3840"/>
                    <a:pt x="18589" y="3858"/>
                  </a:cubicBezTo>
                  <a:cubicBezTo>
                    <a:pt x="18571" y="3869"/>
                    <a:pt x="18548" y="3874"/>
                    <a:pt x="18526" y="3874"/>
                  </a:cubicBezTo>
                  <a:cubicBezTo>
                    <a:pt x="18514" y="3874"/>
                    <a:pt x="18503" y="3869"/>
                    <a:pt x="18492" y="3869"/>
                  </a:cubicBezTo>
                  <a:cubicBezTo>
                    <a:pt x="18440" y="3853"/>
                    <a:pt x="18401" y="3806"/>
                    <a:pt x="18401" y="3745"/>
                  </a:cubicBezTo>
                  <a:cubicBezTo>
                    <a:pt x="18395" y="3670"/>
                    <a:pt x="18390" y="3591"/>
                    <a:pt x="18377" y="3506"/>
                  </a:cubicBezTo>
                  <a:lnTo>
                    <a:pt x="18372" y="3494"/>
                  </a:lnTo>
                  <a:cubicBezTo>
                    <a:pt x="18361" y="3392"/>
                    <a:pt x="18343" y="3273"/>
                    <a:pt x="18309" y="3165"/>
                  </a:cubicBezTo>
                  <a:cubicBezTo>
                    <a:pt x="18287" y="3063"/>
                    <a:pt x="18253" y="2961"/>
                    <a:pt x="18207" y="2858"/>
                  </a:cubicBezTo>
                  <a:cubicBezTo>
                    <a:pt x="18139" y="2699"/>
                    <a:pt x="18054" y="2552"/>
                    <a:pt x="17952" y="2421"/>
                  </a:cubicBezTo>
                  <a:cubicBezTo>
                    <a:pt x="17850" y="2290"/>
                    <a:pt x="17724" y="2164"/>
                    <a:pt x="17588" y="2051"/>
                  </a:cubicBezTo>
                  <a:cubicBezTo>
                    <a:pt x="17406" y="1915"/>
                    <a:pt x="17196" y="1795"/>
                    <a:pt x="16969" y="1699"/>
                  </a:cubicBezTo>
                  <a:cubicBezTo>
                    <a:pt x="16662" y="1568"/>
                    <a:pt x="16321" y="1482"/>
                    <a:pt x="15951" y="1432"/>
                  </a:cubicBezTo>
                  <a:cubicBezTo>
                    <a:pt x="15747" y="1403"/>
                    <a:pt x="15542" y="1392"/>
                    <a:pt x="15332" y="1392"/>
                  </a:cubicBezTo>
                  <a:cubicBezTo>
                    <a:pt x="15128" y="1392"/>
                    <a:pt x="14918" y="1403"/>
                    <a:pt x="14708" y="1432"/>
                  </a:cubicBezTo>
                  <a:cubicBezTo>
                    <a:pt x="14349" y="1482"/>
                    <a:pt x="14020" y="1568"/>
                    <a:pt x="13730" y="1687"/>
                  </a:cubicBezTo>
                  <a:cubicBezTo>
                    <a:pt x="13707" y="1699"/>
                    <a:pt x="13685" y="1710"/>
                    <a:pt x="13662" y="1721"/>
                  </a:cubicBezTo>
                  <a:cubicBezTo>
                    <a:pt x="13667" y="1761"/>
                    <a:pt x="13672" y="1802"/>
                    <a:pt x="13679" y="1841"/>
                  </a:cubicBezTo>
                  <a:cubicBezTo>
                    <a:pt x="13685" y="1886"/>
                    <a:pt x="13685" y="1920"/>
                    <a:pt x="13667" y="1954"/>
                  </a:cubicBezTo>
                  <a:cubicBezTo>
                    <a:pt x="13651" y="1988"/>
                    <a:pt x="13617" y="2012"/>
                    <a:pt x="13582" y="2017"/>
                  </a:cubicBezTo>
                  <a:cubicBezTo>
                    <a:pt x="13570" y="2022"/>
                    <a:pt x="13559" y="2022"/>
                    <a:pt x="13548" y="2022"/>
                  </a:cubicBezTo>
                  <a:cubicBezTo>
                    <a:pt x="13502" y="2022"/>
                    <a:pt x="13452" y="2006"/>
                    <a:pt x="13428" y="1954"/>
                  </a:cubicBezTo>
                  <a:cubicBezTo>
                    <a:pt x="13407" y="1915"/>
                    <a:pt x="13389" y="1863"/>
                    <a:pt x="13372" y="1818"/>
                  </a:cubicBezTo>
                  <a:lnTo>
                    <a:pt x="13366" y="1802"/>
                  </a:lnTo>
                  <a:cubicBezTo>
                    <a:pt x="13360" y="1784"/>
                    <a:pt x="13355" y="1767"/>
                    <a:pt x="13344" y="1750"/>
                  </a:cubicBezTo>
                  <a:cubicBezTo>
                    <a:pt x="13247" y="1517"/>
                    <a:pt x="13134" y="1324"/>
                    <a:pt x="13014" y="1165"/>
                  </a:cubicBezTo>
                  <a:cubicBezTo>
                    <a:pt x="12888" y="1011"/>
                    <a:pt x="12746" y="863"/>
                    <a:pt x="12581" y="738"/>
                  </a:cubicBezTo>
                  <a:cubicBezTo>
                    <a:pt x="12371" y="574"/>
                    <a:pt x="12133" y="438"/>
                    <a:pt x="11866" y="318"/>
                  </a:cubicBezTo>
                  <a:cubicBezTo>
                    <a:pt x="11548" y="187"/>
                    <a:pt x="11196" y="90"/>
                    <a:pt x="10832" y="40"/>
                  </a:cubicBezTo>
                  <a:cubicBezTo>
                    <a:pt x="10638" y="16"/>
                    <a:pt x="10446" y="0"/>
                    <a:pt x="10236"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13"/>
            <p:cNvSpPr/>
            <p:nvPr/>
          </p:nvSpPr>
          <p:spPr>
            <a:xfrm>
              <a:off x="7035197" y="495532"/>
              <a:ext cx="178053" cy="41866"/>
            </a:xfrm>
            <a:custGeom>
              <a:avLst/>
              <a:gdLst/>
              <a:ahLst/>
              <a:cxnLst/>
              <a:rect l="l" t="t" r="r" b="b"/>
              <a:pathLst>
                <a:path w="5414" h="1273" extrusionOk="0">
                  <a:moveTo>
                    <a:pt x="5414" y="1"/>
                  </a:moveTo>
                  <a:cubicBezTo>
                    <a:pt x="5374" y="24"/>
                    <a:pt x="5353" y="63"/>
                    <a:pt x="5347" y="102"/>
                  </a:cubicBezTo>
                  <a:lnTo>
                    <a:pt x="5347" y="107"/>
                  </a:lnTo>
                  <a:cubicBezTo>
                    <a:pt x="5353" y="63"/>
                    <a:pt x="5374" y="24"/>
                    <a:pt x="5414" y="1"/>
                  </a:cubicBezTo>
                  <a:close/>
                  <a:moveTo>
                    <a:pt x="1" y="705"/>
                  </a:moveTo>
                  <a:lnTo>
                    <a:pt x="1" y="705"/>
                  </a:lnTo>
                  <a:cubicBezTo>
                    <a:pt x="119" y="858"/>
                    <a:pt x="255" y="999"/>
                    <a:pt x="409" y="1125"/>
                  </a:cubicBezTo>
                  <a:cubicBezTo>
                    <a:pt x="255" y="994"/>
                    <a:pt x="119" y="858"/>
                    <a:pt x="1" y="705"/>
                  </a:cubicBezTo>
                  <a:close/>
                  <a:moveTo>
                    <a:pt x="4920" y="863"/>
                  </a:moveTo>
                  <a:cubicBezTo>
                    <a:pt x="4807" y="1005"/>
                    <a:pt x="4665" y="1141"/>
                    <a:pt x="4500" y="1272"/>
                  </a:cubicBezTo>
                  <a:cubicBezTo>
                    <a:pt x="4671" y="1141"/>
                    <a:pt x="4807" y="1005"/>
                    <a:pt x="4920" y="863"/>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13"/>
            <p:cNvSpPr/>
            <p:nvPr/>
          </p:nvSpPr>
          <p:spPr>
            <a:xfrm>
              <a:off x="6883615" y="409333"/>
              <a:ext cx="376397" cy="148060"/>
            </a:xfrm>
            <a:custGeom>
              <a:avLst/>
              <a:gdLst/>
              <a:ahLst/>
              <a:cxnLst/>
              <a:rect l="l" t="t" r="r" b="b"/>
              <a:pathLst>
                <a:path w="11445" h="4502" extrusionOk="0">
                  <a:moveTo>
                    <a:pt x="1" y="1"/>
                  </a:moveTo>
                  <a:cubicBezTo>
                    <a:pt x="1" y="1"/>
                    <a:pt x="1" y="2"/>
                    <a:pt x="2" y="3"/>
                  </a:cubicBezTo>
                  <a:lnTo>
                    <a:pt x="2" y="3"/>
                  </a:lnTo>
                  <a:cubicBezTo>
                    <a:pt x="1" y="3"/>
                    <a:pt x="1" y="2"/>
                    <a:pt x="1" y="1"/>
                  </a:cubicBezTo>
                  <a:close/>
                  <a:moveTo>
                    <a:pt x="2" y="3"/>
                  </a:moveTo>
                  <a:cubicBezTo>
                    <a:pt x="7" y="26"/>
                    <a:pt x="12" y="54"/>
                    <a:pt x="23" y="75"/>
                  </a:cubicBezTo>
                  <a:cubicBezTo>
                    <a:pt x="51" y="189"/>
                    <a:pt x="91" y="297"/>
                    <a:pt x="137" y="405"/>
                  </a:cubicBezTo>
                  <a:cubicBezTo>
                    <a:pt x="148" y="433"/>
                    <a:pt x="165" y="467"/>
                    <a:pt x="177" y="496"/>
                  </a:cubicBezTo>
                  <a:cubicBezTo>
                    <a:pt x="279" y="722"/>
                    <a:pt x="410" y="945"/>
                    <a:pt x="563" y="1149"/>
                  </a:cubicBezTo>
                  <a:cubicBezTo>
                    <a:pt x="568" y="1155"/>
                    <a:pt x="581" y="1166"/>
                    <a:pt x="586" y="1178"/>
                  </a:cubicBezTo>
                  <a:cubicBezTo>
                    <a:pt x="688" y="1307"/>
                    <a:pt x="801" y="1427"/>
                    <a:pt x="921" y="1546"/>
                  </a:cubicBezTo>
                  <a:cubicBezTo>
                    <a:pt x="1001" y="1621"/>
                    <a:pt x="1080" y="1689"/>
                    <a:pt x="1166" y="1757"/>
                  </a:cubicBezTo>
                  <a:cubicBezTo>
                    <a:pt x="1290" y="1853"/>
                    <a:pt x="1421" y="1939"/>
                    <a:pt x="1557" y="2007"/>
                  </a:cubicBezTo>
                  <a:cubicBezTo>
                    <a:pt x="1631" y="2052"/>
                    <a:pt x="1711" y="2086"/>
                    <a:pt x="1790" y="2120"/>
                  </a:cubicBezTo>
                  <a:cubicBezTo>
                    <a:pt x="1921" y="2177"/>
                    <a:pt x="2052" y="2217"/>
                    <a:pt x="2183" y="2251"/>
                  </a:cubicBezTo>
                  <a:cubicBezTo>
                    <a:pt x="2262" y="2269"/>
                    <a:pt x="2336" y="2285"/>
                    <a:pt x="2415" y="2296"/>
                  </a:cubicBezTo>
                  <a:cubicBezTo>
                    <a:pt x="2512" y="2308"/>
                    <a:pt x="2608" y="2314"/>
                    <a:pt x="2705" y="2314"/>
                  </a:cubicBezTo>
                  <a:cubicBezTo>
                    <a:pt x="2808" y="2314"/>
                    <a:pt x="2904" y="2308"/>
                    <a:pt x="3001" y="2296"/>
                  </a:cubicBezTo>
                  <a:cubicBezTo>
                    <a:pt x="3086" y="2280"/>
                    <a:pt x="3172" y="2262"/>
                    <a:pt x="3256" y="2240"/>
                  </a:cubicBezTo>
                  <a:cubicBezTo>
                    <a:pt x="3279" y="2235"/>
                    <a:pt x="3301" y="2228"/>
                    <a:pt x="3324" y="2222"/>
                  </a:cubicBezTo>
                  <a:cubicBezTo>
                    <a:pt x="3369" y="2212"/>
                    <a:pt x="3416" y="2194"/>
                    <a:pt x="3461" y="2183"/>
                  </a:cubicBezTo>
                  <a:cubicBezTo>
                    <a:pt x="3513" y="2167"/>
                    <a:pt x="3558" y="2149"/>
                    <a:pt x="3608" y="2126"/>
                  </a:cubicBezTo>
                  <a:cubicBezTo>
                    <a:pt x="3631" y="2115"/>
                    <a:pt x="3654" y="2104"/>
                    <a:pt x="3676" y="2092"/>
                  </a:cubicBezTo>
                  <a:cubicBezTo>
                    <a:pt x="3728" y="2070"/>
                    <a:pt x="3773" y="2047"/>
                    <a:pt x="3825" y="2018"/>
                  </a:cubicBezTo>
                  <a:cubicBezTo>
                    <a:pt x="3841" y="2012"/>
                    <a:pt x="3854" y="2002"/>
                    <a:pt x="3870" y="1996"/>
                  </a:cubicBezTo>
                  <a:lnTo>
                    <a:pt x="3881" y="1989"/>
                  </a:lnTo>
                  <a:lnTo>
                    <a:pt x="3881" y="1984"/>
                  </a:lnTo>
                  <a:cubicBezTo>
                    <a:pt x="3875" y="1865"/>
                    <a:pt x="3881" y="1745"/>
                    <a:pt x="3893" y="1626"/>
                  </a:cubicBezTo>
                  <a:lnTo>
                    <a:pt x="3893" y="1626"/>
                  </a:lnTo>
                  <a:cubicBezTo>
                    <a:pt x="3671" y="1711"/>
                    <a:pt x="3484" y="1774"/>
                    <a:pt x="3301" y="1819"/>
                  </a:cubicBezTo>
                  <a:cubicBezTo>
                    <a:pt x="3097" y="1865"/>
                    <a:pt x="2892" y="1894"/>
                    <a:pt x="2694" y="1894"/>
                  </a:cubicBezTo>
                  <a:lnTo>
                    <a:pt x="2671" y="1894"/>
                  </a:lnTo>
                  <a:cubicBezTo>
                    <a:pt x="2472" y="1882"/>
                    <a:pt x="2268" y="1853"/>
                    <a:pt x="2063" y="1797"/>
                  </a:cubicBezTo>
                  <a:cubicBezTo>
                    <a:pt x="1830" y="1729"/>
                    <a:pt x="1609" y="1632"/>
                    <a:pt x="1392" y="1506"/>
                  </a:cubicBezTo>
                  <a:cubicBezTo>
                    <a:pt x="1137" y="1348"/>
                    <a:pt x="893" y="1155"/>
                    <a:pt x="671" y="921"/>
                  </a:cubicBezTo>
                  <a:cubicBezTo>
                    <a:pt x="416" y="654"/>
                    <a:pt x="193" y="347"/>
                    <a:pt x="6" y="6"/>
                  </a:cubicBezTo>
                  <a:cubicBezTo>
                    <a:pt x="4" y="6"/>
                    <a:pt x="2" y="5"/>
                    <a:pt x="2" y="3"/>
                  </a:cubicBezTo>
                  <a:close/>
                  <a:moveTo>
                    <a:pt x="4814" y="1251"/>
                  </a:moveTo>
                  <a:cubicBezTo>
                    <a:pt x="4801" y="1251"/>
                    <a:pt x="4790" y="1257"/>
                    <a:pt x="4785" y="1257"/>
                  </a:cubicBezTo>
                  <a:cubicBezTo>
                    <a:pt x="4609" y="1325"/>
                    <a:pt x="4433" y="1399"/>
                    <a:pt x="4256" y="1472"/>
                  </a:cubicBezTo>
                  <a:cubicBezTo>
                    <a:pt x="4216" y="1490"/>
                    <a:pt x="4171" y="1512"/>
                    <a:pt x="4126" y="1530"/>
                  </a:cubicBezTo>
                  <a:cubicBezTo>
                    <a:pt x="4119" y="1558"/>
                    <a:pt x="4119" y="1592"/>
                    <a:pt x="4114" y="1621"/>
                  </a:cubicBezTo>
                  <a:cubicBezTo>
                    <a:pt x="4103" y="1785"/>
                    <a:pt x="4103" y="1950"/>
                    <a:pt x="4119" y="2109"/>
                  </a:cubicBezTo>
                  <a:cubicBezTo>
                    <a:pt x="4119" y="2138"/>
                    <a:pt x="4126" y="2167"/>
                    <a:pt x="4126" y="2188"/>
                  </a:cubicBezTo>
                  <a:cubicBezTo>
                    <a:pt x="4132" y="2217"/>
                    <a:pt x="4137" y="2246"/>
                    <a:pt x="4143" y="2274"/>
                  </a:cubicBezTo>
                  <a:cubicBezTo>
                    <a:pt x="4171" y="2445"/>
                    <a:pt x="4222" y="2615"/>
                    <a:pt x="4285" y="2773"/>
                  </a:cubicBezTo>
                  <a:cubicBezTo>
                    <a:pt x="4358" y="2944"/>
                    <a:pt x="4450" y="3109"/>
                    <a:pt x="4563" y="3263"/>
                  </a:cubicBezTo>
                  <a:cubicBezTo>
                    <a:pt x="4580" y="3285"/>
                    <a:pt x="4591" y="3303"/>
                    <a:pt x="4609" y="3326"/>
                  </a:cubicBezTo>
                  <a:cubicBezTo>
                    <a:pt x="4728" y="3478"/>
                    <a:pt x="4864" y="3615"/>
                    <a:pt x="5018" y="3746"/>
                  </a:cubicBezTo>
                  <a:cubicBezTo>
                    <a:pt x="5040" y="3762"/>
                    <a:pt x="5063" y="3780"/>
                    <a:pt x="5086" y="3803"/>
                  </a:cubicBezTo>
                  <a:cubicBezTo>
                    <a:pt x="5302" y="3967"/>
                    <a:pt x="5546" y="4103"/>
                    <a:pt x="5802" y="4218"/>
                  </a:cubicBezTo>
                  <a:cubicBezTo>
                    <a:pt x="6041" y="4314"/>
                    <a:pt x="6296" y="4388"/>
                    <a:pt x="6558" y="4439"/>
                  </a:cubicBezTo>
                  <a:cubicBezTo>
                    <a:pt x="6615" y="4451"/>
                    <a:pt x="6671" y="4462"/>
                    <a:pt x="6728" y="4467"/>
                  </a:cubicBezTo>
                  <a:cubicBezTo>
                    <a:pt x="6888" y="4490"/>
                    <a:pt x="7052" y="4501"/>
                    <a:pt x="7211" y="4501"/>
                  </a:cubicBezTo>
                  <a:cubicBezTo>
                    <a:pt x="7365" y="4501"/>
                    <a:pt x="7518" y="4490"/>
                    <a:pt x="7672" y="4473"/>
                  </a:cubicBezTo>
                  <a:cubicBezTo>
                    <a:pt x="7956" y="4433"/>
                    <a:pt x="8228" y="4359"/>
                    <a:pt x="8490" y="4252"/>
                  </a:cubicBezTo>
                  <a:cubicBezTo>
                    <a:pt x="8711" y="4155"/>
                    <a:pt x="8916" y="4035"/>
                    <a:pt x="9109" y="3893"/>
                  </a:cubicBezTo>
                  <a:cubicBezTo>
                    <a:pt x="9274" y="3762"/>
                    <a:pt x="9416" y="3626"/>
                    <a:pt x="9530" y="3484"/>
                  </a:cubicBezTo>
                  <a:cubicBezTo>
                    <a:pt x="9575" y="3421"/>
                    <a:pt x="9621" y="3353"/>
                    <a:pt x="9666" y="3279"/>
                  </a:cubicBezTo>
                  <a:cubicBezTo>
                    <a:pt x="9700" y="3223"/>
                    <a:pt x="9740" y="3161"/>
                    <a:pt x="9768" y="3098"/>
                  </a:cubicBezTo>
                  <a:cubicBezTo>
                    <a:pt x="9791" y="3064"/>
                    <a:pt x="9808" y="3030"/>
                    <a:pt x="9825" y="2990"/>
                  </a:cubicBezTo>
                  <a:cubicBezTo>
                    <a:pt x="9842" y="2962"/>
                    <a:pt x="9860" y="2933"/>
                    <a:pt x="9870" y="2899"/>
                  </a:cubicBezTo>
                  <a:cubicBezTo>
                    <a:pt x="9876" y="2888"/>
                    <a:pt x="9881" y="2876"/>
                    <a:pt x="9888" y="2865"/>
                  </a:cubicBezTo>
                  <a:cubicBezTo>
                    <a:pt x="9910" y="2820"/>
                    <a:pt x="9933" y="2780"/>
                    <a:pt x="9956" y="2734"/>
                  </a:cubicBezTo>
                  <a:lnTo>
                    <a:pt x="9956" y="2728"/>
                  </a:lnTo>
                  <a:cubicBezTo>
                    <a:pt x="9962" y="2683"/>
                    <a:pt x="9984" y="2644"/>
                    <a:pt x="10025" y="2621"/>
                  </a:cubicBezTo>
                  <a:cubicBezTo>
                    <a:pt x="10035" y="2610"/>
                    <a:pt x="10046" y="2603"/>
                    <a:pt x="10059" y="2603"/>
                  </a:cubicBezTo>
                  <a:cubicBezTo>
                    <a:pt x="10064" y="2603"/>
                    <a:pt x="10070" y="2597"/>
                    <a:pt x="10075" y="2597"/>
                  </a:cubicBezTo>
                  <a:lnTo>
                    <a:pt x="10093" y="2597"/>
                  </a:lnTo>
                  <a:cubicBezTo>
                    <a:pt x="10138" y="2597"/>
                    <a:pt x="10177" y="2621"/>
                    <a:pt x="10200" y="2655"/>
                  </a:cubicBezTo>
                  <a:cubicBezTo>
                    <a:pt x="10211" y="2666"/>
                    <a:pt x="10222" y="2683"/>
                    <a:pt x="10229" y="2700"/>
                  </a:cubicBezTo>
                  <a:cubicBezTo>
                    <a:pt x="10245" y="2757"/>
                    <a:pt x="10269" y="2814"/>
                    <a:pt x="10290" y="2870"/>
                  </a:cubicBezTo>
                  <a:cubicBezTo>
                    <a:pt x="10325" y="2951"/>
                    <a:pt x="10365" y="3024"/>
                    <a:pt x="10405" y="3103"/>
                  </a:cubicBezTo>
                  <a:cubicBezTo>
                    <a:pt x="10461" y="3195"/>
                    <a:pt x="10518" y="3285"/>
                    <a:pt x="10581" y="3371"/>
                  </a:cubicBezTo>
                  <a:cubicBezTo>
                    <a:pt x="10610" y="3410"/>
                    <a:pt x="10644" y="3444"/>
                    <a:pt x="10678" y="3484"/>
                  </a:cubicBezTo>
                  <a:cubicBezTo>
                    <a:pt x="10700" y="3513"/>
                    <a:pt x="10728" y="3547"/>
                    <a:pt x="10762" y="3575"/>
                  </a:cubicBezTo>
                  <a:cubicBezTo>
                    <a:pt x="10854" y="3672"/>
                    <a:pt x="10951" y="3762"/>
                    <a:pt x="11058" y="3848"/>
                  </a:cubicBezTo>
                  <a:cubicBezTo>
                    <a:pt x="11116" y="3893"/>
                    <a:pt x="11177" y="3939"/>
                    <a:pt x="11245" y="3979"/>
                  </a:cubicBezTo>
                  <a:cubicBezTo>
                    <a:pt x="11252" y="3974"/>
                    <a:pt x="11252" y="3967"/>
                    <a:pt x="11257" y="3956"/>
                  </a:cubicBezTo>
                  <a:cubicBezTo>
                    <a:pt x="11286" y="3922"/>
                    <a:pt x="11331" y="3899"/>
                    <a:pt x="11376" y="3899"/>
                  </a:cubicBezTo>
                  <a:cubicBezTo>
                    <a:pt x="11399" y="3899"/>
                    <a:pt x="11428" y="3911"/>
                    <a:pt x="11444" y="3922"/>
                  </a:cubicBezTo>
                  <a:cubicBezTo>
                    <a:pt x="11405" y="3769"/>
                    <a:pt x="11376" y="3620"/>
                    <a:pt x="11360" y="3468"/>
                  </a:cubicBezTo>
                  <a:cubicBezTo>
                    <a:pt x="11360" y="3473"/>
                    <a:pt x="11360" y="3484"/>
                    <a:pt x="11354" y="3489"/>
                  </a:cubicBezTo>
                  <a:cubicBezTo>
                    <a:pt x="11320" y="3251"/>
                    <a:pt x="11313" y="3007"/>
                    <a:pt x="11331" y="2763"/>
                  </a:cubicBezTo>
                  <a:cubicBezTo>
                    <a:pt x="11302" y="2739"/>
                    <a:pt x="11279" y="2712"/>
                    <a:pt x="11252" y="2683"/>
                  </a:cubicBezTo>
                  <a:cubicBezTo>
                    <a:pt x="11098" y="2524"/>
                    <a:pt x="10967" y="2342"/>
                    <a:pt x="10859" y="2149"/>
                  </a:cubicBezTo>
                  <a:cubicBezTo>
                    <a:pt x="10746" y="1933"/>
                    <a:pt x="10660" y="1706"/>
                    <a:pt x="10592" y="1444"/>
                  </a:cubicBezTo>
                  <a:cubicBezTo>
                    <a:pt x="10586" y="1422"/>
                    <a:pt x="10570" y="1399"/>
                    <a:pt x="10547" y="1382"/>
                  </a:cubicBezTo>
                  <a:cubicBezTo>
                    <a:pt x="10524" y="1365"/>
                    <a:pt x="10502" y="1354"/>
                    <a:pt x="10479" y="1348"/>
                  </a:cubicBezTo>
                  <a:lnTo>
                    <a:pt x="10450" y="1348"/>
                  </a:lnTo>
                  <a:cubicBezTo>
                    <a:pt x="10410" y="1348"/>
                    <a:pt x="10365" y="1370"/>
                    <a:pt x="10331" y="1404"/>
                  </a:cubicBezTo>
                  <a:cubicBezTo>
                    <a:pt x="10093" y="1689"/>
                    <a:pt x="9808" y="2023"/>
                    <a:pt x="9495" y="2325"/>
                  </a:cubicBezTo>
                  <a:cubicBezTo>
                    <a:pt x="9160" y="2644"/>
                    <a:pt x="8837" y="2888"/>
                    <a:pt x="8501" y="3075"/>
                  </a:cubicBezTo>
                  <a:cubicBezTo>
                    <a:pt x="8239" y="3211"/>
                    <a:pt x="7972" y="3319"/>
                    <a:pt x="7706" y="3382"/>
                  </a:cubicBezTo>
                  <a:lnTo>
                    <a:pt x="7699" y="3387"/>
                  </a:lnTo>
                  <a:lnTo>
                    <a:pt x="7694" y="3387"/>
                  </a:lnTo>
                  <a:cubicBezTo>
                    <a:pt x="7461" y="3439"/>
                    <a:pt x="7263" y="3462"/>
                    <a:pt x="7069" y="3462"/>
                  </a:cubicBezTo>
                  <a:lnTo>
                    <a:pt x="7052" y="3462"/>
                  </a:lnTo>
                  <a:cubicBezTo>
                    <a:pt x="6888" y="3455"/>
                    <a:pt x="6728" y="3428"/>
                    <a:pt x="6574" y="3387"/>
                  </a:cubicBezTo>
                  <a:cubicBezTo>
                    <a:pt x="6398" y="3337"/>
                    <a:pt x="6228" y="3263"/>
                    <a:pt x="6063" y="3166"/>
                  </a:cubicBezTo>
                  <a:cubicBezTo>
                    <a:pt x="5876" y="3053"/>
                    <a:pt x="5706" y="2917"/>
                    <a:pt x="5551" y="2757"/>
                  </a:cubicBezTo>
                  <a:cubicBezTo>
                    <a:pt x="5404" y="2603"/>
                    <a:pt x="5273" y="2422"/>
                    <a:pt x="5171" y="2235"/>
                  </a:cubicBezTo>
                  <a:cubicBezTo>
                    <a:pt x="5074" y="2047"/>
                    <a:pt x="5000" y="1853"/>
                    <a:pt x="4950" y="1655"/>
                  </a:cubicBezTo>
                  <a:cubicBezTo>
                    <a:pt x="4927" y="1553"/>
                    <a:pt x="4910" y="1444"/>
                    <a:pt x="4898" y="1331"/>
                  </a:cubicBezTo>
                  <a:cubicBezTo>
                    <a:pt x="4898" y="1286"/>
                    <a:pt x="4859" y="1251"/>
                    <a:pt x="4814" y="1251"/>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13"/>
            <p:cNvSpPr/>
            <p:nvPr/>
          </p:nvSpPr>
          <p:spPr>
            <a:xfrm>
              <a:off x="6868650" y="206218"/>
              <a:ext cx="755031" cy="365446"/>
            </a:xfrm>
            <a:custGeom>
              <a:avLst/>
              <a:gdLst/>
              <a:ahLst/>
              <a:cxnLst/>
              <a:rect l="l" t="t" r="r" b="b"/>
              <a:pathLst>
                <a:path w="22958" h="11112" extrusionOk="0">
                  <a:moveTo>
                    <a:pt x="10582" y="370"/>
                  </a:moveTo>
                  <a:cubicBezTo>
                    <a:pt x="10792" y="370"/>
                    <a:pt x="10984" y="386"/>
                    <a:pt x="11178" y="410"/>
                  </a:cubicBezTo>
                  <a:cubicBezTo>
                    <a:pt x="11542" y="460"/>
                    <a:pt x="11894" y="557"/>
                    <a:pt x="12212" y="688"/>
                  </a:cubicBezTo>
                  <a:cubicBezTo>
                    <a:pt x="12479" y="801"/>
                    <a:pt x="12717" y="944"/>
                    <a:pt x="12927" y="1108"/>
                  </a:cubicBezTo>
                  <a:cubicBezTo>
                    <a:pt x="13092" y="1233"/>
                    <a:pt x="13234" y="1381"/>
                    <a:pt x="13360" y="1529"/>
                  </a:cubicBezTo>
                  <a:cubicBezTo>
                    <a:pt x="13480" y="1694"/>
                    <a:pt x="13588" y="1887"/>
                    <a:pt x="13690" y="2120"/>
                  </a:cubicBezTo>
                  <a:cubicBezTo>
                    <a:pt x="13701" y="2137"/>
                    <a:pt x="13706" y="2154"/>
                    <a:pt x="13712" y="2172"/>
                  </a:cubicBezTo>
                  <a:lnTo>
                    <a:pt x="13718" y="2188"/>
                  </a:lnTo>
                  <a:cubicBezTo>
                    <a:pt x="13735" y="2233"/>
                    <a:pt x="13753" y="2285"/>
                    <a:pt x="13774" y="2324"/>
                  </a:cubicBezTo>
                  <a:cubicBezTo>
                    <a:pt x="13798" y="2376"/>
                    <a:pt x="13848" y="2392"/>
                    <a:pt x="13894" y="2392"/>
                  </a:cubicBezTo>
                  <a:lnTo>
                    <a:pt x="13928" y="2392"/>
                  </a:lnTo>
                  <a:cubicBezTo>
                    <a:pt x="13963" y="2382"/>
                    <a:pt x="13997" y="2358"/>
                    <a:pt x="14013" y="2324"/>
                  </a:cubicBezTo>
                  <a:cubicBezTo>
                    <a:pt x="14031" y="2290"/>
                    <a:pt x="14031" y="2256"/>
                    <a:pt x="14025" y="2211"/>
                  </a:cubicBezTo>
                  <a:cubicBezTo>
                    <a:pt x="14018" y="2172"/>
                    <a:pt x="14013" y="2131"/>
                    <a:pt x="14008" y="2091"/>
                  </a:cubicBezTo>
                  <a:cubicBezTo>
                    <a:pt x="14031" y="2080"/>
                    <a:pt x="14053" y="2069"/>
                    <a:pt x="14076" y="2057"/>
                  </a:cubicBezTo>
                  <a:cubicBezTo>
                    <a:pt x="14366" y="1938"/>
                    <a:pt x="14700" y="1852"/>
                    <a:pt x="15054" y="1802"/>
                  </a:cubicBezTo>
                  <a:cubicBezTo>
                    <a:pt x="15264" y="1773"/>
                    <a:pt x="15474" y="1762"/>
                    <a:pt x="15678" y="1762"/>
                  </a:cubicBezTo>
                  <a:cubicBezTo>
                    <a:pt x="15888" y="1762"/>
                    <a:pt x="16093" y="1773"/>
                    <a:pt x="16297" y="1802"/>
                  </a:cubicBezTo>
                  <a:cubicBezTo>
                    <a:pt x="16667" y="1852"/>
                    <a:pt x="17008" y="1938"/>
                    <a:pt x="17315" y="2069"/>
                  </a:cubicBezTo>
                  <a:cubicBezTo>
                    <a:pt x="17542" y="2165"/>
                    <a:pt x="17752" y="2285"/>
                    <a:pt x="17934" y="2421"/>
                  </a:cubicBezTo>
                  <a:cubicBezTo>
                    <a:pt x="18070" y="2534"/>
                    <a:pt x="18196" y="2660"/>
                    <a:pt x="18298" y="2791"/>
                  </a:cubicBezTo>
                  <a:cubicBezTo>
                    <a:pt x="18400" y="2922"/>
                    <a:pt x="18485" y="3069"/>
                    <a:pt x="18553" y="3228"/>
                  </a:cubicBezTo>
                  <a:cubicBezTo>
                    <a:pt x="18599" y="3331"/>
                    <a:pt x="18633" y="3433"/>
                    <a:pt x="18655" y="3535"/>
                  </a:cubicBezTo>
                  <a:cubicBezTo>
                    <a:pt x="18689" y="3643"/>
                    <a:pt x="18707" y="3762"/>
                    <a:pt x="18718" y="3864"/>
                  </a:cubicBezTo>
                  <a:lnTo>
                    <a:pt x="18723" y="3876"/>
                  </a:lnTo>
                  <a:cubicBezTo>
                    <a:pt x="18736" y="3961"/>
                    <a:pt x="18747" y="4040"/>
                    <a:pt x="18747" y="4115"/>
                  </a:cubicBezTo>
                  <a:cubicBezTo>
                    <a:pt x="18747" y="4171"/>
                    <a:pt x="18786" y="4223"/>
                    <a:pt x="18838" y="4239"/>
                  </a:cubicBezTo>
                  <a:cubicBezTo>
                    <a:pt x="18849" y="4239"/>
                    <a:pt x="18860" y="4244"/>
                    <a:pt x="18872" y="4244"/>
                  </a:cubicBezTo>
                  <a:cubicBezTo>
                    <a:pt x="18894" y="4244"/>
                    <a:pt x="18917" y="4239"/>
                    <a:pt x="18935" y="4228"/>
                  </a:cubicBezTo>
                  <a:cubicBezTo>
                    <a:pt x="18962" y="4210"/>
                    <a:pt x="18991" y="4183"/>
                    <a:pt x="18991" y="4154"/>
                  </a:cubicBezTo>
                  <a:lnTo>
                    <a:pt x="19003" y="4097"/>
                  </a:lnTo>
                  <a:cubicBezTo>
                    <a:pt x="19014" y="4034"/>
                    <a:pt x="19019" y="3972"/>
                    <a:pt x="19025" y="3910"/>
                  </a:cubicBezTo>
                  <a:cubicBezTo>
                    <a:pt x="19030" y="3859"/>
                    <a:pt x="19030" y="3808"/>
                    <a:pt x="19037" y="3756"/>
                  </a:cubicBezTo>
                  <a:cubicBezTo>
                    <a:pt x="19088" y="3728"/>
                    <a:pt x="19145" y="3699"/>
                    <a:pt x="19195" y="3677"/>
                  </a:cubicBezTo>
                  <a:cubicBezTo>
                    <a:pt x="19383" y="3597"/>
                    <a:pt x="19583" y="3546"/>
                    <a:pt x="19780" y="3518"/>
                  </a:cubicBezTo>
                  <a:cubicBezTo>
                    <a:pt x="19872" y="3507"/>
                    <a:pt x="19963" y="3501"/>
                    <a:pt x="20053" y="3501"/>
                  </a:cubicBezTo>
                  <a:cubicBezTo>
                    <a:pt x="20150" y="3501"/>
                    <a:pt x="20247" y="3507"/>
                    <a:pt x="20338" y="3518"/>
                  </a:cubicBezTo>
                  <a:lnTo>
                    <a:pt x="20349" y="3518"/>
                  </a:lnTo>
                  <a:cubicBezTo>
                    <a:pt x="20565" y="3552"/>
                    <a:pt x="20769" y="3609"/>
                    <a:pt x="20963" y="3694"/>
                  </a:cubicBezTo>
                  <a:lnTo>
                    <a:pt x="20980" y="3694"/>
                  </a:lnTo>
                  <a:cubicBezTo>
                    <a:pt x="21178" y="3785"/>
                    <a:pt x="21377" y="3898"/>
                    <a:pt x="21565" y="4040"/>
                  </a:cubicBezTo>
                  <a:cubicBezTo>
                    <a:pt x="21770" y="4199"/>
                    <a:pt x="21951" y="4381"/>
                    <a:pt x="22111" y="4585"/>
                  </a:cubicBezTo>
                  <a:cubicBezTo>
                    <a:pt x="22258" y="4785"/>
                    <a:pt x="22389" y="5001"/>
                    <a:pt x="22481" y="5222"/>
                  </a:cubicBezTo>
                  <a:cubicBezTo>
                    <a:pt x="22565" y="5427"/>
                    <a:pt x="22628" y="5642"/>
                    <a:pt x="22656" y="5854"/>
                  </a:cubicBezTo>
                  <a:cubicBezTo>
                    <a:pt x="22678" y="6035"/>
                    <a:pt x="22678" y="6211"/>
                    <a:pt x="22656" y="6399"/>
                  </a:cubicBezTo>
                  <a:cubicBezTo>
                    <a:pt x="22633" y="6575"/>
                    <a:pt x="22583" y="6751"/>
                    <a:pt x="22515" y="6916"/>
                  </a:cubicBezTo>
                  <a:cubicBezTo>
                    <a:pt x="22446" y="7074"/>
                    <a:pt x="22355" y="7228"/>
                    <a:pt x="22247" y="7370"/>
                  </a:cubicBezTo>
                  <a:cubicBezTo>
                    <a:pt x="22122" y="7524"/>
                    <a:pt x="21975" y="7672"/>
                    <a:pt x="21804" y="7808"/>
                  </a:cubicBezTo>
                  <a:cubicBezTo>
                    <a:pt x="21594" y="7968"/>
                    <a:pt x="21355" y="8104"/>
                    <a:pt x="21094" y="8223"/>
                  </a:cubicBezTo>
                  <a:cubicBezTo>
                    <a:pt x="20792" y="8343"/>
                    <a:pt x="20480" y="8433"/>
                    <a:pt x="20155" y="8479"/>
                  </a:cubicBezTo>
                  <a:cubicBezTo>
                    <a:pt x="20003" y="8501"/>
                    <a:pt x="19849" y="8506"/>
                    <a:pt x="19701" y="8506"/>
                  </a:cubicBezTo>
                  <a:cubicBezTo>
                    <a:pt x="19565" y="8506"/>
                    <a:pt x="19428" y="8501"/>
                    <a:pt x="19303" y="8484"/>
                  </a:cubicBezTo>
                  <a:cubicBezTo>
                    <a:pt x="19161" y="8467"/>
                    <a:pt x="19025" y="8433"/>
                    <a:pt x="18888" y="8398"/>
                  </a:cubicBezTo>
                  <a:cubicBezTo>
                    <a:pt x="18826" y="8377"/>
                    <a:pt x="18758" y="8353"/>
                    <a:pt x="18684" y="8330"/>
                  </a:cubicBezTo>
                  <a:cubicBezTo>
                    <a:pt x="18662" y="8319"/>
                    <a:pt x="18644" y="8314"/>
                    <a:pt x="18610" y="8296"/>
                  </a:cubicBezTo>
                  <a:lnTo>
                    <a:pt x="18537" y="8268"/>
                  </a:lnTo>
                  <a:cubicBezTo>
                    <a:pt x="18582" y="8138"/>
                    <a:pt x="18610" y="8018"/>
                    <a:pt x="18628" y="7899"/>
                  </a:cubicBezTo>
                  <a:cubicBezTo>
                    <a:pt x="18633" y="7858"/>
                    <a:pt x="18633" y="7831"/>
                    <a:pt x="18616" y="7797"/>
                  </a:cubicBezTo>
                  <a:cubicBezTo>
                    <a:pt x="18599" y="7768"/>
                    <a:pt x="18571" y="7745"/>
                    <a:pt x="18542" y="7740"/>
                  </a:cubicBezTo>
                  <a:cubicBezTo>
                    <a:pt x="18526" y="7734"/>
                    <a:pt x="18513" y="7734"/>
                    <a:pt x="18508" y="7734"/>
                  </a:cubicBezTo>
                  <a:cubicBezTo>
                    <a:pt x="18451" y="7734"/>
                    <a:pt x="18400" y="7774"/>
                    <a:pt x="18382" y="7831"/>
                  </a:cubicBezTo>
                  <a:cubicBezTo>
                    <a:pt x="18361" y="7887"/>
                    <a:pt x="18343" y="7950"/>
                    <a:pt x="18327" y="8013"/>
                  </a:cubicBezTo>
                  <a:cubicBezTo>
                    <a:pt x="18314" y="8052"/>
                    <a:pt x="18303" y="8092"/>
                    <a:pt x="18287" y="8131"/>
                  </a:cubicBezTo>
                  <a:cubicBezTo>
                    <a:pt x="18269" y="8194"/>
                    <a:pt x="18241" y="8268"/>
                    <a:pt x="18207" y="8348"/>
                  </a:cubicBezTo>
                  <a:cubicBezTo>
                    <a:pt x="18088" y="8637"/>
                    <a:pt x="17928" y="8910"/>
                    <a:pt x="17729" y="9161"/>
                  </a:cubicBezTo>
                  <a:cubicBezTo>
                    <a:pt x="17542" y="9405"/>
                    <a:pt x="17315" y="9626"/>
                    <a:pt x="17060" y="9830"/>
                  </a:cubicBezTo>
                  <a:cubicBezTo>
                    <a:pt x="16746" y="10069"/>
                    <a:pt x="16400" y="10274"/>
                    <a:pt x="16025" y="10433"/>
                  </a:cubicBezTo>
                  <a:cubicBezTo>
                    <a:pt x="15615" y="10604"/>
                    <a:pt x="15178" y="10722"/>
                    <a:pt x="14729" y="10785"/>
                  </a:cubicBezTo>
                  <a:lnTo>
                    <a:pt x="14713" y="10790"/>
                  </a:lnTo>
                  <a:cubicBezTo>
                    <a:pt x="14508" y="10814"/>
                    <a:pt x="14298" y="10831"/>
                    <a:pt x="14093" y="10831"/>
                  </a:cubicBezTo>
                  <a:cubicBezTo>
                    <a:pt x="13877" y="10831"/>
                    <a:pt x="13661" y="10814"/>
                    <a:pt x="13451" y="10785"/>
                  </a:cubicBezTo>
                  <a:cubicBezTo>
                    <a:pt x="13037" y="10729"/>
                    <a:pt x="12638" y="10620"/>
                    <a:pt x="12280" y="10467"/>
                  </a:cubicBezTo>
                  <a:cubicBezTo>
                    <a:pt x="11996" y="10342"/>
                    <a:pt x="11734" y="10195"/>
                    <a:pt x="11513" y="10024"/>
                  </a:cubicBezTo>
                  <a:cubicBezTo>
                    <a:pt x="11332" y="9877"/>
                    <a:pt x="11172" y="9717"/>
                    <a:pt x="11036" y="9547"/>
                  </a:cubicBezTo>
                  <a:cubicBezTo>
                    <a:pt x="10923" y="9387"/>
                    <a:pt x="10820" y="9222"/>
                    <a:pt x="10745" y="9046"/>
                  </a:cubicBezTo>
                  <a:cubicBezTo>
                    <a:pt x="10724" y="8990"/>
                    <a:pt x="10700" y="8933"/>
                    <a:pt x="10684" y="8876"/>
                  </a:cubicBezTo>
                  <a:cubicBezTo>
                    <a:pt x="10661" y="8813"/>
                    <a:pt x="10609" y="8773"/>
                    <a:pt x="10548" y="8773"/>
                  </a:cubicBezTo>
                  <a:cubicBezTo>
                    <a:pt x="10535" y="8773"/>
                    <a:pt x="10525" y="8773"/>
                    <a:pt x="10514" y="8779"/>
                  </a:cubicBezTo>
                  <a:cubicBezTo>
                    <a:pt x="10462" y="8791"/>
                    <a:pt x="10417" y="8847"/>
                    <a:pt x="10411" y="8899"/>
                  </a:cubicBezTo>
                  <a:lnTo>
                    <a:pt x="10411" y="8904"/>
                  </a:lnTo>
                  <a:lnTo>
                    <a:pt x="10411" y="8910"/>
                  </a:lnTo>
                  <a:cubicBezTo>
                    <a:pt x="10383" y="8967"/>
                    <a:pt x="10354" y="9018"/>
                    <a:pt x="10325" y="9075"/>
                  </a:cubicBezTo>
                  <a:cubicBezTo>
                    <a:pt x="10291" y="9143"/>
                    <a:pt x="10263" y="9211"/>
                    <a:pt x="10223" y="9274"/>
                  </a:cubicBezTo>
                  <a:cubicBezTo>
                    <a:pt x="10150" y="9416"/>
                    <a:pt x="10070" y="9541"/>
                    <a:pt x="9985" y="9660"/>
                  </a:cubicBezTo>
                  <a:cubicBezTo>
                    <a:pt x="9871" y="9802"/>
                    <a:pt x="9735" y="9938"/>
                    <a:pt x="9564" y="10069"/>
                  </a:cubicBezTo>
                  <a:cubicBezTo>
                    <a:pt x="9371" y="10211"/>
                    <a:pt x="9166" y="10331"/>
                    <a:pt x="8945" y="10428"/>
                  </a:cubicBezTo>
                  <a:cubicBezTo>
                    <a:pt x="8683" y="10535"/>
                    <a:pt x="8411" y="10609"/>
                    <a:pt x="8127" y="10649"/>
                  </a:cubicBezTo>
                  <a:cubicBezTo>
                    <a:pt x="7973" y="10666"/>
                    <a:pt x="7820" y="10677"/>
                    <a:pt x="7666" y="10677"/>
                  </a:cubicBezTo>
                  <a:cubicBezTo>
                    <a:pt x="7507" y="10677"/>
                    <a:pt x="7343" y="10666"/>
                    <a:pt x="7183" y="10643"/>
                  </a:cubicBezTo>
                  <a:cubicBezTo>
                    <a:pt x="6866" y="10598"/>
                    <a:pt x="6552" y="10512"/>
                    <a:pt x="6257" y="10394"/>
                  </a:cubicBezTo>
                  <a:cubicBezTo>
                    <a:pt x="6001" y="10279"/>
                    <a:pt x="5757" y="10143"/>
                    <a:pt x="5541" y="9979"/>
                  </a:cubicBezTo>
                  <a:cubicBezTo>
                    <a:pt x="5365" y="9836"/>
                    <a:pt x="5200" y="9678"/>
                    <a:pt x="5064" y="9502"/>
                  </a:cubicBezTo>
                  <a:cubicBezTo>
                    <a:pt x="4933" y="9331"/>
                    <a:pt x="4825" y="9143"/>
                    <a:pt x="4740" y="8949"/>
                  </a:cubicBezTo>
                  <a:cubicBezTo>
                    <a:pt x="4666" y="8763"/>
                    <a:pt x="4615" y="8569"/>
                    <a:pt x="4581" y="8364"/>
                  </a:cubicBezTo>
                  <a:cubicBezTo>
                    <a:pt x="4553" y="8131"/>
                    <a:pt x="4553" y="7893"/>
                    <a:pt x="4587" y="7648"/>
                  </a:cubicBezTo>
                  <a:cubicBezTo>
                    <a:pt x="4592" y="7620"/>
                    <a:pt x="4574" y="7586"/>
                    <a:pt x="4553" y="7569"/>
                  </a:cubicBezTo>
                  <a:cubicBezTo>
                    <a:pt x="4535" y="7546"/>
                    <a:pt x="4506" y="7535"/>
                    <a:pt x="4472" y="7535"/>
                  </a:cubicBezTo>
                  <a:cubicBezTo>
                    <a:pt x="4445" y="7535"/>
                    <a:pt x="4416" y="7546"/>
                    <a:pt x="4399" y="7569"/>
                  </a:cubicBezTo>
                  <a:cubicBezTo>
                    <a:pt x="4370" y="7592"/>
                    <a:pt x="4364" y="7620"/>
                    <a:pt x="4364" y="7648"/>
                  </a:cubicBezTo>
                  <a:cubicBezTo>
                    <a:pt x="4343" y="7819"/>
                    <a:pt x="4330" y="7989"/>
                    <a:pt x="4336" y="8160"/>
                  </a:cubicBezTo>
                  <a:lnTo>
                    <a:pt x="4336" y="8165"/>
                  </a:lnTo>
                  <a:lnTo>
                    <a:pt x="4325" y="8172"/>
                  </a:lnTo>
                  <a:cubicBezTo>
                    <a:pt x="4234" y="8223"/>
                    <a:pt x="4149" y="8262"/>
                    <a:pt x="4063" y="8302"/>
                  </a:cubicBezTo>
                  <a:cubicBezTo>
                    <a:pt x="3865" y="8382"/>
                    <a:pt x="3661" y="8438"/>
                    <a:pt x="3456" y="8472"/>
                  </a:cubicBezTo>
                  <a:cubicBezTo>
                    <a:pt x="3359" y="8484"/>
                    <a:pt x="3263" y="8490"/>
                    <a:pt x="3160" y="8490"/>
                  </a:cubicBezTo>
                  <a:cubicBezTo>
                    <a:pt x="3063" y="8490"/>
                    <a:pt x="2967" y="8484"/>
                    <a:pt x="2870" y="8472"/>
                  </a:cubicBezTo>
                  <a:cubicBezTo>
                    <a:pt x="2660" y="8438"/>
                    <a:pt x="2450" y="8382"/>
                    <a:pt x="2245" y="8296"/>
                  </a:cubicBezTo>
                  <a:cubicBezTo>
                    <a:pt x="2030" y="8206"/>
                    <a:pt x="1820" y="8081"/>
                    <a:pt x="1621" y="7933"/>
                  </a:cubicBezTo>
                  <a:cubicBezTo>
                    <a:pt x="1404" y="7763"/>
                    <a:pt x="1211" y="7569"/>
                    <a:pt x="1041" y="7354"/>
                  </a:cubicBezTo>
                  <a:cubicBezTo>
                    <a:pt x="858" y="7115"/>
                    <a:pt x="706" y="6853"/>
                    <a:pt x="592" y="6581"/>
                  </a:cubicBezTo>
                  <a:cubicBezTo>
                    <a:pt x="490" y="6331"/>
                    <a:pt x="415" y="6069"/>
                    <a:pt x="375" y="5807"/>
                  </a:cubicBezTo>
                  <a:cubicBezTo>
                    <a:pt x="347" y="5563"/>
                    <a:pt x="347" y="5319"/>
                    <a:pt x="375" y="5080"/>
                  </a:cubicBezTo>
                  <a:cubicBezTo>
                    <a:pt x="410" y="4865"/>
                    <a:pt x="467" y="4648"/>
                    <a:pt x="551" y="4449"/>
                  </a:cubicBezTo>
                  <a:cubicBezTo>
                    <a:pt x="632" y="4262"/>
                    <a:pt x="740" y="4081"/>
                    <a:pt x="865" y="3916"/>
                  </a:cubicBezTo>
                  <a:cubicBezTo>
                    <a:pt x="995" y="3751"/>
                    <a:pt x="1154" y="3591"/>
                    <a:pt x="1336" y="3449"/>
                  </a:cubicBezTo>
                  <a:cubicBezTo>
                    <a:pt x="1563" y="3279"/>
                    <a:pt x="1820" y="3132"/>
                    <a:pt x="2092" y="3012"/>
                  </a:cubicBezTo>
                  <a:cubicBezTo>
                    <a:pt x="2421" y="2875"/>
                    <a:pt x="2768" y="2778"/>
                    <a:pt x="3121" y="2728"/>
                  </a:cubicBezTo>
                  <a:cubicBezTo>
                    <a:pt x="3291" y="2705"/>
                    <a:pt x="3456" y="2694"/>
                    <a:pt x="3620" y="2694"/>
                  </a:cubicBezTo>
                  <a:cubicBezTo>
                    <a:pt x="3763" y="2694"/>
                    <a:pt x="3905" y="2699"/>
                    <a:pt x="4047" y="2717"/>
                  </a:cubicBezTo>
                  <a:cubicBezTo>
                    <a:pt x="4274" y="2751"/>
                    <a:pt x="4495" y="2813"/>
                    <a:pt x="4695" y="2893"/>
                  </a:cubicBezTo>
                  <a:cubicBezTo>
                    <a:pt x="4876" y="2967"/>
                    <a:pt x="5041" y="3063"/>
                    <a:pt x="5195" y="3177"/>
                  </a:cubicBezTo>
                  <a:cubicBezTo>
                    <a:pt x="5308" y="3273"/>
                    <a:pt x="5427" y="3387"/>
                    <a:pt x="5547" y="3523"/>
                  </a:cubicBezTo>
                  <a:cubicBezTo>
                    <a:pt x="5570" y="3552"/>
                    <a:pt x="5610" y="3569"/>
                    <a:pt x="5649" y="3569"/>
                  </a:cubicBezTo>
                  <a:cubicBezTo>
                    <a:pt x="5678" y="3569"/>
                    <a:pt x="5706" y="3557"/>
                    <a:pt x="5734" y="3546"/>
                  </a:cubicBezTo>
                  <a:cubicBezTo>
                    <a:pt x="5768" y="3523"/>
                    <a:pt x="5796" y="3483"/>
                    <a:pt x="5809" y="3444"/>
                  </a:cubicBezTo>
                  <a:cubicBezTo>
                    <a:pt x="5814" y="3404"/>
                    <a:pt x="5809" y="3365"/>
                    <a:pt x="5786" y="3331"/>
                  </a:cubicBezTo>
                  <a:cubicBezTo>
                    <a:pt x="5734" y="3250"/>
                    <a:pt x="5665" y="3166"/>
                    <a:pt x="5592" y="3085"/>
                  </a:cubicBezTo>
                  <a:lnTo>
                    <a:pt x="5592" y="3080"/>
                  </a:lnTo>
                  <a:cubicBezTo>
                    <a:pt x="5706" y="2875"/>
                    <a:pt x="5836" y="2671"/>
                    <a:pt x="5985" y="2472"/>
                  </a:cubicBezTo>
                  <a:cubicBezTo>
                    <a:pt x="6195" y="2206"/>
                    <a:pt x="6433" y="1955"/>
                    <a:pt x="6695" y="1734"/>
                  </a:cubicBezTo>
                  <a:cubicBezTo>
                    <a:pt x="6756" y="1677"/>
                    <a:pt x="6825" y="1619"/>
                    <a:pt x="6893" y="1569"/>
                  </a:cubicBezTo>
                  <a:lnTo>
                    <a:pt x="6887" y="1569"/>
                  </a:lnTo>
                  <a:cubicBezTo>
                    <a:pt x="7252" y="1285"/>
                    <a:pt x="7655" y="1052"/>
                    <a:pt x="8075" y="869"/>
                  </a:cubicBezTo>
                  <a:cubicBezTo>
                    <a:pt x="8592" y="659"/>
                    <a:pt x="9143" y="506"/>
                    <a:pt x="9723" y="426"/>
                  </a:cubicBezTo>
                  <a:cubicBezTo>
                    <a:pt x="9979" y="399"/>
                    <a:pt x="10234" y="376"/>
                    <a:pt x="10480" y="376"/>
                  </a:cubicBezTo>
                  <a:cubicBezTo>
                    <a:pt x="10514" y="370"/>
                    <a:pt x="10548" y="370"/>
                    <a:pt x="10582" y="370"/>
                  </a:cubicBezTo>
                  <a:close/>
                  <a:moveTo>
                    <a:pt x="10598" y="0"/>
                  </a:moveTo>
                  <a:cubicBezTo>
                    <a:pt x="10263" y="11"/>
                    <a:pt x="9934" y="45"/>
                    <a:pt x="9604" y="97"/>
                  </a:cubicBezTo>
                  <a:cubicBezTo>
                    <a:pt x="9286" y="148"/>
                    <a:pt x="8973" y="221"/>
                    <a:pt x="8666" y="318"/>
                  </a:cubicBezTo>
                  <a:cubicBezTo>
                    <a:pt x="8359" y="421"/>
                    <a:pt x="8059" y="546"/>
                    <a:pt x="7768" y="688"/>
                  </a:cubicBezTo>
                  <a:cubicBezTo>
                    <a:pt x="7262" y="937"/>
                    <a:pt x="6791" y="1267"/>
                    <a:pt x="6381" y="1660"/>
                  </a:cubicBezTo>
                  <a:cubicBezTo>
                    <a:pt x="6001" y="2028"/>
                    <a:pt x="5683" y="2461"/>
                    <a:pt x="5427" y="2927"/>
                  </a:cubicBezTo>
                  <a:cubicBezTo>
                    <a:pt x="5325" y="2841"/>
                    <a:pt x="5217" y="2762"/>
                    <a:pt x="5104" y="2694"/>
                  </a:cubicBezTo>
                  <a:cubicBezTo>
                    <a:pt x="4836" y="2534"/>
                    <a:pt x="4540" y="2432"/>
                    <a:pt x="4240" y="2382"/>
                  </a:cubicBezTo>
                  <a:cubicBezTo>
                    <a:pt x="4041" y="2342"/>
                    <a:pt x="3837" y="2324"/>
                    <a:pt x="3638" y="2324"/>
                  </a:cubicBezTo>
                  <a:cubicBezTo>
                    <a:pt x="3194" y="2324"/>
                    <a:pt x="2751" y="2410"/>
                    <a:pt x="2331" y="2552"/>
                  </a:cubicBezTo>
                  <a:cubicBezTo>
                    <a:pt x="2024" y="2660"/>
                    <a:pt x="1734" y="2796"/>
                    <a:pt x="1461" y="2967"/>
                  </a:cubicBezTo>
                  <a:cubicBezTo>
                    <a:pt x="1206" y="3132"/>
                    <a:pt x="961" y="3324"/>
                    <a:pt x="751" y="3546"/>
                  </a:cubicBezTo>
                  <a:cubicBezTo>
                    <a:pt x="546" y="3774"/>
                    <a:pt x="370" y="4029"/>
                    <a:pt x="251" y="4313"/>
                  </a:cubicBezTo>
                  <a:cubicBezTo>
                    <a:pt x="189" y="4456"/>
                    <a:pt x="137" y="4603"/>
                    <a:pt x="97" y="4750"/>
                  </a:cubicBezTo>
                  <a:cubicBezTo>
                    <a:pt x="63" y="4899"/>
                    <a:pt x="40" y="5052"/>
                    <a:pt x="24" y="5206"/>
                  </a:cubicBezTo>
                  <a:cubicBezTo>
                    <a:pt x="0" y="5500"/>
                    <a:pt x="24" y="5796"/>
                    <a:pt x="86" y="6086"/>
                  </a:cubicBezTo>
                  <a:cubicBezTo>
                    <a:pt x="149" y="6381"/>
                    <a:pt x="251" y="6660"/>
                    <a:pt x="381" y="6927"/>
                  </a:cubicBezTo>
                  <a:cubicBezTo>
                    <a:pt x="643" y="7456"/>
                    <a:pt x="1046" y="7921"/>
                    <a:pt x="1529" y="8262"/>
                  </a:cubicBezTo>
                  <a:cubicBezTo>
                    <a:pt x="1734" y="8404"/>
                    <a:pt x="1956" y="8524"/>
                    <a:pt x="2188" y="8615"/>
                  </a:cubicBezTo>
                  <a:cubicBezTo>
                    <a:pt x="2427" y="8705"/>
                    <a:pt x="2678" y="8757"/>
                    <a:pt x="2933" y="8779"/>
                  </a:cubicBezTo>
                  <a:cubicBezTo>
                    <a:pt x="2998" y="8785"/>
                    <a:pt x="3063" y="8788"/>
                    <a:pt x="3129" y="8788"/>
                  </a:cubicBezTo>
                  <a:cubicBezTo>
                    <a:pt x="3316" y="8788"/>
                    <a:pt x="3503" y="8764"/>
                    <a:pt x="3688" y="8723"/>
                  </a:cubicBezTo>
                  <a:cubicBezTo>
                    <a:pt x="3921" y="8671"/>
                    <a:pt x="4149" y="8581"/>
                    <a:pt x="4364" y="8467"/>
                  </a:cubicBezTo>
                  <a:cubicBezTo>
                    <a:pt x="4393" y="8677"/>
                    <a:pt x="4450" y="8888"/>
                    <a:pt x="4535" y="9086"/>
                  </a:cubicBezTo>
                  <a:cubicBezTo>
                    <a:pt x="4621" y="9297"/>
                    <a:pt x="4734" y="9495"/>
                    <a:pt x="4876" y="9678"/>
                  </a:cubicBezTo>
                  <a:cubicBezTo>
                    <a:pt x="5018" y="9859"/>
                    <a:pt x="5177" y="10024"/>
                    <a:pt x="5353" y="10171"/>
                  </a:cubicBezTo>
                  <a:cubicBezTo>
                    <a:pt x="5723" y="10467"/>
                    <a:pt x="6150" y="10683"/>
                    <a:pt x="6604" y="10819"/>
                  </a:cubicBezTo>
                  <a:cubicBezTo>
                    <a:pt x="6952" y="10918"/>
                    <a:pt x="7318" y="10972"/>
                    <a:pt x="7685" y="10972"/>
                  </a:cubicBezTo>
                  <a:cubicBezTo>
                    <a:pt x="7802" y="10972"/>
                    <a:pt x="7919" y="10967"/>
                    <a:pt x="8036" y="10955"/>
                  </a:cubicBezTo>
                  <a:cubicBezTo>
                    <a:pt x="8518" y="10910"/>
                    <a:pt x="8990" y="10774"/>
                    <a:pt x="9416" y="10535"/>
                  </a:cubicBezTo>
                  <a:cubicBezTo>
                    <a:pt x="9627" y="10410"/>
                    <a:pt x="9825" y="10263"/>
                    <a:pt x="10002" y="10092"/>
                  </a:cubicBezTo>
                  <a:cubicBezTo>
                    <a:pt x="10241" y="9864"/>
                    <a:pt x="10417" y="9586"/>
                    <a:pt x="10559" y="9290"/>
                  </a:cubicBezTo>
                  <a:cubicBezTo>
                    <a:pt x="10575" y="9331"/>
                    <a:pt x="10598" y="9376"/>
                    <a:pt x="10621" y="9416"/>
                  </a:cubicBezTo>
                  <a:cubicBezTo>
                    <a:pt x="10700" y="9558"/>
                    <a:pt x="10797" y="9694"/>
                    <a:pt x="10905" y="9825"/>
                  </a:cubicBezTo>
                  <a:cubicBezTo>
                    <a:pt x="11115" y="10075"/>
                    <a:pt x="11377" y="10286"/>
                    <a:pt x="11655" y="10456"/>
                  </a:cubicBezTo>
                  <a:cubicBezTo>
                    <a:pt x="11939" y="10638"/>
                    <a:pt x="12252" y="10774"/>
                    <a:pt x="12576" y="10876"/>
                  </a:cubicBezTo>
                  <a:cubicBezTo>
                    <a:pt x="12893" y="10979"/>
                    <a:pt x="13229" y="11047"/>
                    <a:pt x="13564" y="11081"/>
                  </a:cubicBezTo>
                  <a:cubicBezTo>
                    <a:pt x="13742" y="11101"/>
                    <a:pt x="13920" y="11111"/>
                    <a:pt x="14099" y="11111"/>
                  </a:cubicBezTo>
                  <a:cubicBezTo>
                    <a:pt x="14612" y="11111"/>
                    <a:pt x="15127" y="11030"/>
                    <a:pt x="15615" y="10882"/>
                  </a:cubicBezTo>
                  <a:cubicBezTo>
                    <a:pt x="16310" y="10672"/>
                    <a:pt x="16957" y="10320"/>
                    <a:pt x="17491" y="9836"/>
                  </a:cubicBezTo>
                  <a:cubicBezTo>
                    <a:pt x="17758" y="9592"/>
                    <a:pt x="17991" y="9314"/>
                    <a:pt x="18178" y="9012"/>
                  </a:cubicBezTo>
                  <a:cubicBezTo>
                    <a:pt x="18275" y="8865"/>
                    <a:pt x="18361" y="8705"/>
                    <a:pt x="18429" y="8540"/>
                  </a:cubicBezTo>
                  <a:cubicBezTo>
                    <a:pt x="18434" y="8529"/>
                    <a:pt x="18440" y="8518"/>
                    <a:pt x="18445" y="8513"/>
                  </a:cubicBezTo>
                  <a:cubicBezTo>
                    <a:pt x="18479" y="8535"/>
                    <a:pt x="18519" y="8558"/>
                    <a:pt x="18565" y="8574"/>
                  </a:cubicBezTo>
                  <a:cubicBezTo>
                    <a:pt x="18644" y="8615"/>
                    <a:pt x="18730" y="8649"/>
                    <a:pt x="18815" y="8677"/>
                  </a:cubicBezTo>
                  <a:cubicBezTo>
                    <a:pt x="18974" y="8734"/>
                    <a:pt x="19145" y="8763"/>
                    <a:pt x="19315" y="8786"/>
                  </a:cubicBezTo>
                  <a:cubicBezTo>
                    <a:pt x="19448" y="8803"/>
                    <a:pt x="19581" y="8811"/>
                    <a:pt x="19714" y="8811"/>
                  </a:cubicBezTo>
                  <a:cubicBezTo>
                    <a:pt x="19924" y="8811"/>
                    <a:pt x="20135" y="8791"/>
                    <a:pt x="20344" y="8757"/>
                  </a:cubicBezTo>
                  <a:cubicBezTo>
                    <a:pt x="20685" y="8694"/>
                    <a:pt x="21015" y="8587"/>
                    <a:pt x="21327" y="8438"/>
                  </a:cubicBezTo>
                  <a:cubicBezTo>
                    <a:pt x="21628" y="8302"/>
                    <a:pt x="21906" y="8126"/>
                    <a:pt x="22151" y="7905"/>
                  </a:cubicBezTo>
                  <a:cubicBezTo>
                    <a:pt x="22549" y="7552"/>
                    <a:pt x="22838" y="7074"/>
                    <a:pt x="22924" y="6546"/>
                  </a:cubicBezTo>
                  <a:cubicBezTo>
                    <a:pt x="22946" y="6421"/>
                    <a:pt x="22958" y="6290"/>
                    <a:pt x="22958" y="6166"/>
                  </a:cubicBezTo>
                  <a:cubicBezTo>
                    <a:pt x="22958" y="6041"/>
                    <a:pt x="22946" y="5915"/>
                    <a:pt x="22929" y="5791"/>
                  </a:cubicBezTo>
                  <a:cubicBezTo>
                    <a:pt x="22895" y="5547"/>
                    <a:pt x="22815" y="5308"/>
                    <a:pt x="22719" y="5080"/>
                  </a:cubicBezTo>
                  <a:cubicBezTo>
                    <a:pt x="22520" y="4632"/>
                    <a:pt x="22201" y="4228"/>
                    <a:pt x="21815" y="3916"/>
                  </a:cubicBezTo>
                  <a:cubicBezTo>
                    <a:pt x="21424" y="3604"/>
                    <a:pt x="20957" y="3376"/>
                    <a:pt x="20462" y="3302"/>
                  </a:cubicBezTo>
                  <a:cubicBezTo>
                    <a:pt x="20333" y="3279"/>
                    <a:pt x="20207" y="3268"/>
                    <a:pt x="20082" y="3268"/>
                  </a:cubicBezTo>
                  <a:cubicBezTo>
                    <a:pt x="19940" y="3268"/>
                    <a:pt x="19798" y="3279"/>
                    <a:pt x="19656" y="3308"/>
                  </a:cubicBezTo>
                  <a:cubicBezTo>
                    <a:pt x="19434" y="3342"/>
                    <a:pt x="19218" y="3415"/>
                    <a:pt x="19019" y="3512"/>
                  </a:cubicBezTo>
                  <a:cubicBezTo>
                    <a:pt x="19008" y="3444"/>
                    <a:pt x="18996" y="3376"/>
                    <a:pt x="18985" y="3308"/>
                  </a:cubicBezTo>
                  <a:cubicBezTo>
                    <a:pt x="18957" y="3182"/>
                    <a:pt x="18917" y="3063"/>
                    <a:pt x="18867" y="2943"/>
                  </a:cubicBezTo>
                  <a:cubicBezTo>
                    <a:pt x="18820" y="2841"/>
                    <a:pt x="18770" y="2744"/>
                    <a:pt x="18707" y="2649"/>
                  </a:cubicBezTo>
                  <a:cubicBezTo>
                    <a:pt x="18451" y="2251"/>
                    <a:pt x="18059" y="1960"/>
                    <a:pt x="17627" y="1773"/>
                  </a:cubicBezTo>
                  <a:cubicBezTo>
                    <a:pt x="17167" y="1574"/>
                    <a:pt x="16667" y="1483"/>
                    <a:pt x="16166" y="1467"/>
                  </a:cubicBezTo>
                  <a:cubicBezTo>
                    <a:pt x="16110" y="1461"/>
                    <a:pt x="16048" y="1461"/>
                    <a:pt x="15990" y="1461"/>
                  </a:cubicBezTo>
                  <a:cubicBezTo>
                    <a:pt x="15804" y="1461"/>
                    <a:pt x="15621" y="1472"/>
                    <a:pt x="15434" y="1490"/>
                  </a:cubicBezTo>
                  <a:cubicBezTo>
                    <a:pt x="15195" y="1517"/>
                    <a:pt x="14951" y="1558"/>
                    <a:pt x="14713" y="1619"/>
                  </a:cubicBezTo>
                  <a:cubicBezTo>
                    <a:pt x="14451" y="1682"/>
                    <a:pt x="14201" y="1773"/>
                    <a:pt x="13957" y="1887"/>
                  </a:cubicBezTo>
                  <a:cubicBezTo>
                    <a:pt x="13945" y="1852"/>
                    <a:pt x="13934" y="1818"/>
                    <a:pt x="13923" y="1790"/>
                  </a:cubicBezTo>
                  <a:cubicBezTo>
                    <a:pt x="13866" y="1642"/>
                    <a:pt x="13798" y="1512"/>
                    <a:pt x="13712" y="1381"/>
                  </a:cubicBezTo>
                  <a:cubicBezTo>
                    <a:pt x="13633" y="1256"/>
                    <a:pt x="13536" y="1136"/>
                    <a:pt x="13433" y="1023"/>
                  </a:cubicBezTo>
                  <a:cubicBezTo>
                    <a:pt x="13331" y="916"/>
                    <a:pt x="13213" y="813"/>
                    <a:pt x="13092" y="722"/>
                  </a:cubicBezTo>
                  <a:cubicBezTo>
                    <a:pt x="12979" y="637"/>
                    <a:pt x="12859" y="557"/>
                    <a:pt x="12741" y="489"/>
                  </a:cubicBezTo>
                  <a:cubicBezTo>
                    <a:pt x="12604" y="415"/>
                    <a:pt x="12462" y="352"/>
                    <a:pt x="12321" y="290"/>
                  </a:cubicBezTo>
                  <a:cubicBezTo>
                    <a:pt x="12053" y="182"/>
                    <a:pt x="11768" y="108"/>
                    <a:pt x="11485" y="63"/>
                  </a:cubicBezTo>
                  <a:cubicBezTo>
                    <a:pt x="11230" y="24"/>
                    <a:pt x="10973" y="0"/>
                    <a:pt x="10718"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9" name="Google Shape;639;p13"/>
            <p:cNvSpPr/>
            <p:nvPr/>
          </p:nvSpPr>
          <p:spPr>
            <a:xfrm>
              <a:off x="7255680" y="227332"/>
              <a:ext cx="755229" cy="435266"/>
            </a:xfrm>
            <a:custGeom>
              <a:avLst/>
              <a:gdLst/>
              <a:ahLst/>
              <a:cxnLst/>
              <a:rect l="l" t="t" r="r" b="b"/>
              <a:pathLst>
                <a:path w="22964" h="13235" extrusionOk="0">
                  <a:moveTo>
                    <a:pt x="12331" y="1"/>
                  </a:moveTo>
                  <a:cubicBezTo>
                    <a:pt x="12035" y="1"/>
                    <a:pt x="11729" y="23"/>
                    <a:pt x="11429" y="64"/>
                  </a:cubicBezTo>
                  <a:lnTo>
                    <a:pt x="11439" y="69"/>
                  </a:lnTo>
                  <a:lnTo>
                    <a:pt x="11456" y="69"/>
                  </a:lnTo>
                  <a:cubicBezTo>
                    <a:pt x="10854" y="137"/>
                    <a:pt x="10269" y="295"/>
                    <a:pt x="9706" y="529"/>
                  </a:cubicBezTo>
                  <a:lnTo>
                    <a:pt x="9724" y="534"/>
                  </a:lnTo>
                  <a:cubicBezTo>
                    <a:pt x="9229" y="733"/>
                    <a:pt x="8769" y="1000"/>
                    <a:pt x="8353" y="1318"/>
                  </a:cubicBezTo>
                  <a:cubicBezTo>
                    <a:pt x="7996" y="1598"/>
                    <a:pt x="7684" y="1905"/>
                    <a:pt x="7422" y="2239"/>
                  </a:cubicBezTo>
                  <a:cubicBezTo>
                    <a:pt x="7167" y="2569"/>
                    <a:pt x="6955" y="2927"/>
                    <a:pt x="6797" y="3308"/>
                  </a:cubicBezTo>
                  <a:cubicBezTo>
                    <a:pt x="6649" y="3665"/>
                    <a:pt x="6546" y="4046"/>
                    <a:pt x="6490" y="4433"/>
                  </a:cubicBezTo>
                  <a:cubicBezTo>
                    <a:pt x="6462" y="4672"/>
                    <a:pt x="6444" y="4916"/>
                    <a:pt x="6451" y="5160"/>
                  </a:cubicBezTo>
                  <a:cubicBezTo>
                    <a:pt x="6638" y="5314"/>
                    <a:pt x="6780" y="5472"/>
                    <a:pt x="6882" y="5643"/>
                  </a:cubicBezTo>
                  <a:cubicBezTo>
                    <a:pt x="6900" y="5677"/>
                    <a:pt x="6905" y="5711"/>
                    <a:pt x="6894" y="5745"/>
                  </a:cubicBezTo>
                  <a:cubicBezTo>
                    <a:pt x="6887" y="5779"/>
                    <a:pt x="6865" y="5813"/>
                    <a:pt x="6837" y="5831"/>
                  </a:cubicBezTo>
                  <a:cubicBezTo>
                    <a:pt x="6814" y="5842"/>
                    <a:pt x="6792" y="5847"/>
                    <a:pt x="6769" y="5847"/>
                  </a:cubicBezTo>
                  <a:cubicBezTo>
                    <a:pt x="6724" y="5847"/>
                    <a:pt x="6677" y="5825"/>
                    <a:pt x="6649" y="5779"/>
                  </a:cubicBezTo>
                  <a:cubicBezTo>
                    <a:pt x="6627" y="5745"/>
                    <a:pt x="6598" y="5711"/>
                    <a:pt x="6575" y="5671"/>
                  </a:cubicBezTo>
                  <a:cubicBezTo>
                    <a:pt x="6473" y="5553"/>
                    <a:pt x="6359" y="5438"/>
                    <a:pt x="6223" y="5330"/>
                  </a:cubicBezTo>
                  <a:lnTo>
                    <a:pt x="6218" y="5325"/>
                  </a:lnTo>
                  <a:cubicBezTo>
                    <a:pt x="6053" y="5199"/>
                    <a:pt x="5871" y="5097"/>
                    <a:pt x="5678" y="5013"/>
                  </a:cubicBezTo>
                  <a:cubicBezTo>
                    <a:pt x="5462" y="4927"/>
                    <a:pt x="5217" y="4858"/>
                    <a:pt x="4962" y="4824"/>
                  </a:cubicBezTo>
                  <a:cubicBezTo>
                    <a:pt x="4808" y="4803"/>
                    <a:pt x="4644" y="4790"/>
                    <a:pt x="4479" y="4790"/>
                  </a:cubicBezTo>
                  <a:cubicBezTo>
                    <a:pt x="4314" y="4790"/>
                    <a:pt x="4132" y="4803"/>
                    <a:pt x="3944" y="4824"/>
                  </a:cubicBezTo>
                  <a:cubicBezTo>
                    <a:pt x="3490" y="4887"/>
                    <a:pt x="3024" y="5018"/>
                    <a:pt x="2564" y="5205"/>
                  </a:cubicBezTo>
                  <a:cubicBezTo>
                    <a:pt x="2137" y="5393"/>
                    <a:pt x="1739" y="5621"/>
                    <a:pt x="1387" y="5894"/>
                  </a:cubicBezTo>
                  <a:cubicBezTo>
                    <a:pt x="1125" y="6091"/>
                    <a:pt x="899" y="6325"/>
                    <a:pt x="705" y="6569"/>
                  </a:cubicBezTo>
                  <a:cubicBezTo>
                    <a:pt x="524" y="6807"/>
                    <a:pt x="370" y="7069"/>
                    <a:pt x="257" y="7336"/>
                  </a:cubicBezTo>
                  <a:cubicBezTo>
                    <a:pt x="149" y="7598"/>
                    <a:pt x="75" y="7871"/>
                    <a:pt x="34" y="8149"/>
                  </a:cubicBezTo>
                  <a:cubicBezTo>
                    <a:pt x="0" y="8438"/>
                    <a:pt x="0" y="8734"/>
                    <a:pt x="41" y="9023"/>
                  </a:cubicBezTo>
                  <a:cubicBezTo>
                    <a:pt x="47" y="9018"/>
                    <a:pt x="47" y="9007"/>
                    <a:pt x="47" y="9002"/>
                  </a:cubicBezTo>
                  <a:cubicBezTo>
                    <a:pt x="75" y="9280"/>
                    <a:pt x="149" y="9558"/>
                    <a:pt x="262" y="9831"/>
                  </a:cubicBezTo>
                  <a:cubicBezTo>
                    <a:pt x="370" y="10080"/>
                    <a:pt x="512" y="10319"/>
                    <a:pt x="671" y="10530"/>
                  </a:cubicBezTo>
                  <a:cubicBezTo>
                    <a:pt x="825" y="10723"/>
                    <a:pt x="996" y="10893"/>
                    <a:pt x="1188" y="11047"/>
                  </a:cubicBezTo>
                  <a:cubicBezTo>
                    <a:pt x="1382" y="11194"/>
                    <a:pt x="1592" y="11320"/>
                    <a:pt x="1814" y="11410"/>
                  </a:cubicBezTo>
                  <a:lnTo>
                    <a:pt x="1780" y="11388"/>
                  </a:lnTo>
                  <a:lnTo>
                    <a:pt x="1780" y="11388"/>
                  </a:lnTo>
                  <a:cubicBezTo>
                    <a:pt x="1995" y="11490"/>
                    <a:pt x="2229" y="11559"/>
                    <a:pt x="2484" y="11593"/>
                  </a:cubicBezTo>
                  <a:cubicBezTo>
                    <a:pt x="2609" y="11609"/>
                    <a:pt x="2735" y="11615"/>
                    <a:pt x="2853" y="11615"/>
                  </a:cubicBezTo>
                  <a:cubicBezTo>
                    <a:pt x="2984" y="11615"/>
                    <a:pt x="3115" y="11609"/>
                    <a:pt x="3246" y="11593"/>
                  </a:cubicBezTo>
                  <a:cubicBezTo>
                    <a:pt x="3451" y="11564"/>
                    <a:pt x="3648" y="11512"/>
                    <a:pt x="3847" y="11451"/>
                  </a:cubicBezTo>
                  <a:cubicBezTo>
                    <a:pt x="3813" y="11349"/>
                    <a:pt x="3785" y="11257"/>
                    <a:pt x="3763" y="11166"/>
                  </a:cubicBezTo>
                  <a:cubicBezTo>
                    <a:pt x="3745" y="11103"/>
                    <a:pt x="3734" y="11042"/>
                    <a:pt x="3729" y="10984"/>
                  </a:cubicBezTo>
                  <a:cubicBezTo>
                    <a:pt x="3723" y="10945"/>
                    <a:pt x="3717" y="10905"/>
                    <a:pt x="3711" y="10864"/>
                  </a:cubicBezTo>
                  <a:cubicBezTo>
                    <a:pt x="3711" y="10837"/>
                    <a:pt x="3711" y="10809"/>
                    <a:pt x="3706" y="10785"/>
                  </a:cubicBezTo>
                  <a:cubicBezTo>
                    <a:pt x="3700" y="10746"/>
                    <a:pt x="3723" y="10706"/>
                    <a:pt x="3745" y="10683"/>
                  </a:cubicBezTo>
                  <a:cubicBezTo>
                    <a:pt x="3774" y="10660"/>
                    <a:pt x="3808" y="10644"/>
                    <a:pt x="3847" y="10644"/>
                  </a:cubicBezTo>
                  <a:cubicBezTo>
                    <a:pt x="3882" y="10644"/>
                    <a:pt x="3916" y="10660"/>
                    <a:pt x="3944" y="10683"/>
                  </a:cubicBezTo>
                  <a:cubicBezTo>
                    <a:pt x="3973" y="10712"/>
                    <a:pt x="3978" y="10740"/>
                    <a:pt x="3984" y="10780"/>
                  </a:cubicBezTo>
                  <a:cubicBezTo>
                    <a:pt x="4012" y="10950"/>
                    <a:pt x="4057" y="11115"/>
                    <a:pt x="4126" y="11274"/>
                  </a:cubicBezTo>
                  <a:cubicBezTo>
                    <a:pt x="4194" y="11439"/>
                    <a:pt x="4291" y="11604"/>
                    <a:pt x="4405" y="11758"/>
                  </a:cubicBezTo>
                  <a:cubicBezTo>
                    <a:pt x="4524" y="11910"/>
                    <a:pt x="4666" y="12047"/>
                    <a:pt x="4825" y="12172"/>
                  </a:cubicBezTo>
                  <a:cubicBezTo>
                    <a:pt x="5012" y="12314"/>
                    <a:pt x="5229" y="12440"/>
                    <a:pt x="5462" y="12542"/>
                  </a:cubicBezTo>
                  <a:cubicBezTo>
                    <a:pt x="5746" y="12655"/>
                    <a:pt x="6047" y="12740"/>
                    <a:pt x="6354" y="12786"/>
                  </a:cubicBezTo>
                  <a:cubicBezTo>
                    <a:pt x="6524" y="12808"/>
                    <a:pt x="6700" y="12820"/>
                    <a:pt x="6882" y="12820"/>
                  </a:cubicBezTo>
                  <a:cubicBezTo>
                    <a:pt x="7052" y="12820"/>
                    <a:pt x="7228" y="12808"/>
                    <a:pt x="7399" y="12786"/>
                  </a:cubicBezTo>
                  <a:cubicBezTo>
                    <a:pt x="7695" y="12740"/>
                    <a:pt x="7973" y="12666"/>
                    <a:pt x="8224" y="12564"/>
                  </a:cubicBezTo>
                  <a:cubicBezTo>
                    <a:pt x="8439" y="12474"/>
                    <a:pt x="8638" y="12354"/>
                    <a:pt x="8820" y="12217"/>
                  </a:cubicBezTo>
                  <a:cubicBezTo>
                    <a:pt x="8967" y="12104"/>
                    <a:pt x="9092" y="11979"/>
                    <a:pt x="9200" y="11842"/>
                  </a:cubicBezTo>
                  <a:cubicBezTo>
                    <a:pt x="9229" y="11803"/>
                    <a:pt x="9257" y="11763"/>
                    <a:pt x="9286" y="11717"/>
                  </a:cubicBezTo>
                  <a:cubicBezTo>
                    <a:pt x="9189" y="11535"/>
                    <a:pt x="9121" y="11342"/>
                    <a:pt x="9053" y="11155"/>
                  </a:cubicBezTo>
                  <a:lnTo>
                    <a:pt x="9053" y="11144"/>
                  </a:lnTo>
                  <a:lnTo>
                    <a:pt x="9047" y="11126"/>
                  </a:lnTo>
                  <a:lnTo>
                    <a:pt x="9035" y="11103"/>
                  </a:lnTo>
                  <a:cubicBezTo>
                    <a:pt x="9024" y="11069"/>
                    <a:pt x="9030" y="11035"/>
                    <a:pt x="9047" y="11001"/>
                  </a:cubicBezTo>
                  <a:cubicBezTo>
                    <a:pt x="9064" y="10967"/>
                    <a:pt x="9098" y="10939"/>
                    <a:pt x="9137" y="10933"/>
                  </a:cubicBezTo>
                  <a:cubicBezTo>
                    <a:pt x="9150" y="10927"/>
                    <a:pt x="9161" y="10927"/>
                    <a:pt x="9172" y="10927"/>
                  </a:cubicBezTo>
                  <a:cubicBezTo>
                    <a:pt x="9229" y="10927"/>
                    <a:pt x="9286" y="10967"/>
                    <a:pt x="9308" y="11029"/>
                  </a:cubicBezTo>
                  <a:cubicBezTo>
                    <a:pt x="9337" y="11121"/>
                    <a:pt x="9371" y="11212"/>
                    <a:pt x="9410" y="11302"/>
                  </a:cubicBezTo>
                  <a:cubicBezTo>
                    <a:pt x="9485" y="11478"/>
                    <a:pt x="9575" y="11632"/>
                    <a:pt x="9683" y="11780"/>
                  </a:cubicBezTo>
                  <a:cubicBezTo>
                    <a:pt x="9814" y="11939"/>
                    <a:pt x="9973" y="12092"/>
                    <a:pt x="10155" y="12228"/>
                  </a:cubicBezTo>
                  <a:cubicBezTo>
                    <a:pt x="10406" y="12422"/>
                    <a:pt x="10695" y="12587"/>
                    <a:pt x="11030" y="12729"/>
                  </a:cubicBezTo>
                  <a:cubicBezTo>
                    <a:pt x="11524" y="12933"/>
                    <a:pt x="12087" y="13081"/>
                    <a:pt x="12695" y="13166"/>
                  </a:cubicBezTo>
                  <a:cubicBezTo>
                    <a:pt x="13036" y="13211"/>
                    <a:pt x="13377" y="13235"/>
                    <a:pt x="13718" y="13235"/>
                  </a:cubicBezTo>
                  <a:cubicBezTo>
                    <a:pt x="14036" y="13235"/>
                    <a:pt x="14361" y="13211"/>
                    <a:pt x="14678" y="13172"/>
                  </a:cubicBezTo>
                  <a:cubicBezTo>
                    <a:pt x="15201" y="13098"/>
                    <a:pt x="15678" y="12973"/>
                    <a:pt x="16099" y="12802"/>
                  </a:cubicBezTo>
                  <a:cubicBezTo>
                    <a:pt x="16406" y="12671"/>
                    <a:pt x="16679" y="12519"/>
                    <a:pt x="16911" y="12337"/>
                  </a:cubicBezTo>
                  <a:cubicBezTo>
                    <a:pt x="17088" y="12201"/>
                    <a:pt x="17241" y="12047"/>
                    <a:pt x="17366" y="11887"/>
                  </a:cubicBezTo>
                  <a:cubicBezTo>
                    <a:pt x="17480" y="11735"/>
                    <a:pt x="17576" y="11575"/>
                    <a:pt x="17650" y="11404"/>
                  </a:cubicBezTo>
                  <a:cubicBezTo>
                    <a:pt x="17707" y="11263"/>
                    <a:pt x="17752" y="11110"/>
                    <a:pt x="17781" y="10950"/>
                  </a:cubicBezTo>
                  <a:cubicBezTo>
                    <a:pt x="17797" y="10877"/>
                    <a:pt x="17872" y="10837"/>
                    <a:pt x="17934" y="10837"/>
                  </a:cubicBezTo>
                  <a:cubicBezTo>
                    <a:pt x="17951" y="10837"/>
                    <a:pt x="17962" y="10837"/>
                    <a:pt x="17975" y="10843"/>
                  </a:cubicBezTo>
                  <a:cubicBezTo>
                    <a:pt x="18014" y="10854"/>
                    <a:pt x="18048" y="10882"/>
                    <a:pt x="18070" y="10916"/>
                  </a:cubicBezTo>
                  <a:cubicBezTo>
                    <a:pt x="18093" y="10950"/>
                    <a:pt x="18093" y="10990"/>
                    <a:pt x="18088" y="11042"/>
                  </a:cubicBezTo>
                  <a:cubicBezTo>
                    <a:pt x="18070" y="11132"/>
                    <a:pt x="18048" y="11223"/>
                    <a:pt x="18020" y="11320"/>
                  </a:cubicBezTo>
                  <a:cubicBezTo>
                    <a:pt x="18065" y="11342"/>
                    <a:pt x="18104" y="11365"/>
                    <a:pt x="18150" y="11383"/>
                  </a:cubicBezTo>
                  <a:cubicBezTo>
                    <a:pt x="18389" y="11478"/>
                    <a:pt x="18633" y="11546"/>
                    <a:pt x="18888" y="11587"/>
                  </a:cubicBezTo>
                  <a:cubicBezTo>
                    <a:pt x="19019" y="11604"/>
                    <a:pt x="19156" y="11609"/>
                    <a:pt x="19286" y="11609"/>
                  </a:cubicBezTo>
                  <a:cubicBezTo>
                    <a:pt x="19423" y="11609"/>
                    <a:pt x="19565" y="11604"/>
                    <a:pt x="19713" y="11587"/>
                  </a:cubicBezTo>
                  <a:cubicBezTo>
                    <a:pt x="20054" y="11535"/>
                    <a:pt x="20388" y="11444"/>
                    <a:pt x="20718" y="11308"/>
                  </a:cubicBezTo>
                  <a:lnTo>
                    <a:pt x="20729" y="11302"/>
                  </a:lnTo>
                  <a:cubicBezTo>
                    <a:pt x="21065" y="11160"/>
                    <a:pt x="21377" y="10979"/>
                    <a:pt x="21668" y="10757"/>
                  </a:cubicBezTo>
                  <a:cubicBezTo>
                    <a:pt x="21923" y="10558"/>
                    <a:pt x="22150" y="10337"/>
                    <a:pt x="22339" y="10093"/>
                  </a:cubicBezTo>
                  <a:cubicBezTo>
                    <a:pt x="22475" y="9904"/>
                    <a:pt x="22594" y="9705"/>
                    <a:pt x="22685" y="9501"/>
                  </a:cubicBezTo>
                  <a:cubicBezTo>
                    <a:pt x="22804" y="9217"/>
                    <a:pt x="22884" y="8921"/>
                    <a:pt x="22929" y="8621"/>
                  </a:cubicBezTo>
                  <a:cubicBezTo>
                    <a:pt x="22963" y="8354"/>
                    <a:pt x="22963" y="8076"/>
                    <a:pt x="22929" y="7803"/>
                  </a:cubicBezTo>
                  <a:cubicBezTo>
                    <a:pt x="22890" y="7518"/>
                    <a:pt x="22816" y="7240"/>
                    <a:pt x="22701" y="6972"/>
                  </a:cubicBezTo>
                  <a:cubicBezTo>
                    <a:pt x="22583" y="6689"/>
                    <a:pt x="22423" y="6416"/>
                    <a:pt x="22229" y="6160"/>
                  </a:cubicBezTo>
                  <a:cubicBezTo>
                    <a:pt x="22014" y="5881"/>
                    <a:pt x="21759" y="5626"/>
                    <a:pt x="21468" y="5399"/>
                  </a:cubicBezTo>
                  <a:cubicBezTo>
                    <a:pt x="21156" y="5154"/>
                    <a:pt x="20810" y="4955"/>
                    <a:pt x="20446" y="4796"/>
                  </a:cubicBezTo>
                  <a:cubicBezTo>
                    <a:pt x="20094" y="4654"/>
                    <a:pt x="19730" y="4552"/>
                    <a:pt x="19360" y="4501"/>
                  </a:cubicBezTo>
                  <a:cubicBezTo>
                    <a:pt x="19184" y="4478"/>
                    <a:pt x="19014" y="4467"/>
                    <a:pt x="18854" y="4467"/>
                  </a:cubicBezTo>
                  <a:cubicBezTo>
                    <a:pt x="18691" y="4467"/>
                    <a:pt x="18526" y="4478"/>
                    <a:pt x="18361" y="4501"/>
                  </a:cubicBezTo>
                  <a:cubicBezTo>
                    <a:pt x="18054" y="4541"/>
                    <a:pt x="17758" y="4625"/>
                    <a:pt x="17480" y="4740"/>
                  </a:cubicBezTo>
                  <a:lnTo>
                    <a:pt x="17463" y="4751"/>
                  </a:lnTo>
                  <a:cubicBezTo>
                    <a:pt x="17440" y="4756"/>
                    <a:pt x="17411" y="4768"/>
                    <a:pt x="17383" y="4768"/>
                  </a:cubicBezTo>
                  <a:cubicBezTo>
                    <a:pt x="17372" y="4768"/>
                    <a:pt x="17361" y="4768"/>
                    <a:pt x="17343" y="4762"/>
                  </a:cubicBezTo>
                  <a:cubicBezTo>
                    <a:pt x="17309" y="4756"/>
                    <a:pt x="17275" y="4728"/>
                    <a:pt x="17252" y="4693"/>
                  </a:cubicBezTo>
                  <a:cubicBezTo>
                    <a:pt x="17235" y="4659"/>
                    <a:pt x="17230" y="4614"/>
                    <a:pt x="17241" y="4580"/>
                  </a:cubicBezTo>
                  <a:lnTo>
                    <a:pt x="17241" y="4557"/>
                  </a:lnTo>
                  <a:cubicBezTo>
                    <a:pt x="17252" y="4535"/>
                    <a:pt x="17264" y="4512"/>
                    <a:pt x="17270" y="4483"/>
                  </a:cubicBezTo>
                  <a:lnTo>
                    <a:pt x="17275" y="4462"/>
                  </a:lnTo>
                  <a:cubicBezTo>
                    <a:pt x="17280" y="4433"/>
                    <a:pt x="17293" y="4399"/>
                    <a:pt x="17298" y="4365"/>
                  </a:cubicBezTo>
                  <a:cubicBezTo>
                    <a:pt x="17315" y="4313"/>
                    <a:pt x="17327" y="4257"/>
                    <a:pt x="17332" y="4194"/>
                  </a:cubicBezTo>
                  <a:cubicBezTo>
                    <a:pt x="17354" y="4018"/>
                    <a:pt x="17354" y="3830"/>
                    <a:pt x="17332" y="3637"/>
                  </a:cubicBezTo>
                  <a:cubicBezTo>
                    <a:pt x="17293" y="3376"/>
                    <a:pt x="17212" y="3103"/>
                    <a:pt x="17099" y="2818"/>
                  </a:cubicBezTo>
                  <a:cubicBezTo>
                    <a:pt x="16957" y="2484"/>
                    <a:pt x="16774" y="2165"/>
                    <a:pt x="16554" y="1876"/>
                  </a:cubicBezTo>
                  <a:cubicBezTo>
                    <a:pt x="16349" y="1614"/>
                    <a:pt x="16087" y="1359"/>
                    <a:pt x="15786" y="1120"/>
                  </a:cubicBezTo>
                  <a:cubicBezTo>
                    <a:pt x="15434" y="853"/>
                    <a:pt x="15048" y="625"/>
                    <a:pt x="14627" y="444"/>
                  </a:cubicBezTo>
                  <a:cubicBezTo>
                    <a:pt x="14172" y="256"/>
                    <a:pt x="13679" y="125"/>
                    <a:pt x="13167" y="51"/>
                  </a:cubicBezTo>
                  <a:cubicBezTo>
                    <a:pt x="12882" y="17"/>
                    <a:pt x="12604" y="1"/>
                    <a:pt x="12331"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0" name="Google Shape;640;p13"/>
            <p:cNvSpPr/>
            <p:nvPr/>
          </p:nvSpPr>
          <p:spPr>
            <a:xfrm>
              <a:off x="7821557" y="283241"/>
              <a:ext cx="220938" cy="143718"/>
            </a:xfrm>
            <a:custGeom>
              <a:avLst/>
              <a:gdLst/>
              <a:ahLst/>
              <a:cxnLst/>
              <a:rect l="l" t="t" r="r" b="b"/>
              <a:pathLst>
                <a:path w="6718" h="4370" extrusionOk="0">
                  <a:moveTo>
                    <a:pt x="3830" y="0"/>
                  </a:moveTo>
                  <a:cubicBezTo>
                    <a:pt x="3677" y="0"/>
                    <a:pt x="3512" y="5"/>
                    <a:pt x="3347" y="27"/>
                  </a:cubicBezTo>
                  <a:lnTo>
                    <a:pt x="3337" y="27"/>
                  </a:lnTo>
                  <a:cubicBezTo>
                    <a:pt x="3024" y="74"/>
                    <a:pt x="2728" y="153"/>
                    <a:pt x="2456" y="261"/>
                  </a:cubicBezTo>
                  <a:lnTo>
                    <a:pt x="2439" y="273"/>
                  </a:lnTo>
                  <a:cubicBezTo>
                    <a:pt x="2211" y="368"/>
                    <a:pt x="2001" y="488"/>
                    <a:pt x="1813" y="630"/>
                  </a:cubicBezTo>
                  <a:cubicBezTo>
                    <a:pt x="1666" y="743"/>
                    <a:pt x="1530" y="874"/>
                    <a:pt x="1416" y="1016"/>
                  </a:cubicBezTo>
                  <a:cubicBezTo>
                    <a:pt x="1410" y="1034"/>
                    <a:pt x="1404" y="1050"/>
                    <a:pt x="1399" y="1068"/>
                  </a:cubicBezTo>
                  <a:cubicBezTo>
                    <a:pt x="1382" y="1096"/>
                    <a:pt x="1348" y="1125"/>
                    <a:pt x="1314" y="1131"/>
                  </a:cubicBezTo>
                  <a:cubicBezTo>
                    <a:pt x="1302" y="1136"/>
                    <a:pt x="1291" y="1136"/>
                    <a:pt x="1273" y="1136"/>
                  </a:cubicBezTo>
                  <a:cubicBezTo>
                    <a:pt x="1251" y="1136"/>
                    <a:pt x="1223" y="1131"/>
                    <a:pt x="1200" y="1118"/>
                  </a:cubicBezTo>
                  <a:cubicBezTo>
                    <a:pt x="1165" y="1096"/>
                    <a:pt x="1149" y="1062"/>
                    <a:pt x="1137" y="1034"/>
                  </a:cubicBezTo>
                  <a:cubicBezTo>
                    <a:pt x="1126" y="1011"/>
                    <a:pt x="1120" y="989"/>
                    <a:pt x="1110" y="966"/>
                  </a:cubicBezTo>
                  <a:cubicBezTo>
                    <a:pt x="1086" y="903"/>
                    <a:pt x="1052" y="852"/>
                    <a:pt x="1018" y="806"/>
                  </a:cubicBezTo>
                  <a:cubicBezTo>
                    <a:pt x="989" y="766"/>
                    <a:pt x="955" y="732"/>
                    <a:pt x="916" y="704"/>
                  </a:cubicBezTo>
                  <a:cubicBezTo>
                    <a:pt x="882" y="675"/>
                    <a:pt x="837" y="653"/>
                    <a:pt x="796" y="630"/>
                  </a:cubicBezTo>
                  <a:cubicBezTo>
                    <a:pt x="740" y="607"/>
                    <a:pt x="677" y="596"/>
                    <a:pt x="614" y="585"/>
                  </a:cubicBezTo>
                  <a:cubicBezTo>
                    <a:pt x="569" y="580"/>
                    <a:pt x="523" y="573"/>
                    <a:pt x="484" y="573"/>
                  </a:cubicBezTo>
                  <a:cubicBezTo>
                    <a:pt x="433" y="573"/>
                    <a:pt x="376" y="580"/>
                    <a:pt x="308" y="585"/>
                  </a:cubicBezTo>
                  <a:cubicBezTo>
                    <a:pt x="205" y="601"/>
                    <a:pt x="103" y="630"/>
                    <a:pt x="1" y="664"/>
                  </a:cubicBezTo>
                  <a:cubicBezTo>
                    <a:pt x="87" y="846"/>
                    <a:pt x="166" y="1023"/>
                    <a:pt x="229" y="1193"/>
                  </a:cubicBezTo>
                  <a:cubicBezTo>
                    <a:pt x="342" y="1500"/>
                    <a:pt x="404" y="1800"/>
                    <a:pt x="421" y="2085"/>
                  </a:cubicBezTo>
                  <a:cubicBezTo>
                    <a:pt x="433" y="2295"/>
                    <a:pt x="415" y="2494"/>
                    <a:pt x="370" y="2670"/>
                  </a:cubicBezTo>
                  <a:cubicBezTo>
                    <a:pt x="785" y="2534"/>
                    <a:pt x="1223" y="2460"/>
                    <a:pt x="1666" y="2460"/>
                  </a:cubicBezTo>
                  <a:cubicBezTo>
                    <a:pt x="2848" y="2460"/>
                    <a:pt x="4063" y="2972"/>
                    <a:pt x="4921" y="3835"/>
                  </a:cubicBezTo>
                  <a:cubicBezTo>
                    <a:pt x="5086" y="4000"/>
                    <a:pt x="5240" y="4181"/>
                    <a:pt x="5377" y="4369"/>
                  </a:cubicBezTo>
                  <a:cubicBezTo>
                    <a:pt x="5519" y="3943"/>
                    <a:pt x="5723" y="3551"/>
                    <a:pt x="5985" y="3198"/>
                  </a:cubicBezTo>
                  <a:cubicBezTo>
                    <a:pt x="6143" y="2988"/>
                    <a:pt x="6308" y="2796"/>
                    <a:pt x="6484" y="2631"/>
                  </a:cubicBezTo>
                  <a:cubicBezTo>
                    <a:pt x="6558" y="2550"/>
                    <a:pt x="6638" y="2482"/>
                    <a:pt x="6712" y="2421"/>
                  </a:cubicBezTo>
                  <a:cubicBezTo>
                    <a:pt x="6717" y="2306"/>
                    <a:pt x="6706" y="2187"/>
                    <a:pt x="6694" y="2067"/>
                  </a:cubicBezTo>
                  <a:cubicBezTo>
                    <a:pt x="6667" y="1875"/>
                    <a:pt x="6615" y="1687"/>
                    <a:pt x="6547" y="1511"/>
                  </a:cubicBezTo>
                  <a:cubicBezTo>
                    <a:pt x="6473" y="1341"/>
                    <a:pt x="6382" y="1186"/>
                    <a:pt x="6274" y="1039"/>
                  </a:cubicBezTo>
                  <a:cubicBezTo>
                    <a:pt x="6155" y="892"/>
                    <a:pt x="6012" y="750"/>
                    <a:pt x="5854" y="630"/>
                  </a:cubicBezTo>
                  <a:cubicBezTo>
                    <a:pt x="5671" y="488"/>
                    <a:pt x="5467" y="375"/>
                    <a:pt x="5246" y="278"/>
                  </a:cubicBezTo>
                  <a:lnTo>
                    <a:pt x="5223" y="266"/>
                  </a:lnTo>
                  <a:cubicBezTo>
                    <a:pt x="4950" y="153"/>
                    <a:pt x="4655" y="74"/>
                    <a:pt x="4342" y="27"/>
                  </a:cubicBezTo>
                  <a:cubicBezTo>
                    <a:pt x="4171" y="11"/>
                    <a:pt x="4001" y="0"/>
                    <a:pt x="3830"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1" name="Google Shape;641;p13"/>
            <p:cNvSpPr/>
            <p:nvPr/>
          </p:nvSpPr>
          <p:spPr>
            <a:xfrm>
              <a:off x="7909204" y="329547"/>
              <a:ext cx="508901" cy="321673"/>
            </a:xfrm>
            <a:custGeom>
              <a:avLst/>
              <a:gdLst/>
              <a:ahLst/>
              <a:cxnLst/>
              <a:rect l="l" t="t" r="r" b="b"/>
              <a:pathLst>
                <a:path w="15474" h="9781" extrusionOk="0">
                  <a:moveTo>
                    <a:pt x="7496" y="1"/>
                  </a:moveTo>
                  <a:cubicBezTo>
                    <a:pt x="7291" y="1"/>
                    <a:pt x="7076" y="17"/>
                    <a:pt x="6853" y="46"/>
                  </a:cubicBezTo>
                  <a:cubicBezTo>
                    <a:pt x="6410" y="109"/>
                    <a:pt x="5972" y="234"/>
                    <a:pt x="5552" y="410"/>
                  </a:cubicBezTo>
                  <a:cubicBezTo>
                    <a:pt x="5149" y="580"/>
                    <a:pt x="4768" y="808"/>
                    <a:pt x="4422" y="1069"/>
                  </a:cubicBezTo>
                  <a:cubicBezTo>
                    <a:pt x="4115" y="1313"/>
                    <a:pt x="3842" y="1585"/>
                    <a:pt x="3604" y="1887"/>
                  </a:cubicBezTo>
                  <a:cubicBezTo>
                    <a:pt x="3399" y="2160"/>
                    <a:pt x="3229" y="2450"/>
                    <a:pt x="3103" y="2751"/>
                  </a:cubicBezTo>
                  <a:cubicBezTo>
                    <a:pt x="3047" y="2888"/>
                    <a:pt x="2995" y="3041"/>
                    <a:pt x="2950" y="3188"/>
                  </a:cubicBezTo>
                  <a:cubicBezTo>
                    <a:pt x="2945" y="3217"/>
                    <a:pt x="2927" y="3240"/>
                    <a:pt x="2911" y="3256"/>
                  </a:cubicBezTo>
                  <a:cubicBezTo>
                    <a:pt x="3166" y="3694"/>
                    <a:pt x="3331" y="4155"/>
                    <a:pt x="3394" y="4614"/>
                  </a:cubicBezTo>
                  <a:cubicBezTo>
                    <a:pt x="3456" y="5063"/>
                    <a:pt x="3433" y="5506"/>
                    <a:pt x="3325" y="5933"/>
                  </a:cubicBezTo>
                  <a:cubicBezTo>
                    <a:pt x="3205" y="6400"/>
                    <a:pt x="3019" y="6802"/>
                    <a:pt x="2768" y="7143"/>
                  </a:cubicBezTo>
                  <a:cubicBezTo>
                    <a:pt x="2222" y="7876"/>
                    <a:pt x="1427" y="8433"/>
                    <a:pt x="524" y="8711"/>
                  </a:cubicBezTo>
                  <a:cubicBezTo>
                    <a:pt x="354" y="8763"/>
                    <a:pt x="176" y="8808"/>
                    <a:pt x="1" y="8837"/>
                  </a:cubicBezTo>
                  <a:lnTo>
                    <a:pt x="18" y="8871"/>
                  </a:lnTo>
                  <a:cubicBezTo>
                    <a:pt x="103" y="8978"/>
                    <a:pt x="200" y="9081"/>
                    <a:pt x="307" y="9161"/>
                  </a:cubicBezTo>
                  <a:cubicBezTo>
                    <a:pt x="422" y="9246"/>
                    <a:pt x="552" y="9319"/>
                    <a:pt x="688" y="9382"/>
                  </a:cubicBezTo>
                  <a:cubicBezTo>
                    <a:pt x="865" y="9450"/>
                    <a:pt x="1057" y="9502"/>
                    <a:pt x="1262" y="9529"/>
                  </a:cubicBezTo>
                  <a:cubicBezTo>
                    <a:pt x="1382" y="9547"/>
                    <a:pt x="1506" y="9558"/>
                    <a:pt x="1637" y="9558"/>
                  </a:cubicBezTo>
                  <a:cubicBezTo>
                    <a:pt x="1768" y="9558"/>
                    <a:pt x="1904" y="9547"/>
                    <a:pt x="2041" y="9529"/>
                  </a:cubicBezTo>
                  <a:cubicBezTo>
                    <a:pt x="2313" y="9490"/>
                    <a:pt x="2581" y="9422"/>
                    <a:pt x="2819" y="9325"/>
                  </a:cubicBezTo>
                  <a:lnTo>
                    <a:pt x="2843" y="9314"/>
                  </a:lnTo>
                  <a:lnTo>
                    <a:pt x="2825" y="9314"/>
                  </a:lnTo>
                  <a:cubicBezTo>
                    <a:pt x="3019" y="9240"/>
                    <a:pt x="3194" y="9138"/>
                    <a:pt x="3359" y="9018"/>
                  </a:cubicBezTo>
                  <a:cubicBezTo>
                    <a:pt x="3473" y="8928"/>
                    <a:pt x="3575" y="8826"/>
                    <a:pt x="3661" y="8723"/>
                  </a:cubicBezTo>
                  <a:cubicBezTo>
                    <a:pt x="3683" y="8689"/>
                    <a:pt x="3706" y="8661"/>
                    <a:pt x="3722" y="8632"/>
                  </a:cubicBezTo>
                  <a:cubicBezTo>
                    <a:pt x="3745" y="8598"/>
                    <a:pt x="3785" y="8575"/>
                    <a:pt x="3825" y="8575"/>
                  </a:cubicBezTo>
                  <a:lnTo>
                    <a:pt x="3848" y="8575"/>
                  </a:lnTo>
                  <a:cubicBezTo>
                    <a:pt x="3865" y="8575"/>
                    <a:pt x="3876" y="8569"/>
                    <a:pt x="3887" y="8569"/>
                  </a:cubicBezTo>
                  <a:cubicBezTo>
                    <a:pt x="3927" y="8569"/>
                    <a:pt x="3961" y="8587"/>
                    <a:pt x="3984" y="8609"/>
                  </a:cubicBezTo>
                  <a:lnTo>
                    <a:pt x="3995" y="8621"/>
                  </a:lnTo>
                  <a:lnTo>
                    <a:pt x="4007" y="8637"/>
                  </a:lnTo>
                  <a:lnTo>
                    <a:pt x="4024" y="8655"/>
                  </a:lnTo>
                  <a:lnTo>
                    <a:pt x="4086" y="8700"/>
                  </a:lnTo>
                  <a:cubicBezTo>
                    <a:pt x="4144" y="8740"/>
                    <a:pt x="4206" y="8779"/>
                    <a:pt x="4262" y="8820"/>
                  </a:cubicBezTo>
                  <a:cubicBezTo>
                    <a:pt x="4343" y="8876"/>
                    <a:pt x="4433" y="8933"/>
                    <a:pt x="4540" y="8991"/>
                  </a:cubicBezTo>
                  <a:cubicBezTo>
                    <a:pt x="4723" y="9093"/>
                    <a:pt x="4922" y="9188"/>
                    <a:pt x="5120" y="9274"/>
                  </a:cubicBezTo>
                  <a:cubicBezTo>
                    <a:pt x="5655" y="9502"/>
                    <a:pt x="6211" y="9655"/>
                    <a:pt x="6780" y="9734"/>
                  </a:cubicBezTo>
                  <a:cubicBezTo>
                    <a:pt x="7029" y="9768"/>
                    <a:pt x="7286" y="9780"/>
                    <a:pt x="7530" y="9780"/>
                  </a:cubicBezTo>
                  <a:cubicBezTo>
                    <a:pt x="7752" y="9780"/>
                    <a:pt x="7973" y="9768"/>
                    <a:pt x="8189" y="9746"/>
                  </a:cubicBezTo>
                  <a:cubicBezTo>
                    <a:pt x="8536" y="9694"/>
                    <a:pt x="8859" y="9610"/>
                    <a:pt x="9138" y="9495"/>
                  </a:cubicBezTo>
                  <a:cubicBezTo>
                    <a:pt x="9314" y="9416"/>
                    <a:pt x="9479" y="9325"/>
                    <a:pt x="9620" y="9217"/>
                  </a:cubicBezTo>
                  <a:cubicBezTo>
                    <a:pt x="9751" y="9115"/>
                    <a:pt x="9871" y="8991"/>
                    <a:pt x="9985" y="8847"/>
                  </a:cubicBezTo>
                  <a:cubicBezTo>
                    <a:pt x="10058" y="8745"/>
                    <a:pt x="10126" y="8632"/>
                    <a:pt x="10178" y="8513"/>
                  </a:cubicBezTo>
                  <a:lnTo>
                    <a:pt x="10200" y="8456"/>
                  </a:lnTo>
                  <a:cubicBezTo>
                    <a:pt x="10212" y="8433"/>
                    <a:pt x="10223" y="8404"/>
                    <a:pt x="10257" y="8382"/>
                  </a:cubicBezTo>
                  <a:cubicBezTo>
                    <a:pt x="10275" y="8370"/>
                    <a:pt x="10297" y="8370"/>
                    <a:pt x="10320" y="8370"/>
                  </a:cubicBezTo>
                  <a:lnTo>
                    <a:pt x="10349" y="8370"/>
                  </a:lnTo>
                  <a:cubicBezTo>
                    <a:pt x="10383" y="8382"/>
                    <a:pt x="10411" y="8404"/>
                    <a:pt x="10428" y="8438"/>
                  </a:cubicBezTo>
                  <a:cubicBezTo>
                    <a:pt x="10439" y="8467"/>
                    <a:pt x="10446" y="8496"/>
                    <a:pt x="10433" y="8519"/>
                  </a:cubicBezTo>
                  <a:cubicBezTo>
                    <a:pt x="10377" y="8666"/>
                    <a:pt x="10315" y="8802"/>
                    <a:pt x="10246" y="8916"/>
                  </a:cubicBezTo>
                  <a:cubicBezTo>
                    <a:pt x="10286" y="8962"/>
                    <a:pt x="10331" y="8996"/>
                    <a:pt x="10371" y="9030"/>
                  </a:cubicBezTo>
                  <a:cubicBezTo>
                    <a:pt x="10604" y="9201"/>
                    <a:pt x="10848" y="9348"/>
                    <a:pt x="11104" y="9456"/>
                  </a:cubicBezTo>
                  <a:cubicBezTo>
                    <a:pt x="11354" y="9558"/>
                    <a:pt x="11610" y="9626"/>
                    <a:pt x="11865" y="9666"/>
                  </a:cubicBezTo>
                  <a:cubicBezTo>
                    <a:pt x="11996" y="9678"/>
                    <a:pt x="12127" y="9689"/>
                    <a:pt x="12258" y="9689"/>
                  </a:cubicBezTo>
                  <a:cubicBezTo>
                    <a:pt x="12382" y="9689"/>
                    <a:pt x="12502" y="9683"/>
                    <a:pt x="12615" y="9666"/>
                  </a:cubicBezTo>
                  <a:cubicBezTo>
                    <a:pt x="12940" y="9621"/>
                    <a:pt x="13263" y="9529"/>
                    <a:pt x="13588" y="9393"/>
                  </a:cubicBezTo>
                  <a:cubicBezTo>
                    <a:pt x="13855" y="9280"/>
                    <a:pt x="14099" y="9138"/>
                    <a:pt x="14325" y="8967"/>
                  </a:cubicBezTo>
                  <a:cubicBezTo>
                    <a:pt x="14514" y="8820"/>
                    <a:pt x="14684" y="8650"/>
                    <a:pt x="14831" y="8467"/>
                  </a:cubicBezTo>
                  <a:cubicBezTo>
                    <a:pt x="14985" y="8262"/>
                    <a:pt x="15116" y="8036"/>
                    <a:pt x="15219" y="7797"/>
                  </a:cubicBezTo>
                  <a:cubicBezTo>
                    <a:pt x="15321" y="7546"/>
                    <a:pt x="15395" y="7279"/>
                    <a:pt x="15434" y="7001"/>
                  </a:cubicBezTo>
                  <a:cubicBezTo>
                    <a:pt x="15474" y="6700"/>
                    <a:pt x="15468" y="6387"/>
                    <a:pt x="15429" y="6075"/>
                  </a:cubicBezTo>
                  <a:cubicBezTo>
                    <a:pt x="15382" y="5752"/>
                    <a:pt x="15298" y="5438"/>
                    <a:pt x="15172" y="5143"/>
                  </a:cubicBezTo>
                  <a:cubicBezTo>
                    <a:pt x="15059" y="4876"/>
                    <a:pt x="14912" y="4627"/>
                    <a:pt x="14741" y="4399"/>
                  </a:cubicBezTo>
                  <a:lnTo>
                    <a:pt x="14729" y="4381"/>
                  </a:lnTo>
                  <a:cubicBezTo>
                    <a:pt x="14571" y="4183"/>
                    <a:pt x="14394" y="4001"/>
                    <a:pt x="14201" y="3853"/>
                  </a:cubicBezTo>
                  <a:cubicBezTo>
                    <a:pt x="14013" y="3712"/>
                    <a:pt x="13821" y="3597"/>
                    <a:pt x="13616" y="3512"/>
                  </a:cubicBezTo>
                  <a:cubicBezTo>
                    <a:pt x="13417" y="3427"/>
                    <a:pt x="13200" y="3371"/>
                    <a:pt x="12979" y="3337"/>
                  </a:cubicBezTo>
                  <a:cubicBezTo>
                    <a:pt x="12859" y="3324"/>
                    <a:pt x="12741" y="3319"/>
                    <a:pt x="12628" y="3319"/>
                  </a:cubicBezTo>
                  <a:cubicBezTo>
                    <a:pt x="12513" y="3319"/>
                    <a:pt x="12389" y="3324"/>
                    <a:pt x="12269" y="3342"/>
                  </a:cubicBezTo>
                  <a:lnTo>
                    <a:pt x="12253" y="3342"/>
                  </a:lnTo>
                  <a:cubicBezTo>
                    <a:pt x="11946" y="3387"/>
                    <a:pt x="11632" y="3473"/>
                    <a:pt x="11325" y="3604"/>
                  </a:cubicBezTo>
                  <a:lnTo>
                    <a:pt x="11320" y="3626"/>
                  </a:lnTo>
                  <a:cubicBezTo>
                    <a:pt x="11309" y="3751"/>
                    <a:pt x="11298" y="3842"/>
                    <a:pt x="11280" y="3932"/>
                  </a:cubicBezTo>
                  <a:cubicBezTo>
                    <a:pt x="11275" y="3990"/>
                    <a:pt x="11212" y="4018"/>
                    <a:pt x="11162" y="4018"/>
                  </a:cubicBezTo>
                  <a:lnTo>
                    <a:pt x="11133" y="4018"/>
                  </a:lnTo>
                  <a:cubicBezTo>
                    <a:pt x="11081" y="4001"/>
                    <a:pt x="11047" y="3956"/>
                    <a:pt x="11047" y="3898"/>
                  </a:cubicBezTo>
                  <a:cubicBezTo>
                    <a:pt x="11041" y="3819"/>
                    <a:pt x="11041" y="3733"/>
                    <a:pt x="11041" y="3649"/>
                  </a:cubicBezTo>
                  <a:lnTo>
                    <a:pt x="11041" y="3615"/>
                  </a:lnTo>
                  <a:cubicBezTo>
                    <a:pt x="11041" y="3536"/>
                    <a:pt x="11036" y="3461"/>
                    <a:pt x="11036" y="3387"/>
                  </a:cubicBezTo>
                  <a:cubicBezTo>
                    <a:pt x="11031" y="3200"/>
                    <a:pt x="11013" y="3035"/>
                    <a:pt x="10996" y="2876"/>
                  </a:cubicBezTo>
                  <a:cubicBezTo>
                    <a:pt x="10950" y="2569"/>
                    <a:pt x="10882" y="2308"/>
                    <a:pt x="10786" y="2070"/>
                  </a:cubicBezTo>
                  <a:cubicBezTo>
                    <a:pt x="10672" y="1808"/>
                    <a:pt x="10525" y="1558"/>
                    <a:pt x="10343" y="1320"/>
                  </a:cubicBezTo>
                  <a:cubicBezTo>
                    <a:pt x="10166" y="1092"/>
                    <a:pt x="9968" y="887"/>
                    <a:pt x="9740" y="717"/>
                  </a:cubicBezTo>
                  <a:cubicBezTo>
                    <a:pt x="9518" y="546"/>
                    <a:pt x="9274" y="410"/>
                    <a:pt x="9014" y="297"/>
                  </a:cubicBezTo>
                  <a:cubicBezTo>
                    <a:pt x="8723" y="177"/>
                    <a:pt x="8411" y="85"/>
                    <a:pt x="8086" y="40"/>
                  </a:cubicBezTo>
                  <a:cubicBezTo>
                    <a:pt x="7888" y="17"/>
                    <a:pt x="7689" y="1"/>
                    <a:pt x="7496"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13"/>
            <p:cNvSpPr/>
            <p:nvPr/>
          </p:nvSpPr>
          <p:spPr>
            <a:xfrm>
              <a:off x="7259265" y="493098"/>
              <a:ext cx="1165369" cy="175488"/>
            </a:xfrm>
            <a:custGeom>
              <a:avLst/>
              <a:gdLst/>
              <a:ahLst/>
              <a:cxnLst/>
              <a:rect l="l" t="t" r="r" b="b"/>
              <a:pathLst>
                <a:path w="35435" h="5336" extrusionOk="0">
                  <a:moveTo>
                    <a:pt x="22985" y="0"/>
                  </a:moveTo>
                  <a:cubicBezTo>
                    <a:pt x="22962" y="5"/>
                    <a:pt x="22939" y="11"/>
                    <a:pt x="22922" y="22"/>
                  </a:cubicBezTo>
                  <a:cubicBezTo>
                    <a:pt x="22883" y="40"/>
                    <a:pt x="22860" y="74"/>
                    <a:pt x="22849" y="113"/>
                  </a:cubicBezTo>
                  <a:lnTo>
                    <a:pt x="22849" y="131"/>
                  </a:lnTo>
                  <a:cubicBezTo>
                    <a:pt x="22849" y="267"/>
                    <a:pt x="22836" y="404"/>
                    <a:pt x="22820" y="540"/>
                  </a:cubicBezTo>
                  <a:cubicBezTo>
                    <a:pt x="22775" y="840"/>
                    <a:pt x="22695" y="1136"/>
                    <a:pt x="22576" y="1420"/>
                  </a:cubicBezTo>
                  <a:cubicBezTo>
                    <a:pt x="22485" y="1624"/>
                    <a:pt x="22366" y="1823"/>
                    <a:pt x="22230" y="2012"/>
                  </a:cubicBezTo>
                  <a:cubicBezTo>
                    <a:pt x="22041" y="2256"/>
                    <a:pt x="21814" y="2477"/>
                    <a:pt x="21559" y="2676"/>
                  </a:cubicBezTo>
                  <a:cubicBezTo>
                    <a:pt x="21268" y="2898"/>
                    <a:pt x="20956" y="3079"/>
                    <a:pt x="20620" y="3221"/>
                  </a:cubicBezTo>
                  <a:lnTo>
                    <a:pt x="20609" y="3227"/>
                  </a:lnTo>
                  <a:cubicBezTo>
                    <a:pt x="20279" y="3363"/>
                    <a:pt x="19945" y="3454"/>
                    <a:pt x="19604" y="3506"/>
                  </a:cubicBezTo>
                  <a:cubicBezTo>
                    <a:pt x="19456" y="3523"/>
                    <a:pt x="19314" y="3528"/>
                    <a:pt x="19177" y="3528"/>
                  </a:cubicBezTo>
                  <a:cubicBezTo>
                    <a:pt x="19047" y="3528"/>
                    <a:pt x="18910" y="3523"/>
                    <a:pt x="18779" y="3506"/>
                  </a:cubicBezTo>
                  <a:cubicBezTo>
                    <a:pt x="18524" y="3465"/>
                    <a:pt x="18280" y="3397"/>
                    <a:pt x="18041" y="3302"/>
                  </a:cubicBezTo>
                  <a:cubicBezTo>
                    <a:pt x="17995" y="3284"/>
                    <a:pt x="17956" y="3261"/>
                    <a:pt x="17911" y="3239"/>
                  </a:cubicBezTo>
                  <a:cubicBezTo>
                    <a:pt x="17939" y="3142"/>
                    <a:pt x="17961" y="3051"/>
                    <a:pt x="17979" y="2961"/>
                  </a:cubicBezTo>
                  <a:cubicBezTo>
                    <a:pt x="17984" y="2909"/>
                    <a:pt x="17984" y="2869"/>
                    <a:pt x="17961" y="2835"/>
                  </a:cubicBezTo>
                  <a:cubicBezTo>
                    <a:pt x="17939" y="2801"/>
                    <a:pt x="17905" y="2773"/>
                    <a:pt x="17866" y="2762"/>
                  </a:cubicBezTo>
                  <a:cubicBezTo>
                    <a:pt x="17853" y="2756"/>
                    <a:pt x="17842" y="2756"/>
                    <a:pt x="17825" y="2756"/>
                  </a:cubicBezTo>
                  <a:cubicBezTo>
                    <a:pt x="17763" y="2756"/>
                    <a:pt x="17688" y="2796"/>
                    <a:pt x="17672" y="2869"/>
                  </a:cubicBezTo>
                  <a:cubicBezTo>
                    <a:pt x="17643" y="3029"/>
                    <a:pt x="17598" y="3182"/>
                    <a:pt x="17541" y="3323"/>
                  </a:cubicBezTo>
                  <a:cubicBezTo>
                    <a:pt x="17467" y="3494"/>
                    <a:pt x="17371" y="3654"/>
                    <a:pt x="17257" y="3806"/>
                  </a:cubicBezTo>
                  <a:cubicBezTo>
                    <a:pt x="17132" y="3966"/>
                    <a:pt x="16979" y="4120"/>
                    <a:pt x="16802" y="4256"/>
                  </a:cubicBezTo>
                  <a:cubicBezTo>
                    <a:pt x="16570" y="4438"/>
                    <a:pt x="16297" y="4590"/>
                    <a:pt x="15990" y="4721"/>
                  </a:cubicBezTo>
                  <a:cubicBezTo>
                    <a:pt x="15569" y="4892"/>
                    <a:pt x="15092" y="5017"/>
                    <a:pt x="14569" y="5091"/>
                  </a:cubicBezTo>
                  <a:cubicBezTo>
                    <a:pt x="14252" y="5130"/>
                    <a:pt x="13927" y="5154"/>
                    <a:pt x="13609" y="5154"/>
                  </a:cubicBezTo>
                  <a:cubicBezTo>
                    <a:pt x="13268" y="5154"/>
                    <a:pt x="12927" y="5130"/>
                    <a:pt x="12586" y="5085"/>
                  </a:cubicBezTo>
                  <a:cubicBezTo>
                    <a:pt x="11978" y="5000"/>
                    <a:pt x="11415" y="4852"/>
                    <a:pt x="10921" y="4648"/>
                  </a:cubicBezTo>
                  <a:cubicBezTo>
                    <a:pt x="10586" y="4506"/>
                    <a:pt x="10297" y="4341"/>
                    <a:pt x="10046" y="4147"/>
                  </a:cubicBezTo>
                  <a:cubicBezTo>
                    <a:pt x="9864" y="4011"/>
                    <a:pt x="9705" y="3858"/>
                    <a:pt x="9574" y="3699"/>
                  </a:cubicBezTo>
                  <a:cubicBezTo>
                    <a:pt x="9466" y="3551"/>
                    <a:pt x="9376" y="3397"/>
                    <a:pt x="9301" y="3221"/>
                  </a:cubicBezTo>
                  <a:cubicBezTo>
                    <a:pt x="9262" y="3131"/>
                    <a:pt x="9228" y="3040"/>
                    <a:pt x="9199" y="2948"/>
                  </a:cubicBezTo>
                  <a:cubicBezTo>
                    <a:pt x="9177" y="2886"/>
                    <a:pt x="9120" y="2846"/>
                    <a:pt x="9063" y="2846"/>
                  </a:cubicBezTo>
                  <a:cubicBezTo>
                    <a:pt x="9052" y="2846"/>
                    <a:pt x="9041" y="2846"/>
                    <a:pt x="9028" y="2852"/>
                  </a:cubicBezTo>
                  <a:cubicBezTo>
                    <a:pt x="8989" y="2858"/>
                    <a:pt x="8955" y="2886"/>
                    <a:pt x="8938" y="2920"/>
                  </a:cubicBezTo>
                  <a:cubicBezTo>
                    <a:pt x="8921" y="2954"/>
                    <a:pt x="8915" y="2988"/>
                    <a:pt x="8926" y="3022"/>
                  </a:cubicBezTo>
                  <a:lnTo>
                    <a:pt x="8938" y="3045"/>
                  </a:lnTo>
                  <a:lnTo>
                    <a:pt x="8944" y="3063"/>
                  </a:lnTo>
                  <a:lnTo>
                    <a:pt x="8944" y="3074"/>
                  </a:lnTo>
                  <a:cubicBezTo>
                    <a:pt x="9012" y="3261"/>
                    <a:pt x="9080" y="3454"/>
                    <a:pt x="9177" y="3636"/>
                  </a:cubicBezTo>
                  <a:cubicBezTo>
                    <a:pt x="9148" y="3682"/>
                    <a:pt x="9120" y="3722"/>
                    <a:pt x="9091" y="3761"/>
                  </a:cubicBezTo>
                  <a:cubicBezTo>
                    <a:pt x="8983" y="3898"/>
                    <a:pt x="8858" y="4023"/>
                    <a:pt x="8711" y="4136"/>
                  </a:cubicBezTo>
                  <a:cubicBezTo>
                    <a:pt x="8529" y="4273"/>
                    <a:pt x="8330" y="4393"/>
                    <a:pt x="8115" y="4483"/>
                  </a:cubicBezTo>
                  <a:cubicBezTo>
                    <a:pt x="7864" y="4585"/>
                    <a:pt x="7586" y="4659"/>
                    <a:pt x="7290" y="4705"/>
                  </a:cubicBezTo>
                  <a:cubicBezTo>
                    <a:pt x="7119" y="4727"/>
                    <a:pt x="6943" y="4739"/>
                    <a:pt x="6773" y="4739"/>
                  </a:cubicBezTo>
                  <a:cubicBezTo>
                    <a:pt x="6591" y="4739"/>
                    <a:pt x="6415" y="4727"/>
                    <a:pt x="6245" y="4705"/>
                  </a:cubicBezTo>
                  <a:cubicBezTo>
                    <a:pt x="5938" y="4659"/>
                    <a:pt x="5637" y="4574"/>
                    <a:pt x="5353" y="4461"/>
                  </a:cubicBezTo>
                  <a:cubicBezTo>
                    <a:pt x="5120" y="4359"/>
                    <a:pt x="4903" y="4233"/>
                    <a:pt x="4716" y="4091"/>
                  </a:cubicBezTo>
                  <a:cubicBezTo>
                    <a:pt x="4557" y="3966"/>
                    <a:pt x="4415" y="3829"/>
                    <a:pt x="4296" y="3677"/>
                  </a:cubicBezTo>
                  <a:cubicBezTo>
                    <a:pt x="4182" y="3523"/>
                    <a:pt x="4085" y="3358"/>
                    <a:pt x="4017" y="3193"/>
                  </a:cubicBezTo>
                  <a:cubicBezTo>
                    <a:pt x="3948" y="3034"/>
                    <a:pt x="3903" y="2869"/>
                    <a:pt x="3875" y="2699"/>
                  </a:cubicBezTo>
                  <a:cubicBezTo>
                    <a:pt x="3869" y="2659"/>
                    <a:pt x="3864" y="2631"/>
                    <a:pt x="3835" y="2602"/>
                  </a:cubicBezTo>
                  <a:cubicBezTo>
                    <a:pt x="3807" y="2579"/>
                    <a:pt x="3773" y="2563"/>
                    <a:pt x="3738" y="2563"/>
                  </a:cubicBezTo>
                  <a:cubicBezTo>
                    <a:pt x="3699" y="2563"/>
                    <a:pt x="3665" y="2579"/>
                    <a:pt x="3636" y="2602"/>
                  </a:cubicBezTo>
                  <a:cubicBezTo>
                    <a:pt x="3614" y="2625"/>
                    <a:pt x="3591" y="2665"/>
                    <a:pt x="3597" y="2704"/>
                  </a:cubicBezTo>
                  <a:cubicBezTo>
                    <a:pt x="3602" y="2728"/>
                    <a:pt x="3602" y="2756"/>
                    <a:pt x="3602" y="2783"/>
                  </a:cubicBezTo>
                  <a:cubicBezTo>
                    <a:pt x="3608" y="2824"/>
                    <a:pt x="3614" y="2864"/>
                    <a:pt x="3620" y="2903"/>
                  </a:cubicBezTo>
                  <a:cubicBezTo>
                    <a:pt x="3625" y="2961"/>
                    <a:pt x="3636" y="3022"/>
                    <a:pt x="3654" y="3085"/>
                  </a:cubicBezTo>
                  <a:cubicBezTo>
                    <a:pt x="3676" y="3176"/>
                    <a:pt x="3704" y="3268"/>
                    <a:pt x="3738" y="3370"/>
                  </a:cubicBezTo>
                  <a:cubicBezTo>
                    <a:pt x="3539" y="3431"/>
                    <a:pt x="3342" y="3483"/>
                    <a:pt x="3137" y="3512"/>
                  </a:cubicBezTo>
                  <a:cubicBezTo>
                    <a:pt x="3006" y="3528"/>
                    <a:pt x="2875" y="3534"/>
                    <a:pt x="2744" y="3534"/>
                  </a:cubicBezTo>
                  <a:cubicBezTo>
                    <a:pt x="2626" y="3534"/>
                    <a:pt x="2500" y="3528"/>
                    <a:pt x="2375" y="3512"/>
                  </a:cubicBezTo>
                  <a:cubicBezTo>
                    <a:pt x="2120" y="3478"/>
                    <a:pt x="1886" y="3409"/>
                    <a:pt x="1671" y="3307"/>
                  </a:cubicBezTo>
                  <a:lnTo>
                    <a:pt x="1671" y="3307"/>
                  </a:lnTo>
                  <a:lnTo>
                    <a:pt x="1705" y="3329"/>
                  </a:lnTo>
                  <a:cubicBezTo>
                    <a:pt x="1483" y="3239"/>
                    <a:pt x="1273" y="3113"/>
                    <a:pt x="1079" y="2966"/>
                  </a:cubicBezTo>
                  <a:cubicBezTo>
                    <a:pt x="887" y="2812"/>
                    <a:pt x="716" y="2642"/>
                    <a:pt x="562" y="2449"/>
                  </a:cubicBezTo>
                  <a:cubicBezTo>
                    <a:pt x="455" y="2306"/>
                    <a:pt x="358" y="2153"/>
                    <a:pt x="273" y="1994"/>
                  </a:cubicBezTo>
                  <a:cubicBezTo>
                    <a:pt x="182" y="1954"/>
                    <a:pt x="90" y="1909"/>
                    <a:pt x="0" y="1863"/>
                  </a:cubicBezTo>
                  <a:lnTo>
                    <a:pt x="0" y="1863"/>
                  </a:lnTo>
                  <a:cubicBezTo>
                    <a:pt x="34" y="1931"/>
                    <a:pt x="69" y="1999"/>
                    <a:pt x="103" y="2062"/>
                  </a:cubicBezTo>
                  <a:cubicBezTo>
                    <a:pt x="164" y="2182"/>
                    <a:pt x="239" y="2306"/>
                    <a:pt x="329" y="2432"/>
                  </a:cubicBezTo>
                  <a:cubicBezTo>
                    <a:pt x="415" y="2552"/>
                    <a:pt x="500" y="2654"/>
                    <a:pt x="591" y="2744"/>
                  </a:cubicBezTo>
                  <a:cubicBezTo>
                    <a:pt x="688" y="2846"/>
                    <a:pt x="795" y="2943"/>
                    <a:pt x="903" y="3029"/>
                  </a:cubicBezTo>
                  <a:cubicBezTo>
                    <a:pt x="1318" y="3347"/>
                    <a:pt x="1852" y="3568"/>
                    <a:pt x="2437" y="3654"/>
                  </a:cubicBezTo>
                  <a:cubicBezTo>
                    <a:pt x="2613" y="3677"/>
                    <a:pt x="2796" y="3693"/>
                    <a:pt x="2983" y="3693"/>
                  </a:cubicBezTo>
                  <a:cubicBezTo>
                    <a:pt x="3130" y="3693"/>
                    <a:pt x="3284" y="3682"/>
                    <a:pt x="3432" y="3664"/>
                  </a:cubicBezTo>
                  <a:cubicBezTo>
                    <a:pt x="3597" y="3648"/>
                    <a:pt x="3762" y="3619"/>
                    <a:pt x="3927" y="3580"/>
                  </a:cubicBezTo>
                  <a:cubicBezTo>
                    <a:pt x="3966" y="3574"/>
                    <a:pt x="4006" y="3562"/>
                    <a:pt x="4045" y="3551"/>
                  </a:cubicBezTo>
                  <a:cubicBezTo>
                    <a:pt x="4085" y="3602"/>
                    <a:pt x="4131" y="3654"/>
                    <a:pt x="4171" y="3699"/>
                  </a:cubicBezTo>
                  <a:cubicBezTo>
                    <a:pt x="4341" y="3892"/>
                    <a:pt x="4546" y="4068"/>
                    <a:pt x="4784" y="4239"/>
                  </a:cubicBezTo>
                  <a:cubicBezTo>
                    <a:pt x="5210" y="4540"/>
                    <a:pt x="5710" y="4750"/>
                    <a:pt x="6233" y="4841"/>
                  </a:cubicBezTo>
                  <a:cubicBezTo>
                    <a:pt x="6426" y="4875"/>
                    <a:pt x="6626" y="4897"/>
                    <a:pt x="6825" y="4897"/>
                  </a:cubicBezTo>
                  <a:cubicBezTo>
                    <a:pt x="7142" y="4897"/>
                    <a:pt x="7460" y="4852"/>
                    <a:pt x="7774" y="4761"/>
                  </a:cubicBezTo>
                  <a:cubicBezTo>
                    <a:pt x="8278" y="4619"/>
                    <a:pt x="8750" y="4346"/>
                    <a:pt x="9125" y="3971"/>
                  </a:cubicBezTo>
                  <a:cubicBezTo>
                    <a:pt x="9199" y="3898"/>
                    <a:pt x="9274" y="3824"/>
                    <a:pt x="9335" y="3750"/>
                  </a:cubicBezTo>
                  <a:cubicBezTo>
                    <a:pt x="9364" y="3784"/>
                    <a:pt x="9398" y="3824"/>
                    <a:pt x="9438" y="3864"/>
                  </a:cubicBezTo>
                  <a:cubicBezTo>
                    <a:pt x="9574" y="4005"/>
                    <a:pt x="9734" y="4147"/>
                    <a:pt x="9899" y="4273"/>
                  </a:cubicBezTo>
                  <a:cubicBezTo>
                    <a:pt x="10205" y="4500"/>
                    <a:pt x="10557" y="4700"/>
                    <a:pt x="10979" y="4870"/>
                  </a:cubicBezTo>
                  <a:cubicBezTo>
                    <a:pt x="11336" y="5012"/>
                    <a:pt x="11722" y="5130"/>
                    <a:pt x="12143" y="5216"/>
                  </a:cubicBezTo>
                  <a:cubicBezTo>
                    <a:pt x="12529" y="5295"/>
                    <a:pt x="12933" y="5335"/>
                    <a:pt x="13376" y="5335"/>
                  </a:cubicBezTo>
                  <a:lnTo>
                    <a:pt x="13478" y="5335"/>
                  </a:lnTo>
                  <a:cubicBezTo>
                    <a:pt x="13898" y="5330"/>
                    <a:pt x="14336" y="5279"/>
                    <a:pt x="14779" y="5193"/>
                  </a:cubicBezTo>
                  <a:cubicBezTo>
                    <a:pt x="15246" y="5096"/>
                    <a:pt x="15649" y="4972"/>
                    <a:pt x="16012" y="4813"/>
                  </a:cubicBezTo>
                  <a:cubicBezTo>
                    <a:pt x="16195" y="4734"/>
                    <a:pt x="16387" y="4631"/>
                    <a:pt x="16586" y="4500"/>
                  </a:cubicBezTo>
                  <a:cubicBezTo>
                    <a:pt x="16672" y="4449"/>
                    <a:pt x="16757" y="4386"/>
                    <a:pt x="16859" y="4312"/>
                  </a:cubicBezTo>
                  <a:cubicBezTo>
                    <a:pt x="16961" y="4233"/>
                    <a:pt x="17040" y="4165"/>
                    <a:pt x="17109" y="4102"/>
                  </a:cubicBezTo>
                  <a:cubicBezTo>
                    <a:pt x="17263" y="3949"/>
                    <a:pt x="17381" y="3779"/>
                    <a:pt x="17496" y="3614"/>
                  </a:cubicBezTo>
                  <a:cubicBezTo>
                    <a:pt x="17546" y="3546"/>
                    <a:pt x="17593" y="3478"/>
                    <a:pt x="17643" y="3415"/>
                  </a:cubicBezTo>
                  <a:cubicBezTo>
                    <a:pt x="17683" y="3438"/>
                    <a:pt x="17729" y="3460"/>
                    <a:pt x="17774" y="3489"/>
                  </a:cubicBezTo>
                  <a:cubicBezTo>
                    <a:pt x="17876" y="3540"/>
                    <a:pt x="17990" y="3585"/>
                    <a:pt x="18115" y="3625"/>
                  </a:cubicBezTo>
                  <a:cubicBezTo>
                    <a:pt x="18354" y="3704"/>
                    <a:pt x="18616" y="3745"/>
                    <a:pt x="18882" y="3750"/>
                  </a:cubicBezTo>
                  <a:cubicBezTo>
                    <a:pt x="18916" y="3756"/>
                    <a:pt x="18944" y="3756"/>
                    <a:pt x="18973" y="3756"/>
                  </a:cubicBezTo>
                  <a:cubicBezTo>
                    <a:pt x="19149" y="3756"/>
                    <a:pt x="19332" y="3738"/>
                    <a:pt x="19508" y="3716"/>
                  </a:cubicBezTo>
                  <a:cubicBezTo>
                    <a:pt x="19649" y="3932"/>
                    <a:pt x="19831" y="4125"/>
                    <a:pt x="20048" y="4273"/>
                  </a:cubicBezTo>
                  <a:cubicBezTo>
                    <a:pt x="20274" y="4432"/>
                    <a:pt x="20541" y="4551"/>
                    <a:pt x="20843" y="4619"/>
                  </a:cubicBezTo>
                  <a:cubicBezTo>
                    <a:pt x="21008" y="4653"/>
                    <a:pt x="21189" y="4671"/>
                    <a:pt x="21377" y="4671"/>
                  </a:cubicBezTo>
                  <a:cubicBezTo>
                    <a:pt x="21485" y="4671"/>
                    <a:pt x="21593" y="4665"/>
                    <a:pt x="21700" y="4653"/>
                  </a:cubicBezTo>
                  <a:cubicBezTo>
                    <a:pt x="21979" y="4625"/>
                    <a:pt x="22275" y="4556"/>
                    <a:pt x="22564" y="4443"/>
                  </a:cubicBezTo>
                  <a:cubicBezTo>
                    <a:pt x="22791" y="4352"/>
                    <a:pt x="23025" y="4233"/>
                    <a:pt x="23252" y="4086"/>
                  </a:cubicBezTo>
                  <a:cubicBezTo>
                    <a:pt x="23394" y="3989"/>
                    <a:pt x="23536" y="3881"/>
                    <a:pt x="23667" y="3761"/>
                  </a:cubicBezTo>
                  <a:cubicBezTo>
                    <a:pt x="23678" y="3784"/>
                    <a:pt x="23696" y="3806"/>
                    <a:pt x="23717" y="3824"/>
                  </a:cubicBezTo>
                  <a:cubicBezTo>
                    <a:pt x="23798" y="3921"/>
                    <a:pt x="23900" y="4011"/>
                    <a:pt x="24019" y="4108"/>
                  </a:cubicBezTo>
                  <a:cubicBezTo>
                    <a:pt x="24218" y="4267"/>
                    <a:pt x="24457" y="4414"/>
                    <a:pt x="24724" y="4545"/>
                  </a:cubicBezTo>
                  <a:cubicBezTo>
                    <a:pt x="24963" y="4659"/>
                    <a:pt x="25235" y="4755"/>
                    <a:pt x="25548" y="4836"/>
                  </a:cubicBezTo>
                  <a:cubicBezTo>
                    <a:pt x="25815" y="4910"/>
                    <a:pt x="26099" y="4960"/>
                    <a:pt x="26389" y="4983"/>
                  </a:cubicBezTo>
                  <a:cubicBezTo>
                    <a:pt x="26547" y="5000"/>
                    <a:pt x="26707" y="5006"/>
                    <a:pt x="26866" y="5006"/>
                  </a:cubicBezTo>
                  <a:cubicBezTo>
                    <a:pt x="27008" y="5006"/>
                    <a:pt x="27150" y="5000"/>
                    <a:pt x="27292" y="4989"/>
                  </a:cubicBezTo>
                  <a:cubicBezTo>
                    <a:pt x="27559" y="4965"/>
                    <a:pt x="27843" y="4915"/>
                    <a:pt x="28162" y="4829"/>
                  </a:cubicBezTo>
                  <a:cubicBezTo>
                    <a:pt x="28735" y="4676"/>
                    <a:pt x="29224" y="4438"/>
                    <a:pt x="29605" y="4120"/>
                  </a:cubicBezTo>
                  <a:cubicBezTo>
                    <a:pt x="29702" y="4039"/>
                    <a:pt x="29792" y="3955"/>
                    <a:pt x="29883" y="3858"/>
                  </a:cubicBezTo>
                  <a:cubicBezTo>
                    <a:pt x="29912" y="3903"/>
                    <a:pt x="29951" y="3949"/>
                    <a:pt x="29996" y="3989"/>
                  </a:cubicBezTo>
                  <a:cubicBezTo>
                    <a:pt x="30064" y="4063"/>
                    <a:pt x="30145" y="4131"/>
                    <a:pt x="30224" y="4194"/>
                  </a:cubicBezTo>
                  <a:cubicBezTo>
                    <a:pt x="30321" y="4267"/>
                    <a:pt x="30428" y="4341"/>
                    <a:pt x="30565" y="4414"/>
                  </a:cubicBezTo>
                  <a:cubicBezTo>
                    <a:pt x="30758" y="4517"/>
                    <a:pt x="30974" y="4603"/>
                    <a:pt x="31224" y="4665"/>
                  </a:cubicBezTo>
                  <a:cubicBezTo>
                    <a:pt x="31435" y="4721"/>
                    <a:pt x="31667" y="4750"/>
                    <a:pt x="31912" y="4755"/>
                  </a:cubicBezTo>
                  <a:lnTo>
                    <a:pt x="32008" y="4755"/>
                  </a:lnTo>
                  <a:cubicBezTo>
                    <a:pt x="32219" y="4755"/>
                    <a:pt x="32429" y="4739"/>
                    <a:pt x="32639" y="4705"/>
                  </a:cubicBezTo>
                  <a:cubicBezTo>
                    <a:pt x="33122" y="4619"/>
                    <a:pt x="33588" y="4443"/>
                    <a:pt x="34019" y="4181"/>
                  </a:cubicBezTo>
                  <a:cubicBezTo>
                    <a:pt x="34435" y="3932"/>
                    <a:pt x="34782" y="3596"/>
                    <a:pt x="35026" y="3216"/>
                  </a:cubicBezTo>
                  <a:cubicBezTo>
                    <a:pt x="35168" y="3000"/>
                    <a:pt x="35270" y="2773"/>
                    <a:pt x="35338" y="2539"/>
                  </a:cubicBezTo>
                  <a:cubicBezTo>
                    <a:pt x="35378" y="2415"/>
                    <a:pt x="35406" y="2284"/>
                    <a:pt x="35424" y="2153"/>
                  </a:cubicBezTo>
                  <a:cubicBezTo>
                    <a:pt x="35429" y="2114"/>
                    <a:pt x="35435" y="2074"/>
                    <a:pt x="35435" y="2033"/>
                  </a:cubicBezTo>
                  <a:cubicBezTo>
                    <a:pt x="35361" y="1999"/>
                    <a:pt x="35281" y="1972"/>
                    <a:pt x="35207" y="1938"/>
                  </a:cubicBezTo>
                  <a:cubicBezTo>
                    <a:pt x="35202" y="1965"/>
                    <a:pt x="35196" y="1999"/>
                    <a:pt x="35196" y="2028"/>
                  </a:cubicBezTo>
                  <a:cubicBezTo>
                    <a:pt x="35157" y="2306"/>
                    <a:pt x="35083" y="2573"/>
                    <a:pt x="34981" y="2824"/>
                  </a:cubicBezTo>
                  <a:cubicBezTo>
                    <a:pt x="34878" y="3063"/>
                    <a:pt x="34747" y="3289"/>
                    <a:pt x="34593" y="3494"/>
                  </a:cubicBezTo>
                  <a:cubicBezTo>
                    <a:pt x="34446" y="3677"/>
                    <a:pt x="34276" y="3847"/>
                    <a:pt x="34087" y="3994"/>
                  </a:cubicBezTo>
                  <a:cubicBezTo>
                    <a:pt x="33861" y="4165"/>
                    <a:pt x="33617" y="4307"/>
                    <a:pt x="33350" y="4420"/>
                  </a:cubicBezTo>
                  <a:cubicBezTo>
                    <a:pt x="33025" y="4556"/>
                    <a:pt x="32702" y="4648"/>
                    <a:pt x="32377" y="4693"/>
                  </a:cubicBezTo>
                  <a:cubicBezTo>
                    <a:pt x="32264" y="4710"/>
                    <a:pt x="32144" y="4716"/>
                    <a:pt x="32020" y="4716"/>
                  </a:cubicBezTo>
                  <a:cubicBezTo>
                    <a:pt x="31889" y="4716"/>
                    <a:pt x="31758" y="4705"/>
                    <a:pt x="31627" y="4693"/>
                  </a:cubicBezTo>
                  <a:cubicBezTo>
                    <a:pt x="31372" y="4653"/>
                    <a:pt x="31116" y="4585"/>
                    <a:pt x="30866" y="4483"/>
                  </a:cubicBezTo>
                  <a:cubicBezTo>
                    <a:pt x="30610" y="4375"/>
                    <a:pt x="30366" y="4228"/>
                    <a:pt x="30133" y="4057"/>
                  </a:cubicBezTo>
                  <a:cubicBezTo>
                    <a:pt x="30093" y="4023"/>
                    <a:pt x="30048" y="3989"/>
                    <a:pt x="30008" y="3943"/>
                  </a:cubicBezTo>
                  <a:cubicBezTo>
                    <a:pt x="30077" y="3829"/>
                    <a:pt x="30139" y="3693"/>
                    <a:pt x="30195" y="3546"/>
                  </a:cubicBezTo>
                  <a:cubicBezTo>
                    <a:pt x="30208" y="3523"/>
                    <a:pt x="30201" y="3494"/>
                    <a:pt x="30190" y="3465"/>
                  </a:cubicBezTo>
                  <a:cubicBezTo>
                    <a:pt x="30173" y="3431"/>
                    <a:pt x="30145" y="3409"/>
                    <a:pt x="30111" y="3397"/>
                  </a:cubicBezTo>
                  <a:lnTo>
                    <a:pt x="30082" y="3397"/>
                  </a:lnTo>
                  <a:cubicBezTo>
                    <a:pt x="30059" y="3397"/>
                    <a:pt x="30037" y="3397"/>
                    <a:pt x="30019" y="3409"/>
                  </a:cubicBezTo>
                  <a:cubicBezTo>
                    <a:pt x="29985" y="3431"/>
                    <a:pt x="29974" y="3460"/>
                    <a:pt x="29962" y="3483"/>
                  </a:cubicBezTo>
                  <a:lnTo>
                    <a:pt x="29940" y="3540"/>
                  </a:lnTo>
                  <a:cubicBezTo>
                    <a:pt x="29888" y="3659"/>
                    <a:pt x="29820" y="3772"/>
                    <a:pt x="29747" y="3874"/>
                  </a:cubicBezTo>
                  <a:cubicBezTo>
                    <a:pt x="29633" y="4018"/>
                    <a:pt x="29513" y="4142"/>
                    <a:pt x="29382" y="4244"/>
                  </a:cubicBezTo>
                  <a:cubicBezTo>
                    <a:pt x="29241" y="4352"/>
                    <a:pt x="29076" y="4443"/>
                    <a:pt x="28900" y="4522"/>
                  </a:cubicBezTo>
                  <a:cubicBezTo>
                    <a:pt x="28621" y="4637"/>
                    <a:pt x="28298" y="4721"/>
                    <a:pt x="27951" y="4773"/>
                  </a:cubicBezTo>
                  <a:cubicBezTo>
                    <a:pt x="27735" y="4795"/>
                    <a:pt x="27514" y="4807"/>
                    <a:pt x="27292" y="4807"/>
                  </a:cubicBezTo>
                  <a:cubicBezTo>
                    <a:pt x="27048" y="4807"/>
                    <a:pt x="26791" y="4795"/>
                    <a:pt x="26542" y="4761"/>
                  </a:cubicBezTo>
                  <a:cubicBezTo>
                    <a:pt x="25973" y="4682"/>
                    <a:pt x="25417" y="4529"/>
                    <a:pt x="24882" y="4301"/>
                  </a:cubicBezTo>
                  <a:cubicBezTo>
                    <a:pt x="24684" y="4215"/>
                    <a:pt x="24485" y="4120"/>
                    <a:pt x="24302" y="4018"/>
                  </a:cubicBezTo>
                  <a:cubicBezTo>
                    <a:pt x="24195" y="3960"/>
                    <a:pt x="24105" y="3903"/>
                    <a:pt x="24024" y="3847"/>
                  </a:cubicBezTo>
                  <a:cubicBezTo>
                    <a:pt x="23968" y="3806"/>
                    <a:pt x="23906" y="3767"/>
                    <a:pt x="23848" y="3727"/>
                  </a:cubicBezTo>
                  <a:lnTo>
                    <a:pt x="23786" y="3682"/>
                  </a:lnTo>
                  <a:lnTo>
                    <a:pt x="23769" y="3664"/>
                  </a:lnTo>
                  <a:lnTo>
                    <a:pt x="23757" y="3648"/>
                  </a:lnTo>
                  <a:lnTo>
                    <a:pt x="23746" y="3636"/>
                  </a:lnTo>
                  <a:cubicBezTo>
                    <a:pt x="23723" y="3614"/>
                    <a:pt x="23689" y="3596"/>
                    <a:pt x="23649" y="3596"/>
                  </a:cubicBezTo>
                  <a:cubicBezTo>
                    <a:pt x="23638" y="3596"/>
                    <a:pt x="23627" y="3602"/>
                    <a:pt x="23610" y="3602"/>
                  </a:cubicBezTo>
                  <a:lnTo>
                    <a:pt x="23587" y="3602"/>
                  </a:lnTo>
                  <a:cubicBezTo>
                    <a:pt x="23547" y="3602"/>
                    <a:pt x="23507" y="3625"/>
                    <a:pt x="23484" y="3659"/>
                  </a:cubicBezTo>
                  <a:cubicBezTo>
                    <a:pt x="23468" y="3688"/>
                    <a:pt x="23445" y="3716"/>
                    <a:pt x="23423" y="3750"/>
                  </a:cubicBezTo>
                  <a:cubicBezTo>
                    <a:pt x="23337" y="3853"/>
                    <a:pt x="23235" y="3955"/>
                    <a:pt x="23121" y="4045"/>
                  </a:cubicBezTo>
                  <a:cubicBezTo>
                    <a:pt x="22956" y="4165"/>
                    <a:pt x="22781" y="4267"/>
                    <a:pt x="22587" y="4341"/>
                  </a:cubicBezTo>
                  <a:lnTo>
                    <a:pt x="22605" y="4341"/>
                  </a:lnTo>
                  <a:lnTo>
                    <a:pt x="22581" y="4352"/>
                  </a:lnTo>
                  <a:cubicBezTo>
                    <a:pt x="22343" y="4449"/>
                    <a:pt x="22075" y="4517"/>
                    <a:pt x="21803" y="4556"/>
                  </a:cubicBezTo>
                  <a:cubicBezTo>
                    <a:pt x="21666" y="4574"/>
                    <a:pt x="21530" y="4585"/>
                    <a:pt x="21399" y="4585"/>
                  </a:cubicBezTo>
                  <a:cubicBezTo>
                    <a:pt x="21268" y="4585"/>
                    <a:pt x="21144" y="4574"/>
                    <a:pt x="21024" y="4556"/>
                  </a:cubicBezTo>
                  <a:cubicBezTo>
                    <a:pt x="20819" y="4529"/>
                    <a:pt x="20627" y="4477"/>
                    <a:pt x="20450" y="4409"/>
                  </a:cubicBezTo>
                  <a:cubicBezTo>
                    <a:pt x="20314" y="4346"/>
                    <a:pt x="20184" y="4273"/>
                    <a:pt x="20069" y="4188"/>
                  </a:cubicBezTo>
                  <a:cubicBezTo>
                    <a:pt x="19962" y="4108"/>
                    <a:pt x="19865" y="4005"/>
                    <a:pt x="19780" y="3898"/>
                  </a:cubicBezTo>
                  <a:lnTo>
                    <a:pt x="19763" y="3864"/>
                  </a:lnTo>
                  <a:cubicBezTo>
                    <a:pt x="19938" y="3835"/>
                    <a:pt x="20116" y="3790"/>
                    <a:pt x="20286" y="3738"/>
                  </a:cubicBezTo>
                  <a:cubicBezTo>
                    <a:pt x="21189" y="3460"/>
                    <a:pt x="21984" y="2903"/>
                    <a:pt x="22530" y="2170"/>
                  </a:cubicBezTo>
                  <a:cubicBezTo>
                    <a:pt x="22598" y="2074"/>
                    <a:pt x="22661" y="1977"/>
                    <a:pt x="22723" y="1875"/>
                  </a:cubicBezTo>
                  <a:cubicBezTo>
                    <a:pt x="22712" y="1870"/>
                    <a:pt x="22700" y="1863"/>
                    <a:pt x="22695" y="1857"/>
                  </a:cubicBezTo>
                  <a:cubicBezTo>
                    <a:pt x="22673" y="1847"/>
                    <a:pt x="22655" y="1836"/>
                    <a:pt x="22632" y="1818"/>
                  </a:cubicBezTo>
                  <a:cubicBezTo>
                    <a:pt x="22781" y="1613"/>
                    <a:pt x="22899" y="1398"/>
                    <a:pt x="22985" y="1176"/>
                  </a:cubicBezTo>
                  <a:cubicBezTo>
                    <a:pt x="23116" y="835"/>
                    <a:pt x="23172" y="483"/>
                    <a:pt x="23143" y="131"/>
                  </a:cubicBezTo>
                  <a:cubicBezTo>
                    <a:pt x="23138" y="56"/>
                    <a:pt x="23064" y="0"/>
                    <a:pt x="22996"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13"/>
            <p:cNvSpPr/>
            <p:nvPr/>
          </p:nvSpPr>
          <p:spPr>
            <a:xfrm>
              <a:off x="8417724" y="545949"/>
              <a:ext cx="7137" cy="4177"/>
            </a:xfrm>
            <a:custGeom>
              <a:avLst/>
              <a:gdLst/>
              <a:ahLst/>
              <a:cxnLst/>
              <a:rect l="l" t="t" r="r" b="b"/>
              <a:pathLst>
                <a:path w="217" h="127" extrusionOk="0">
                  <a:moveTo>
                    <a:pt x="80" y="1"/>
                  </a:moveTo>
                  <a:cubicBezTo>
                    <a:pt x="51" y="1"/>
                    <a:pt x="23" y="6"/>
                    <a:pt x="1" y="30"/>
                  </a:cubicBezTo>
                  <a:cubicBezTo>
                    <a:pt x="46" y="51"/>
                    <a:pt x="91" y="75"/>
                    <a:pt x="137" y="92"/>
                  </a:cubicBezTo>
                  <a:cubicBezTo>
                    <a:pt x="166" y="103"/>
                    <a:pt x="193" y="114"/>
                    <a:pt x="216" y="126"/>
                  </a:cubicBezTo>
                  <a:cubicBezTo>
                    <a:pt x="216" y="114"/>
                    <a:pt x="211" y="109"/>
                    <a:pt x="205" y="103"/>
                  </a:cubicBezTo>
                  <a:cubicBezTo>
                    <a:pt x="200" y="58"/>
                    <a:pt x="166" y="24"/>
                    <a:pt x="132" y="6"/>
                  </a:cubicBezTo>
                  <a:cubicBezTo>
                    <a:pt x="114" y="1"/>
                    <a:pt x="98" y="1"/>
                    <a:pt x="80" y="1"/>
                  </a:cubicBezTo>
                  <a:close/>
                </a:path>
              </a:pathLst>
            </a:custGeom>
            <a:solidFill>
              <a:srgbClr val="47B6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4" name="Google Shape;644;p13"/>
            <p:cNvSpPr/>
            <p:nvPr/>
          </p:nvSpPr>
          <p:spPr>
            <a:xfrm>
              <a:off x="8417165" y="546902"/>
              <a:ext cx="7860" cy="13089"/>
            </a:xfrm>
            <a:custGeom>
              <a:avLst/>
              <a:gdLst/>
              <a:ahLst/>
              <a:cxnLst/>
              <a:rect l="l" t="t" r="r" b="b"/>
              <a:pathLst>
                <a:path w="239" h="398" extrusionOk="0">
                  <a:moveTo>
                    <a:pt x="18" y="1"/>
                  </a:moveTo>
                  <a:cubicBezTo>
                    <a:pt x="12" y="103"/>
                    <a:pt x="6" y="200"/>
                    <a:pt x="0" y="302"/>
                  </a:cubicBezTo>
                  <a:cubicBezTo>
                    <a:pt x="74" y="336"/>
                    <a:pt x="154" y="363"/>
                    <a:pt x="228" y="397"/>
                  </a:cubicBezTo>
                  <a:cubicBezTo>
                    <a:pt x="233" y="307"/>
                    <a:pt x="239" y="216"/>
                    <a:pt x="239" y="114"/>
                  </a:cubicBezTo>
                  <a:cubicBezTo>
                    <a:pt x="233" y="108"/>
                    <a:pt x="233" y="103"/>
                    <a:pt x="233" y="97"/>
                  </a:cubicBezTo>
                  <a:cubicBezTo>
                    <a:pt x="210" y="85"/>
                    <a:pt x="183" y="74"/>
                    <a:pt x="154" y="63"/>
                  </a:cubicBezTo>
                  <a:cubicBezTo>
                    <a:pt x="108" y="46"/>
                    <a:pt x="63" y="22"/>
                    <a:pt x="18"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5" name="Google Shape;645;p13"/>
            <p:cNvSpPr/>
            <p:nvPr/>
          </p:nvSpPr>
          <p:spPr>
            <a:xfrm>
              <a:off x="7253444" y="540160"/>
              <a:ext cx="4341" cy="2828"/>
            </a:xfrm>
            <a:custGeom>
              <a:avLst/>
              <a:gdLst/>
              <a:ahLst/>
              <a:cxnLst/>
              <a:rect l="l" t="t" r="r" b="b"/>
              <a:pathLst>
                <a:path w="132" h="86" extrusionOk="0">
                  <a:moveTo>
                    <a:pt x="0" y="1"/>
                  </a:moveTo>
                  <a:lnTo>
                    <a:pt x="0" y="1"/>
                  </a:lnTo>
                  <a:cubicBezTo>
                    <a:pt x="41" y="30"/>
                    <a:pt x="86" y="57"/>
                    <a:pt x="131" y="86"/>
                  </a:cubicBezTo>
                  <a:cubicBezTo>
                    <a:pt x="86" y="57"/>
                    <a:pt x="41" y="30"/>
                    <a:pt x="0" y="1"/>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13"/>
            <p:cNvSpPr/>
            <p:nvPr/>
          </p:nvSpPr>
          <p:spPr>
            <a:xfrm>
              <a:off x="7253444" y="537529"/>
              <a:ext cx="8978" cy="8090"/>
            </a:xfrm>
            <a:custGeom>
              <a:avLst/>
              <a:gdLst/>
              <a:ahLst/>
              <a:cxnLst/>
              <a:rect l="l" t="t" r="r" b="b"/>
              <a:pathLst>
                <a:path w="273" h="246" extrusionOk="0">
                  <a:moveTo>
                    <a:pt x="131" y="1"/>
                  </a:moveTo>
                  <a:cubicBezTo>
                    <a:pt x="86" y="1"/>
                    <a:pt x="41" y="24"/>
                    <a:pt x="12" y="58"/>
                  </a:cubicBezTo>
                  <a:cubicBezTo>
                    <a:pt x="7" y="69"/>
                    <a:pt x="7" y="76"/>
                    <a:pt x="0" y="81"/>
                  </a:cubicBezTo>
                  <a:cubicBezTo>
                    <a:pt x="41" y="110"/>
                    <a:pt x="86" y="137"/>
                    <a:pt x="131" y="166"/>
                  </a:cubicBezTo>
                  <a:cubicBezTo>
                    <a:pt x="177" y="189"/>
                    <a:pt x="222" y="217"/>
                    <a:pt x="273" y="246"/>
                  </a:cubicBezTo>
                  <a:cubicBezTo>
                    <a:pt x="246" y="171"/>
                    <a:pt x="222" y="97"/>
                    <a:pt x="199" y="24"/>
                  </a:cubicBezTo>
                  <a:cubicBezTo>
                    <a:pt x="183" y="13"/>
                    <a:pt x="154" y="1"/>
                    <a:pt x="131" y="1"/>
                  </a:cubicBezTo>
                  <a:close/>
                </a:path>
              </a:pathLst>
            </a:custGeom>
            <a:solidFill>
              <a:srgbClr val="47B6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13"/>
            <p:cNvSpPr/>
            <p:nvPr/>
          </p:nvSpPr>
          <p:spPr>
            <a:xfrm>
              <a:off x="7252326" y="540160"/>
              <a:ext cx="15950" cy="18516"/>
            </a:xfrm>
            <a:custGeom>
              <a:avLst/>
              <a:gdLst/>
              <a:ahLst/>
              <a:cxnLst/>
              <a:rect l="l" t="t" r="r" b="b"/>
              <a:pathLst>
                <a:path w="485" h="563" extrusionOk="0">
                  <a:moveTo>
                    <a:pt x="34" y="1"/>
                  </a:moveTo>
                  <a:lnTo>
                    <a:pt x="34" y="1"/>
                  </a:lnTo>
                  <a:cubicBezTo>
                    <a:pt x="0" y="64"/>
                    <a:pt x="18" y="137"/>
                    <a:pt x="75" y="182"/>
                  </a:cubicBezTo>
                  <a:lnTo>
                    <a:pt x="131" y="227"/>
                  </a:lnTo>
                  <a:lnTo>
                    <a:pt x="131" y="240"/>
                  </a:lnTo>
                  <a:cubicBezTo>
                    <a:pt x="160" y="308"/>
                    <a:pt x="188" y="371"/>
                    <a:pt x="211" y="432"/>
                  </a:cubicBezTo>
                  <a:cubicBezTo>
                    <a:pt x="301" y="478"/>
                    <a:pt x="393" y="523"/>
                    <a:pt x="484" y="563"/>
                  </a:cubicBezTo>
                  <a:cubicBezTo>
                    <a:pt x="438" y="484"/>
                    <a:pt x="398" y="398"/>
                    <a:pt x="364" y="319"/>
                  </a:cubicBezTo>
                  <a:cubicBezTo>
                    <a:pt x="341" y="268"/>
                    <a:pt x="325" y="216"/>
                    <a:pt x="307" y="166"/>
                  </a:cubicBezTo>
                  <a:cubicBezTo>
                    <a:pt x="256" y="137"/>
                    <a:pt x="211" y="109"/>
                    <a:pt x="165" y="86"/>
                  </a:cubicBezTo>
                  <a:cubicBezTo>
                    <a:pt x="120" y="57"/>
                    <a:pt x="75" y="30"/>
                    <a:pt x="34"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13"/>
            <p:cNvSpPr/>
            <p:nvPr/>
          </p:nvSpPr>
          <p:spPr>
            <a:xfrm>
              <a:off x="7259989" y="497373"/>
              <a:ext cx="750723" cy="165227"/>
            </a:xfrm>
            <a:custGeom>
              <a:avLst/>
              <a:gdLst/>
              <a:ahLst/>
              <a:cxnLst/>
              <a:rect l="l" t="t" r="r" b="b"/>
              <a:pathLst>
                <a:path w="22827" h="5024" extrusionOk="0">
                  <a:moveTo>
                    <a:pt x="22827" y="1"/>
                  </a:moveTo>
                  <a:lnTo>
                    <a:pt x="22827" y="1"/>
                  </a:lnTo>
                  <a:cubicBezTo>
                    <a:pt x="22814" y="46"/>
                    <a:pt x="22804" y="96"/>
                    <a:pt x="22793" y="143"/>
                  </a:cubicBezTo>
                  <a:cubicBezTo>
                    <a:pt x="22735" y="324"/>
                    <a:pt x="22667" y="500"/>
                    <a:pt x="22576" y="654"/>
                  </a:cubicBezTo>
                  <a:cubicBezTo>
                    <a:pt x="22491" y="801"/>
                    <a:pt x="22383" y="938"/>
                    <a:pt x="22258" y="1063"/>
                  </a:cubicBezTo>
                  <a:cubicBezTo>
                    <a:pt x="22116" y="1205"/>
                    <a:pt x="21962" y="1324"/>
                    <a:pt x="21792" y="1421"/>
                  </a:cubicBezTo>
                  <a:cubicBezTo>
                    <a:pt x="21587" y="1535"/>
                    <a:pt x="21366" y="1625"/>
                    <a:pt x="21133" y="1688"/>
                  </a:cubicBezTo>
                  <a:lnTo>
                    <a:pt x="21110" y="1699"/>
                  </a:lnTo>
                  <a:lnTo>
                    <a:pt x="21133" y="1693"/>
                  </a:lnTo>
                  <a:lnTo>
                    <a:pt x="21133" y="1693"/>
                  </a:lnTo>
                  <a:cubicBezTo>
                    <a:pt x="20855" y="1762"/>
                    <a:pt x="20571" y="1796"/>
                    <a:pt x="20281" y="1796"/>
                  </a:cubicBezTo>
                  <a:lnTo>
                    <a:pt x="20257" y="1796"/>
                  </a:lnTo>
                  <a:cubicBezTo>
                    <a:pt x="19974" y="1790"/>
                    <a:pt x="19701" y="1751"/>
                    <a:pt x="19434" y="1682"/>
                  </a:cubicBezTo>
                  <a:cubicBezTo>
                    <a:pt x="19179" y="1609"/>
                    <a:pt x="18956" y="1517"/>
                    <a:pt x="18746" y="1399"/>
                  </a:cubicBezTo>
                  <a:cubicBezTo>
                    <a:pt x="18547" y="1284"/>
                    <a:pt x="18371" y="1153"/>
                    <a:pt x="18224" y="1006"/>
                  </a:cubicBezTo>
                  <a:cubicBezTo>
                    <a:pt x="18082" y="864"/>
                    <a:pt x="17968" y="710"/>
                    <a:pt x="17871" y="546"/>
                  </a:cubicBezTo>
                  <a:cubicBezTo>
                    <a:pt x="17837" y="484"/>
                    <a:pt x="17803" y="416"/>
                    <a:pt x="17775" y="353"/>
                  </a:cubicBezTo>
                  <a:cubicBezTo>
                    <a:pt x="17758" y="319"/>
                    <a:pt x="17729" y="301"/>
                    <a:pt x="17695" y="301"/>
                  </a:cubicBezTo>
                  <a:cubicBezTo>
                    <a:pt x="17655" y="301"/>
                    <a:pt x="17627" y="319"/>
                    <a:pt x="17610" y="353"/>
                  </a:cubicBezTo>
                  <a:cubicBezTo>
                    <a:pt x="17537" y="518"/>
                    <a:pt x="17456" y="683"/>
                    <a:pt x="17366" y="836"/>
                  </a:cubicBezTo>
                  <a:lnTo>
                    <a:pt x="17377" y="825"/>
                  </a:lnTo>
                  <a:lnTo>
                    <a:pt x="17377" y="825"/>
                  </a:lnTo>
                  <a:cubicBezTo>
                    <a:pt x="17184" y="1153"/>
                    <a:pt x="16957" y="1449"/>
                    <a:pt x="16701" y="1711"/>
                  </a:cubicBezTo>
                  <a:cubicBezTo>
                    <a:pt x="16423" y="1984"/>
                    <a:pt x="16105" y="2228"/>
                    <a:pt x="15764" y="2427"/>
                  </a:cubicBezTo>
                  <a:lnTo>
                    <a:pt x="15752" y="2438"/>
                  </a:lnTo>
                  <a:cubicBezTo>
                    <a:pt x="15348" y="2666"/>
                    <a:pt x="14928" y="2836"/>
                    <a:pt x="14508" y="2949"/>
                  </a:cubicBezTo>
                  <a:cubicBezTo>
                    <a:pt x="14167" y="3035"/>
                    <a:pt x="13826" y="3075"/>
                    <a:pt x="13490" y="3075"/>
                  </a:cubicBezTo>
                  <a:lnTo>
                    <a:pt x="13473" y="3075"/>
                  </a:lnTo>
                  <a:cubicBezTo>
                    <a:pt x="13150" y="3069"/>
                    <a:pt x="12819" y="3023"/>
                    <a:pt x="12491" y="2933"/>
                  </a:cubicBezTo>
                  <a:cubicBezTo>
                    <a:pt x="12116" y="2831"/>
                    <a:pt x="11741" y="2671"/>
                    <a:pt x="11377" y="2461"/>
                  </a:cubicBezTo>
                  <a:cubicBezTo>
                    <a:pt x="10928" y="2199"/>
                    <a:pt x="10490" y="1858"/>
                    <a:pt x="10076" y="1449"/>
                  </a:cubicBezTo>
                  <a:cubicBezTo>
                    <a:pt x="9871" y="1245"/>
                    <a:pt x="9672" y="1024"/>
                    <a:pt x="9484" y="785"/>
                  </a:cubicBezTo>
                  <a:cubicBezTo>
                    <a:pt x="9456" y="751"/>
                    <a:pt x="9410" y="728"/>
                    <a:pt x="9365" y="728"/>
                  </a:cubicBezTo>
                  <a:lnTo>
                    <a:pt x="9347" y="728"/>
                  </a:lnTo>
                  <a:cubicBezTo>
                    <a:pt x="9291" y="733"/>
                    <a:pt x="9252" y="767"/>
                    <a:pt x="9223" y="819"/>
                  </a:cubicBezTo>
                  <a:cubicBezTo>
                    <a:pt x="9161" y="961"/>
                    <a:pt x="9087" y="1103"/>
                    <a:pt x="9006" y="1239"/>
                  </a:cubicBezTo>
                  <a:cubicBezTo>
                    <a:pt x="8825" y="1546"/>
                    <a:pt x="8638" y="1801"/>
                    <a:pt x="8421" y="2018"/>
                  </a:cubicBezTo>
                  <a:cubicBezTo>
                    <a:pt x="8263" y="2176"/>
                    <a:pt x="8086" y="2313"/>
                    <a:pt x="7910" y="2415"/>
                  </a:cubicBezTo>
                  <a:cubicBezTo>
                    <a:pt x="7757" y="2501"/>
                    <a:pt x="7598" y="2569"/>
                    <a:pt x="7427" y="2614"/>
                  </a:cubicBezTo>
                  <a:cubicBezTo>
                    <a:pt x="7262" y="2653"/>
                    <a:pt x="7092" y="2677"/>
                    <a:pt x="6916" y="2677"/>
                  </a:cubicBezTo>
                  <a:cubicBezTo>
                    <a:pt x="6729" y="2671"/>
                    <a:pt x="6535" y="2643"/>
                    <a:pt x="6342" y="2592"/>
                  </a:cubicBezTo>
                  <a:cubicBezTo>
                    <a:pt x="6137" y="2535"/>
                    <a:pt x="5961" y="2461"/>
                    <a:pt x="5796" y="2370"/>
                  </a:cubicBezTo>
                  <a:cubicBezTo>
                    <a:pt x="5626" y="2268"/>
                    <a:pt x="5467" y="2142"/>
                    <a:pt x="5308" y="1984"/>
                  </a:cubicBezTo>
                  <a:cubicBezTo>
                    <a:pt x="5114" y="1790"/>
                    <a:pt x="4944" y="1575"/>
                    <a:pt x="4779" y="1365"/>
                  </a:cubicBezTo>
                  <a:cubicBezTo>
                    <a:pt x="4603" y="1137"/>
                    <a:pt x="4422" y="909"/>
                    <a:pt x="4217" y="705"/>
                  </a:cubicBezTo>
                  <a:lnTo>
                    <a:pt x="4183" y="676"/>
                  </a:lnTo>
                  <a:cubicBezTo>
                    <a:pt x="4160" y="660"/>
                    <a:pt x="4138" y="649"/>
                    <a:pt x="4109" y="642"/>
                  </a:cubicBezTo>
                  <a:lnTo>
                    <a:pt x="4086" y="642"/>
                  </a:lnTo>
                  <a:cubicBezTo>
                    <a:pt x="4036" y="642"/>
                    <a:pt x="3989" y="665"/>
                    <a:pt x="3955" y="705"/>
                  </a:cubicBezTo>
                  <a:cubicBezTo>
                    <a:pt x="3892" y="785"/>
                    <a:pt x="3836" y="853"/>
                    <a:pt x="3774" y="921"/>
                  </a:cubicBezTo>
                  <a:cubicBezTo>
                    <a:pt x="3586" y="1103"/>
                    <a:pt x="3370" y="1268"/>
                    <a:pt x="3137" y="1404"/>
                  </a:cubicBezTo>
                  <a:cubicBezTo>
                    <a:pt x="2898" y="1541"/>
                    <a:pt x="2643" y="1643"/>
                    <a:pt x="2370" y="1717"/>
                  </a:cubicBezTo>
                  <a:lnTo>
                    <a:pt x="2353" y="1722"/>
                  </a:lnTo>
                  <a:lnTo>
                    <a:pt x="2342" y="1727"/>
                  </a:lnTo>
                  <a:cubicBezTo>
                    <a:pt x="2098" y="1785"/>
                    <a:pt x="1841" y="1819"/>
                    <a:pt x="1586" y="1819"/>
                  </a:cubicBezTo>
                  <a:cubicBezTo>
                    <a:pt x="1359" y="1813"/>
                    <a:pt x="1138" y="1785"/>
                    <a:pt x="921" y="1727"/>
                  </a:cubicBezTo>
                  <a:cubicBezTo>
                    <a:pt x="722" y="1672"/>
                    <a:pt x="529" y="1591"/>
                    <a:pt x="359" y="1494"/>
                  </a:cubicBezTo>
                  <a:cubicBezTo>
                    <a:pt x="239" y="1421"/>
                    <a:pt x="126" y="1342"/>
                    <a:pt x="18" y="1256"/>
                  </a:cubicBezTo>
                  <a:cubicBezTo>
                    <a:pt x="12" y="1250"/>
                    <a:pt x="6" y="1245"/>
                    <a:pt x="0" y="1245"/>
                  </a:cubicBezTo>
                  <a:lnTo>
                    <a:pt x="0" y="1245"/>
                  </a:lnTo>
                  <a:cubicBezTo>
                    <a:pt x="23" y="1318"/>
                    <a:pt x="47" y="1392"/>
                    <a:pt x="74" y="1467"/>
                  </a:cubicBezTo>
                  <a:cubicBezTo>
                    <a:pt x="92" y="1517"/>
                    <a:pt x="108" y="1569"/>
                    <a:pt x="131" y="1620"/>
                  </a:cubicBezTo>
                  <a:cubicBezTo>
                    <a:pt x="165" y="1699"/>
                    <a:pt x="205" y="1785"/>
                    <a:pt x="251" y="1864"/>
                  </a:cubicBezTo>
                  <a:cubicBezTo>
                    <a:pt x="336" y="2023"/>
                    <a:pt x="433" y="2176"/>
                    <a:pt x="540" y="2319"/>
                  </a:cubicBezTo>
                  <a:cubicBezTo>
                    <a:pt x="694" y="2512"/>
                    <a:pt x="865" y="2682"/>
                    <a:pt x="1057" y="2836"/>
                  </a:cubicBezTo>
                  <a:cubicBezTo>
                    <a:pt x="1251" y="2983"/>
                    <a:pt x="1461" y="3109"/>
                    <a:pt x="1683" y="3199"/>
                  </a:cubicBezTo>
                  <a:lnTo>
                    <a:pt x="1649" y="3177"/>
                  </a:lnTo>
                  <a:lnTo>
                    <a:pt x="1649" y="3177"/>
                  </a:lnTo>
                  <a:cubicBezTo>
                    <a:pt x="1864" y="3279"/>
                    <a:pt x="2098" y="3348"/>
                    <a:pt x="2353" y="3382"/>
                  </a:cubicBezTo>
                  <a:cubicBezTo>
                    <a:pt x="2478" y="3398"/>
                    <a:pt x="2604" y="3404"/>
                    <a:pt x="2722" y="3404"/>
                  </a:cubicBezTo>
                  <a:cubicBezTo>
                    <a:pt x="2853" y="3404"/>
                    <a:pt x="2984" y="3398"/>
                    <a:pt x="3115" y="3382"/>
                  </a:cubicBezTo>
                  <a:cubicBezTo>
                    <a:pt x="3320" y="3353"/>
                    <a:pt x="3517" y="3301"/>
                    <a:pt x="3716" y="3240"/>
                  </a:cubicBezTo>
                  <a:cubicBezTo>
                    <a:pt x="3682" y="3138"/>
                    <a:pt x="3654" y="3046"/>
                    <a:pt x="3632" y="2955"/>
                  </a:cubicBezTo>
                  <a:cubicBezTo>
                    <a:pt x="3614" y="2892"/>
                    <a:pt x="3603" y="2831"/>
                    <a:pt x="3598" y="2773"/>
                  </a:cubicBezTo>
                  <a:cubicBezTo>
                    <a:pt x="3592" y="2734"/>
                    <a:pt x="3586" y="2694"/>
                    <a:pt x="3580" y="2653"/>
                  </a:cubicBezTo>
                  <a:cubicBezTo>
                    <a:pt x="3580" y="2626"/>
                    <a:pt x="3580" y="2598"/>
                    <a:pt x="3575" y="2574"/>
                  </a:cubicBezTo>
                  <a:cubicBezTo>
                    <a:pt x="3569" y="2535"/>
                    <a:pt x="3592" y="2495"/>
                    <a:pt x="3614" y="2472"/>
                  </a:cubicBezTo>
                  <a:cubicBezTo>
                    <a:pt x="3643" y="2449"/>
                    <a:pt x="3677" y="2433"/>
                    <a:pt x="3716" y="2433"/>
                  </a:cubicBezTo>
                  <a:cubicBezTo>
                    <a:pt x="3751" y="2433"/>
                    <a:pt x="3785" y="2449"/>
                    <a:pt x="3813" y="2472"/>
                  </a:cubicBezTo>
                  <a:cubicBezTo>
                    <a:pt x="3842" y="2501"/>
                    <a:pt x="3847" y="2529"/>
                    <a:pt x="3853" y="2569"/>
                  </a:cubicBezTo>
                  <a:cubicBezTo>
                    <a:pt x="3881" y="2739"/>
                    <a:pt x="3926" y="2904"/>
                    <a:pt x="3995" y="3063"/>
                  </a:cubicBezTo>
                  <a:cubicBezTo>
                    <a:pt x="4063" y="3228"/>
                    <a:pt x="4160" y="3393"/>
                    <a:pt x="4274" y="3547"/>
                  </a:cubicBezTo>
                  <a:cubicBezTo>
                    <a:pt x="4393" y="3699"/>
                    <a:pt x="4535" y="3836"/>
                    <a:pt x="4694" y="3961"/>
                  </a:cubicBezTo>
                  <a:cubicBezTo>
                    <a:pt x="4881" y="4103"/>
                    <a:pt x="5098" y="4229"/>
                    <a:pt x="5331" y="4331"/>
                  </a:cubicBezTo>
                  <a:cubicBezTo>
                    <a:pt x="5615" y="4444"/>
                    <a:pt x="5916" y="4529"/>
                    <a:pt x="6223" y="4575"/>
                  </a:cubicBezTo>
                  <a:cubicBezTo>
                    <a:pt x="6393" y="4597"/>
                    <a:pt x="6569" y="4609"/>
                    <a:pt x="6751" y="4609"/>
                  </a:cubicBezTo>
                  <a:cubicBezTo>
                    <a:pt x="6921" y="4609"/>
                    <a:pt x="7097" y="4597"/>
                    <a:pt x="7268" y="4575"/>
                  </a:cubicBezTo>
                  <a:cubicBezTo>
                    <a:pt x="7564" y="4529"/>
                    <a:pt x="7842" y="4455"/>
                    <a:pt x="8093" y="4353"/>
                  </a:cubicBezTo>
                  <a:cubicBezTo>
                    <a:pt x="8308" y="4263"/>
                    <a:pt x="8507" y="4143"/>
                    <a:pt x="8689" y="4006"/>
                  </a:cubicBezTo>
                  <a:cubicBezTo>
                    <a:pt x="8836" y="3893"/>
                    <a:pt x="8961" y="3768"/>
                    <a:pt x="9069" y="3631"/>
                  </a:cubicBezTo>
                  <a:cubicBezTo>
                    <a:pt x="9098" y="3592"/>
                    <a:pt x="9126" y="3552"/>
                    <a:pt x="9155" y="3506"/>
                  </a:cubicBezTo>
                  <a:cubicBezTo>
                    <a:pt x="9058" y="3324"/>
                    <a:pt x="8990" y="3131"/>
                    <a:pt x="8922" y="2944"/>
                  </a:cubicBezTo>
                  <a:lnTo>
                    <a:pt x="8922" y="2933"/>
                  </a:lnTo>
                  <a:lnTo>
                    <a:pt x="8916" y="2915"/>
                  </a:lnTo>
                  <a:lnTo>
                    <a:pt x="8904" y="2892"/>
                  </a:lnTo>
                  <a:cubicBezTo>
                    <a:pt x="8893" y="2858"/>
                    <a:pt x="8899" y="2824"/>
                    <a:pt x="8916" y="2790"/>
                  </a:cubicBezTo>
                  <a:cubicBezTo>
                    <a:pt x="8933" y="2756"/>
                    <a:pt x="8967" y="2728"/>
                    <a:pt x="9006" y="2722"/>
                  </a:cubicBezTo>
                  <a:cubicBezTo>
                    <a:pt x="9019" y="2716"/>
                    <a:pt x="9030" y="2716"/>
                    <a:pt x="9041" y="2716"/>
                  </a:cubicBezTo>
                  <a:cubicBezTo>
                    <a:pt x="9098" y="2716"/>
                    <a:pt x="9155" y="2756"/>
                    <a:pt x="9177" y="2818"/>
                  </a:cubicBezTo>
                  <a:cubicBezTo>
                    <a:pt x="9206" y="2910"/>
                    <a:pt x="9240" y="3001"/>
                    <a:pt x="9279" y="3091"/>
                  </a:cubicBezTo>
                  <a:cubicBezTo>
                    <a:pt x="9354" y="3267"/>
                    <a:pt x="9444" y="3421"/>
                    <a:pt x="9552" y="3569"/>
                  </a:cubicBezTo>
                  <a:cubicBezTo>
                    <a:pt x="9683" y="3728"/>
                    <a:pt x="9842" y="3881"/>
                    <a:pt x="10024" y="4017"/>
                  </a:cubicBezTo>
                  <a:cubicBezTo>
                    <a:pt x="10275" y="4211"/>
                    <a:pt x="10564" y="4376"/>
                    <a:pt x="10899" y="4518"/>
                  </a:cubicBezTo>
                  <a:cubicBezTo>
                    <a:pt x="11393" y="4722"/>
                    <a:pt x="11956" y="4870"/>
                    <a:pt x="12564" y="4955"/>
                  </a:cubicBezTo>
                  <a:cubicBezTo>
                    <a:pt x="12905" y="5000"/>
                    <a:pt x="13246" y="5024"/>
                    <a:pt x="13587" y="5024"/>
                  </a:cubicBezTo>
                  <a:cubicBezTo>
                    <a:pt x="13905" y="5024"/>
                    <a:pt x="14230" y="5000"/>
                    <a:pt x="14547" y="4961"/>
                  </a:cubicBezTo>
                  <a:cubicBezTo>
                    <a:pt x="15070" y="4887"/>
                    <a:pt x="15547" y="4762"/>
                    <a:pt x="15968" y="4591"/>
                  </a:cubicBezTo>
                  <a:cubicBezTo>
                    <a:pt x="16275" y="4460"/>
                    <a:pt x="16548" y="4308"/>
                    <a:pt x="16780" y="4126"/>
                  </a:cubicBezTo>
                  <a:cubicBezTo>
                    <a:pt x="16957" y="3990"/>
                    <a:pt x="17110" y="3836"/>
                    <a:pt x="17235" y="3676"/>
                  </a:cubicBezTo>
                  <a:cubicBezTo>
                    <a:pt x="17349" y="3524"/>
                    <a:pt x="17445" y="3364"/>
                    <a:pt x="17519" y="3193"/>
                  </a:cubicBezTo>
                  <a:cubicBezTo>
                    <a:pt x="17576" y="3052"/>
                    <a:pt x="17621" y="2899"/>
                    <a:pt x="17650" y="2739"/>
                  </a:cubicBezTo>
                  <a:cubicBezTo>
                    <a:pt x="17666" y="2666"/>
                    <a:pt x="17741" y="2626"/>
                    <a:pt x="17803" y="2626"/>
                  </a:cubicBezTo>
                  <a:cubicBezTo>
                    <a:pt x="17820" y="2626"/>
                    <a:pt x="17831" y="2626"/>
                    <a:pt x="17844" y="2632"/>
                  </a:cubicBezTo>
                  <a:cubicBezTo>
                    <a:pt x="17883" y="2643"/>
                    <a:pt x="17917" y="2671"/>
                    <a:pt x="17939" y="2705"/>
                  </a:cubicBezTo>
                  <a:cubicBezTo>
                    <a:pt x="17962" y="2739"/>
                    <a:pt x="17962" y="2779"/>
                    <a:pt x="17957" y="2831"/>
                  </a:cubicBezTo>
                  <a:cubicBezTo>
                    <a:pt x="17939" y="2921"/>
                    <a:pt x="17917" y="3012"/>
                    <a:pt x="17889" y="3109"/>
                  </a:cubicBezTo>
                  <a:cubicBezTo>
                    <a:pt x="17934" y="3131"/>
                    <a:pt x="17973" y="3154"/>
                    <a:pt x="18019" y="3172"/>
                  </a:cubicBezTo>
                  <a:cubicBezTo>
                    <a:pt x="18258" y="3267"/>
                    <a:pt x="18502" y="3335"/>
                    <a:pt x="18757" y="3376"/>
                  </a:cubicBezTo>
                  <a:cubicBezTo>
                    <a:pt x="18888" y="3393"/>
                    <a:pt x="19025" y="3398"/>
                    <a:pt x="19155" y="3398"/>
                  </a:cubicBezTo>
                  <a:cubicBezTo>
                    <a:pt x="19292" y="3398"/>
                    <a:pt x="19434" y="3393"/>
                    <a:pt x="19582" y="3376"/>
                  </a:cubicBezTo>
                  <a:cubicBezTo>
                    <a:pt x="19923" y="3324"/>
                    <a:pt x="20257" y="3233"/>
                    <a:pt x="20587" y="3097"/>
                  </a:cubicBezTo>
                  <a:lnTo>
                    <a:pt x="20598" y="3091"/>
                  </a:lnTo>
                  <a:cubicBezTo>
                    <a:pt x="20934" y="2949"/>
                    <a:pt x="21246" y="2768"/>
                    <a:pt x="21537" y="2546"/>
                  </a:cubicBezTo>
                  <a:cubicBezTo>
                    <a:pt x="21792" y="2347"/>
                    <a:pt x="22019" y="2126"/>
                    <a:pt x="22208" y="1882"/>
                  </a:cubicBezTo>
                  <a:cubicBezTo>
                    <a:pt x="22344" y="1693"/>
                    <a:pt x="22463" y="1494"/>
                    <a:pt x="22554" y="1290"/>
                  </a:cubicBezTo>
                  <a:cubicBezTo>
                    <a:pt x="22673" y="1006"/>
                    <a:pt x="22753" y="710"/>
                    <a:pt x="22798" y="410"/>
                  </a:cubicBezTo>
                  <a:cubicBezTo>
                    <a:pt x="22814" y="274"/>
                    <a:pt x="22827" y="137"/>
                    <a:pt x="22827" y="1"/>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13"/>
            <p:cNvSpPr/>
            <p:nvPr/>
          </p:nvSpPr>
          <p:spPr>
            <a:xfrm>
              <a:off x="7909204" y="541311"/>
              <a:ext cx="508539" cy="109910"/>
            </a:xfrm>
            <a:custGeom>
              <a:avLst/>
              <a:gdLst/>
              <a:ahLst/>
              <a:cxnLst/>
              <a:rect l="l" t="t" r="r" b="b"/>
              <a:pathLst>
                <a:path w="15463" h="3342" extrusionOk="0">
                  <a:moveTo>
                    <a:pt x="10855" y="0"/>
                  </a:moveTo>
                  <a:cubicBezTo>
                    <a:pt x="10808" y="0"/>
                    <a:pt x="10769" y="22"/>
                    <a:pt x="10740" y="56"/>
                  </a:cubicBezTo>
                  <a:cubicBezTo>
                    <a:pt x="10627" y="221"/>
                    <a:pt x="10501" y="375"/>
                    <a:pt x="10360" y="517"/>
                  </a:cubicBezTo>
                  <a:cubicBezTo>
                    <a:pt x="10150" y="721"/>
                    <a:pt x="9911" y="903"/>
                    <a:pt x="9655" y="1057"/>
                  </a:cubicBezTo>
                  <a:cubicBezTo>
                    <a:pt x="9389" y="1204"/>
                    <a:pt x="9093" y="1330"/>
                    <a:pt x="8786" y="1409"/>
                  </a:cubicBezTo>
                  <a:lnTo>
                    <a:pt x="8775" y="1414"/>
                  </a:lnTo>
                  <a:lnTo>
                    <a:pt x="8757" y="1420"/>
                  </a:lnTo>
                  <a:cubicBezTo>
                    <a:pt x="8439" y="1500"/>
                    <a:pt x="8104" y="1540"/>
                    <a:pt x="7763" y="1540"/>
                  </a:cubicBezTo>
                  <a:lnTo>
                    <a:pt x="7734" y="1540"/>
                  </a:lnTo>
                  <a:cubicBezTo>
                    <a:pt x="7456" y="1534"/>
                    <a:pt x="7183" y="1500"/>
                    <a:pt x="6939" y="1432"/>
                  </a:cubicBezTo>
                  <a:cubicBezTo>
                    <a:pt x="6717" y="1375"/>
                    <a:pt x="6496" y="1283"/>
                    <a:pt x="6292" y="1165"/>
                  </a:cubicBezTo>
                  <a:cubicBezTo>
                    <a:pt x="6035" y="1017"/>
                    <a:pt x="5786" y="818"/>
                    <a:pt x="5524" y="562"/>
                  </a:cubicBezTo>
                  <a:cubicBezTo>
                    <a:pt x="5416" y="454"/>
                    <a:pt x="5308" y="336"/>
                    <a:pt x="5206" y="216"/>
                  </a:cubicBezTo>
                  <a:lnTo>
                    <a:pt x="5195" y="205"/>
                  </a:lnTo>
                  <a:lnTo>
                    <a:pt x="5081" y="85"/>
                  </a:lnTo>
                  <a:cubicBezTo>
                    <a:pt x="5059" y="51"/>
                    <a:pt x="5030" y="40"/>
                    <a:pt x="5001" y="34"/>
                  </a:cubicBezTo>
                  <a:lnTo>
                    <a:pt x="4978" y="34"/>
                  </a:lnTo>
                  <a:cubicBezTo>
                    <a:pt x="4939" y="34"/>
                    <a:pt x="4905" y="51"/>
                    <a:pt x="4876" y="85"/>
                  </a:cubicBezTo>
                  <a:cubicBezTo>
                    <a:pt x="4842" y="124"/>
                    <a:pt x="4808" y="171"/>
                    <a:pt x="4763" y="216"/>
                  </a:cubicBezTo>
                  <a:cubicBezTo>
                    <a:pt x="4671" y="301"/>
                    <a:pt x="4575" y="381"/>
                    <a:pt x="4467" y="443"/>
                  </a:cubicBezTo>
                  <a:cubicBezTo>
                    <a:pt x="4359" y="499"/>
                    <a:pt x="4251" y="546"/>
                    <a:pt x="4131" y="580"/>
                  </a:cubicBezTo>
                  <a:cubicBezTo>
                    <a:pt x="4013" y="614"/>
                    <a:pt x="3882" y="625"/>
                    <a:pt x="3751" y="625"/>
                  </a:cubicBezTo>
                  <a:cubicBezTo>
                    <a:pt x="3614" y="625"/>
                    <a:pt x="3478" y="601"/>
                    <a:pt x="3342" y="567"/>
                  </a:cubicBezTo>
                  <a:cubicBezTo>
                    <a:pt x="3211" y="528"/>
                    <a:pt x="3087" y="477"/>
                    <a:pt x="2961" y="409"/>
                  </a:cubicBezTo>
                  <a:cubicBezTo>
                    <a:pt x="2899" y="511"/>
                    <a:pt x="2836" y="608"/>
                    <a:pt x="2768" y="704"/>
                  </a:cubicBezTo>
                  <a:cubicBezTo>
                    <a:pt x="2222" y="1437"/>
                    <a:pt x="1427" y="1994"/>
                    <a:pt x="524" y="2272"/>
                  </a:cubicBezTo>
                  <a:cubicBezTo>
                    <a:pt x="354" y="2324"/>
                    <a:pt x="176" y="2369"/>
                    <a:pt x="1" y="2398"/>
                  </a:cubicBezTo>
                  <a:lnTo>
                    <a:pt x="18" y="2432"/>
                  </a:lnTo>
                  <a:cubicBezTo>
                    <a:pt x="103" y="2539"/>
                    <a:pt x="200" y="2642"/>
                    <a:pt x="307" y="2722"/>
                  </a:cubicBezTo>
                  <a:cubicBezTo>
                    <a:pt x="422" y="2807"/>
                    <a:pt x="552" y="2880"/>
                    <a:pt x="688" y="2943"/>
                  </a:cubicBezTo>
                  <a:cubicBezTo>
                    <a:pt x="865" y="3011"/>
                    <a:pt x="1057" y="3063"/>
                    <a:pt x="1262" y="3090"/>
                  </a:cubicBezTo>
                  <a:cubicBezTo>
                    <a:pt x="1382" y="3108"/>
                    <a:pt x="1506" y="3119"/>
                    <a:pt x="1637" y="3119"/>
                  </a:cubicBezTo>
                  <a:cubicBezTo>
                    <a:pt x="1768" y="3119"/>
                    <a:pt x="1904" y="3108"/>
                    <a:pt x="2041" y="3090"/>
                  </a:cubicBezTo>
                  <a:cubicBezTo>
                    <a:pt x="2313" y="3051"/>
                    <a:pt x="2581" y="2983"/>
                    <a:pt x="2819" y="2886"/>
                  </a:cubicBezTo>
                  <a:lnTo>
                    <a:pt x="2843" y="2875"/>
                  </a:lnTo>
                  <a:lnTo>
                    <a:pt x="2825" y="2875"/>
                  </a:lnTo>
                  <a:cubicBezTo>
                    <a:pt x="3019" y="2801"/>
                    <a:pt x="3194" y="2699"/>
                    <a:pt x="3359" y="2579"/>
                  </a:cubicBezTo>
                  <a:cubicBezTo>
                    <a:pt x="3473" y="2489"/>
                    <a:pt x="3575" y="2387"/>
                    <a:pt x="3661" y="2284"/>
                  </a:cubicBezTo>
                  <a:cubicBezTo>
                    <a:pt x="3683" y="2250"/>
                    <a:pt x="3706" y="2222"/>
                    <a:pt x="3722" y="2193"/>
                  </a:cubicBezTo>
                  <a:cubicBezTo>
                    <a:pt x="3745" y="2159"/>
                    <a:pt x="3785" y="2136"/>
                    <a:pt x="3825" y="2136"/>
                  </a:cubicBezTo>
                  <a:lnTo>
                    <a:pt x="3848" y="2136"/>
                  </a:lnTo>
                  <a:cubicBezTo>
                    <a:pt x="3865" y="2136"/>
                    <a:pt x="3876" y="2130"/>
                    <a:pt x="3887" y="2130"/>
                  </a:cubicBezTo>
                  <a:cubicBezTo>
                    <a:pt x="3927" y="2130"/>
                    <a:pt x="3961" y="2148"/>
                    <a:pt x="3984" y="2170"/>
                  </a:cubicBezTo>
                  <a:lnTo>
                    <a:pt x="3995" y="2182"/>
                  </a:lnTo>
                  <a:lnTo>
                    <a:pt x="4007" y="2198"/>
                  </a:lnTo>
                  <a:lnTo>
                    <a:pt x="4024" y="2216"/>
                  </a:lnTo>
                  <a:lnTo>
                    <a:pt x="4086" y="2261"/>
                  </a:lnTo>
                  <a:cubicBezTo>
                    <a:pt x="4144" y="2301"/>
                    <a:pt x="4206" y="2340"/>
                    <a:pt x="4262" y="2381"/>
                  </a:cubicBezTo>
                  <a:cubicBezTo>
                    <a:pt x="4343" y="2437"/>
                    <a:pt x="4433" y="2494"/>
                    <a:pt x="4540" y="2552"/>
                  </a:cubicBezTo>
                  <a:cubicBezTo>
                    <a:pt x="4723" y="2654"/>
                    <a:pt x="4922" y="2749"/>
                    <a:pt x="5120" y="2835"/>
                  </a:cubicBezTo>
                  <a:cubicBezTo>
                    <a:pt x="5655" y="3063"/>
                    <a:pt x="6211" y="3216"/>
                    <a:pt x="6780" y="3295"/>
                  </a:cubicBezTo>
                  <a:cubicBezTo>
                    <a:pt x="7029" y="3329"/>
                    <a:pt x="7286" y="3341"/>
                    <a:pt x="7530" y="3341"/>
                  </a:cubicBezTo>
                  <a:cubicBezTo>
                    <a:pt x="7752" y="3341"/>
                    <a:pt x="7973" y="3329"/>
                    <a:pt x="8189" y="3307"/>
                  </a:cubicBezTo>
                  <a:cubicBezTo>
                    <a:pt x="8536" y="3255"/>
                    <a:pt x="8859" y="3171"/>
                    <a:pt x="9138" y="3056"/>
                  </a:cubicBezTo>
                  <a:cubicBezTo>
                    <a:pt x="9314" y="2977"/>
                    <a:pt x="9479" y="2886"/>
                    <a:pt x="9620" y="2778"/>
                  </a:cubicBezTo>
                  <a:cubicBezTo>
                    <a:pt x="9751" y="2676"/>
                    <a:pt x="9871" y="2552"/>
                    <a:pt x="9985" y="2408"/>
                  </a:cubicBezTo>
                  <a:cubicBezTo>
                    <a:pt x="10058" y="2306"/>
                    <a:pt x="10126" y="2193"/>
                    <a:pt x="10178" y="2074"/>
                  </a:cubicBezTo>
                  <a:lnTo>
                    <a:pt x="10200" y="2017"/>
                  </a:lnTo>
                  <a:cubicBezTo>
                    <a:pt x="10212" y="1994"/>
                    <a:pt x="10223" y="1965"/>
                    <a:pt x="10257" y="1943"/>
                  </a:cubicBezTo>
                  <a:cubicBezTo>
                    <a:pt x="10275" y="1931"/>
                    <a:pt x="10297" y="1931"/>
                    <a:pt x="10320" y="1931"/>
                  </a:cubicBezTo>
                  <a:lnTo>
                    <a:pt x="10349" y="1931"/>
                  </a:lnTo>
                  <a:cubicBezTo>
                    <a:pt x="10383" y="1943"/>
                    <a:pt x="10411" y="1965"/>
                    <a:pt x="10428" y="1999"/>
                  </a:cubicBezTo>
                  <a:cubicBezTo>
                    <a:pt x="10439" y="2028"/>
                    <a:pt x="10446" y="2057"/>
                    <a:pt x="10433" y="2080"/>
                  </a:cubicBezTo>
                  <a:cubicBezTo>
                    <a:pt x="10377" y="2227"/>
                    <a:pt x="10315" y="2363"/>
                    <a:pt x="10246" y="2477"/>
                  </a:cubicBezTo>
                  <a:cubicBezTo>
                    <a:pt x="10286" y="2523"/>
                    <a:pt x="10331" y="2557"/>
                    <a:pt x="10371" y="2591"/>
                  </a:cubicBezTo>
                  <a:cubicBezTo>
                    <a:pt x="10604" y="2762"/>
                    <a:pt x="10848" y="2909"/>
                    <a:pt x="11104" y="3017"/>
                  </a:cubicBezTo>
                  <a:cubicBezTo>
                    <a:pt x="11354" y="3119"/>
                    <a:pt x="11610" y="3187"/>
                    <a:pt x="11865" y="3227"/>
                  </a:cubicBezTo>
                  <a:cubicBezTo>
                    <a:pt x="11996" y="3239"/>
                    <a:pt x="12127" y="3250"/>
                    <a:pt x="12258" y="3250"/>
                  </a:cubicBezTo>
                  <a:cubicBezTo>
                    <a:pt x="12382" y="3250"/>
                    <a:pt x="12502" y="3244"/>
                    <a:pt x="12615" y="3227"/>
                  </a:cubicBezTo>
                  <a:cubicBezTo>
                    <a:pt x="12940" y="3182"/>
                    <a:pt x="13263" y="3090"/>
                    <a:pt x="13588" y="2954"/>
                  </a:cubicBezTo>
                  <a:cubicBezTo>
                    <a:pt x="13855" y="2841"/>
                    <a:pt x="14099" y="2699"/>
                    <a:pt x="14325" y="2528"/>
                  </a:cubicBezTo>
                  <a:cubicBezTo>
                    <a:pt x="14514" y="2381"/>
                    <a:pt x="14684" y="2211"/>
                    <a:pt x="14831" y="2028"/>
                  </a:cubicBezTo>
                  <a:cubicBezTo>
                    <a:pt x="14985" y="1823"/>
                    <a:pt x="15116" y="1597"/>
                    <a:pt x="15219" y="1358"/>
                  </a:cubicBezTo>
                  <a:cubicBezTo>
                    <a:pt x="15321" y="1107"/>
                    <a:pt x="15395" y="840"/>
                    <a:pt x="15434" y="562"/>
                  </a:cubicBezTo>
                  <a:cubicBezTo>
                    <a:pt x="15434" y="533"/>
                    <a:pt x="15440" y="499"/>
                    <a:pt x="15445" y="472"/>
                  </a:cubicBezTo>
                  <a:cubicBezTo>
                    <a:pt x="15451" y="370"/>
                    <a:pt x="15457" y="273"/>
                    <a:pt x="15463" y="171"/>
                  </a:cubicBezTo>
                  <a:lnTo>
                    <a:pt x="15463" y="171"/>
                  </a:lnTo>
                  <a:cubicBezTo>
                    <a:pt x="15445" y="181"/>
                    <a:pt x="15429" y="199"/>
                    <a:pt x="15416" y="221"/>
                  </a:cubicBezTo>
                  <a:cubicBezTo>
                    <a:pt x="15406" y="250"/>
                    <a:pt x="15389" y="284"/>
                    <a:pt x="15371" y="312"/>
                  </a:cubicBezTo>
                  <a:cubicBezTo>
                    <a:pt x="15314" y="415"/>
                    <a:pt x="15240" y="506"/>
                    <a:pt x="15161" y="591"/>
                  </a:cubicBezTo>
                  <a:cubicBezTo>
                    <a:pt x="15065" y="682"/>
                    <a:pt x="14962" y="761"/>
                    <a:pt x="14844" y="835"/>
                  </a:cubicBezTo>
                  <a:cubicBezTo>
                    <a:pt x="14679" y="926"/>
                    <a:pt x="14496" y="1000"/>
                    <a:pt x="14291" y="1057"/>
                  </a:cubicBezTo>
                  <a:cubicBezTo>
                    <a:pt x="14031" y="1120"/>
                    <a:pt x="13753" y="1154"/>
                    <a:pt x="13462" y="1154"/>
                  </a:cubicBezTo>
                  <a:lnTo>
                    <a:pt x="13446" y="1154"/>
                  </a:lnTo>
                  <a:lnTo>
                    <a:pt x="13428" y="1159"/>
                  </a:lnTo>
                  <a:lnTo>
                    <a:pt x="13428" y="1154"/>
                  </a:lnTo>
                  <a:cubicBezTo>
                    <a:pt x="13093" y="1147"/>
                    <a:pt x="12757" y="1097"/>
                    <a:pt x="12434" y="1011"/>
                  </a:cubicBezTo>
                  <a:cubicBezTo>
                    <a:pt x="12150" y="932"/>
                    <a:pt x="11883" y="824"/>
                    <a:pt x="11650" y="693"/>
                  </a:cubicBezTo>
                  <a:cubicBezTo>
                    <a:pt x="11479" y="596"/>
                    <a:pt x="11337" y="488"/>
                    <a:pt x="11207" y="363"/>
                  </a:cubicBezTo>
                  <a:cubicBezTo>
                    <a:pt x="11110" y="267"/>
                    <a:pt x="11031" y="165"/>
                    <a:pt x="10968" y="56"/>
                  </a:cubicBezTo>
                  <a:cubicBezTo>
                    <a:pt x="10950" y="22"/>
                    <a:pt x="10905" y="6"/>
                    <a:pt x="10876" y="0"/>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13"/>
            <p:cNvSpPr/>
            <p:nvPr/>
          </p:nvSpPr>
          <p:spPr>
            <a:xfrm>
              <a:off x="7245978" y="219669"/>
              <a:ext cx="1181681" cy="454308"/>
            </a:xfrm>
            <a:custGeom>
              <a:avLst/>
              <a:gdLst/>
              <a:ahLst/>
              <a:cxnLst/>
              <a:rect l="l" t="t" r="r" b="b"/>
              <a:pathLst>
                <a:path w="35931" h="13814" extrusionOk="0">
                  <a:moveTo>
                    <a:pt x="21331" y="1933"/>
                  </a:moveTo>
                  <a:cubicBezTo>
                    <a:pt x="21502" y="1933"/>
                    <a:pt x="21672" y="1944"/>
                    <a:pt x="21843" y="1960"/>
                  </a:cubicBezTo>
                  <a:cubicBezTo>
                    <a:pt x="22156" y="2007"/>
                    <a:pt x="22451" y="2086"/>
                    <a:pt x="22724" y="2199"/>
                  </a:cubicBezTo>
                  <a:lnTo>
                    <a:pt x="22747" y="2211"/>
                  </a:lnTo>
                  <a:cubicBezTo>
                    <a:pt x="22968" y="2308"/>
                    <a:pt x="23172" y="2421"/>
                    <a:pt x="23355" y="2563"/>
                  </a:cubicBezTo>
                  <a:cubicBezTo>
                    <a:pt x="23513" y="2683"/>
                    <a:pt x="23656" y="2825"/>
                    <a:pt x="23770" y="2972"/>
                  </a:cubicBezTo>
                  <a:cubicBezTo>
                    <a:pt x="23883" y="3119"/>
                    <a:pt x="23974" y="3274"/>
                    <a:pt x="24042" y="3444"/>
                  </a:cubicBezTo>
                  <a:cubicBezTo>
                    <a:pt x="24116" y="3620"/>
                    <a:pt x="24168" y="3808"/>
                    <a:pt x="24195" y="4000"/>
                  </a:cubicBezTo>
                  <a:cubicBezTo>
                    <a:pt x="24207" y="4120"/>
                    <a:pt x="24213" y="4234"/>
                    <a:pt x="24213" y="4347"/>
                  </a:cubicBezTo>
                  <a:lnTo>
                    <a:pt x="24213" y="4354"/>
                  </a:lnTo>
                  <a:cubicBezTo>
                    <a:pt x="24139" y="4415"/>
                    <a:pt x="24059" y="4483"/>
                    <a:pt x="23985" y="4564"/>
                  </a:cubicBezTo>
                  <a:cubicBezTo>
                    <a:pt x="23809" y="4729"/>
                    <a:pt x="23644" y="4921"/>
                    <a:pt x="23486" y="5131"/>
                  </a:cubicBezTo>
                  <a:cubicBezTo>
                    <a:pt x="23264" y="5432"/>
                    <a:pt x="23082" y="5768"/>
                    <a:pt x="22940" y="6120"/>
                  </a:cubicBezTo>
                  <a:cubicBezTo>
                    <a:pt x="22917" y="6182"/>
                    <a:pt x="22900" y="6240"/>
                    <a:pt x="22878" y="6297"/>
                  </a:cubicBezTo>
                  <a:lnTo>
                    <a:pt x="22878" y="6302"/>
                  </a:lnTo>
                  <a:cubicBezTo>
                    <a:pt x="22741" y="6114"/>
                    <a:pt x="22587" y="5933"/>
                    <a:pt x="22422" y="5768"/>
                  </a:cubicBezTo>
                  <a:cubicBezTo>
                    <a:pt x="21564" y="4905"/>
                    <a:pt x="20349" y="4393"/>
                    <a:pt x="19167" y="4393"/>
                  </a:cubicBezTo>
                  <a:cubicBezTo>
                    <a:pt x="18797" y="4393"/>
                    <a:pt x="18433" y="4444"/>
                    <a:pt x="18081" y="4541"/>
                  </a:cubicBezTo>
                  <a:cubicBezTo>
                    <a:pt x="18058" y="4546"/>
                    <a:pt x="18042" y="4551"/>
                    <a:pt x="18019" y="4558"/>
                  </a:cubicBezTo>
                  <a:cubicBezTo>
                    <a:pt x="17974" y="4575"/>
                    <a:pt x="17922" y="4592"/>
                    <a:pt x="17871" y="4609"/>
                  </a:cubicBezTo>
                  <a:lnTo>
                    <a:pt x="17871" y="4603"/>
                  </a:lnTo>
                  <a:cubicBezTo>
                    <a:pt x="17916" y="4427"/>
                    <a:pt x="17934" y="4228"/>
                    <a:pt x="17922" y="4018"/>
                  </a:cubicBezTo>
                  <a:cubicBezTo>
                    <a:pt x="17905" y="3733"/>
                    <a:pt x="17843" y="3433"/>
                    <a:pt x="17730" y="3126"/>
                  </a:cubicBezTo>
                  <a:cubicBezTo>
                    <a:pt x="17667" y="2967"/>
                    <a:pt x="17599" y="2796"/>
                    <a:pt x="17513" y="2620"/>
                  </a:cubicBezTo>
                  <a:cubicBezTo>
                    <a:pt x="17507" y="2620"/>
                    <a:pt x="17507" y="2620"/>
                    <a:pt x="17507" y="2615"/>
                  </a:cubicBezTo>
                  <a:cubicBezTo>
                    <a:pt x="17507" y="2608"/>
                    <a:pt x="17502" y="2608"/>
                    <a:pt x="17502" y="2603"/>
                  </a:cubicBezTo>
                  <a:lnTo>
                    <a:pt x="17502" y="2597"/>
                  </a:lnTo>
                  <a:cubicBezTo>
                    <a:pt x="17604" y="2563"/>
                    <a:pt x="17706" y="2534"/>
                    <a:pt x="17809" y="2518"/>
                  </a:cubicBezTo>
                  <a:cubicBezTo>
                    <a:pt x="17877" y="2513"/>
                    <a:pt x="17934" y="2506"/>
                    <a:pt x="17985" y="2506"/>
                  </a:cubicBezTo>
                  <a:cubicBezTo>
                    <a:pt x="18024" y="2506"/>
                    <a:pt x="18070" y="2513"/>
                    <a:pt x="18115" y="2518"/>
                  </a:cubicBezTo>
                  <a:cubicBezTo>
                    <a:pt x="18178" y="2529"/>
                    <a:pt x="18235" y="2540"/>
                    <a:pt x="18297" y="2563"/>
                  </a:cubicBezTo>
                  <a:cubicBezTo>
                    <a:pt x="18338" y="2586"/>
                    <a:pt x="18383" y="2608"/>
                    <a:pt x="18417" y="2637"/>
                  </a:cubicBezTo>
                  <a:cubicBezTo>
                    <a:pt x="18456" y="2665"/>
                    <a:pt x="18490" y="2699"/>
                    <a:pt x="18519" y="2739"/>
                  </a:cubicBezTo>
                  <a:cubicBezTo>
                    <a:pt x="18553" y="2785"/>
                    <a:pt x="18587" y="2836"/>
                    <a:pt x="18611" y="2899"/>
                  </a:cubicBezTo>
                  <a:cubicBezTo>
                    <a:pt x="18621" y="2922"/>
                    <a:pt x="18627" y="2944"/>
                    <a:pt x="18638" y="2967"/>
                  </a:cubicBezTo>
                  <a:cubicBezTo>
                    <a:pt x="18650" y="2995"/>
                    <a:pt x="18666" y="3029"/>
                    <a:pt x="18701" y="3051"/>
                  </a:cubicBezTo>
                  <a:cubicBezTo>
                    <a:pt x="18724" y="3064"/>
                    <a:pt x="18752" y="3069"/>
                    <a:pt x="18774" y="3069"/>
                  </a:cubicBezTo>
                  <a:cubicBezTo>
                    <a:pt x="18792" y="3069"/>
                    <a:pt x="18803" y="3069"/>
                    <a:pt x="18815" y="3064"/>
                  </a:cubicBezTo>
                  <a:cubicBezTo>
                    <a:pt x="18849" y="3058"/>
                    <a:pt x="18883" y="3029"/>
                    <a:pt x="18900" y="3001"/>
                  </a:cubicBezTo>
                  <a:cubicBezTo>
                    <a:pt x="18905" y="2990"/>
                    <a:pt x="18911" y="2972"/>
                    <a:pt x="18911" y="2961"/>
                  </a:cubicBezTo>
                  <a:lnTo>
                    <a:pt x="18917" y="2956"/>
                  </a:lnTo>
                  <a:lnTo>
                    <a:pt x="18917" y="2949"/>
                  </a:lnTo>
                  <a:cubicBezTo>
                    <a:pt x="19031" y="2807"/>
                    <a:pt x="19167" y="2676"/>
                    <a:pt x="19314" y="2563"/>
                  </a:cubicBezTo>
                  <a:cubicBezTo>
                    <a:pt x="19502" y="2421"/>
                    <a:pt x="19712" y="2301"/>
                    <a:pt x="19940" y="2206"/>
                  </a:cubicBezTo>
                  <a:lnTo>
                    <a:pt x="19957" y="2194"/>
                  </a:lnTo>
                  <a:cubicBezTo>
                    <a:pt x="20229" y="2086"/>
                    <a:pt x="20525" y="2007"/>
                    <a:pt x="20838" y="1960"/>
                  </a:cubicBezTo>
                  <a:lnTo>
                    <a:pt x="20848" y="1960"/>
                  </a:lnTo>
                  <a:cubicBezTo>
                    <a:pt x="21013" y="1938"/>
                    <a:pt x="21178" y="1933"/>
                    <a:pt x="21331" y="1933"/>
                  </a:cubicBezTo>
                  <a:close/>
                  <a:moveTo>
                    <a:pt x="27662" y="3342"/>
                  </a:moveTo>
                  <a:cubicBezTo>
                    <a:pt x="27855" y="3342"/>
                    <a:pt x="28054" y="3358"/>
                    <a:pt x="28252" y="3381"/>
                  </a:cubicBezTo>
                  <a:cubicBezTo>
                    <a:pt x="28577" y="3426"/>
                    <a:pt x="28889" y="3512"/>
                    <a:pt x="29180" y="3638"/>
                  </a:cubicBezTo>
                  <a:cubicBezTo>
                    <a:pt x="29440" y="3745"/>
                    <a:pt x="29684" y="3887"/>
                    <a:pt x="29906" y="4058"/>
                  </a:cubicBezTo>
                  <a:cubicBezTo>
                    <a:pt x="30134" y="4228"/>
                    <a:pt x="30332" y="4433"/>
                    <a:pt x="30509" y="4661"/>
                  </a:cubicBezTo>
                  <a:cubicBezTo>
                    <a:pt x="30691" y="4899"/>
                    <a:pt x="30838" y="5149"/>
                    <a:pt x="30952" y="5411"/>
                  </a:cubicBezTo>
                  <a:cubicBezTo>
                    <a:pt x="31048" y="5649"/>
                    <a:pt x="31116" y="5910"/>
                    <a:pt x="31162" y="6217"/>
                  </a:cubicBezTo>
                  <a:cubicBezTo>
                    <a:pt x="31179" y="6376"/>
                    <a:pt x="31197" y="6541"/>
                    <a:pt x="31202" y="6728"/>
                  </a:cubicBezTo>
                  <a:cubicBezTo>
                    <a:pt x="31202" y="6802"/>
                    <a:pt x="31207" y="6877"/>
                    <a:pt x="31207" y="6956"/>
                  </a:cubicBezTo>
                  <a:lnTo>
                    <a:pt x="31207" y="6990"/>
                  </a:lnTo>
                  <a:cubicBezTo>
                    <a:pt x="31207" y="7074"/>
                    <a:pt x="31207" y="7160"/>
                    <a:pt x="31213" y="7239"/>
                  </a:cubicBezTo>
                  <a:cubicBezTo>
                    <a:pt x="31213" y="7297"/>
                    <a:pt x="31247" y="7342"/>
                    <a:pt x="31299" y="7359"/>
                  </a:cubicBezTo>
                  <a:lnTo>
                    <a:pt x="31328" y="7359"/>
                  </a:lnTo>
                  <a:cubicBezTo>
                    <a:pt x="31378" y="7359"/>
                    <a:pt x="31441" y="7331"/>
                    <a:pt x="31446" y="7273"/>
                  </a:cubicBezTo>
                  <a:cubicBezTo>
                    <a:pt x="31464" y="7189"/>
                    <a:pt x="31469" y="7108"/>
                    <a:pt x="31480" y="7001"/>
                  </a:cubicBezTo>
                  <a:cubicBezTo>
                    <a:pt x="31486" y="6984"/>
                    <a:pt x="31486" y="6967"/>
                    <a:pt x="31486" y="6950"/>
                  </a:cubicBezTo>
                  <a:lnTo>
                    <a:pt x="31491" y="6950"/>
                  </a:lnTo>
                  <a:lnTo>
                    <a:pt x="31491" y="6945"/>
                  </a:lnTo>
                  <a:cubicBezTo>
                    <a:pt x="31798" y="6814"/>
                    <a:pt x="32112" y="6728"/>
                    <a:pt x="32419" y="6683"/>
                  </a:cubicBezTo>
                  <a:lnTo>
                    <a:pt x="32435" y="6683"/>
                  </a:lnTo>
                  <a:cubicBezTo>
                    <a:pt x="32555" y="6665"/>
                    <a:pt x="32679" y="6660"/>
                    <a:pt x="32794" y="6660"/>
                  </a:cubicBezTo>
                  <a:cubicBezTo>
                    <a:pt x="32907" y="6660"/>
                    <a:pt x="33025" y="6665"/>
                    <a:pt x="33145" y="6678"/>
                  </a:cubicBezTo>
                  <a:cubicBezTo>
                    <a:pt x="33366" y="6712"/>
                    <a:pt x="33583" y="6768"/>
                    <a:pt x="33782" y="6853"/>
                  </a:cubicBezTo>
                  <a:cubicBezTo>
                    <a:pt x="33987" y="6938"/>
                    <a:pt x="34179" y="7053"/>
                    <a:pt x="34367" y="7194"/>
                  </a:cubicBezTo>
                  <a:cubicBezTo>
                    <a:pt x="34560" y="7342"/>
                    <a:pt x="34737" y="7524"/>
                    <a:pt x="34895" y="7722"/>
                  </a:cubicBezTo>
                  <a:lnTo>
                    <a:pt x="34907" y="7734"/>
                  </a:lnTo>
                  <a:cubicBezTo>
                    <a:pt x="35078" y="7968"/>
                    <a:pt x="35225" y="8217"/>
                    <a:pt x="35338" y="8484"/>
                  </a:cubicBezTo>
                  <a:cubicBezTo>
                    <a:pt x="35464" y="8779"/>
                    <a:pt x="35548" y="9093"/>
                    <a:pt x="35595" y="9416"/>
                  </a:cubicBezTo>
                  <a:cubicBezTo>
                    <a:pt x="35634" y="9728"/>
                    <a:pt x="35640" y="10041"/>
                    <a:pt x="35600" y="10342"/>
                  </a:cubicBezTo>
                  <a:cubicBezTo>
                    <a:pt x="35561" y="10620"/>
                    <a:pt x="35487" y="10887"/>
                    <a:pt x="35385" y="11138"/>
                  </a:cubicBezTo>
                  <a:cubicBezTo>
                    <a:pt x="35282" y="11377"/>
                    <a:pt x="35151" y="11603"/>
                    <a:pt x="34997" y="11808"/>
                  </a:cubicBezTo>
                  <a:cubicBezTo>
                    <a:pt x="34850" y="11991"/>
                    <a:pt x="34680" y="12161"/>
                    <a:pt x="34491" y="12308"/>
                  </a:cubicBezTo>
                  <a:cubicBezTo>
                    <a:pt x="34270" y="12479"/>
                    <a:pt x="34021" y="12621"/>
                    <a:pt x="33754" y="12734"/>
                  </a:cubicBezTo>
                  <a:cubicBezTo>
                    <a:pt x="33429" y="12870"/>
                    <a:pt x="33106" y="12962"/>
                    <a:pt x="32781" y="13007"/>
                  </a:cubicBezTo>
                  <a:cubicBezTo>
                    <a:pt x="32668" y="13024"/>
                    <a:pt x="32548" y="13030"/>
                    <a:pt x="32424" y="13030"/>
                  </a:cubicBezTo>
                  <a:cubicBezTo>
                    <a:pt x="32293" y="13030"/>
                    <a:pt x="32162" y="13019"/>
                    <a:pt x="32031" y="13007"/>
                  </a:cubicBezTo>
                  <a:cubicBezTo>
                    <a:pt x="31776" y="12967"/>
                    <a:pt x="31520" y="12899"/>
                    <a:pt x="31270" y="12797"/>
                  </a:cubicBezTo>
                  <a:cubicBezTo>
                    <a:pt x="31014" y="12689"/>
                    <a:pt x="30770" y="12542"/>
                    <a:pt x="30537" y="12371"/>
                  </a:cubicBezTo>
                  <a:cubicBezTo>
                    <a:pt x="30497" y="12337"/>
                    <a:pt x="30452" y="12303"/>
                    <a:pt x="30412" y="12257"/>
                  </a:cubicBezTo>
                  <a:cubicBezTo>
                    <a:pt x="30481" y="12138"/>
                    <a:pt x="30543" y="12007"/>
                    <a:pt x="30599" y="11860"/>
                  </a:cubicBezTo>
                  <a:cubicBezTo>
                    <a:pt x="30612" y="11837"/>
                    <a:pt x="30605" y="11808"/>
                    <a:pt x="30594" y="11779"/>
                  </a:cubicBezTo>
                  <a:cubicBezTo>
                    <a:pt x="30577" y="11745"/>
                    <a:pt x="30549" y="11723"/>
                    <a:pt x="30515" y="11711"/>
                  </a:cubicBezTo>
                  <a:lnTo>
                    <a:pt x="30486" y="11711"/>
                  </a:lnTo>
                  <a:cubicBezTo>
                    <a:pt x="30463" y="11711"/>
                    <a:pt x="30441" y="11711"/>
                    <a:pt x="30423" y="11723"/>
                  </a:cubicBezTo>
                  <a:cubicBezTo>
                    <a:pt x="30389" y="11745"/>
                    <a:pt x="30378" y="11774"/>
                    <a:pt x="30366" y="11797"/>
                  </a:cubicBezTo>
                  <a:lnTo>
                    <a:pt x="30344" y="11854"/>
                  </a:lnTo>
                  <a:cubicBezTo>
                    <a:pt x="30292" y="11973"/>
                    <a:pt x="30224" y="12086"/>
                    <a:pt x="30151" y="12188"/>
                  </a:cubicBezTo>
                  <a:cubicBezTo>
                    <a:pt x="30037" y="12332"/>
                    <a:pt x="29917" y="12456"/>
                    <a:pt x="29786" y="12558"/>
                  </a:cubicBezTo>
                  <a:cubicBezTo>
                    <a:pt x="29645" y="12666"/>
                    <a:pt x="29480" y="12757"/>
                    <a:pt x="29304" y="12836"/>
                  </a:cubicBezTo>
                  <a:cubicBezTo>
                    <a:pt x="29025" y="12951"/>
                    <a:pt x="28702" y="13035"/>
                    <a:pt x="28355" y="13087"/>
                  </a:cubicBezTo>
                  <a:cubicBezTo>
                    <a:pt x="28139" y="13109"/>
                    <a:pt x="27918" y="13127"/>
                    <a:pt x="27696" y="13127"/>
                  </a:cubicBezTo>
                  <a:cubicBezTo>
                    <a:pt x="27452" y="13127"/>
                    <a:pt x="27195" y="13109"/>
                    <a:pt x="26946" y="13075"/>
                  </a:cubicBezTo>
                  <a:cubicBezTo>
                    <a:pt x="26377" y="12996"/>
                    <a:pt x="25821" y="12843"/>
                    <a:pt x="25286" y="12615"/>
                  </a:cubicBezTo>
                  <a:cubicBezTo>
                    <a:pt x="25088" y="12529"/>
                    <a:pt x="24889" y="12434"/>
                    <a:pt x="24706" y="12332"/>
                  </a:cubicBezTo>
                  <a:cubicBezTo>
                    <a:pt x="24599" y="12274"/>
                    <a:pt x="24509" y="12217"/>
                    <a:pt x="24428" y="12161"/>
                  </a:cubicBezTo>
                  <a:cubicBezTo>
                    <a:pt x="24372" y="12120"/>
                    <a:pt x="24310" y="12081"/>
                    <a:pt x="24252" y="12041"/>
                  </a:cubicBezTo>
                  <a:lnTo>
                    <a:pt x="24190" y="11996"/>
                  </a:lnTo>
                  <a:lnTo>
                    <a:pt x="24173" y="11978"/>
                  </a:lnTo>
                  <a:lnTo>
                    <a:pt x="24161" y="11962"/>
                  </a:lnTo>
                  <a:lnTo>
                    <a:pt x="24150" y="11950"/>
                  </a:lnTo>
                  <a:cubicBezTo>
                    <a:pt x="24127" y="11928"/>
                    <a:pt x="24093" y="11910"/>
                    <a:pt x="24053" y="11910"/>
                  </a:cubicBezTo>
                  <a:cubicBezTo>
                    <a:pt x="24048" y="11910"/>
                    <a:pt x="24037" y="11916"/>
                    <a:pt x="24025" y="11916"/>
                  </a:cubicBezTo>
                  <a:lnTo>
                    <a:pt x="23991" y="11916"/>
                  </a:lnTo>
                  <a:cubicBezTo>
                    <a:pt x="23951" y="11916"/>
                    <a:pt x="23911" y="11939"/>
                    <a:pt x="23888" y="11973"/>
                  </a:cubicBezTo>
                  <a:cubicBezTo>
                    <a:pt x="23872" y="12002"/>
                    <a:pt x="23849" y="12030"/>
                    <a:pt x="23827" y="12064"/>
                  </a:cubicBezTo>
                  <a:cubicBezTo>
                    <a:pt x="23741" y="12167"/>
                    <a:pt x="23639" y="12269"/>
                    <a:pt x="23525" y="12359"/>
                  </a:cubicBezTo>
                  <a:cubicBezTo>
                    <a:pt x="23395" y="12456"/>
                    <a:pt x="23258" y="12536"/>
                    <a:pt x="23116" y="12604"/>
                  </a:cubicBezTo>
                  <a:cubicBezTo>
                    <a:pt x="23077" y="12621"/>
                    <a:pt x="23036" y="12638"/>
                    <a:pt x="22996" y="12655"/>
                  </a:cubicBezTo>
                  <a:lnTo>
                    <a:pt x="23009" y="12655"/>
                  </a:lnTo>
                  <a:lnTo>
                    <a:pt x="22985" y="12666"/>
                  </a:lnTo>
                  <a:cubicBezTo>
                    <a:pt x="22747" y="12763"/>
                    <a:pt x="22479" y="12831"/>
                    <a:pt x="22207" y="12870"/>
                  </a:cubicBezTo>
                  <a:cubicBezTo>
                    <a:pt x="22070" y="12888"/>
                    <a:pt x="21934" y="12899"/>
                    <a:pt x="21803" y="12899"/>
                  </a:cubicBezTo>
                  <a:cubicBezTo>
                    <a:pt x="21672" y="12899"/>
                    <a:pt x="21548" y="12888"/>
                    <a:pt x="21428" y="12877"/>
                  </a:cubicBezTo>
                  <a:cubicBezTo>
                    <a:pt x="21223" y="12843"/>
                    <a:pt x="21031" y="12791"/>
                    <a:pt x="20854" y="12723"/>
                  </a:cubicBezTo>
                  <a:cubicBezTo>
                    <a:pt x="20718" y="12660"/>
                    <a:pt x="20588" y="12587"/>
                    <a:pt x="20473" y="12502"/>
                  </a:cubicBezTo>
                  <a:cubicBezTo>
                    <a:pt x="20366" y="12422"/>
                    <a:pt x="20269" y="12319"/>
                    <a:pt x="20184" y="12212"/>
                  </a:cubicBezTo>
                  <a:lnTo>
                    <a:pt x="20172" y="12195"/>
                  </a:lnTo>
                  <a:cubicBezTo>
                    <a:pt x="20172" y="12188"/>
                    <a:pt x="20172" y="12183"/>
                    <a:pt x="20167" y="12183"/>
                  </a:cubicBezTo>
                  <a:lnTo>
                    <a:pt x="20167" y="12178"/>
                  </a:lnTo>
                  <a:cubicBezTo>
                    <a:pt x="20342" y="12149"/>
                    <a:pt x="20520" y="12104"/>
                    <a:pt x="20690" y="12052"/>
                  </a:cubicBezTo>
                  <a:cubicBezTo>
                    <a:pt x="21593" y="11774"/>
                    <a:pt x="22388" y="11217"/>
                    <a:pt x="22934" y="10484"/>
                  </a:cubicBezTo>
                  <a:cubicBezTo>
                    <a:pt x="23185" y="10143"/>
                    <a:pt x="23371" y="9741"/>
                    <a:pt x="23491" y="9274"/>
                  </a:cubicBezTo>
                  <a:cubicBezTo>
                    <a:pt x="23599" y="8847"/>
                    <a:pt x="23622" y="8404"/>
                    <a:pt x="23560" y="7955"/>
                  </a:cubicBezTo>
                  <a:cubicBezTo>
                    <a:pt x="23497" y="7496"/>
                    <a:pt x="23332" y="7040"/>
                    <a:pt x="23077" y="6604"/>
                  </a:cubicBezTo>
                  <a:lnTo>
                    <a:pt x="23077" y="6597"/>
                  </a:lnTo>
                  <a:cubicBezTo>
                    <a:pt x="23093" y="6581"/>
                    <a:pt x="23111" y="6558"/>
                    <a:pt x="23116" y="6529"/>
                  </a:cubicBezTo>
                  <a:cubicBezTo>
                    <a:pt x="23161" y="6376"/>
                    <a:pt x="23213" y="6229"/>
                    <a:pt x="23269" y="6092"/>
                  </a:cubicBezTo>
                  <a:cubicBezTo>
                    <a:pt x="23395" y="5791"/>
                    <a:pt x="23565" y="5501"/>
                    <a:pt x="23770" y="5228"/>
                  </a:cubicBezTo>
                  <a:cubicBezTo>
                    <a:pt x="24008" y="4926"/>
                    <a:pt x="24281" y="4654"/>
                    <a:pt x="24588" y="4410"/>
                  </a:cubicBezTo>
                  <a:cubicBezTo>
                    <a:pt x="24934" y="4149"/>
                    <a:pt x="25315" y="3921"/>
                    <a:pt x="25718" y="3751"/>
                  </a:cubicBezTo>
                  <a:cubicBezTo>
                    <a:pt x="26138" y="3575"/>
                    <a:pt x="26576" y="3450"/>
                    <a:pt x="27025" y="3387"/>
                  </a:cubicBezTo>
                  <a:cubicBezTo>
                    <a:pt x="27242" y="3358"/>
                    <a:pt x="27457" y="3342"/>
                    <a:pt x="27662" y="3342"/>
                  </a:cubicBezTo>
                  <a:close/>
                  <a:moveTo>
                    <a:pt x="12626" y="234"/>
                  </a:moveTo>
                  <a:cubicBezTo>
                    <a:pt x="12899" y="234"/>
                    <a:pt x="13177" y="250"/>
                    <a:pt x="13462" y="284"/>
                  </a:cubicBezTo>
                  <a:cubicBezTo>
                    <a:pt x="13974" y="358"/>
                    <a:pt x="14467" y="489"/>
                    <a:pt x="14922" y="682"/>
                  </a:cubicBezTo>
                  <a:cubicBezTo>
                    <a:pt x="15343" y="858"/>
                    <a:pt x="15729" y="1086"/>
                    <a:pt x="16081" y="1353"/>
                  </a:cubicBezTo>
                  <a:cubicBezTo>
                    <a:pt x="16382" y="1592"/>
                    <a:pt x="16644" y="1847"/>
                    <a:pt x="16849" y="2109"/>
                  </a:cubicBezTo>
                  <a:cubicBezTo>
                    <a:pt x="17069" y="2398"/>
                    <a:pt x="17252" y="2717"/>
                    <a:pt x="17394" y="3051"/>
                  </a:cubicBezTo>
                  <a:cubicBezTo>
                    <a:pt x="17507" y="3336"/>
                    <a:pt x="17588" y="3609"/>
                    <a:pt x="17627" y="3870"/>
                  </a:cubicBezTo>
                  <a:cubicBezTo>
                    <a:pt x="17649" y="4063"/>
                    <a:pt x="17649" y="4251"/>
                    <a:pt x="17627" y="4427"/>
                  </a:cubicBezTo>
                  <a:cubicBezTo>
                    <a:pt x="17622" y="4490"/>
                    <a:pt x="17610" y="4546"/>
                    <a:pt x="17593" y="4598"/>
                  </a:cubicBezTo>
                  <a:cubicBezTo>
                    <a:pt x="17588" y="4632"/>
                    <a:pt x="17575" y="4666"/>
                    <a:pt x="17570" y="4695"/>
                  </a:cubicBezTo>
                  <a:lnTo>
                    <a:pt x="17565" y="4716"/>
                  </a:lnTo>
                  <a:cubicBezTo>
                    <a:pt x="17554" y="4745"/>
                    <a:pt x="17547" y="4768"/>
                    <a:pt x="17536" y="4790"/>
                  </a:cubicBezTo>
                  <a:cubicBezTo>
                    <a:pt x="17536" y="4797"/>
                    <a:pt x="17536" y="4802"/>
                    <a:pt x="17530" y="4813"/>
                  </a:cubicBezTo>
                  <a:lnTo>
                    <a:pt x="17530" y="4831"/>
                  </a:lnTo>
                  <a:lnTo>
                    <a:pt x="17530" y="4842"/>
                  </a:lnTo>
                  <a:cubicBezTo>
                    <a:pt x="17530" y="4871"/>
                    <a:pt x="17536" y="4899"/>
                    <a:pt x="17547" y="4926"/>
                  </a:cubicBezTo>
                  <a:cubicBezTo>
                    <a:pt x="17570" y="4961"/>
                    <a:pt x="17604" y="4989"/>
                    <a:pt x="17638" y="4995"/>
                  </a:cubicBezTo>
                  <a:cubicBezTo>
                    <a:pt x="17656" y="5001"/>
                    <a:pt x="17667" y="5001"/>
                    <a:pt x="17678" y="5001"/>
                  </a:cubicBezTo>
                  <a:cubicBezTo>
                    <a:pt x="17706" y="5001"/>
                    <a:pt x="17735" y="4989"/>
                    <a:pt x="17758" y="4984"/>
                  </a:cubicBezTo>
                  <a:lnTo>
                    <a:pt x="17775" y="4973"/>
                  </a:lnTo>
                  <a:cubicBezTo>
                    <a:pt x="18053" y="4858"/>
                    <a:pt x="18349" y="4774"/>
                    <a:pt x="18656" y="4734"/>
                  </a:cubicBezTo>
                  <a:cubicBezTo>
                    <a:pt x="18821" y="4711"/>
                    <a:pt x="18986" y="4700"/>
                    <a:pt x="19149" y="4700"/>
                  </a:cubicBezTo>
                  <a:cubicBezTo>
                    <a:pt x="19309" y="4700"/>
                    <a:pt x="19479" y="4711"/>
                    <a:pt x="19655" y="4734"/>
                  </a:cubicBezTo>
                  <a:cubicBezTo>
                    <a:pt x="20025" y="4785"/>
                    <a:pt x="20389" y="4887"/>
                    <a:pt x="20741" y="5029"/>
                  </a:cubicBezTo>
                  <a:cubicBezTo>
                    <a:pt x="21105" y="5188"/>
                    <a:pt x="21451" y="5387"/>
                    <a:pt x="21763" y="5632"/>
                  </a:cubicBezTo>
                  <a:cubicBezTo>
                    <a:pt x="22054" y="5859"/>
                    <a:pt x="22309" y="6114"/>
                    <a:pt x="22524" y="6393"/>
                  </a:cubicBezTo>
                  <a:cubicBezTo>
                    <a:pt x="22718" y="6649"/>
                    <a:pt x="22878" y="6927"/>
                    <a:pt x="22996" y="7205"/>
                  </a:cubicBezTo>
                  <a:cubicBezTo>
                    <a:pt x="23111" y="7473"/>
                    <a:pt x="23185" y="7751"/>
                    <a:pt x="23224" y="8036"/>
                  </a:cubicBezTo>
                  <a:cubicBezTo>
                    <a:pt x="23258" y="8309"/>
                    <a:pt x="23258" y="8587"/>
                    <a:pt x="23224" y="8854"/>
                  </a:cubicBezTo>
                  <a:cubicBezTo>
                    <a:pt x="23179" y="9154"/>
                    <a:pt x="23099" y="9450"/>
                    <a:pt x="22980" y="9734"/>
                  </a:cubicBezTo>
                  <a:cubicBezTo>
                    <a:pt x="22889" y="9938"/>
                    <a:pt x="22770" y="10137"/>
                    <a:pt x="22634" y="10326"/>
                  </a:cubicBezTo>
                  <a:cubicBezTo>
                    <a:pt x="22445" y="10570"/>
                    <a:pt x="22218" y="10791"/>
                    <a:pt x="21963" y="10990"/>
                  </a:cubicBezTo>
                  <a:cubicBezTo>
                    <a:pt x="21672" y="11212"/>
                    <a:pt x="21360" y="11393"/>
                    <a:pt x="21024" y="11535"/>
                  </a:cubicBezTo>
                  <a:lnTo>
                    <a:pt x="21013" y="11541"/>
                  </a:lnTo>
                  <a:cubicBezTo>
                    <a:pt x="20683" y="11677"/>
                    <a:pt x="20349" y="11768"/>
                    <a:pt x="20002" y="11820"/>
                  </a:cubicBezTo>
                  <a:cubicBezTo>
                    <a:pt x="19860" y="11837"/>
                    <a:pt x="19718" y="11842"/>
                    <a:pt x="19581" y="11842"/>
                  </a:cubicBezTo>
                  <a:cubicBezTo>
                    <a:pt x="19451" y="11842"/>
                    <a:pt x="19314" y="11837"/>
                    <a:pt x="19183" y="11820"/>
                  </a:cubicBezTo>
                  <a:cubicBezTo>
                    <a:pt x="18928" y="11779"/>
                    <a:pt x="18684" y="11711"/>
                    <a:pt x="18445" y="11616"/>
                  </a:cubicBezTo>
                  <a:cubicBezTo>
                    <a:pt x="18399" y="11598"/>
                    <a:pt x="18360" y="11575"/>
                    <a:pt x="18315" y="11553"/>
                  </a:cubicBezTo>
                  <a:cubicBezTo>
                    <a:pt x="18343" y="11456"/>
                    <a:pt x="18365" y="11365"/>
                    <a:pt x="18383" y="11275"/>
                  </a:cubicBezTo>
                  <a:cubicBezTo>
                    <a:pt x="18388" y="11223"/>
                    <a:pt x="18388" y="11183"/>
                    <a:pt x="18365" y="11149"/>
                  </a:cubicBezTo>
                  <a:cubicBezTo>
                    <a:pt x="18343" y="11115"/>
                    <a:pt x="18309" y="11087"/>
                    <a:pt x="18270" y="11076"/>
                  </a:cubicBezTo>
                  <a:cubicBezTo>
                    <a:pt x="18257" y="11070"/>
                    <a:pt x="18246" y="11070"/>
                    <a:pt x="18229" y="11070"/>
                  </a:cubicBezTo>
                  <a:cubicBezTo>
                    <a:pt x="18167" y="11070"/>
                    <a:pt x="18087" y="11110"/>
                    <a:pt x="18076" y="11183"/>
                  </a:cubicBezTo>
                  <a:cubicBezTo>
                    <a:pt x="18047" y="11343"/>
                    <a:pt x="18002" y="11496"/>
                    <a:pt x="17945" y="11637"/>
                  </a:cubicBezTo>
                  <a:cubicBezTo>
                    <a:pt x="17871" y="11808"/>
                    <a:pt x="17775" y="11968"/>
                    <a:pt x="17661" y="12120"/>
                  </a:cubicBezTo>
                  <a:cubicBezTo>
                    <a:pt x="17530" y="12280"/>
                    <a:pt x="17383" y="12434"/>
                    <a:pt x="17206" y="12570"/>
                  </a:cubicBezTo>
                  <a:cubicBezTo>
                    <a:pt x="16974" y="12746"/>
                    <a:pt x="16701" y="12904"/>
                    <a:pt x="16394" y="13035"/>
                  </a:cubicBezTo>
                  <a:cubicBezTo>
                    <a:pt x="15973" y="13206"/>
                    <a:pt x="15496" y="13331"/>
                    <a:pt x="14973" y="13405"/>
                  </a:cubicBezTo>
                  <a:cubicBezTo>
                    <a:pt x="14656" y="13444"/>
                    <a:pt x="14331" y="13468"/>
                    <a:pt x="14013" y="13468"/>
                  </a:cubicBezTo>
                  <a:cubicBezTo>
                    <a:pt x="13672" y="13468"/>
                    <a:pt x="13331" y="13444"/>
                    <a:pt x="12990" y="13399"/>
                  </a:cubicBezTo>
                  <a:cubicBezTo>
                    <a:pt x="12382" y="13314"/>
                    <a:pt x="11819" y="13166"/>
                    <a:pt x="11325" y="12962"/>
                  </a:cubicBezTo>
                  <a:cubicBezTo>
                    <a:pt x="10990" y="12820"/>
                    <a:pt x="10701" y="12655"/>
                    <a:pt x="10444" y="12461"/>
                  </a:cubicBezTo>
                  <a:cubicBezTo>
                    <a:pt x="10268" y="12325"/>
                    <a:pt x="10109" y="12172"/>
                    <a:pt x="9978" y="12013"/>
                  </a:cubicBezTo>
                  <a:cubicBezTo>
                    <a:pt x="9870" y="11865"/>
                    <a:pt x="9780" y="11711"/>
                    <a:pt x="9705" y="11535"/>
                  </a:cubicBezTo>
                  <a:cubicBezTo>
                    <a:pt x="9666" y="11445"/>
                    <a:pt x="9632" y="11354"/>
                    <a:pt x="9603" y="11262"/>
                  </a:cubicBezTo>
                  <a:cubicBezTo>
                    <a:pt x="9581" y="11200"/>
                    <a:pt x="9524" y="11160"/>
                    <a:pt x="9467" y="11160"/>
                  </a:cubicBezTo>
                  <a:cubicBezTo>
                    <a:pt x="9456" y="11160"/>
                    <a:pt x="9445" y="11160"/>
                    <a:pt x="9432" y="11166"/>
                  </a:cubicBezTo>
                  <a:cubicBezTo>
                    <a:pt x="9393" y="11172"/>
                    <a:pt x="9359" y="11200"/>
                    <a:pt x="9342" y="11234"/>
                  </a:cubicBezTo>
                  <a:cubicBezTo>
                    <a:pt x="9325" y="11268"/>
                    <a:pt x="9319" y="11302"/>
                    <a:pt x="9330" y="11336"/>
                  </a:cubicBezTo>
                  <a:lnTo>
                    <a:pt x="9342" y="11359"/>
                  </a:lnTo>
                  <a:lnTo>
                    <a:pt x="9348" y="11377"/>
                  </a:lnTo>
                  <a:lnTo>
                    <a:pt x="9348" y="11388"/>
                  </a:lnTo>
                  <a:cubicBezTo>
                    <a:pt x="9416" y="11575"/>
                    <a:pt x="9484" y="11768"/>
                    <a:pt x="9581" y="11950"/>
                  </a:cubicBezTo>
                  <a:cubicBezTo>
                    <a:pt x="9552" y="11996"/>
                    <a:pt x="9524" y="12036"/>
                    <a:pt x="9495" y="12075"/>
                  </a:cubicBezTo>
                  <a:cubicBezTo>
                    <a:pt x="9387" y="12212"/>
                    <a:pt x="9262" y="12337"/>
                    <a:pt x="9115" y="12450"/>
                  </a:cubicBezTo>
                  <a:cubicBezTo>
                    <a:pt x="8933" y="12587"/>
                    <a:pt x="8734" y="12707"/>
                    <a:pt x="8519" y="12797"/>
                  </a:cubicBezTo>
                  <a:cubicBezTo>
                    <a:pt x="8268" y="12899"/>
                    <a:pt x="7990" y="12973"/>
                    <a:pt x="7694" y="13019"/>
                  </a:cubicBezTo>
                  <a:cubicBezTo>
                    <a:pt x="7523" y="13041"/>
                    <a:pt x="7347" y="13053"/>
                    <a:pt x="7177" y="13053"/>
                  </a:cubicBezTo>
                  <a:cubicBezTo>
                    <a:pt x="6995" y="13053"/>
                    <a:pt x="6819" y="13041"/>
                    <a:pt x="6654" y="13019"/>
                  </a:cubicBezTo>
                  <a:cubicBezTo>
                    <a:pt x="6342" y="12973"/>
                    <a:pt x="6041" y="12888"/>
                    <a:pt x="5757" y="12775"/>
                  </a:cubicBezTo>
                  <a:cubicBezTo>
                    <a:pt x="5524" y="12673"/>
                    <a:pt x="5307" y="12547"/>
                    <a:pt x="5120" y="12405"/>
                  </a:cubicBezTo>
                  <a:cubicBezTo>
                    <a:pt x="4961" y="12280"/>
                    <a:pt x="4819" y="12143"/>
                    <a:pt x="4700" y="11991"/>
                  </a:cubicBezTo>
                  <a:cubicBezTo>
                    <a:pt x="4586" y="11837"/>
                    <a:pt x="4489" y="11672"/>
                    <a:pt x="4421" y="11507"/>
                  </a:cubicBezTo>
                  <a:cubicBezTo>
                    <a:pt x="4352" y="11348"/>
                    <a:pt x="4307" y="11183"/>
                    <a:pt x="4279" y="11013"/>
                  </a:cubicBezTo>
                  <a:cubicBezTo>
                    <a:pt x="4273" y="10973"/>
                    <a:pt x="4268" y="10945"/>
                    <a:pt x="4239" y="10916"/>
                  </a:cubicBezTo>
                  <a:cubicBezTo>
                    <a:pt x="4211" y="10893"/>
                    <a:pt x="4177" y="10877"/>
                    <a:pt x="4142" y="10877"/>
                  </a:cubicBezTo>
                  <a:cubicBezTo>
                    <a:pt x="4103" y="10877"/>
                    <a:pt x="4069" y="10893"/>
                    <a:pt x="4040" y="10916"/>
                  </a:cubicBezTo>
                  <a:cubicBezTo>
                    <a:pt x="4018" y="10939"/>
                    <a:pt x="3995" y="10979"/>
                    <a:pt x="4001" y="11018"/>
                  </a:cubicBezTo>
                  <a:cubicBezTo>
                    <a:pt x="4006" y="11042"/>
                    <a:pt x="4006" y="11070"/>
                    <a:pt x="4012" y="11097"/>
                  </a:cubicBezTo>
                  <a:cubicBezTo>
                    <a:pt x="4012" y="11138"/>
                    <a:pt x="4018" y="11178"/>
                    <a:pt x="4024" y="11217"/>
                  </a:cubicBezTo>
                  <a:cubicBezTo>
                    <a:pt x="4029" y="11275"/>
                    <a:pt x="4040" y="11336"/>
                    <a:pt x="4058" y="11399"/>
                  </a:cubicBezTo>
                  <a:cubicBezTo>
                    <a:pt x="4080" y="11490"/>
                    <a:pt x="4108" y="11582"/>
                    <a:pt x="4137" y="11677"/>
                  </a:cubicBezTo>
                  <a:lnTo>
                    <a:pt x="4142" y="11684"/>
                  </a:lnTo>
                  <a:cubicBezTo>
                    <a:pt x="3943" y="11745"/>
                    <a:pt x="3746" y="11792"/>
                    <a:pt x="3541" y="11826"/>
                  </a:cubicBezTo>
                  <a:cubicBezTo>
                    <a:pt x="3410" y="11837"/>
                    <a:pt x="3279" y="11848"/>
                    <a:pt x="3148" y="11848"/>
                  </a:cubicBezTo>
                  <a:cubicBezTo>
                    <a:pt x="3030" y="11848"/>
                    <a:pt x="2904" y="11842"/>
                    <a:pt x="2779" y="11826"/>
                  </a:cubicBezTo>
                  <a:cubicBezTo>
                    <a:pt x="2569" y="11797"/>
                    <a:pt x="2375" y="11745"/>
                    <a:pt x="2194" y="11672"/>
                  </a:cubicBezTo>
                  <a:cubicBezTo>
                    <a:pt x="2160" y="11661"/>
                    <a:pt x="2125" y="11643"/>
                    <a:pt x="2091" y="11632"/>
                  </a:cubicBezTo>
                  <a:lnTo>
                    <a:pt x="2091" y="11632"/>
                  </a:lnTo>
                  <a:lnTo>
                    <a:pt x="2100" y="11638"/>
                  </a:lnTo>
                  <a:lnTo>
                    <a:pt x="2100" y="11638"/>
                  </a:lnTo>
                  <a:cubicBezTo>
                    <a:pt x="2099" y="11637"/>
                    <a:pt x="2098" y="11637"/>
                    <a:pt x="2097" y="11637"/>
                  </a:cubicBezTo>
                  <a:lnTo>
                    <a:pt x="2109" y="11643"/>
                  </a:lnTo>
                  <a:cubicBezTo>
                    <a:pt x="1887" y="11553"/>
                    <a:pt x="1677" y="11427"/>
                    <a:pt x="1483" y="11280"/>
                  </a:cubicBezTo>
                  <a:cubicBezTo>
                    <a:pt x="1291" y="11126"/>
                    <a:pt x="1120" y="10956"/>
                    <a:pt x="966" y="10763"/>
                  </a:cubicBezTo>
                  <a:cubicBezTo>
                    <a:pt x="807" y="10552"/>
                    <a:pt x="665" y="10313"/>
                    <a:pt x="557" y="10064"/>
                  </a:cubicBezTo>
                  <a:cubicBezTo>
                    <a:pt x="466" y="9848"/>
                    <a:pt x="404" y="9631"/>
                    <a:pt x="363" y="9410"/>
                  </a:cubicBezTo>
                  <a:cubicBezTo>
                    <a:pt x="363" y="9405"/>
                    <a:pt x="363" y="9400"/>
                    <a:pt x="358" y="9387"/>
                  </a:cubicBezTo>
                  <a:cubicBezTo>
                    <a:pt x="353" y="9342"/>
                    <a:pt x="347" y="9297"/>
                    <a:pt x="336" y="9251"/>
                  </a:cubicBezTo>
                  <a:lnTo>
                    <a:pt x="336" y="9256"/>
                  </a:lnTo>
                  <a:cubicBezTo>
                    <a:pt x="295" y="8967"/>
                    <a:pt x="295" y="8671"/>
                    <a:pt x="329" y="8382"/>
                  </a:cubicBezTo>
                  <a:cubicBezTo>
                    <a:pt x="370" y="8104"/>
                    <a:pt x="444" y="7831"/>
                    <a:pt x="552" y="7569"/>
                  </a:cubicBezTo>
                  <a:cubicBezTo>
                    <a:pt x="665" y="7302"/>
                    <a:pt x="819" y="7040"/>
                    <a:pt x="1000" y="6802"/>
                  </a:cubicBezTo>
                  <a:cubicBezTo>
                    <a:pt x="1194" y="6558"/>
                    <a:pt x="1420" y="6324"/>
                    <a:pt x="1682" y="6127"/>
                  </a:cubicBezTo>
                  <a:cubicBezTo>
                    <a:pt x="2034" y="5854"/>
                    <a:pt x="2432" y="5626"/>
                    <a:pt x="2859" y="5438"/>
                  </a:cubicBezTo>
                  <a:cubicBezTo>
                    <a:pt x="3319" y="5251"/>
                    <a:pt x="3785" y="5120"/>
                    <a:pt x="4239" y="5057"/>
                  </a:cubicBezTo>
                  <a:cubicBezTo>
                    <a:pt x="4427" y="5036"/>
                    <a:pt x="4609" y="5023"/>
                    <a:pt x="4774" y="5023"/>
                  </a:cubicBezTo>
                  <a:cubicBezTo>
                    <a:pt x="4939" y="5023"/>
                    <a:pt x="5103" y="5036"/>
                    <a:pt x="5257" y="5057"/>
                  </a:cubicBezTo>
                  <a:cubicBezTo>
                    <a:pt x="5512" y="5091"/>
                    <a:pt x="5757" y="5160"/>
                    <a:pt x="5973" y="5246"/>
                  </a:cubicBezTo>
                  <a:cubicBezTo>
                    <a:pt x="6166" y="5330"/>
                    <a:pt x="6348" y="5432"/>
                    <a:pt x="6513" y="5558"/>
                  </a:cubicBezTo>
                  <a:lnTo>
                    <a:pt x="6518" y="5563"/>
                  </a:lnTo>
                  <a:cubicBezTo>
                    <a:pt x="6654" y="5671"/>
                    <a:pt x="6768" y="5786"/>
                    <a:pt x="6870" y="5904"/>
                  </a:cubicBezTo>
                  <a:cubicBezTo>
                    <a:pt x="6893" y="5938"/>
                    <a:pt x="6922" y="5978"/>
                    <a:pt x="6944" y="6012"/>
                  </a:cubicBezTo>
                  <a:cubicBezTo>
                    <a:pt x="6972" y="6058"/>
                    <a:pt x="7019" y="6080"/>
                    <a:pt x="7064" y="6080"/>
                  </a:cubicBezTo>
                  <a:cubicBezTo>
                    <a:pt x="7087" y="6080"/>
                    <a:pt x="7109" y="6075"/>
                    <a:pt x="7132" y="6064"/>
                  </a:cubicBezTo>
                  <a:cubicBezTo>
                    <a:pt x="7160" y="6046"/>
                    <a:pt x="7182" y="6012"/>
                    <a:pt x="7189" y="5978"/>
                  </a:cubicBezTo>
                  <a:cubicBezTo>
                    <a:pt x="7200" y="5944"/>
                    <a:pt x="7195" y="5910"/>
                    <a:pt x="7177" y="5876"/>
                  </a:cubicBezTo>
                  <a:cubicBezTo>
                    <a:pt x="7075" y="5711"/>
                    <a:pt x="6933" y="5552"/>
                    <a:pt x="6751" y="5393"/>
                  </a:cubicBezTo>
                  <a:lnTo>
                    <a:pt x="6746" y="5393"/>
                  </a:lnTo>
                  <a:cubicBezTo>
                    <a:pt x="6739" y="5149"/>
                    <a:pt x="6751" y="4905"/>
                    <a:pt x="6785" y="4666"/>
                  </a:cubicBezTo>
                  <a:cubicBezTo>
                    <a:pt x="6841" y="4279"/>
                    <a:pt x="6944" y="3898"/>
                    <a:pt x="7092" y="3541"/>
                  </a:cubicBezTo>
                  <a:cubicBezTo>
                    <a:pt x="7250" y="3160"/>
                    <a:pt x="7462" y="2802"/>
                    <a:pt x="7717" y="2472"/>
                  </a:cubicBezTo>
                  <a:cubicBezTo>
                    <a:pt x="7979" y="2138"/>
                    <a:pt x="8291" y="1831"/>
                    <a:pt x="8648" y="1551"/>
                  </a:cubicBezTo>
                  <a:cubicBezTo>
                    <a:pt x="8984" y="1291"/>
                    <a:pt x="9348" y="1068"/>
                    <a:pt x="9739" y="887"/>
                  </a:cubicBezTo>
                  <a:lnTo>
                    <a:pt x="9746" y="887"/>
                  </a:lnTo>
                  <a:cubicBezTo>
                    <a:pt x="9831" y="842"/>
                    <a:pt x="9922" y="801"/>
                    <a:pt x="10007" y="767"/>
                  </a:cubicBezTo>
                  <a:lnTo>
                    <a:pt x="10007" y="762"/>
                  </a:lnTo>
                  <a:lnTo>
                    <a:pt x="10001" y="762"/>
                  </a:lnTo>
                  <a:cubicBezTo>
                    <a:pt x="10450" y="575"/>
                    <a:pt x="10911" y="438"/>
                    <a:pt x="11388" y="352"/>
                  </a:cubicBezTo>
                  <a:cubicBezTo>
                    <a:pt x="11501" y="331"/>
                    <a:pt x="11614" y="313"/>
                    <a:pt x="11729" y="297"/>
                  </a:cubicBezTo>
                  <a:lnTo>
                    <a:pt x="11724" y="297"/>
                  </a:lnTo>
                  <a:cubicBezTo>
                    <a:pt x="12024" y="256"/>
                    <a:pt x="12330" y="234"/>
                    <a:pt x="12626" y="234"/>
                  </a:cubicBezTo>
                  <a:close/>
                  <a:moveTo>
                    <a:pt x="12684" y="1"/>
                  </a:moveTo>
                  <a:cubicBezTo>
                    <a:pt x="12535" y="1"/>
                    <a:pt x="12388" y="1"/>
                    <a:pt x="12240" y="12"/>
                  </a:cubicBezTo>
                  <a:cubicBezTo>
                    <a:pt x="11399" y="63"/>
                    <a:pt x="10575" y="273"/>
                    <a:pt x="9807" y="620"/>
                  </a:cubicBezTo>
                  <a:cubicBezTo>
                    <a:pt x="9064" y="955"/>
                    <a:pt x="8370" y="1433"/>
                    <a:pt x="7819" y="2041"/>
                  </a:cubicBezTo>
                  <a:cubicBezTo>
                    <a:pt x="7552" y="2335"/>
                    <a:pt x="7313" y="2671"/>
                    <a:pt x="7121" y="3024"/>
                  </a:cubicBezTo>
                  <a:cubicBezTo>
                    <a:pt x="6927" y="3387"/>
                    <a:pt x="6780" y="3780"/>
                    <a:pt x="6689" y="4176"/>
                  </a:cubicBezTo>
                  <a:cubicBezTo>
                    <a:pt x="6603" y="4530"/>
                    <a:pt x="6563" y="4892"/>
                    <a:pt x="6563" y="5251"/>
                  </a:cubicBezTo>
                  <a:cubicBezTo>
                    <a:pt x="6489" y="5199"/>
                    <a:pt x="6416" y="5154"/>
                    <a:pt x="6337" y="5109"/>
                  </a:cubicBezTo>
                  <a:cubicBezTo>
                    <a:pt x="6046" y="4950"/>
                    <a:pt x="5723" y="4847"/>
                    <a:pt x="5398" y="4790"/>
                  </a:cubicBezTo>
                  <a:cubicBezTo>
                    <a:pt x="5188" y="4756"/>
                    <a:pt x="4978" y="4740"/>
                    <a:pt x="4768" y="4740"/>
                  </a:cubicBezTo>
                  <a:cubicBezTo>
                    <a:pt x="4279" y="4740"/>
                    <a:pt x="3791" y="4831"/>
                    <a:pt x="3324" y="4967"/>
                  </a:cubicBezTo>
                  <a:cubicBezTo>
                    <a:pt x="2655" y="5172"/>
                    <a:pt x="2023" y="5495"/>
                    <a:pt x="1472" y="5922"/>
                  </a:cubicBezTo>
                  <a:cubicBezTo>
                    <a:pt x="966" y="6319"/>
                    <a:pt x="557" y="6830"/>
                    <a:pt x="302" y="7422"/>
                  </a:cubicBezTo>
                  <a:cubicBezTo>
                    <a:pt x="182" y="7700"/>
                    <a:pt x="98" y="7995"/>
                    <a:pt x="51" y="8296"/>
                  </a:cubicBezTo>
                  <a:cubicBezTo>
                    <a:pt x="12" y="8587"/>
                    <a:pt x="1" y="8881"/>
                    <a:pt x="35" y="9177"/>
                  </a:cubicBezTo>
                  <a:cubicBezTo>
                    <a:pt x="98" y="9741"/>
                    <a:pt x="290" y="10291"/>
                    <a:pt x="609" y="10763"/>
                  </a:cubicBezTo>
                  <a:cubicBezTo>
                    <a:pt x="921" y="11223"/>
                    <a:pt x="1352" y="11609"/>
                    <a:pt x="1853" y="11848"/>
                  </a:cubicBezTo>
                  <a:cubicBezTo>
                    <a:pt x="2115" y="11973"/>
                    <a:pt x="2387" y="12059"/>
                    <a:pt x="2671" y="12104"/>
                  </a:cubicBezTo>
                  <a:cubicBezTo>
                    <a:pt x="2832" y="12127"/>
                    <a:pt x="2993" y="12138"/>
                    <a:pt x="3155" y="12138"/>
                  </a:cubicBezTo>
                  <a:cubicBezTo>
                    <a:pt x="3306" y="12138"/>
                    <a:pt x="3457" y="12128"/>
                    <a:pt x="3609" y="12109"/>
                  </a:cubicBezTo>
                  <a:cubicBezTo>
                    <a:pt x="3830" y="12075"/>
                    <a:pt x="4052" y="12025"/>
                    <a:pt x="4262" y="11950"/>
                  </a:cubicBezTo>
                  <a:cubicBezTo>
                    <a:pt x="4284" y="11991"/>
                    <a:pt x="4307" y="12030"/>
                    <a:pt x="4331" y="12064"/>
                  </a:cubicBezTo>
                  <a:cubicBezTo>
                    <a:pt x="4393" y="12167"/>
                    <a:pt x="4467" y="12269"/>
                    <a:pt x="4552" y="12359"/>
                  </a:cubicBezTo>
                  <a:cubicBezTo>
                    <a:pt x="4706" y="12542"/>
                    <a:pt x="4893" y="12694"/>
                    <a:pt x="5086" y="12825"/>
                  </a:cubicBezTo>
                  <a:cubicBezTo>
                    <a:pt x="5291" y="12962"/>
                    <a:pt x="5512" y="13069"/>
                    <a:pt x="5739" y="13155"/>
                  </a:cubicBezTo>
                  <a:cubicBezTo>
                    <a:pt x="5967" y="13240"/>
                    <a:pt x="6200" y="13303"/>
                    <a:pt x="6432" y="13342"/>
                  </a:cubicBezTo>
                  <a:cubicBezTo>
                    <a:pt x="6658" y="13377"/>
                    <a:pt x="6879" y="13395"/>
                    <a:pt x="7104" y="13395"/>
                  </a:cubicBezTo>
                  <a:cubicBezTo>
                    <a:pt x="7134" y="13395"/>
                    <a:pt x="7164" y="13395"/>
                    <a:pt x="7195" y="13394"/>
                  </a:cubicBezTo>
                  <a:cubicBezTo>
                    <a:pt x="7694" y="13382"/>
                    <a:pt x="8189" y="13274"/>
                    <a:pt x="8643" y="13064"/>
                  </a:cubicBezTo>
                  <a:cubicBezTo>
                    <a:pt x="8887" y="12951"/>
                    <a:pt x="9109" y="12802"/>
                    <a:pt x="9314" y="12632"/>
                  </a:cubicBezTo>
                  <a:cubicBezTo>
                    <a:pt x="9467" y="12495"/>
                    <a:pt x="9603" y="12343"/>
                    <a:pt x="9723" y="12172"/>
                  </a:cubicBezTo>
                  <a:cubicBezTo>
                    <a:pt x="9739" y="12201"/>
                    <a:pt x="9757" y="12223"/>
                    <a:pt x="9780" y="12251"/>
                  </a:cubicBezTo>
                  <a:cubicBezTo>
                    <a:pt x="9910" y="12422"/>
                    <a:pt x="10064" y="12570"/>
                    <a:pt x="10234" y="12707"/>
                  </a:cubicBezTo>
                  <a:cubicBezTo>
                    <a:pt x="10626" y="13019"/>
                    <a:pt x="11081" y="13245"/>
                    <a:pt x="11559" y="13410"/>
                  </a:cubicBezTo>
                  <a:cubicBezTo>
                    <a:pt x="12075" y="13599"/>
                    <a:pt x="12615" y="13706"/>
                    <a:pt x="13161" y="13769"/>
                  </a:cubicBezTo>
                  <a:cubicBezTo>
                    <a:pt x="13447" y="13798"/>
                    <a:pt x="13735" y="13814"/>
                    <a:pt x="14022" y="13814"/>
                  </a:cubicBezTo>
                  <a:cubicBezTo>
                    <a:pt x="14293" y="13814"/>
                    <a:pt x="14564" y="13800"/>
                    <a:pt x="14832" y="13769"/>
                  </a:cubicBezTo>
                  <a:cubicBezTo>
                    <a:pt x="15372" y="13712"/>
                    <a:pt x="15905" y="13593"/>
                    <a:pt x="16405" y="13394"/>
                  </a:cubicBezTo>
                  <a:cubicBezTo>
                    <a:pt x="16872" y="13211"/>
                    <a:pt x="17308" y="12962"/>
                    <a:pt x="17667" y="12610"/>
                  </a:cubicBezTo>
                  <a:cubicBezTo>
                    <a:pt x="17888" y="12393"/>
                    <a:pt x="18065" y="12138"/>
                    <a:pt x="18195" y="11865"/>
                  </a:cubicBezTo>
                  <a:cubicBezTo>
                    <a:pt x="18530" y="12081"/>
                    <a:pt x="18934" y="12188"/>
                    <a:pt x="19332" y="12223"/>
                  </a:cubicBezTo>
                  <a:cubicBezTo>
                    <a:pt x="19409" y="12230"/>
                    <a:pt x="19487" y="12233"/>
                    <a:pt x="19566" y="12233"/>
                  </a:cubicBezTo>
                  <a:cubicBezTo>
                    <a:pt x="19672" y="12233"/>
                    <a:pt x="19779" y="12227"/>
                    <a:pt x="19883" y="12217"/>
                  </a:cubicBezTo>
                  <a:cubicBezTo>
                    <a:pt x="19906" y="12257"/>
                    <a:pt x="19922" y="12303"/>
                    <a:pt x="19951" y="12337"/>
                  </a:cubicBezTo>
                  <a:cubicBezTo>
                    <a:pt x="19985" y="12393"/>
                    <a:pt x="20025" y="12450"/>
                    <a:pt x="20064" y="12502"/>
                  </a:cubicBezTo>
                  <a:cubicBezTo>
                    <a:pt x="20145" y="12598"/>
                    <a:pt x="20229" y="12678"/>
                    <a:pt x="20326" y="12752"/>
                  </a:cubicBezTo>
                  <a:cubicBezTo>
                    <a:pt x="20520" y="12899"/>
                    <a:pt x="20741" y="13001"/>
                    <a:pt x="20968" y="13069"/>
                  </a:cubicBezTo>
                  <a:cubicBezTo>
                    <a:pt x="21207" y="13138"/>
                    <a:pt x="21462" y="13172"/>
                    <a:pt x="21713" y="13177"/>
                  </a:cubicBezTo>
                  <a:cubicBezTo>
                    <a:pt x="21974" y="13177"/>
                    <a:pt x="22230" y="13150"/>
                    <a:pt x="22485" y="13093"/>
                  </a:cubicBezTo>
                  <a:cubicBezTo>
                    <a:pt x="22809" y="13019"/>
                    <a:pt x="23133" y="12899"/>
                    <a:pt x="23418" y="12723"/>
                  </a:cubicBezTo>
                  <a:cubicBezTo>
                    <a:pt x="23644" y="12587"/>
                    <a:pt x="23843" y="12411"/>
                    <a:pt x="24008" y="12201"/>
                  </a:cubicBezTo>
                  <a:cubicBezTo>
                    <a:pt x="24139" y="12382"/>
                    <a:pt x="24315" y="12529"/>
                    <a:pt x="24491" y="12666"/>
                  </a:cubicBezTo>
                  <a:cubicBezTo>
                    <a:pt x="24690" y="12814"/>
                    <a:pt x="24906" y="12928"/>
                    <a:pt x="25128" y="13030"/>
                  </a:cubicBezTo>
                  <a:cubicBezTo>
                    <a:pt x="25377" y="13143"/>
                    <a:pt x="25639" y="13234"/>
                    <a:pt x="25907" y="13308"/>
                  </a:cubicBezTo>
                  <a:cubicBezTo>
                    <a:pt x="26185" y="13382"/>
                    <a:pt x="26468" y="13434"/>
                    <a:pt x="26752" y="13473"/>
                  </a:cubicBezTo>
                  <a:cubicBezTo>
                    <a:pt x="27025" y="13510"/>
                    <a:pt x="27301" y="13530"/>
                    <a:pt x="27576" y="13530"/>
                  </a:cubicBezTo>
                  <a:cubicBezTo>
                    <a:pt x="27852" y="13530"/>
                    <a:pt x="28128" y="13510"/>
                    <a:pt x="28401" y="13468"/>
                  </a:cubicBezTo>
                  <a:cubicBezTo>
                    <a:pt x="28895" y="13389"/>
                    <a:pt x="29384" y="13218"/>
                    <a:pt x="29793" y="12922"/>
                  </a:cubicBezTo>
                  <a:cubicBezTo>
                    <a:pt x="29951" y="12809"/>
                    <a:pt x="30100" y="12673"/>
                    <a:pt x="30230" y="12518"/>
                  </a:cubicBezTo>
                  <a:cubicBezTo>
                    <a:pt x="30497" y="12757"/>
                    <a:pt x="30804" y="12945"/>
                    <a:pt x="31139" y="13082"/>
                  </a:cubicBezTo>
                  <a:cubicBezTo>
                    <a:pt x="31486" y="13229"/>
                    <a:pt x="31855" y="13314"/>
                    <a:pt x="32236" y="13337"/>
                  </a:cubicBezTo>
                  <a:cubicBezTo>
                    <a:pt x="32293" y="13340"/>
                    <a:pt x="32350" y="13342"/>
                    <a:pt x="32407" y="13342"/>
                  </a:cubicBezTo>
                  <a:cubicBezTo>
                    <a:pt x="32701" y="13342"/>
                    <a:pt x="32991" y="13294"/>
                    <a:pt x="33276" y="13224"/>
                  </a:cubicBezTo>
                  <a:cubicBezTo>
                    <a:pt x="33520" y="13161"/>
                    <a:pt x="33759" y="13075"/>
                    <a:pt x="33987" y="12967"/>
                  </a:cubicBezTo>
                  <a:cubicBezTo>
                    <a:pt x="34384" y="12786"/>
                    <a:pt x="34748" y="12529"/>
                    <a:pt x="35049" y="12212"/>
                  </a:cubicBezTo>
                  <a:cubicBezTo>
                    <a:pt x="35186" y="12064"/>
                    <a:pt x="35310" y="11899"/>
                    <a:pt x="35419" y="11723"/>
                  </a:cubicBezTo>
                  <a:cubicBezTo>
                    <a:pt x="35527" y="11553"/>
                    <a:pt x="35611" y="11377"/>
                    <a:pt x="35685" y="11189"/>
                  </a:cubicBezTo>
                  <a:cubicBezTo>
                    <a:pt x="35828" y="10825"/>
                    <a:pt x="35896" y="10439"/>
                    <a:pt x="35912" y="10053"/>
                  </a:cubicBezTo>
                  <a:cubicBezTo>
                    <a:pt x="35930" y="9672"/>
                    <a:pt x="35878" y="9280"/>
                    <a:pt x="35782" y="8905"/>
                  </a:cubicBezTo>
                  <a:cubicBezTo>
                    <a:pt x="35679" y="8540"/>
                    <a:pt x="35527" y="8183"/>
                    <a:pt x="35322" y="7865"/>
                  </a:cubicBezTo>
                  <a:cubicBezTo>
                    <a:pt x="35123" y="7546"/>
                    <a:pt x="34873" y="7263"/>
                    <a:pt x="34577" y="7029"/>
                  </a:cubicBezTo>
                  <a:cubicBezTo>
                    <a:pt x="34276" y="6796"/>
                    <a:pt x="33935" y="6620"/>
                    <a:pt x="33565" y="6518"/>
                  </a:cubicBezTo>
                  <a:cubicBezTo>
                    <a:pt x="33373" y="6461"/>
                    <a:pt x="33174" y="6433"/>
                    <a:pt x="32975" y="6421"/>
                  </a:cubicBezTo>
                  <a:cubicBezTo>
                    <a:pt x="32923" y="6416"/>
                    <a:pt x="32873" y="6416"/>
                    <a:pt x="32815" y="6416"/>
                  </a:cubicBezTo>
                  <a:cubicBezTo>
                    <a:pt x="32657" y="6416"/>
                    <a:pt x="32503" y="6427"/>
                    <a:pt x="32343" y="6450"/>
                  </a:cubicBezTo>
                  <a:cubicBezTo>
                    <a:pt x="32049" y="6495"/>
                    <a:pt x="31764" y="6581"/>
                    <a:pt x="31486" y="6694"/>
                  </a:cubicBezTo>
                  <a:lnTo>
                    <a:pt x="31486" y="6678"/>
                  </a:lnTo>
                  <a:cubicBezTo>
                    <a:pt x="31480" y="6473"/>
                    <a:pt x="31457" y="6268"/>
                    <a:pt x="31423" y="6064"/>
                  </a:cubicBezTo>
                  <a:cubicBezTo>
                    <a:pt x="31389" y="5865"/>
                    <a:pt x="31338" y="5677"/>
                    <a:pt x="31276" y="5490"/>
                  </a:cubicBezTo>
                  <a:cubicBezTo>
                    <a:pt x="31218" y="5330"/>
                    <a:pt x="31145" y="5177"/>
                    <a:pt x="31066" y="5023"/>
                  </a:cubicBezTo>
                  <a:cubicBezTo>
                    <a:pt x="30827" y="4575"/>
                    <a:pt x="30497" y="4171"/>
                    <a:pt x="30088" y="3853"/>
                  </a:cubicBezTo>
                  <a:cubicBezTo>
                    <a:pt x="29896" y="3706"/>
                    <a:pt x="29691" y="3575"/>
                    <a:pt x="29474" y="3467"/>
                  </a:cubicBezTo>
                  <a:cubicBezTo>
                    <a:pt x="29253" y="3358"/>
                    <a:pt x="29025" y="3274"/>
                    <a:pt x="28792" y="3211"/>
                  </a:cubicBezTo>
                  <a:cubicBezTo>
                    <a:pt x="28423" y="3109"/>
                    <a:pt x="28037" y="3064"/>
                    <a:pt x="27651" y="3064"/>
                  </a:cubicBezTo>
                  <a:cubicBezTo>
                    <a:pt x="27549" y="3064"/>
                    <a:pt x="27452" y="3064"/>
                    <a:pt x="27349" y="3074"/>
                  </a:cubicBezTo>
                  <a:cubicBezTo>
                    <a:pt x="26350" y="3137"/>
                    <a:pt x="25367" y="3495"/>
                    <a:pt x="24554" y="4081"/>
                  </a:cubicBezTo>
                  <a:cubicBezTo>
                    <a:pt x="24514" y="4108"/>
                    <a:pt x="24468" y="4142"/>
                    <a:pt x="24428" y="4171"/>
                  </a:cubicBezTo>
                  <a:lnTo>
                    <a:pt x="24428" y="4160"/>
                  </a:lnTo>
                  <a:cubicBezTo>
                    <a:pt x="24423" y="4097"/>
                    <a:pt x="24417" y="4029"/>
                    <a:pt x="24406" y="3966"/>
                  </a:cubicBezTo>
                  <a:cubicBezTo>
                    <a:pt x="24394" y="3842"/>
                    <a:pt x="24366" y="3722"/>
                    <a:pt x="24331" y="3604"/>
                  </a:cubicBezTo>
                  <a:cubicBezTo>
                    <a:pt x="24270" y="3381"/>
                    <a:pt x="24173" y="3166"/>
                    <a:pt x="24048" y="2972"/>
                  </a:cubicBezTo>
                  <a:cubicBezTo>
                    <a:pt x="23798" y="2592"/>
                    <a:pt x="23440" y="2290"/>
                    <a:pt x="23036" y="2086"/>
                  </a:cubicBezTo>
                  <a:cubicBezTo>
                    <a:pt x="22610" y="1865"/>
                    <a:pt x="22144" y="1745"/>
                    <a:pt x="21667" y="1700"/>
                  </a:cubicBezTo>
                  <a:cubicBezTo>
                    <a:pt x="21553" y="1688"/>
                    <a:pt x="21433" y="1682"/>
                    <a:pt x="21315" y="1682"/>
                  </a:cubicBezTo>
                  <a:cubicBezTo>
                    <a:pt x="20956" y="1682"/>
                    <a:pt x="20593" y="1734"/>
                    <a:pt x="20240" y="1836"/>
                  </a:cubicBezTo>
                  <a:cubicBezTo>
                    <a:pt x="19933" y="1921"/>
                    <a:pt x="19639" y="2052"/>
                    <a:pt x="19366" y="2222"/>
                  </a:cubicBezTo>
                  <a:cubicBezTo>
                    <a:pt x="19230" y="2308"/>
                    <a:pt x="19104" y="2404"/>
                    <a:pt x="18986" y="2513"/>
                  </a:cubicBezTo>
                  <a:cubicBezTo>
                    <a:pt x="18934" y="2558"/>
                    <a:pt x="18883" y="2608"/>
                    <a:pt x="18837" y="2660"/>
                  </a:cubicBezTo>
                  <a:cubicBezTo>
                    <a:pt x="18792" y="2586"/>
                    <a:pt x="18740" y="2518"/>
                    <a:pt x="18679" y="2461"/>
                  </a:cubicBezTo>
                  <a:cubicBezTo>
                    <a:pt x="18564" y="2359"/>
                    <a:pt x="18422" y="2296"/>
                    <a:pt x="18275" y="2274"/>
                  </a:cubicBezTo>
                  <a:cubicBezTo>
                    <a:pt x="18207" y="2256"/>
                    <a:pt x="18133" y="2251"/>
                    <a:pt x="18065" y="2251"/>
                  </a:cubicBezTo>
                  <a:cubicBezTo>
                    <a:pt x="17832" y="2251"/>
                    <a:pt x="17604" y="2314"/>
                    <a:pt x="17389" y="2404"/>
                  </a:cubicBezTo>
                  <a:cubicBezTo>
                    <a:pt x="17229" y="2131"/>
                    <a:pt x="17035" y="1876"/>
                    <a:pt x="16820" y="1648"/>
                  </a:cubicBezTo>
                  <a:cubicBezTo>
                    <a:pt x="16524" y="1341"/>
                    <a:pt x="16195" y="1074"/>
                    <a:pt x="15831" y="853"/>
                  </a:cubicBezTo>
                  <a:cubicBezTo>
                    <a:pt x="15479" y="631"/>
                    <a:pt x="15099" y="455"/>
                    <a:pt x="14701" y="318"/>
                  </a:cubicBezTo>
                  <a:cubicBezTo>
                    <a:pt x="14308" y="182"/>
                    <a:pt x="13899" y="97"/>
                    <a:pt x="13484" y="46"/>
                  </a:cubicBezTo>
                  <a:cubicBezTo>
                    <a:pt x="13217" y="12"/>
                    <a:pt x="12951" y="1"/>
                    <a:pt x="12684"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13"/>
            <p:cNvSpPr/>
            <p:nvPr/>
          </p:nvSpPr>
          <p:spPr>
            <a:xfrm>
              <a:off x="7502178" y="693779"/>
              <a:ext cx="65841" cy="89158"/>
            </a:xfrm>
            <a:custGeom>
              <a:avLst/>
              <a:gdLst/>
              <a:ahLst/>
              <a:cxnLst/>
              <a:rect l="l" t="t" r="r" b="b"/>
              <a:pathLst>
                <a:path w="2002" h="2711" extrusionOk="0">
                  <a:moveTo>
                    <a:pt x="1820" y="166"/>
                  </a:moveTo>
                  <a:lnTo>
                    <a:pt x="1820" y="171"/>
                  </a:lnTo>
                  <a:lnTo>
                    <a:pt x="1813" y="250"/>
                  </a:lnTo>
                  <a:cubicBezTo>
                    <a:pt x="1807" y="308"/>
                    <a:pt x="1802" y="358"/>
                    <a:pt x="1797" y="415"/>
                  </a:cubicBezTo>
                  <a:cubicBezTo>
                    <a:pt x="1786" y="552"/>
                    <a:pt x="1773" y="677"/>
                    <a:pt x="1757" y="796"/>
                  </a:cubicBezTo>
                  <a:cubicBezTo>
                    <a:pt x="1723" y="1063"/>
                    <a:pt x="1677" y="1307"/>
                    <a:pt x="1608" y="1535"/>
                  </a:cubicBezTo>
                  <a:cubicBezTo>
                    <a:pt x="1547" y="1756"/>
                    <a:pt x="1461" y="1950"/>
                    <a:pt x="1359" y="2115"/>
                  </a:cubicBezTo>
                  <a:cubicBezTo>
                    <a:pt x="1302" y="2211"/>
                    <a:pt x="1251" y="2280"/>
                    <a:pt x="1188" y="2341"/>
                  </a:cubicBezTo>
                  <a:cubicBezTo>
                    <a:pt x="1138" y="2382"/>
                    <a:pt x="1086" y="2421"/>
                    <a:pt x="1036" y="2456"/>
                  </a:cubicBezTo>
                  <a:cubicBezTo>
                    <a:pt x="973" y="2490"/>
                    <a:pt x="910" y="2511"/>
                    <a:pt x="842" y="2529"/>
                  </a:cubicBezTo>
                  <a:cubicBezTo>
                    <a:pt x="779" y="2546"/>
                    <a:pt x="716" y="2552"/>
                    <a:pt x="654" y="2552"/>
                  </a:cubicBezTo>
                  <a:cubicBezTo>
                    <a:pt x="603" y="2552"/>
                    <a:pt x="546" y="2546"/>
                    <a:pt x="496" y="2529"/>
                  </a:cubicBezTo>
                  <a:cubicBezTo>
                    <a:pt x="456" y="2518"/>
                    <a:pt x="415" y="2501"/>
                    <a:pt x="388" y="2477"/>
                  </a:cubicBezTo>
                  <a:cubicBezTo>
                    <a:pt x="347" y="2456"/>
                    <a:pt x="320" y="2432"/>
                    <a:pt x="291" y="2404"/>
                  </a:cubicBezTo>
                  <a:cubicBezTo>
                    <a:pt x="262" y="2375"/>
                    <a:pt x="239" y="2341"/>
                    <a:pt x="223" y="2314"/>
                  </a:cubicBezTo>
                  <a:cubicBezTo>
                    <a:pt x="200" y="2273"/>
                    <a:pt x="183" y="2228"/>
                    <a:pt x="171" y="2183"/>
                  </a:cubicBezTo>
                  <a:cubicBezTo>
                    <a:pt x="160" y="2120"/>
                    <a:pt x="149" y="2052"/>
                    <a:pt x="149" y="1978"/>
                  </a:cubicBezTo>
                  <a:cubicBezTo>
                    <a:pt x="155" y="1892"/>
                    <a:pt x="171" y="1808"/>
                    <a:pt x="194" y="1722"/>
                  </a:cubicBezTo>
                  <a:cubicBezTo>
                    <a:pt x="223" y="1620"/>
                    <a:pt x="268" y="1512"/>
                    <a:pt x="331" y="1410"/>
                  </a:cubicBezTo>
                  <a:cubicBezTo>
                    <a:pt x="415" y="1279"/>
                    <a:pt x="530" y="1142"/>
                    <a:pt x="671" y="1006"/>
                  </a:cubicBezTo>
                  <a:cubicBezTo>
                    <a:pt x="831" y="853"/>
                    <a:pt x="1018" y="705"/>
                    <a:pt x="1280" y="529"/>
                  </a:cubicBezTo>
                  <a:cubicBezTo>
                    <a:pt x="1377" y="460"/>
                    <a:pt x="1472" y="392"/>
                    <a:pt x="1574" y="329"/>
                  </a:cubicBezTo>
                  <a:lnTo>
                    <a:pt x="1626" y="295"/>
                  </a:lnTo>
                  <a:cubicBezTo>
                    <a:pt x="1689" y="250"/>
                    <a:pt x="1752" y="211"/>
                    <a:pt x="1813" y="171"/>
                  </a:cubicBezTo>
                  <a:lnTo>
                    <a:pt x="1820" y="166"/>
                  </a:lnTo>
                  <a:close/>
                  <a:moveTo>
                    <a:pt x="1915" y="1"/>
                  </a:moveTo>
                  <a:cubicBezTo>
                    <a:pt x="1888" y="1"/>
                    <a:pt x="1859" y="12"/>
                    <a:pt x="1842" y="35"/>
                  </a:cubicBezTo>
                  <a:cubicBezTo>
                    <a:pt x="1831" y="35"/>
                    <a:pt x="1820" y="40"/>
                    <a:pt x="1807" y="46"/>
                  </a:cubicBezTo>
                  <a:cubicBezTo>
                    <a:pt x="1621" y="177"/>
                    <a:pt x="1427" y="295"/>
                    <a:pt x="1233" y="421"/>
                  </a:cubicBezTo>
                  <a:cubicBezTo>
                    <a:pt x="1029" y="563"/>
                    <a:pt x="824" y="711"/>
                    <a:pt x="637" y="882"/>
                  </a:cubicBezTo>
                  <a:cubicBezTo>
                    <a:pt x="456" y="1040"/>
                    <a:pt x="291" y="1223"/>
                    <a:pt x="176" y="1438"/>
                  </a:cubicBezTo>
                  <a:cubicBezTo>
                    <a:pt x="58" y="1637"/>
                    <a:pt x="0" y="1876"/>
                    <a:pt x="18" y="2109"/>
                  </a:cubicBezTo>
                  <a:cubicBezTo>
                    <a:pt x="35" y="2301"/>
                    <a:pt x="126" y="2490"/>
                    <a:pt x="291" y="2597"/>
                  </a:cubicBezTo>
                  <a:cubicBezTo>
                    <a:pt x="409" y="2678"/>
                    <a:pt x="546" y="2711"/>
                    <a:pt x="683" y="2711"/>
                  </a:cubicBezTo>
                  <a:cubicBezTo>
                    <a:pt x="731" y="2711"/>
                    <a:pt x="778" y="2707"/>
                    <a:pt x="824" y="2700"/>
                  </a:cubicBezTo>
                  <a:cubicBezTo>
                    <a:pt x="921" y="2682"/>
                    <a:pt x="1012" y="2648"/>
                    <a:pt x="1097" y="2603"/>
                  </a:cubicBezTo>
                  <a:cubicBezTo>
                    <a:pt x="1194" y="2558"/>
                    <a:pt x="1274" y="2490"/>
                    <a:pt x="1348" y="2416"/>
                  </a:cubicBezTo>
                  <a:cubicBezTo>
                    <a:pt x="1387" y="2375"/>
                    <a:pt x="1422" y="2330"/>
                    <a:pt x="1450" y="2291"/>
                  </a:cubicBezTo>
                  <a:cubicBezTo>
                    <a:pt x="1490" y="2228"/>
                    <a:pt x="1529" y="2165"/>
                    <a:pt x="1563" y="2102"/>
                  </a:cubicBezTo>
                  <a:cubicBezTo>
                    <a:pt x="1632" y="1978"/>
                    <a:pt x="1689" y="1847"/>
                    <a:pt x="1734" y="1716"/>
                  </a:cubicBezTo>
                  <a:cubicBezTo>
                    <a:pt x="1825" y="1455"/>
                    <a:pt x="1881" y="1182"/>
                    <a:pt x="1922" y="909"/>
                  </a:cubicBezTo>
                  <a:cubicBezTo>
                    <a:pt x="1944" y="773"/>
                    <a:pt x="1956" y="631"/>
                    <a:pt x="1972" y="494"/>
                  </a:cubicBezTo>
                  <a:cubicBezTo>
                    <a:pt x="1983" y="364"/>
                    <a:pt x="1996" y="234"/>
                    <a:pt x="2001" y="103"/>
                  </a:cubicBezTo>
                  <a:cubicBezTo>
                    <a:pt x="2001" y="80"/>
                    <a:pt x="2001" y="57"/>
                    <a:pt x="1983" y="35"/>
                  </a:cubicBezTo>
                  <a:cubicBezTo>
                    <a:pt x="1972" y="17"/>
                    <a:pt x="1949" y="6"/>
                    <a:pt x="1927"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13"/>
            <p:cNvSpPr/>
            <p:nvPr/>
          </p:nvSpPr>
          <p:spPr>
            <a:xfrm>
              <a:off x="7507079" y="699206"/>
              <a:ext cx="54955" cy="78535"/>
            </a:xfrm>
            <a:custGeom>
              <a:avLst/>
              <a:gdLst/>
              <a:ahLst/>
              <a:cxnLst/>
              <a:rect l="l" t="t" r="r" b="b"/>
              <a:pathLst>
                <a:path w="1671" h="2388" extrusionOk="0">
                  <a:moveTo>
                    <a:pt x="1671" y="1"/>
                  </a:moveTo>
                  <a:lnTo>
                    <a:pt x="1664" y="6"/>
                  </a:lnTo>
                  <a:cubicBezTo>
                    <a:pt x="1603" y="46"/>
                    <a:pt x="1540" y="85"/>
                    <a:pt x="1477" y="130"/>
                  </a:cubicBezTo>
                  <a:lnTo>
                    <a:pt x="1425" y="164"/>
                  </a:lnTo>
                  <a:cubicBezTo>
                    <a:pt x="1323" y="227"/>
                    <a:pt x="1228" y="295"/>
                    <a:pt x="1131" y="364"/>
                  </a:cubicBezTo>
                  <a:cubicBezTo>
                    <a:pt x="869" y="540"/>
                    <a:pt x="682" y="688"/>
                    <a:pt x="522" y="841"/>
                  </a:cubicBezTo>
                  <a:cubicBezTo>
                    <a:pt x="381" y="977"/>
                    <a:pt x="266" y="1114"/>
                    <a:pt x="182" y="1245"/>
                  </a:cubicBezTo>
                  <a:cubicBezTo>
                    <a:pt x="119" y="1347"/>
                    <a:pt x="74" y="1455"/>
                    <a:pt x="45" y="1557"/>
                  </a:cubicBezTo>
                  <a:cubicBezTo>
                    <a:pt x="22" y="1643"/>
                    <a:pt x="6" y="1727"/>
                    <a:pt x="0" y="1813"/>
                  </a:cubicBezTo>
                  <a:cubicBezTo>
                    <a:pt x="0" y="1887"/>
                    <a:pt x="11" y="1955"/>
                    <a:pt x="22" y="2018"/>
                  </a:cubicBezTo>
                  <a:cubicBezTo>
                    <a:pt x="34" y="2063"/>
                    <a:pt x="51" y="2102"/>
                    <a:pt x="74" y="2149"/>
                  </a:cubicBezTo>
                  <a:cubicBezTo>
                    <a:pt x="90" y="2176"/>
                    <a:pt x="113" y="2210"/>
                    <a:pt x="142" y="2239"/>
                  </a:cubicBezTo>
                  <a:cubicBezTo>
                    <a:pt x="171" y="2267"/>
                    <a:pt x="198" y="2291"/>
                    <a:pt x="239" y="2312"/>
                  </a:cubicBezTo>
                  <a:cubicBezTo>
                    <a:pt x="266" y="2336"/>
                    <a:pt x="307" y="2353"/>
                    <a:pt x="347" y="2364"/>
                  </a:cubicBezTo>
                  <a:cubicBezTo>
                    <a:pt x="397" y="2381"/>
                    <a:pt x="454" y="2387"/>
                    <a:pt x="505" y="2387"/>
                  </a:cubicBezTo>
                  <a:cubicBezTo>
                    <a:pt x="567" y="2387"/>
                    <a:pt x="630" y="2381"/>
                    <a:pt x="693" y="2364"/>
                  </a:cubicBezTo>
                  <a:cubicBezTo>
                    <a:pt x="761" y="2346"/>
                    <a:pt x="824" y="2325"/>
                    <a:pt x="887" y="2291"/>
                  </a:cubicBezTo>
                  <a:cubicBezTo>
                    <a:pt x="942" y="2256"/>
                    <a:pt x="989" y="2217"/>
                    <a:pt x="1039" y="2176"/>
                  </a:cubicBezTo>
                  <a:cubicBezTo>
                    <a:pt x="1102" y="2115"/>
                    <a:pt x="1153" y="2046"/>
                    <a:pt x="1215" y="1950"/>
                  </a:cubicBezTo>
                  <a:cubicBezTo>
                    <a:pt x="1312" y="1785"/>
                    <a:pt x="1398" y="1591"/>
                    <a:pt x="1459" y="1370"/>
                  </a:cubicBezTo>
                  <a:cubicBezTo>
                    <a:pt x="1528" y="1142"/>
                    <a:pt x="1574" y="904"/>
                    <a:pt x="1608" y="631"/>
                  </a:cubicBezTo>
                  <a:cubicBezTo>
                    <a:pt x="1624" y="512"/>
                    <a:pt x="1637" y="387"/>
                    <a:pt x="1648" y="250"/>
                  </a:cubicBezTo>
                  <a:cubicBezTo>
                    <a:pt x="1653" y="193"/>
                    <a:pt x="1658" y="143"/>
                    <a:pt x="1664" y="85"/>
                  </a:cubicBezTo>
                  <a:lnTo>
                    <a:pt x="1671" y="6"/>
                  </a:lnTo>
                  <a:lnTo>
                    <a:pt x="1671"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3" name="Google Shape;653;p13"/>
            <p:cNvSpPr/>
            <p:nvPr/>
          </p:nvSpPr>
          <p:spPr>
            <a:xfrm>
              <a:off x="7519938" y="699206"/>
              <a:ext cx="42096" cy="78535"/>
            </a:xfrm>
            <a:custGeom>
              <a:avLst/>
              <a:gdLst/>
              <a:ahLst/>
              <a:cxnLst/>
              <a:rect l="l" t="t" r="r" b="b"/>
              <a:pathLst>
                <a:path w="1280" h="2388" extrusionOk="0">
                  <a:moveTo>
                    <a:pt x="1" y="2375"/>
                  </a:moveTo>
                  <a:cubicBezTo>
                    <a:pt x="35" y="2381"/>
                    <a:pt x="74" y="2387"/>
                    <a:pt x="114" y="2387"/>
                  </a:cubicBezTo>
                  <a:cubicBezTo>
                    <a:pt x="160" y="2387"/>
                    <a:pt x="205" y="2387"/>
                    <a:pt x="250" y="2375"/>
                  </a:cubicBezTo>
                  <a:cubicBezTo>
                    <a:pt x="205" y="2387"/>
                    <a:pt x="160" y="2387"/>
                    <a:pt x="114" y="2387"/>
                  </a:cubicBezTo>
                  <a:cubicBezTo>
                    <a:pt x="74" y="2387"/>
                    <a:pt x="35" y="2381"/>
                    <a:pt x="1" y="2375"/>
                  </a:cubicBezTo>
                  <a:close/>
                  <a:moveTo>
                    <a:pt x="666" y="2160"/>
                  </a:moveTo>
                  <a:cubicBezTo>
                    <a:pt x="659" y="2165"/>
                    <a:pt x="654" y="2171"/>
                    <a:pt x="648" y="2176"/>
                  </a:cubicBezTo>
                  <a:cubicBezTo>
                    <a:pt x="648" y="2176"/>
                    <a:pt x="643" y="2183"/>
                    <a:pt x="637" y="2183"/>
                  </a:cubicBezTo>
                  <a:cubicBezTo>
                    <a:pt x="643" y="2183"/>
                    <a:pt x="648" y="2176"/>
                    <a:pt x="648" y="2176"/>
                  </a:cubicBezTo>
                  <a:cubicBezTo>
                    <a:pt x="654" y="2171"/>
                    <a:pt x="659" y="2165"/>
                    <a:pt x="666" y="2160"/>
                  </a:cubicBezTo>
                  <a:close/>
                  <a:moveTo>
                    <a:pt x="1280" y="1"/>
                  </a:moveTo>
                  <a:lnTo>
                    <a:pt x="1273" y="6"/>
                  </a:lnTo>
                  <a:cubicBezTo>
                    <a:pt x="1246" y="23"/>
                    <a:pt x="1217" y="46"/>
                    <a:pt x="1188" y="62"/>
                  </a:cubicBezTo>
                  <a:cubicBezTo>
                    <a:pt x="1217" y="46"/>
                    <a:pt x="1246" y="23"/>
                    <a:pt x="1273" y="6"/>
                  </a:cubicBezTo>
                  <a:lnTo>
                    <a:pt x="1280" y="1"/>
                  </a:lnTo>
                  <a:lnTo>
                    <a:pt x="1280" y="6"/>
                  </a:lnTo>
                  <a:lnTo>
                    <a:pt x="1273" y="85"/>
                  </a:lnTo>
                  <a:cubicBezTo>
                    <a:pt x="1267" y="143"/>
                    <a:pt x="1262" y="193"/>
                    <a:pt x="1257" y="250"/>
                  </a:cubicBezTo>
                  <a:cubicBezTo>
                    <a:pt x="1246" y="387"/>
                    <a:pt x="1233" y="512"/>
                    <a:pt x="1217" y="631"/>
                  </a:cubicBezTo>
                  <a:cubicBezTo>
                    <a:pt x="1205" y="739"/>
                    <a:pt x="1188" y="841"/>
                    <a:pt x="1171" y="943"/>
                  </a:cubicBezTo>
                  <a:cubicBezTo>
                    <a:pt x="1188" y="841"/>
                    <a:pt x="1205" y="739"/>
                    <a:pt x="1217" y="631"/>
                  </a:cubicBezTo>
                  <a:cubicBezTo>
                    <a:pt x="1233" y="512"/>
                    <a:pt x="1246" y="387"/>
                    <a:pt x="1257" y="250"/>
                  </a:cubicBezTo>
                  <a:cubicBezTo>
                    <a:pt x="1262" y="193"/>
                    <a:pt x="1267" y="143"/>
                    <a:pt x="1273" y="85"/>
                  </a:cubicBezTo>
                  <a:lnTo>
                    <a:pt x="1280" y="6"/>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4" name="Google Shape;654;p13"/>
            <p:cNvSpPr/>
            <p:nvPr/>
          </p:nvSpPr>
          <p:spPr>
            <a:xfrm>
              <a:off x="7519412" y="696048"/>
              <a:ext cx="48246" cy="82416"/>
            </a:xfrm>
            <a:custGeom>
              <a:avLst/>
              <a:gdLst/>
              <a:ahLst/>
              <a:cxnLst/>
              <a:rect l="l" t="t" r="r" b="b"/>
              <a:pathLst>
                <a:path w="1467" h="2506" extrusionOk="0">
                  <a:moveTo>
                    <a:pt x="0" y="2466"/>
                  </a:moveTo>
                  <a:cubicBezTo>
                    <a:pt x="4" y="2467"/>
                    <a:pt x="7" y="2468"/>
                    <a:pt x="11" y="2470"/>
                  </a:cubicBezTo>
                  <a:lnTo>
                    <a:pt x="11" y="2470"/>
                  </a:lnTo>
                  <a:cubicBezTo>
                    <a:pt x="7" y="2468"/>
                    <a:pt x="4" y="2466"/>
                    <a:pt x="0" y="2466"/>
                  </a:cubicBezTo>
                  <a:close/>
                  <a:moveTo>
                    <a:pt x="11" y="2470"/>
                  </a:moveTo>
                  <a:cubicBezTo>
                    <a:pt x="12" y="2470"/>
                    <a:pt x="13" y="2471"/>
                    <a:pt x="14" y="2471"/>
                  </a:cubicBezTo>
                  <a:lnTo>
                    <a:pt x="14" y="2471"/>
                  </a:lnTo>
                  <a:cubicBezTo>
                    <a:pt x="13" y="2470"/>
                    <a:pt x="12" y="2470"/>
                    <a:pt x="11" y="2470"/>
                  </a:cubicBezTo>
                  <a:close/>
                  <a:moveTo>
                    <a:pt x="1312" y="0"/>
                  </a:moveTo>
                  <a:cubicBezTo>
                    <a:pt x="1244" y="0"/>
                    <a:pt x="1193" y="56"/>
                    <a:pt x="1181" y="124"/>
                  </a:cubicBezTo>
                  <a:cubicBezTo>
                    <a:pt x="1176" y="142"/>
                    <a:pt x="1170" y="165"/>
                    <a:pt x="1170" y="181"/>
                  </a:cubicBezTo>
                  <a:cubicBezTo>
                    <a:pt x="1181" y="176"/>
                    <a:pt x="1193" y="165"/>
                    <a:pt x="1204" y="158"/>
                  </a:cubicBezTo>
                  <a:cubicBezTo>
                    <a:pt x="1233" y="142"/>
                    <a:pt x="1262" y="119"/>
                    <a:pt x="1289" y="102"/>
                  </a:cubicBezTo>
                  <a:lnTo>
                    <a:pt x="1296" y="97"/>
                  </a:lnTo>
                  <a:lnTo>
                    <a:pt x="1296" y="102"/>
                  </a:lnTo>
                  <a:lnTo>
                    <a:pt x="1289" y="181"/>
                  </a:lnTo>
                  <a:cubicBezTo>
                    <a:pt x="1283" y="239"/>
                    <a:pt x="1278" y="289"/>
                    <a:pt x="1273" y="346"/>
                  </a:cubicBezTo>
                  <a:cubicBezTo>
                    <a:pt x="1262" y="483"/>
                    <a:pt x="1249" y="608"/>
                    <a:pt x="1233" y="727"/>
                  </a:cubicBezTo>
                  <a:cubicBezTo>
                    <a:pt x="1221" y="835"/>
                    <a:pt x="1204" y="937"/>
                    <a:pt x="1187" y="1039"/>
                  </a:cubicBezTo>
                  <a:cubicBezTo>
                    <a:pt x="1159" y="1188"/>
                    <a:pt x="1125" y="1330"/>
                    <a:pt x="1084" y="1466"/>
                  </a:cubicBezTo>
                  <a:cubicBezTo>
                    <a:pt x="1023" y="1687"/>
                    <a:pt x="937" y="1881"/>
                    <a:pt x="840" y="2046"/>
                  </a:cubicBezTo>
                  <a:cubicBezTo>
                    <a:pt x="784" y="2136"/>
                    <a:pt x="732" y="2198"/>
                    <a:pt x="682" y="2256"/>
                  </a:cubicBezTo>
                  <a:cubicBezTo>
                    <a:pt x="675" y="2261"/>
                    <a:pt x="670" y="2267"/>
                    <a:pt x="664" y="2272"/>
                  </a:cubicBezTo>
                  <a:cubicBezTo>
                    <a:pt x="664" y="2272"/>
                    <a:pt x="659" y="2279"/>
                    <a:pt x="653" y="2279"/>
                  </a:cubicBezTo>
                  <a:cubicBezTo>
                    <a:pt x="607" y="2318"/>
                    <a:pt x="562" y="2352"/>
                    <a:pt x="512" y="2387"/>
                  </a:cubicBezTo>
                  <a:cubicBezTo>
                    <a:pt x="449" y="2421"/>
                    <a:pt x="386" y="2442"/>
                    <a:pt x="318" y="2460"/>
                  </a:cubicBezTo>
                  <a:cubicBezTo>
                    <a:pt x="300" y="2466"/>
                    <a:pt x="284" y="2471"/>
                    <a:pt x="266" y="2471"/>
                  </a:cubicBezTo>
                  <a:cubicBezTo>
                    <a:pt x="221" y="2483"/>
                    <a:pt x="176" y="2483"/>
                    <a:pt x="130" y="2483"/>
                  </a:cubicBezTo>
                  <a:cubicBezTo>
                    <a:pt x="90" y="2483"/>
                    <a:pt x="51" y="2477"/>
                    <a:pt x="17" y="2471"/>
                  </a:cubicBezTo>
                  <a:cubicBezTo>
                    <a:pt x="16" y="2471"/>
                    <a:pt x="15" y="2471"/>
                    <a:pt x="14" y="2471"/>
                  </a:cubicBezTo>
                  <a:lnTo>
                    <a:pt x="14" y="2471"/>
                  </a:lnTo>
                  <a:cubicBezTo>
                    <a:pt x="72" y="2491"/>
                    <a:pt x="135" y="2505"/>
                    <a:pt x="198" y="2505"/>
                  </a:cubicBezTo>
                  <a:lnTo>
                    <a:pt x="216" y="2505"/>
                  </a:lnTo>
                  <a:cubicBezTo>
                    <a:pt x="300" y="2505"/>
                    <a:pt x="386" y="2489"/>
                    <a:pt x="465" y="2449"/>
                  </a:cubicBezTo>
                  <a:cubicBezTo>
                    <a:pt x="551" y="2408"/>
                    <a:pt x="630" y="2358"/>
                    <a:pt x="693" y="2295"/>
                  </a:cubicBezTo>
                  <a:cubicBezTo>
                    <a:pt x="772" y="2222"/>
                    <a:pt x="840" y="2148"/>
                    <a:pt x="898" y="2062"/>
                  </a:cubicBezTo>
                  <a:cubicBezTo>
                    <a:pt x="960" y="1972"/>
                    <a:pt x="1016" y="1870"/>
                    <a:pt x="1063" y="1767"/>
                  </a:cubicBezTo>
                  <a:cubicBezTo>
                    <a:pt x="1153" y="1585"/>
                    <a:pt x="1221" y="1386"/>
                    <a:pt x="1273" y="1188"/>
                  </a:cubicBezTo>
                  <a:cubicBezTo>
                    <a:pt x="1296" y="1113"/>
                    <a:pt x="1312" y="1034"/>
                    <a:pt x="1330" y="960"/>
                  </a:cubicBezTo>
                  <a:cubicBezTo>
                    <a:pt x="1335" y="915"/>
                    <a:pt x="1312" y="874"/>
                    <a:pt x="1278" y="847"/>
                  </a:cubicBezTo>
                  <a:cubicBezTo>
                    <a:pt x="1289" y="801"/>
                    <a:pt x="1307" y="756"/>
                    <a:pt x="1323" y="711"/>
                  </a:cubicBezTo>
                  <a:cubicBezTo>
                    <a:pt x="1375" y="528"/>
                    <a:pt x="1420" y="341"/>
                    <a:pt x="1454" y="153"/>
                  </a:cubicBezTo>
                  <a:cubicBezTo>
                    <a:pt x="1466" y="79"/>
                    <a:pt x="1403" y="11"/>
                    <a:pt x="133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5" name="Google Shape;655;p13"/>
            <p:cNvSpPr/>
            <p:nvPr/>
          </p:nvSpPr>
          <p:spPr>
            <a:xfrm>
              <a:off x="7509841" y="770210"/>
              <a:ext cx="1907" cy="2631"/>
            </a:xfrm>
            <a:custGeom>
              <a:avLst/>
              <a:gdLst/>
              <a:ahLst/>
              <a:cxnLst/>
              <a:rect l="l" t="t" r="r" b="b"/>
              <a:pathLst>
                <a:path w="58" h="80" extrusionOk="0">
                  <a:moveTo>
                    <a:pt x="1" y="1"/>
                  </a:moveTo>
                  <a:cubicBezTo>
                    <a:pt x="18" y="29"/>
                    <a:pt x="35" y="58"/>
                    <a:pt x="58" y="80"/>
                  </a:cubicBezTo>
                  <a:cubicBezTo>
                    <a:pt x="35" y="51"/>
                    <a:pt x="18" y="29"/>
                    <a:pt x="1"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13"/>
            <p:cNvSpPr/>
            <p:nvPr/>
          </p:nvSpPr>
          <p:spPr>
            <a:xfrm>
              <a:off x="7505171" y="763501"/>
              <a:ext cx="6939" cy="9768"/>
            </a:xfrm>
            <a:custGeom>
              <a:avLst/>
              <a:gdLst/>
              <a:ahLst/>
              <a:cxnLst/>
              <a:rect l="l" t="t" r="r" b="b"/>
              <a:pathLst>
                <a:path w="211" h="297" extrusionOk="0">
                  <a:moveTo>
                    <a:pt x="69" y="0"/>
                  </a:moveTo>
                  <a:cubicBezTo>
                    <a:pt x="51" y="11"/>
                    <a:pt x="40" y="23"/>
                    <a:pt x="29" y="34"/>
                  </a:cubicBezTo>
                  <a:cubicBezTo>
                    <a:pt x="1" y="74"/>
                    <a:pt x="1" y="153"/>
                    <a:pt x="51" y="181"/>
                  </a:cubicBezTo>
                  <a:cubicBezTo>
                    <a:pt x="58" y="181"/>
                    <a:pt x="64" y="187"/>
                    <a:pt x="69" y="187"/>
                  </a:cubicBezTo>
                  <a:cubicBezTo>
                    <a:pt x="103" y="233"/>
                    <a:pt x="154" y="267"/>
                    <a:pt x="205" y="296"/>
                  </a:cubicBezTo>
                  <a:lnTo>
                    <a:pt x="211" y="296"/>
                  </a:lnTo>
                  <a:cubicBezTo>
                    <a:pt x="205" y="289"/>
                    <a:pt x="205" y="289"/>
                    <a:pt x="200" y="284"/>
                  </a:cubicBezTo>
                  <a:cubicBezTo>
                    <a:pt x="177" y="262"/>
                    <a:pt x="160" y="233"/>
                    <a:pt x="143" y="205"/>
                  </a:cubicBezTo>
                  <a:cubicBezTo>
                    <a:pt x="137" y="199"/>
                    <a:pt x="137" y="199"/>
                    <a:pt x="132" y="194"/>
                  </a:cubicBezTo>
                  <a:cubicBezTo>
                    <a:pt x="126" y="187"/>
                    <a:pt x="126" y="176"/>
                    <a:pt x="119" y="171"/>
                  </a:cubicBezTo>
                  <a:cubicBezTo>
                    <a:pt x="109" y="142"/>
                    <a:pt x="98" y="113"/>
                    <a:pt x="85" y="85"/>
                  </a:cubicBezTo>
                  <a:cubicBezTo>
                    <a:pt x="85" y="79"/>
                    <a:pt x="85" y="68"/>
                    <a:pt x="80" y="63"/>
                  </a:cubicBezTo>
                  <a:cubicBezTo>
                    <a:pt x="80" y="45"/>
                    <a:pt x="74" y="29"/>
                    <a:pt x="74" y="16"/>
                  </a:cubicBezTo>
                  <a:cubicBezTo>
                    <a:pt x="74" y="11"/>
                    <a:pt x="69" y="6"/>
                    <a:pt x="69"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13"/>
            <p:cNvSpPr/>
            <p:nvPr/>
          </p:nvSpPr>
          <p:spPr>
            <a:xfrm>
              <a:off x="7507440" y="699206"/>
              <a:ext cx="54593" cy="78535"/>
            </a:xfrm>
            <a:custGeom>
              <a:avLst/>
              <a:gdLst/>
              <a:ahLst/>
              <a:cxnLst/>
              <a:rect l="l" t="t" r="r" b="b"/>
              <a:pathLst>
                <a:path w="1660" h="2388" extrusionOk="0">
                  <a:moveTo>
                    <a:pt x="1660" y="1"/>
                  </a:moveTo>
                  <a:lnTo>
                    <a:pt x="1653" y="6"/>
                  </a:lnTo>
                  <a:cubicBezTo>
                    <a:pt x="1626" y="23"/>
                    <a:pt x="1597" y="46"/>
                    <a:pt x="1568" y="62"/>
                  </a:cubicBezTo>
                  <a:cubicBezTo>
                    <a:pt x="1557" y="69"/>
                    <a:pt x="1545" y="80"/>
                    <a:pt x="1534" y="85"/>
                  </a:cubicBezTo>
                  <a:cubicBezTo>
                    <a:pt x="1523" y="137"/>
                    <a:pt x="1511" y="188"/>
                    <a:pt x="1500" y="239"/>
                  </a:cubicBezTo>
                  <a:cubicBezTo>
                    <a:pt x="1498" y="242"/>
                    <a:pt x="1497" y="244"/>
                    <a:pt x="1496" y="248"/>
                  </a:cubicBezTo>
                  <a:lnTo>
                    <a:pt x="1496" y="248"/>
                  </a:lnTo>
                  <a:lnTo>
                    <a:pt x="1500" y="239"/>
                  </a:lnTo>
                  <a:lnTo>
                    <a:pt x="1500" y="239"/>
                  </a:lnTo>
                  <a:cubicBezTo>
                    <a:pt x="1500" y="240"/>
                    <a:pt x="1500" y="244"/>
                    <a:pt x="1496" y="249"/>
                  </a:cubicBezTo>
                  <a:lnTo>
                    <a:pt x="1496" y="249"/>
                  </a:lnTo>
                  <a:cubicBezTo>
                    <a:pt x="1496" y="249"/>
                    <a:pt x="1496" y="248"/>
                    <a:pt x="1496" y="248"/>
                  </a:cubicBezTo>
                  <a:lnTo>
                    <a:pt x="1496" y="248"/>
                  </a:lnTo>
                  <a:lnTo>
                    <a:pt x="1495" y="250"/>
                  </a:lnTo>
                  <a:cubicBezTo>
                    <a:pt x="1495" y="250"/>
                    <a:pt x="1495" y="250"/>
                    <a:pt x="1496" y="249"/>
                  </a:cubicBezTo>
                  <a:lnTo>
                    <a:pt x="1496" y="249"/>
                  </a:lnTo>
                  <a:cubicBezTo>
                    <a:pt x="1495" y="255"/>
                    <a:pt x="1495" y="261"/>
                    <a:pt x="1495" y="267"/>
                  </a:cubicBezTo>
                  <a:lnTo>
                    <a:pt x="1495" y="250"/>
                  </a:lnTo>
                  <a:cubicBezTo>
                    <a:pt x="1398" y="631"/>
                    <a:pt x="1262" y="1011"/>
                    <a:pt x="1073" y="1358"/>
                  </a:cubicBezTo>
                  <a:cubicBezTo>
                    <a:pt x="989" y="1512"/>
                    <a:pt x="892" y="1659"/>
                    <a:pt x="766" y="1785"/>
                  </a:cubicBezTo>
                  <a:cubicBezTo>
                    <a:pt x="716" y="1835"/>
                    <a:pt x="659" y="1887"/>
                    <a:pt x="596" y="1926"/>
                  </a:cubicBezTo>
                  <a:cubicBezTo>
                    <a:pt x="556" y="1950"/>
                    <a:pt x="511" y="1966"/>
                    <a:pt x="466" y="1984"/>
                  </a:cubicBezTo>
                  <a:cubicBezTo>
                    <a:pt x="426" y="1995"/>
                    <a:pt x="386" y="1995"/>
                    <a:pt x="352" y="2000"/>
                  </a:cubicBezTo>
                  <a:cubicBezTo>
                    <a:pt x="267" y="2000"/>
                    <a:pt x="181" y="1978"/>
                    <a:pt x="97" y="1966"/>
                  </a:cubicBezTo>
                  <a:cubicBezTo>
                    <a:pt x="79" y="1955"/>
                    <a:pt x="63" y="1950"/>
                    <a:pt x="45" y="1950"/>
                  </a:cubicBezTo>
                  <a:lnTo>
                    <a:pt x="29" y="1950"/>
                  </a:lnTo>
                  <a:cubicBezTo>
                    <a:pt x="16" y="1950"/>
                    <a:pt x="11" y="1955"/>
                    <a:pt x="0" y="1955"/>
                  </a:cubicBezTo>
                  <a:cubicBezTo>
                    <a:pt x="0" y="1961"/>
                    <a:pt x="5" y="1966"/>
                    <a:pt x="5" y="1971"/>
                  </a:cubicBezTo>
                  <a:cubicBezTo>
                    <a:pt x="5" y="1984"/>
                    <a:pt x="11" y="2000"/>
                    <a:pt x="11" y="2018"/>
                  </a:cubicBezTo>
                  <a:cubicBezTo>
                    <a:pt x="16" y="2023"/>
                    <a:pt x="16" y="2034"/>
                    <a:pt x="16" y="2040"/>
                  </a:cubicBezTo>
                  <a:cubicBezTo>
                    <a:pt x="29" y="2068"/>
                    <a:pt x="40" y="2097"/>
                    <a:pt x="50" y="2126"/>
                  </a:cubicBezTo>
                  <a:cubicBezTo>
                    <a:pt x="57" y="2131"/>
                    <a:pt x="57" y="2142"/>
                    <a:pt x="63" y="2149"/>
                  </a:cubicBezTo>
                  <a:cubicBezTo>
                    <a:pt x="68" y="2154"/>
                    <a:pt x="68" y="2154"/>
                    <a:pt x="74" y="2160"/>
                  </a:cubicBezTo>
                  <a:cubicBezTo>
                    <a:pt x="91" y="2188"/>
                    <a:pt x="108" y="2210"/>
                    <a:pt x="131" y="2239"/>
                  </a:cubicBezTo>
                  <a:cubicBezTo>
                    <a:pt x="136" y="2244"/>
                    <a:pt x="136" y="2244"/>
                    <a:pt x="142" y="2251"/>
                  </a:cubicBezTo>
                  <a:cubicBezTo>
                    <a:pt x="210" y="2301"/>
                    <a:pt x="284" y="2341"/>
                    <a:pt x="364" y="2370"/>
                  </a:cubicBezTo>
                  <a:cubicBezTo>
                    <a:pt x="370" y="2370"/>
                    <a:pt x="375" y="2375"/>
                    <a:pt x="381" y="2375"/>
                  </a:cubicBezTo>
                  <a:cubicBezTo>
                    <a:pt x="415" y="2381"/>
                    <a:pt x="454" y="2387"/>
                    <a:pt x="494" y="2387"/>
                  </a:cubicBezTo>
                  <a:cubicBezTo>
                    <a:pt x="540" y="2387"/>
                    <a:pt x="585" y="2387"/>
                    <a:pt x="630" y="2375"/>
                  </a:cubicBezTo>
                  <a:cubicBezTo>
                    <a:pt x="648" y="2375"/>
                    <a:pt x="664" y="2370"/>
                    <a:pt x="682" y="2364"/>
                  </a:cubicBezTo>
                  <a:cubicBezTo>
                    <a:pt x="750" y="2346"/>
                    <a:pt x="813" y="2325"/>
                    <a:pt x="876" y="2291"/>
                  </a:cubicBezTo>
                  <a:cubicBezTo>
                    <a:pt x="926" y="2256"/>
                    <a:pt x="971" y="2222"/>
                    <a:pt x="1017" y="2183"/>
                  </a:cubicBezTo>
                  <a:cubicBezTo>
                    <a:pt x="1023" y="2183"/>
                    <a:pt x="1028" y="2176"/>
                    <a:pt x="1028" y="2176"/>
                  </a:cubicBezTo>
                  <a:cubicBezTo>
                    <a:pt x="1034" y="2171"/>
                    <a:pt x="1039" y="2165"/>
                    <a:pt x="1046" y="2160"/>
                  </a:cubicBezTo>
                  <a:cubicBezTo>
                    <a:pt x="1096" y="2102"/>
                    <a:pt x="1148" y="2040"/>
                    <a:pt x="1204" y="1950"/>
                  </a:cubicBezTo>
                  <a:cubicBezTo>
                    <a:pt x="1301" y="1785"/>
                    <a:pt x="1387" y="1591"/>
                    <a:pt x="1448" y="1370"/>
                  </a:cubicBezTo>
                  <a:cubicBezTo>
                    <a:pt x="1489" y="1234"/>
                    <a:pt x="1523" y="1092"/>
                    <a:pt x="1551" y="943"/>
                  </a:cubicBezTo>
                  <a:cubicBezTo>
                    <a:pt x="1568" y="841"/>
                    <a:pt x="1585" y="739"/>
                    <a:pt x="1597" y="631"/>
                  </a:cubicBezTo>
                  <a:cubicBezTo>
                    <a:pt x="1613" y="512"/>
                    <a:pt x="1626" y="387"/>
                    <a:pt x="1637" y="250"/>
                  </a:cubicBezTo>
                  <a:cubicBezTo>
                    <a:pt x="1642" y="193"/>
                    <a:pt x="1647" y="143"/>
                    <a:pt x="1653" y="85"/>
                  </a:cubicBezTo>
                  <a:lnTo>
                    <a:pt x="1660" y="6"/>
                  </a:lnTo>
                  <a:lnTo>
                    <a:pt x="1660"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13"/>
            <p:cNvSpPr/>
            <p:nvPr/>
          </p:nvSpPr>
          <p:spPr>
            <a:xfrm>
              <a:off x="8093280" y="707230"/>
              <a:ext cx="65808" cy="89191"/>
            </a:xfrm>
            <a:custGeom>
              <a:avLst/>
              <a:gdLst/>
              <a:ahLst/>
              <a:cxnLst/>
              <a:rect l="l" t="t" r="r" b="b"/>
              <a:pathLst>
                <a:path w="2001" h="2712" extrusionOk="0">
                  <a:moveTo>
                    <a:pt x="1814" y="166"/>
                  </a:moveTo>
                  <a:lnTo>
                    <a:pt x="1820" y="171"/>
                  </a:lnTo>
                  <a:lnTo>
                    <a:pt x="1814" y="251"/>
                  </a:lnTo>
                  <a:cubicBezTo>
                    <a:pt x="1807" y="308"/>
                    <a:pt x="1802" y="364"/>
                    <a:pt x="1796" y="416"/>
                  </a:cubicBezTo>
                  <a:cubicBezTo>
                    <a:pt x="1786" y="552"/>
                    <a:pt x="1773" y="677"/>
                    <a:pt x="1757" y="796"/>
                  </a:cubicBezTo>
                  <a:cubicBezTo>
                    <a:pt x="1723" y="1069"/>
                    <a:pt x="1671" y="1307"/>
                    <a:pt x="1610" y="1535"/>
                  </a:cubicBezTo>
                  <a:cubicBezTo>
                    <a:pt x="1541" y="1762"/>
                    <a:pt x="1461" y="1950"/>
                    <a:pt x="1359" y="2120"/>
                  </a:cubicBezTo>
                  <a:cubicBezTo>
                    <a:pt x="1303" y="2212"/>
                    <a:pt x="1245" y="2280"/>
                    <a:pt x="1188" y="2341"/>
                  </a:cubicBezTo>
                  <a:cubicBezTo>
                    <a:pt x="1138" y="2388"/>
                    <a:pt x="1086" y="2422"/>
                    <a:pt x="1035" y="2456"/>
                  </a:cubicBezTo>
                  <a:cubicBezTo>
                    <a:pt x="973" y="2490"/>
                    <a:pt x="905" y="2512"/>
                    <a:pt x="842" y="2529"/>
                  </a:cubicBezTo>
                  <a:cubicBezTo>
                    <a:pt x="779" y="2546"/>
                    <a:pt x="711" y="2558"/>
                    <a:pt x="655" y="2558"/>
                  </a:cubicBezTo>
                  <a:cubicBezTo>
                    <a:pt x="598" y="2553"/>
                    <a:pt x="546" y="2546"/>
                    <a:pt x="495" y="2529"/>
                  </a:cubicBezTo>
                  <a:cubicBezTo>
                    <a:pt x="456" y="2518"/>
                    <a:pt x="416" y="2501"/>
                    <a:pt x="382" y="2478"/>
                  </a:cubicBezTo>
                  <a:cubicBezTo>
                    <a:pt x="348" y="2461"/>
                    <a:pt x="320" y="2433"/>
                    <a:pt x="291" y="2404"/>
                  </a:cubicBezTo>
                  <a:cubicBezTo>
                    <a:pt x="262" y="2375"/>
                    <a:pt x="239" y="2341"/>
                    <a:pt x="223" y="2314"/>
                  </a:cubicBezTo>
                  <a:cubicBezTo>
                    <a:pt x="199" y="2273"/>
                    <a:pt x="183" y="2228"/>
                    <a:pt x="171" y="2183"/>
                  </a:cubicBezTo>
                  <a:cubicBezTo>
                    <a:pt x="154" y="2120"/>
                    <a:pt x="149" y="2052"/>
                    <a:pt x="149" y="1984"/>
                  </a:cubicBezTo>
                  <a:cubicBezTo>
                    <a:pt x="154" y="1898"/>
                    <a:pt x="165" y="1808"/>
                    <a:pt x="189" y="1722"/>
                  </a:cubicBezTo>
                  <a:cubicBezTo>
                    <a:pt x="223" y="1620"/>
                    <a:pt x="268" y="1512"/>
                    <a:pt x="330" y="1410"/>
                  </a:cubicBezTo>
                  <a:cubicBezTo>
                    <a:pt x="416" y="1279"/>
                    <a:pt x="524" y="1142"/>
                    <a:pt x="666" y="1006"/>
                  </a:cubicBezTo>
                  <a:cubicBezTo>
                    <a:pt x="831" y="853"/>
                    <a:pt x="1018" y="705"/>
                    <a:pt x="1274" y="529"/>
                  </a:cubicBezTo>
                  <a:cubicBezTo>
                    <a:pt x="1371" y="461"/>
                    <a:pt x="1473" y="398"/>
                    <a:pt x="1569" y="330"/>
                  </a:cubicBezTo>
                  <a:lnTo>
                    <a:pt x="1626" y="296"/>
                  </a:lnTo>
                  <a:cubicBezTo>
                    <a:pt x="1689" y="256"/>
                    <a:pt x="1751" y="211"/>
                    <a:pt x="1814" y="171"/>
                  </a:cubicBezTo>
                  <a:lnTo>
                    <a:pt x="1814" y="166"/>
                  </a:lnTo>
                  <a:close/>
                  <a:moveTo>
                    <a:pt x="1910" y="1"/>
                  </a:moveTo>
                  <a:cubicBezTo>
                    <a:pt x="1888" y="1"/>
                    <a:pt x="1859" y="17"/>
                    <a:pt x="1841" y="35"/>
                  </a:cubicBezTo>
                  <a:cubicBezTo>
                    <a:pt x="1831" y="35"/>
                    <a:pt x="1820" y="40"/>
                    <a:pt x="1807" y="46"/>
                  </a:cubicBezTo>
                  <a:cubicBezTo>
                    <a:pt x="1621" y="177"/>
                    <a:pt x="1421" y="296"/>
                    <a:pt x="1235" y="426"/>
                  </a:cubicBezTo>
                  <a:cubicBezTo>
                    <a:pt x="1023" y="563"/>
                    <a:pt x="819" y="711"/>
                    <a:pt x="632" y="882"/>
                  </a:cubicBezTo>
                  <a:cubicBezTo>
                    <a:pt x="456" y="1040"/>
                    <a:pt x="291" y="1223"/>
                    <a:pt x="171" y="1438"/>
                  </a:cubicBezTo>
                  <a:cubicBezTo>
                    <a:pt x="58" y="1637"/>
                    <a:pt x="0" y="1876"/>
                    <a:pt x="18" y="2109"/>
                  </a:cubicBezTo>
                  <a:cubicBezTo>
                    <a:pt x="34" y="2302"/>
                    <a:pt x="126" y="2490"/>
                    <a:pt x="291" y="2598"/>
                  </a:cubicBezTo>
                  <a:cubicBezTo>
                    <a:pt x="405" y="2678"/>
                    <a:pt x="541" y="2711"/>
                    <a:pt x="678" y="2711"/>
                  </a:cubicBezTo>
                  <a:cubicBezTo>
                    <a:pt x="725" y="2711"/>
                    <a:pt x="772" y="2707"/>
                    <a:pt x="819" y="2700"/>
                  </a:cubicBezTo>
                  <a:cubicBezTo>
                    <a:pt x="915" y="2682"/>
                    <a:pt x="1012" y="2648"/>
                    <a:pt x="1098" y="2603"/>
                  </a:cubicBezTo>
                  <a:cubicBezTo>
                    <a:pt x="1188" y="2558"/>
                    <a:pt x="1274" y="2495"/>
                    <a:pt x="1348" y="2416"/>
                  </a:cubicBezTo>
                  <a:cubicBezTo>
                    <a:pt x="1387" y="2375"/>
                    <a:pt x="1416" y="2336"/>
                    <a:pt x="1450" y="2291"/>
                  </a:cubicBezTo>
                  <a:cubicBezTo>
                    <a:pt x="1490" y="2228"/>
                    <a:pt x="1529" y="2165"/>
                    <a:pt x="1563" y="2102"/>
                  </a:cubicBezTo>
                  <a:cubicBezTo>
                    <a:pt x="1631" y="1978"/>
                    <a:pt x="1683" y="1853"/>
                    <a:pt x="1734" y="1717"/>
                  </a:cubicBezTo>
                  <a:cubicBezTo>
                    <a:pt x="1825" y="1455"/>
                    <a:pt x="1882" y="1182"/>
                    <a:pt x="1922" y="909"/>
                  </a:cubicBezTo>
                  <a:cubicBezTo>
                    <a:pt x="1938" y="773"/>
                    <a:pt x="1956" y="631"/>
                    <a:pt x="1967" y="495"/>
                  </a:cubicBezTo>
                  <a:cubicBezTo>
                    <a:pt x="1985" y="364"/>
                    <a:pt x="1996" y="234"/>
                    <a:pt x="2001" y="103"/>
                  </a:cubicBezTo>
                  <a:cubicBezTo>
                    <a:pt x="2001" y="80"/>
                    <a:pt x="2001" y="57"/>
                    <a:pt x="1985" y="40"/>
                  </a:cubicBezTo>
                  <a:cubicBezTo>
                    <a:pt x="1967" y="17"/>
                    <a:pt x="1951" y="6"/>
                    <a:pt x="1927"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13"/>
            <p:cNvSpPr/>
            <p:nvPr/>
          </p:nvSpPr>
          <p:spPr>
            <a:xfrm>
              <a:off x="8098181" y="712657"/>
              <a:ext cx="54955" cy="78700"/>
            </a:xfrm>
            <a:custGeom>
              <a:avLst/>
              <a:gdLst/>
              <a:ahLst/>
              <a:cxnLst/>
              <a:rect l="l" t="t" r="r" b="b"/>
              <a:pathLst>
                <a:path w="1671" h="2393" extrusionOk="0">
                  <a:moveTo>
                    <a:pt x="1665" y="1"/>
                  </a:moveTo>
                  <a:lnTo>
                    <a:pt x="1665" y="6"/>
                  </a:lnTo>
                  <a:cubicBezTo>
                    <a:pt x="1602" y="46"/>
                    <a:pt x="1540" y="91"/>
                    <a:pt x="1477" y="131"/>
                  </a:cubicBezTo>
                  <a:lnTo>
                    <a:pt x="1420" y="165"/>
                  </a:lnTo>
                  <a:cubicBezTo>
                    <a:pt x="1324" y="233"/>
                    <a:pt x="1227" y="296"/>
                    <a:pt x="1125" y="364"/>
                  </a:cubicBezTo>
                  <a:cubicBezTo>
                    <a:pt x="869" y="540"/>
                    <a:pt x="682" y="688"/>
                    <a:pt x="517" y="841"/>
                  </a:cubicBezTo>
                  <a:cubicBezTo>
                    <a:pt x="375" y="977"/>
                    <a:pt x="267" y="1114"/>
                    <a:pt x="181" y="1245"/>
                  </a:cubicBezTo>
                  <a:cubicBezTo>
                    <a:pt x="119" y="1347"/>
                    <a:pt x="74" y="1455"/>
                    <a:pt x="40" y="1557"/>
                  </a:cubicBezTo>
                  <a:cubicBezTo>
                    <a:pt x="16" y="1643"/>
                    <a:pt x="5" y="1733"/>
                    <a:pt x="0" y="1819"/>
                  </a:cubicBezTo>
                  <a:cubicBezTo>
                    <a:pt x="0" y="1887"/>
                    <a:pt x="5" y="1955"/>
                    <a:pt x="22" y="2018"/>
                  </a:cubicBezTo>
                  <a:cubicBezTo>
                    <a:pt x="34" y="2063"/>
                    <a:pt x="50" y="2108"/>
                    <a:pt x="74" y="2149"/>
                  </a:cubicBezTo>
                  <a:cubicBezTo>
                    <a:pt x="90" y="2176"/>
                    <a:pt x="113" y="2210"/>
                    <a:pt x="142" y="2239"/>
                  </a:cubicBezTo>
                  <a:cubicBezTo>
                    <a:pt x="171" y="2268"/>
                    <a:pt x="199" y="2296"/>
                    <a:pt x="233" y="2313"/>
                  </a:cubicBezTo>
                  <a:cubicBezTo>
                    <a:pt x="267" y="2336"/>
                    <a:pt x="307" y="2353"/>
                    <a:pt x="346" y="2364"/>
                  </a:cubicBezTo>
                  <a:cubicBezTo>
                    <a:pt x="397" y="2381"/>
                    <a:pt x="449" y="2388"/>
                    <a:pt x="506" y="2393"/>
                  </a:cubicBezTo>
                  <a:cubicBezTo>
                    <a:pt x="562" y="2393"/>
                    <a:pt x="630" y="2381"/>
                    <a:pt x="693" y="2364"/>
                  </a:cubicBezTo>
                  <a:cubicBezTo>
                    <a:pt x="761" y="2347"/>
                    <a:pt x="824" y="2325"/>
                    <a:pt x="886" y="2291"/>
                  </a:cubicBezTo>
                  <a:cubicBezTo>
                    <a:pt x="937" y="2257"/>
                    <a:pt x="989" y="2223"/>
                    <a:pt x="1039" y="2176"/>
                  </a:cubicBezTo>
                  <a:cubicBezTo>
                    <a:pt x="1096" y="2115"/>
                    <a:pt x="1154" y="2047"/>
                    <a:pt x="1210" y="1955"/>
                  </a:cubicBezTo>
                  <a:cubicBezTo>
                    <a:pt x="1312" y="1785"/>
                    <a:pt x="1392" y="1597"/>
                    <a:pt x="1461" y="1370"/>
                  </a:cubicBezTo>
                  <a:cubicBezTo>
                    <a:pt x="1522" y="1142"/>
                    <a:pt x="1574" y="904"/>
                    <a:pt x="1608" y="631"/>
                  </a:cubicBezTo>
                  <a:cubicBezTo>
                    <a:pt x="1624" y="512"/>
                    <a:pt x="1637" y="387"/>
                    <a:pt x="1647" y="251"/>
                  </a:cubicBezTo>
                  <a:cubicBezTo>
                    <a:pt x="1653" y="199"/>
                    <a:pt x="1658" y="143"/>
                    <a:pt x="1665" y="86"/>
                  </a:cubicBezTo>
                  <a:lnTo>
                    <a:pt x="1671" y="6"/>
                  </a:lnTo>
                  <a:lnTo>
                    <a:pt x="1665"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13"/>
            <p:cNvSpPr/>
            <p:nvPr/>
          </p:nvSpPr>
          <p:spPr>
            <a:xfrm>
              <a:off x="8131628" y="784220"/>
              <a:ext cx="756" cy="592"/>
            </a:xfrm>
            <a:custGeom>
              <a:avLst/>
              <a:gdLst/>
              <a:ahLst/>
              <a:cxnLst/>
              <a:rect l="l" t="t" r="r" b="b"/>
              <a:pathLst>
                <a:path w="23" h="18" extrusionOk="0">
                  <a:moveTo>
                    <a:pt x="22" y="0"/>
                  </a:moveTo>
                  <a:lnTo>
                    <a:pt x="22" y="0"/>
                  </a:lnTo>
                  <a:cubicBezTo>
                    <a:pt x="17" y="7"/>
                    <a:pt x="6" y="12"/>
                    <a:pt x="0" y="18"/>
                  </a:cubicBezTo>
                  <a:cubicBezTo>
                    <a:pt x="11" y="12"/>
                    <a:pt x="17" y="7"/>
                    <a:pt x="22"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13"/>
            <p:cNvSpPr/>
            <p:nvPr/>
          </p:nvSpPr>
          <p:spPr>
            <a:xfrm>
              <a:off x="8110514" y="709499"/>
              <a:ext cx="48049" cy="82416"/>
            </a:xfrm>
            <a:custGeom>
              <a:avLst/>
              <a:gdLst/>
              <a:ahLst/>
              <a:cxnLst/>
              <a:rect l="l" t="t" r="r" b="b"/>
              <a:pathLst>
                <a:path w="1461" h="2506" extrusionOk="0">
                  <a:moveTo>
                    <a:pt x="0" y="2466"/>
                  </a:moveTo>
                  <a:cubicBezTo>
                    <a:pt x="4" y="2470"/>
                    <a:pt x="8" y="2471"/>
                    <a:pt x="15" y="2471"/>
                  </a:cubicBezTo>
                  <a:lnTo>
                    <a:pt x="15" y="2471"/>
                  </a:lnTo>
                  <a:cubicBezTo>
                    <a:pt x="10" y="2469"/>
                    <a:pt x="5" y="2468"/>
                    <a:pt x="0" y="2466"/>
                  </a:cubicBezTo>
                  <a:close/>
                  <a:moveTo>
                    <a:pt x="1312" y="0"/>
                  </a:moveTo>
                  <a:cubicBezTo>
                    <a:pt x="1244" y="0"/>
                    <a:pt x="1188" y="56"/>
                    <a:pt x="1176" y="124"/>
                  </a:cubicBezTo>
                  <a:cubicBezTo>
                    <a:pt x="1176" y="142"/>
                    <a:pt x="1170" y="165"/>
                    <a:pt x="1165" y="182"/>
                  </a:cubicBezTo>
                  <a:cubicBezTo>
                    <a:pt x="1176" y="176"/>
                    <a:pt x="1181" y="171"/>
                    <a:pt x="1188" y="171"/>
                  </a:cubicBezTo>
                  <a:cubicBezTo>
                    <a:pt x="1222" y="147"/>
                    <a:pt x="1256" y="124"/>
                    <a:pt x="1290" y="102"/>
                  </a:cubicBezTo>
                  <a:lnTo>
                    <a:pt x="1290" y="97"/>
                  </a:lnTo>
                  <a:lnTo>
                    <a:pt x="1296" y="102"/>
                  </a:lnTo>
                  <a:lnTo>
                    <a:pt x="1290" y="182"/>
                  </a:lnTo>
                  <a:cubicBezTo>
                    <a:pt x="1283" y="239"/>
                    <a:pt x="1278" y="295"/>
                    <a:pt x="1272" y="347"/>
                  </a:cubicBezTo>
                  <a:cubicBezTo>
                    <a:pt x="1262" y="483"/>
                    <a:pt x="1249" y="608"/>
                    <a:pt x="1233" y="727"/>
                  </a:cubicBezTo>
                  <a:cubicBezTo>
                    <a:pt x="1222" y="829"/>
                    <a:pt x="1204" y="926"/>
                    <a:pt x="1188" y="1017"/>
                  </a:cubicBezTo>
                  <a:cubicBezTo>
                    <a:pt x="1159" y="1176"/>
                    <a:pt x="1125" y="1324"/>
                    <a:pt x="1086" y="1466"/>
                  </a:cubicBezTo>
                  <a:cubicBezTo>
                    <a:pt x="1062" y="1534"/>
                    <a:pt x="1039" y="1603"/>
                    <a:pt x="1017" y="1665"/>
                  </a:cubicBezTo>
                  <a:cubicBezTo>
                    <a:pt x="994" y="1733"/>
                    <a:pt x="966" y="1795"/>
                    <a:pt x="937" y="1858"/>
                  </a:cubicBezTo>
                  <a:cubicBezTo>
                    <a:pt x="908" y="1926"/>
                    <a:pt x="874" y="1988"/>
                    <a:pt x="835" y="2051"/>
                  </a:cubicBezTo>
                  <a:cubicBezTo>
                    <a:pt x="784" y="2130"/>
                    <a:pt x="738" y="2193"/>
                    <a:pt x="693" y="2245"/>
                  </a:cubicBezTo>
                  <a:cubicBezTo>
                    <a:pt x="682" y="2256"/>
                    <a:pt x="676" y="2261"/>
                    <a:pt x="664" y="2272"/>
                  </a:cubicBezTo>
                  <a:cubicBezTo>
                    <a:pt x="659" y="2279"/>
                    <a:pt x="653" y="2284"/>
                    <a:pt x="642" y="2290"/>
                  </a:cubicBezTo>
                  <a:cubicBezTo>
                    <a:pt x="601" y="2324"/>
                    <a:pt x="556" y="2358"/>
                    <a:pt x="511" y="2387"/>
                  </a:cubicBezTo>
                  <a:cubicBezTo>
                    <a:pt x="449" y="2421"/>
                    <a:pt x="386" y="2443"/>
                    <a:pt x="318" y="2460"/>
                  </a:cubicBezTo>
                  <a:cubicBezTo>
                    <a:pt x="301" y="2466"/>
                    <a:pt x="284" y="2471"/>
                    <a:pt x="267" y="2471"/>
                  </a:cubicBezTo>
                  <a:cubicBezTo>
                    <a:pt x="221" y="2484"/>
                    <a:pt x="176" y="2489"/>
                    <a:pt x="131" y="2489"/>
                  </a:cubicBezTo>
                  <a:cubicBezTo>
                    <a:pt x="90" y="2484"/>
                    <a:pt x="56" y="2484"/>
                    <a:pt x="22" y="2471"/>
                  </a:cubicBezTo>
                  <a:cubicBezTo>
                    <a:pt x="19" y="2471"/>
                    <a:pt x="17" y="2471"/>
                    <a:pt x="15" y="2471"/>
                  </a:cubicBezTo>
                  <a:lnTo>
                    <a:pt x="15" y="2471"/>
                  </a:lnTo>
                  <a:cubicBezTo>
                    <a:pt x="74" y="2491"/>
                    <a:pt x="136" y="2505"/>
                    <a:pt x="199" y="2505"/>
                  </a:cubicBezTo>
                  <a:lnTo>
                    <a:pt x="210" y="2505"/>
                  </a:lnTo>
                  <a:cubicBezTo>
                    <a:pt x="301" y="2505"/>
                    <a:pt x="386" y="2489"/>
                    <a:pt x="465" y="2449"/>
                  </a:cubicBezTo>
                  <a:cubicBezTo>
                    <a:pt x="551" y="2415"/>
                    <a:pt x="625" y="2358"/>
                    <a:pt x="693" y="2295"/>
                  </a:cubicBezTo>
                  <a:cubicBezTo>
                    <a:pt x="766" y="2222"/>
                    <a:pt x="835" y="2148"/>
                    <a:pt x="897" y="2062"/>
                  </a:cubicBezTo>
                  <a:cubicBezTo>
                    <a:pt x="960" y="1972"/>
                    <a:pt x="1011" y="1870"/>
                    <a:pt x="1062" y="1773"/>
                  </a:cubicBezTo>
                  <a:cubicBezTo>
                    <a:pt x="1154" y="1585"/>
                    <a:pt x="1222" y="1386"/>
                    <a:pt x="1272" y="1188"/>
                  </a:cubicBezTo>
                  <a:cubicBezTo>
                    <a:pt x="1296" y="1113"/>
                    <a:pt x="1312" y="1034"/>
                    <a:pt x="1330" y="960"/>
                  </a:cubicBezTo>
                  <a:cubicBezTo>
                    <a:pt x="1335" y="915"/>
                    <a:pt x="1312" y="874"/>
                    <a:pt x="1278" y="847"/>
                  </a:cubicBezTo>
                  <a:cubicBezTo>
                    <a:pt x="1290" y="801"/>
                    <a:pt x="1307" y="756"/>
                    <a:pt x="1317" y="716"/>
                  </a:cubicBezTo>
                  <a:cubicBezTo>
                    <a:pt x="1375" y="528"/>
                    <a:pt x="1420" y="341"/>
                    <a:pt x="1448" y="153"/>
                  </a:cubicBezTo>
                  <a:cubicBezTo>
                    <a:pt x="1461" y="79"/>
                    <a:pt x="1398" y="11"/>
                    <a:pt x="1330" y="6"/>
                  </a:cubicBezTo>
                  <a:cubicBezTo>
                    <a:pt x="1324" y="0"/>
                    <a:pt x="1317" y="0"/>
                    <a:pt x="1312"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13"/>
            <p:cNvSpPr/>
            <p:nvPr/>
          </p:nvSpPr>
          <p:spPr>
            <a:xfrm>
              <a:off x="8098509" y="777117"/>
              <a:ext cx="4703" cy="9603"/>
            </a:xfrm>
            <a:custGeom>
              <a:avLst/>
              <a:gdLst/>
              <a:ahLst/>
              <a:cxnLst/>
              <a:rect l="l" t="t" r="r" b="b"/>
              <a:pathLst>
                <a:path w="143" h="292" extrusionOk="0">
                  <a:moveTo>
                    <a:pt x="75" y="205"/>
                  </a:moveTo>
                  <a:cubicBezTo>
                    <a:pt x="87" y="228"/>
                    <a:pt x="109" y="257"/>
                    <a:pt x="132" y="279"/>
                  </a:cubicBezTo>
                  <a:cubicBezTo>
                    <a:pt x="132" y="284"/>
                    <a:pt x="137" y="291"/>
                    <a:pt x="143" y="291"/>
                  </a:cubicBezTo>
                  <a:cubicBezTo>
                    <a:pt x="137" y="291"/>
                    <a:pt x="132" y="284"/>
                    <a:pt x="132" y="279"/>
                  </a:cubicBezTo>
                  <a:cubicBezTo>
                    <a:pt x="109" y="257"/>
                    <a:pt x="87" y="228"/>
                    <a:pt x="75" y="205"/>
                  </a:cubicBezTo>
                  <a:close/>
                  <a:moveTo>
                    <a:pt x="24" y="87"/>
                  </a:moveTo>
                  <a:cubicBezTo>
                    <a:pt x="30" y="114"/>
                    <a:pt x="40" y="143"/>
                    <a:pt x="53" y="171"/>
                  </a:cubicBezTo>
                  <a:cubicBezTo>
                    <a:pt x="40" y="143"/>
                    <a:pt x="30" y="114"/>
                    <a:pt x="24" y="87"/>
                  </a:cubicBezTo>
                  <a:close/>
                  <a:moveTo>
                    <a:pt x="1" y="1"/>
                  </a:moveTo>
                  <a:lnTo>
                    <a:pt x="1" y="1"/>
                  </a:lnTo>
                  <a:lnTo>
                    <a:pt x="1"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13"/>
            <p:cNvSpPr/>
            <p:nvPr/>
          </p:nvSpPr>
          <p:spPr>
            <a:xfrm>
              <a:off x="8096109" y="777117"/>
              <a:ext cx="7104" cy="9603"/>
            </a:xfrm>
            <a:custGeom>
              <a:avLst/>
              <a:gdLst/>
              <a:ahLst/>
              <a:cxnLst/>
              <a:rect l="l" t="t" r="r" b="b"/>
              <a:pathLst>
                <a:path w="216" h="292" extrusionOk="0">
                  <a:moveTo>
                    <a:pt x="74" y="1"/>
                  </a:moveTo>
                  <a:cubicBezTo>
                    <a:pt x="58" y="6"/>
                    <a:pt x="45" y="18"/>
                    <a:pt x="34" y="29"/>
                  </a:cubicBezTo>
                  <a:cubicBezTo>
                    <a:pt x="0" y="69"/>
                    <a:pt x="6" y="148"/>
                    <a:pt x="51" y="177"/>
                  </a:cubicBezTo>
                  <a:cubicBezTo>
                    <a:pt x="58" y="177"/>
                    <a:pt x="63" y="182"/>
                    <a:pt x="68" y="182"/>
                  </a:cubicBezTo>
                  <a:cubicBezTo>
                    <a:pt x="108" y="228"/>
                    <a:pt x="160" y="263"/>
                    <a:pt x="210" y="291"/>
                  </a:cubicBezTo>
                  <a:lnTo>
                    <a:pt x="216" y="291"/>
                  </a:lnTo>
                  <a:cubicBezTo>
                    <a:pt x="210" y="291"/>
                    <a:pt x="205" y="284"/>
                    <a:pt x="205" y="279"/>
                  </a:cubicBezTo>
                  <a:cubicBezTo>
                    <a:pt x="182" y="257"/>
                    <a:pt x="160" y="228"/>
                    <a:pt x="148" y="205"/>
                  </a:cubicBezTo>
                  <a:cubicBezTo>
                    <a:pt x="142" y="200"/>
                    <a:pt x="137" y="194"/>
                    <a:pt x="137" y="189"/>
                  </a:cubicBezTo>
                  <a:cubicBezTo>
                    <a:pt x="131" y="182"/>
                    <a:pt x="131" y="177"/>
                    <a:pt x="126" y="171"/>
                  </a:cubicBezTo>
                  <a:cubicBezTo>
                    <a:pt x="113" y="143"/>
                    <a:pt x="103" y="114"/>
                    <a:pt x="97" y="87"/>
                  </a:cubicBezTo>
                  <a:cubicBezTo>
                    <a:pt x="92" y="80"/>
                    <a:pt x="85" y="69"/>
                    <a:pt x="85" y="58"/>
                  </a:cubicBezTo>
                  <a:cubicBezTo>
                    <a:pt x="79" y="40"/>
                    <a:pt x="79" y="18"/>
                    <a:pt x="74"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4" name="Google Shape;664;p13"/>
            <p:cNvSpPr/>
            <p:nvPr/>
          </p:nvSpPr>
          <p:spPr>
            <a:xfrm>
              <a:off x="8098509" y="712657"/>
              <a:ext cx="54626" cy="78700"/>
            </a:xfrm>
            <a:custGeom>
              <a:avLst/>
              <a:gdLst/>
              <a:ahLst/>
              <a:cxnLst/>
              <a:rect l="l" t="t" r="r" b="b"/>
              <a:pathLst>
                <a:path w="1661" h="2393" extrusionOk="0">
                  <a:moveTo>
                    <a:pt x="1655" y="1"/>
                  </a:moveTo>
                  <a:lnTo>
                    <a:pt x="1655" y="6"/>
                  </a:lnTo>
                  <a:cubicBezTo>
                    <a:pt x="1621" y="28"/>
                    <a:pt x="1587" y="51"/>
                    <a:pt x="1553" y="75"/>
                  </a:cubicBezTo>
                  <a:cubicBezTo>
                    <a:pt x="1546" y="75"/>
                    <a:pt x="1541" y="80"/>
                    <a:pt x="1530" y="86"/>
                  </a:cubicBezTo>
                  <a:cubicBezTo>
                    <a:pt x="1524" y="137"/>
                    <a:pt x="1512" y="188"/>
                    <a:pt x="1501" y="240"/>
                  </a:cubicBezTo>
                  <a:cubicBezTo>
                    <a:pt x="1496" y="251"/>
                    <a:pt x="1496" y="256"/>
                    <a:pt x="1490" y="267"/>
                  </a:cubicBezTo>
                  <a:cubicBezTo>
                    <a:pt x="1492" y="265"/>
                    <a:pt x="1494" y="263"/>
                    <a:pt x="1494" y="261"/>
                  </a:cubicBezTo>
                  <a:lnTo>
                    <a:pt x="1494" y="261"/>
                  </a:lnTo>
                  <a:cubicBezTo>
                    <a:pt x="1398" y="640"/>
                    <a:pt x="1262" y="1018"/>
                    <a:pt x="1076" y="1365"/>
                  </a:cubicBezTo>
                  <a:cubicBezTo>
                    <a:pt x="990" y="1512"/>
                    <a:pt x="887" y="1659"/>
                    <a:pt x="769" y="1785"/>
                  </a:cubicBezTo>
                  <a:cubicBezTo>
                    <a:pt x="717" y="1835"/>
                    <a:pt x="660" y="1887"/>
                    <a:pt x="598" y="1927"/>
                  </a:cubicBezTo>
                  <a:cubicBezTo>
                    <a:pt x="552" y="1950"/>
                    <a:pt x="512" y="1972"/>
                    <a:pt x="467" y="1984"/>
                  </a:cubicBezTo>
                  <a:cubicBezTo>
                    <a:pt x="428" y="1995"/>
                    <a:pt x="387" y="2000"/>
                    <a:pt x="347" y="2000"/>
                  </a:cubicBezTo>
                  <a:cubicBezTo>
                    <a:pt x="263" y="2000"/>
                    <a:pt x="182" y="1978"/>
                    <a:pt x="98" y="1966"/>
                  </a:cubicBezTo>
                  <a:cubicBezTo>
                    <a:pt x="80" y="1955"/>
                    <a:pt x="64" y="1950"/>
                    <a:pt x="40" y="1950"/>
                  </a:cubicBezTo>
                  <a:lnTo>
                    <a:pt x="30" y="1950"/>
                  </a:lnTo>
                  <a:cubicBezTo>
                    <a:pt x="19" y="1950"/>
                    <a:pt x="6" y="1955"/>
                    <a:pt x="1" y="1961"/>
                  </a:cubicBezTo>
                  <a:cubicBezTo>
                    <a:pt x="6" y="1978"/>
                    <a:pt x="6" y="2000"/>
                    <a:pt x="12" y="2018"/>
                  </a:cubicBezTo>
                  <a:cubicBezTo>
                    <a:pt x="12" y="2029"/>
                    <a:pt x="19" y="2040"/>
                    <a:pt x="24" y="2047"/>
                  </a:cubicBezTo>
                  <a:cubicBezTo>
                    <a:pt x="30" y="2074"/>
                    <a:pt x="40" y="2103"/>
                    <a:pt x="53" y="2131"/>
                  </a:cubicBezTo>
                  <a:cubicBezTo>
                    <a:pt x="58" y="2137"/>
                    <a:pt x="58" y="2142"/>
                    <a:pt x="64" y="2149"/>
                  </a:cubicBezTo>
                  <a:cubicBezTo>
                    <a:pt x="64" y="2154"/>
                    <a:pt x="69" y="2160"/>
                    <a:pt x="75" y="2165"/>
                  </a:cubicBezTo>
                  <a:cubicBezTo>
                    <a:pt x="87" y="2188"/>
                    <a:pt x="109" y="2217"/>
                    <a:pt x="132" y="2239"/>
                  </a:cubicBezTo>
                  <a:cubicBezTo>
                    <a:pt x="132" y="2244"/>
                    <a:pt x="137" y="2251"/>
                    <a:pt x="143" y="2251"/>
                  </a:cubicBezTo>
                  <a:cubicBezTo>
                    <a:pt x="211" y="2302"/>
                    <a:pt x="285" y="2341"/>
                    <a:pt x="365" y="2370"/>
                  </a:cubicBezTo>
                  <a:cubicBezTo>
                    <a:pt x="371" y="2375"/>
                    <a:pt x="376" y="2375"/>
                    <a:pt x="387" y="2375"/>
                  </a:cubicBezTo>
                  <a:cubicBezTo>
                    <a:pt x="421" y="2388"/>
                    <a:pt x="455" y="2388"/>
                    <a:pt x="496" y="2393"/>
                  </a:cubicBezTo>
                  <a:cubicBezTo>
                    <a:pt x="541" y="2393"/>
                    <a:pt x="586" y="2388"/>
                    <a:pt x="632" y="2375"/>
                  </a:cubicBezTo>
                  <a:cubicBezTo>
                    <a:pt x="649" y="2375"/>
                    <a:pt x="666" y="2370"/>
                    <a:pt x="683" y="2364"/>
                  </a:cubicBezTo>
                  <a:cubicBezTo>
                    <a:pt x="751" y="2347"/>
                    <a:pt x="814" y="2325"/>
                    <a:pt x="876" y="2291"/>
                  </a:cubicBezTo>
                  <a:cubicBezTo>
                    <a:pt x="921" y="2262"/>
                    <a:pt x="966" y="2228"/>
                    <a:pt x="1007" y="2194"/>
                  </a:cubicBezTo>
                  <a:cubicBezTo>
                    <a:pt x="1013" y="2188"/>
                    <a:pt x="1024" y="2183"/>
                    <a:pt x="1029" y="2176"/>
                  </a:cubicBezTo>
                  <a:cubicBezTo>
                    <a:pt x="1041" y="2165"/>
                    <a:pt x="1047" y="2160"/>
                    <a:pt x="1058" y="2149"/>
                  </a:cubicBezTo>
                  <a:cubicBezTo>
                    <a:pt x="1103" y="2097"/>
                    <a:pt x="1149" y="2034"/>
                    <a:pt x="1200" y="1955"/>
                  </a:cubicBezTo>
                  <a:cubicBezTo>
                    <a:pt x="1239" y="1892"/>
                    <a:pt x="1273" y="1830"/>
                    <a:pt x="1302" y="1762"/>
                  </a:cubicBezTo>
                  <a:cubicBezTo>
                    <a:pt x="1331" y="1699"/>
                    <a:pt x="1359" y="1637"/>
                    <a:pt x="1382" y="1569"/>
                  </a:cubicBezTo>
                  <a:cubicBezTo>
                    <a:pt x="1404" y="1507"/>
                    <a:pt x="1427" y="1438"/>
                    <a:pt x="1451" y="1370"/>
                  </a:cubicBezTo>
                  <a:cubicBezTo>
                    <a:pt x="1490" y="1228"/>
                    <a:pt x="1524" y="1080"/>
                    <a:pt x="1553" y="921"/>
                  </a:cubicBezTo>
                  <a:cubicBezTo>
                    <a:pt x="1569" y="830"/>
                    <a:pt x="1587" y="733"/>
                    <a:pt x="1598" y="631"/>
                  </a:cubicBezTo>
                  <a:cubicBezTo>
                    <a:pt x="1614" y="512"/>
                    <a:pt x="1627" y="387"/>
                    <a:pt x="1637" y="251"/>
                  </a:cubicBezTo>
                  <a:cubicBezTo>
                    <a:pt x="1643" y="199"/>
                    <a:pt x="1648" y="143"/>
                    <a:pt x="1655" y="86"/>
                  </a:cubicBezTo>
                  <a:lnTo>
                    <a:pt x="1661" y="6"/>
                  </a:lnTo>
                  <a:lnTo>
                    <a:pt x="1655"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5" name="Google Shape;665;p13"/>
            <p:cNvSpPr/>
            <p:nvPr/>
          </p:nvSpPr>
          <p:spPr>
            <a:xfrm>
              <a:off x="7849775" y="840853"/>
              <a:ext cx="65841" cy="89257"/>
            </a:xfrm>
            <a:custGeom>
              <a:avLst/>
              <a:gdLst/>
              <a:ahLst/>
              <a:cxnLst/>
              <a:rect l="l" t="t" r="r" b="b"/>
              <a:pathLst>
                <a:path w="2002" h="2714" extrusionOk="0">
                  <a:moveTo>
                    <a:pt x="1820" y="171"/>
                  </a:moveTo>
                  <a:lnTo>
                    <a:pt x="1813" y="250"/>
                  </a:lnTo>
                  <a:cubicBezTo>
                    <a:pt x="1808" y="307"/>
                    <a:pt x="1802" y="365"/>
                    <a:pt x="1797" y="421"/>
                  </a:cubicBezTo>
                  <a:cubicBezTo>
                    <a:pt x="1786" y="552"/>
                    <a:pt x="1773" y="677"/>
                    <a:pt x="1757" y="796"/>
                  </a:cubicBezTo>
                  <a:cubicBezTo>
                    <a:pt x="1723" y="1068"/>
                    <a:pt x="1677" y="1312"/>
                    <a:pt x="1608" y="1535"/>
                  </a:cubicBezTo>
                  <a:cubicBezTo>
                    <a:pt x="1547" y="1763"/>
                    <a:pt x="1461" y="1955"/>
                    <a:pt x="1359" y="2120"/>
                  </a:cubicBezTo>
                  <a:cubicBezTo>
                    <a:pt x="1302" y="2217"/>
                    <a:pt x="1251" y="2285"/>
                    <a:pt x="1188" y="2342"/>
                  </a:cubicBezTo>
                  <a:cubicBezTo>
                    <a:pt x="1138" y="2387"/>
                    <a:pt x="1086" y="2421"/>
                    <a:pt x="1036" y="2455"/>
                  </a:cubicBezTo>
                  <a:cubicBezTo>
                    <a:pt x="973" y="2489"/>
                    <a:pt x="910" y="2518"/>
                    <a:pt x="842" y="2534"/>
                  </a:cubicBezTo>
                  <a:cubicBezTo>
                    <a:pt x="779" y="2547"/>
                    <a:pt x="717" y="2558"/>
                    <a:pt x="654" y="2558"/>
                  </a:cubicBezTo>
                  <a:cubicBezTo>
                    <a:pt x="603" y="2558"/>
                    <a:pt x="546" y="2547"/>
                    <a:pt x="496" y="2529"/>
                  </a:cubicBezTo>
                  <a:cubicBezTo>
                    <a:pt x="456" y="2518"/>
                    <a:pt x="415" y="2500"/>
                    <a:pt x="388" y="2484"/>
                  </a:cubicBezTo>
                  <a:cubicBezTo>
                    <a:pt x="347" y="2461"/>
                    <a:pt x="320" y="2438"/>
                    <a:pt x="291" y="2403"/>
                  </a:cubicBezTo>
                  <a:cubicBezTo>
                    <a:pt x="262" y="2376"/>
                    <a:pt x="239" y="2348"/>
                    <a:pt x="223" y="2313"/>
                  </a:cubicBezTo>
                  <a:cubicBezTo>
                    <a:pt x="200" y="2274"/>
                    <a:pt x="183" y="2228"/>
                    <a:pt x="171" y="2183"/>
                  </a:cubicBezTo>
                  <a:cubicBezTo>
                    <a:pt x="160" y="2120"/>
                    <a:pt x="149" y="2057"/>
                    <a:pt x="149" y="1983"/>
                  </a:cubicBezTo>
                  <a:cubicBezTo>
                    <a:pt x="155" y="1899"/>
                    <a:pt x="166" y="1813"/>
                    <a:pt x="194" y="1728"/>
                  </a:cubicBezTo>
                  <a:cubicBezTo>
                    <a:pt x="223" y="1619"/>
                    <a:pt x="268" y="1517"/>
                    <a:pt x="331" y="1415"/>
                  </a:cubicBezTo>
                  <a:cubicBezTo>
                    <a:pt x="415" y="1278"/>
                    <a:pt x="530" y="1149"/>
                    <a:pt x="672" y="1006"/>
                  </a:cubicBezTo>
                  <a:cubicBezTo>
                    <a:pt x="831" y="853"/>
                    <a:pt x="1018" y="706"/>
                    <a:pt x="1280" y="528"/>
                  </a:cubicBezTo>
                  <a:cubicBezTo>
                    <a:pt x="1377" y="460"/>
                    <a:pt x="1472" y="399"/>
                    <a:pt x="1574" y="331"/>
                  </a:cubicBezTo>
                  <a:lnTo>
                    <a:pt x="1626" y="296"/>
                  </a:lnTo>
                  <a:cubicBezTo>
                    <a:pt x="1689" y="256"/>
                    <a:pt x="1752" y="211"/>
                    <a:pt x="1813" y="171"/>
                  </a:cubicBezTo>
                  <a:close/>
                  <a:moveTo>
                    <a:pt x="1915" y="1"/>
                  </a:moveTo>
                  <a:cubicBezTo>
                    <a:pt x="1888" y="1"/>
                    <a:pt x="1859" y="17"/>
                    <a:pt x="1842" y="40"/>
                  </a:cubicBezTo>
                  <a:cubicBezTo>
                    <a:pt x="1831" y="40"/>
                    <a:pt x="1820" y="40"/>
                    <a:pt x="1808" y="51"/>
                  </a:cubicBezTo>
                  <a:cubicBezTo>
                    <a:pt x="1621" y="176"/>
                    <a:pt x="1427" y="296"/>
                    <a:pt x="1233" y="426"/>
                  </a:cubicBezTo>
                  <a:cubicBezTo>
                    <a:pt x="1029" y="569"/>
                    <a:pt x="824" y="717"/>
                    <a:pt x="637" y="882"/>
                  </a:cubicBezTo>
                  <a:cubicBezTo>
                    <a:pt x="456" y="1047"/>
                    <a:pt x="291" y="1228"/>
                    <a:pt x="171" y="1438"/>
                  </a:cubicBezTo>
                  <a:cubicBezTo>
                    <a:pt x="58" y="1643"/>
                    <a:pt x="1" y="1876"/>
                    <a:pt x="18" y="2109"/>
                  </a:cubicBezTo>
                  <a:cubicBezTo>
                    <a:pt x="35" y="2301"/>
                    <a:pt x="126" y="2489"/>
                    <a:pt x="291" y="2603"/>
                  </a:cubicBezTo>
                  <a:cubicBezTo>
                    <a:pt x="403" y="2678"/>
                    <a:pt x="540" y="2713"/>
                    <a:pt x="677" y="2713"/>
                  </a:cubicBezTo>
                  <a:cubicBezTo>
                    <a:pt x="727" y="2713"/>
                    <a:pt x="776" y="2708"/>
                    <a:pt x="824" y="2699"/>
                  </a:cubicBezTo>
                  <a:cubicBezTo>
                    <a:pt x="921" y="2683"/>
                    <a:pt x="1012" y="2654"/>
                    <a:pt x="1097" y="2608"/>
                  </a:cubicBezTo>
                  <a:cubicBezTo>
                    <a:pt x="1194" y="2558"/>
                    <a:pt x="1274" y="2495"/>
                    <a:pt x="1348" y="2416"/>
                  </a:cubicBezTo>
                  <a:cubicBezTo>
                    <a:pt x="1388" y="2382"/>
                    <a:pt x="1422" y="2335"/>
                    <a:pt x="1450" y="2290"/>
                  </a:cubicBezTo>
                  <a:cubicBezTo>
                    <a:pt x="1490" y="2233"/>
                    <a:pt x="1529" y="2172"/>
                    <a:pt x="1563" y="2103"/>
                  </a:cubicBezTo>
                  <a:cubicBezTo>
                    <a:pt x="1632" y="1983"/>
                    <a:pt x="1689" y="1853"/>
                    <a:pt x="1734" y="1722"/>
                  </a:cubicBezTo>
                  <a:cubicBezTo>
                    <a:pt x="1825" y="1456"/>
                    <a:pt x="1881" y="1183"/>
                    <a:pt x="1922" y="910"/>
                  </a:cubicBezTo>
                  <a:cubicBezTo>
                    <a:pt x="1944" y="774"/>
                    <a:pt x="1956" y="637"/>
                    <a:pt x="1973" y="494"/>
                  </a:cubicBezTo>
                  <a:cubicBezTo>
                    <a:pt x="1983" y="365"/>
                    <a:pt x="1996" y="234"/>
                    <a:pt x="2001" y="108"/>
                  </a:cubicBezTo>
                  <a:cubicBezTo>
                    <a:pt x="2001" y="80"/>
                    <a:pt x="2001" y="58"/>
                    <a:pt x="1983" y="40"/>
                  </a:cubicBezTo>
                  <a:cubicBezTo>
                    <a:pt x="1973" y="24"/>
                    <a:pt x="1949" y="6"/>
                    <a:pt x="1928" y="6"/>
                  </a:cubicBezTo>
                  <a:cubicBezTo>
                    <a:pt x="1922" y="6"/>
                    <a:pt x="1915" y="1"/>
                    <a:pt x="1915"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6" name="Google Shape;666;p13"/>
            <p:cNvSpPr/>
            <p:nvPr/>
          </p:nvSpPr>
          <p:spPr>
            <a:xfrm>
              <a:off x="7854675" y="846477"/>
              <a:ext cx="54955" cy="78502"/>
            </a:xfrm>
            <a:custGeom>
              <a:avLst/>
              <a:gdLst/>
              <a:ahLst/>
              <a:cxnLst/>
              <a:rect l="l" t="t" r="r" b="b"/>
              <a:pathLst>
                <a:path w="1671" h="2387" extrusionOk="0">
                  <a:moveTo>
                    <a:pt x="1664" y="0"/>
                  </a:moveTo>
                  <a:cubicBezTo>
                    <a:pt x="1603" y="40"/>
                    <a:pt x="1540" y="85"/>
                    <a:pt x="1477" y="125"/>
                  </a:cubicBezTo>
                  <a:lnTo>
                    <a:pt x="1425" y="160"/>
                  </a:lnTo>
                  <a:cubicBezTo>
                    <a:pt x="1323" y="228"/>
                    <a:pt x="1228" y="289"/>
                    <a:pt x="1131" y="357"/>
                  </a:cubicBezTo>
                  <a:cubicBezTo>
                    <a:pt x="869" y="535"/>
                    <a:pt x="682" y="682"/>
                    <a:pt x="523" y="835"/>
                  </a:cubicBezTo>
                  <a:cubicBezTo>
                    <a:pt x="381" y="978"/>
                    <a:pt x="266" y="1107"/>
                    <a:pt x="182" y="1244"/>
                  </a:cubicBezTo>
                  <a:cubicBezTo>
                    <a:pt x="119" y="1346"/>
                    <a:pt x="74" y="1448"/>
                    <a:pt x="45" y="1557"/>
                  </a:cubicBezTo>
                  <a:cubicBezTo>
                    <a:pt x="17" y="1642"/>
                    <a:pt x="6" y="1728"/>
                    <a:pt x="0" y="1812"/>
                  </a:cubicBezTo>
                  <a:cubicBezTo>
                    <a:pt x="0" y="1886"/>
                    <a:pt x="11" y="1949"/>
                    <a:pt x="22" y="2012"/>
                  </a:cubicBezTo>
                  <a:cubicBezTo>
                    <a:pt x="34" y="2057"/>
                    <a:pt x="51" y="2103"/>
                    <a:pt x="74" y="2142"/>
                  </a:cubicBezTo>
                  <a:cubicBezTo>
                    <a:pt x="90" y="2177"/>
                    <a:pt x="113" y="2205"/>
                    <a:pt x="142" y="2232"/>
                  </a:cubicBezTo>
                  <a:cubicBezTo>
                    <a:pt x="171" y="2267"/>
                    <a:pt x="198" y="2290"/>
                    <a:pt x="232" y="2313"/>
                  </a:cubicBezTo>
                  <a:cubicBezTo>
                    <a:pt x="266" y="2329"/>
                    <a:pt x="307" y="2347"/>
                    <a:pt x="347" y="2363"/>
                  </a:cubicBezTo>
                  <a:cubicBezTo>
                    <a:pt x="397" y="2376"/>
                    <a:pt x="454" y="2381"/>
                    <a:pt x="505" y="2387"/>
                  </a:cubicBezTo>
                  <a:cubicBezTo>
                    <a:pt x="568" y="2387"/>
                    <a:pt x="630" y="2376"/>
                    <a:pt x="693" y="2363"/>
                  </a:cubicBezTo>
                  <a:cubicBezTo>
                    <a:pt x="761" y="2347"/>
                    <a:pt x="824" y="2318"/>
                    <a:pt x="887" y="2284"/>
                  </a:cubicBezTo>
                  <a:cubicBezTo>
                    <a:pt x="937" y="2256"/>
                    <a:pt x="989" y="2216"/>
                    <a:pt x="1039" y="2171"/>
                  </a:cubicBezTo>
                  <a:cubicBezTo>
                    <a:pt x="1102" y="2114"/>
                    <a:pt x="1153" y="2046"/>
                    <a:pt x="1210" y="1949"/>
                  </a:cubicBezTo>
                  <a:cubicBezTo>
                    <a:pt x="1312" y="1778"/>
                    <a:pt x="1391" y="1592"/>
                    <a:pt x="1459" y="1364"/>
                  </a:cubicBezTo>
                  <a:cubicBezTo>
                    <a:pt x="1528" y="1141"/>
                    <a:pt x="1574" y="897"/>
                    <a:pt x="1608" y="625"/>
                  </a:cubicBezTo>
                  <a:cubicBezTo>
                    <a:pt x="1624" y="506"/>
                    <a:pt x="1637" y="381"/>
                    <a:pt x="1648" y="250"/>
                  </a:cubicBezTo>
                  <a:cubicBezTo>
                    <a:pt x="1653" y="194"/>
                    <a:pt x="1659" y="136"/>
                    <a:pt x="1664" y="79"/>
                  </a:cubicBezTo>
                  <a:lnTo>
                    <a:pt x="1671" y="0"/>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13"/>
            <p:cNvSpPr/>
            <p:nvPr/>
          </p:nvSpPr>
          <p:spPr>
            <a:xfrm>
              <a:off x="7867732" y="924585"/>
              <a:ext cx="3552" cy="395"/>
            </a:xfrm>
            <a:custGeom>
              <a:avLst/>
              <a:gdLst/>
              <a:ahLst/>
              <a:cxnLst/>
              <a:rect l="l" t="t" r="r" b="b"/>
              <a:pathLst>
                <a:path w="108" h="12" extrusionOk="0">
                  <a:moveTo>
                    <a:pt x="0" y="1"/>
                  </a:moveTo>
                  <a:cubicBezTo>
                    <a:pt x="34" y="6"/>
                    <a:pt x="68" y="12"/>
                    <a:pt x="108" y="12"/>
                  </a:cubicBezTo>
                  <a:cubicBezTo>
                    <a:pt x="74" y="12"/>
                    <a:pt x="34" y="6"/>
                    <a:pt x="0"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13"/>
            <p:cNvSpPr/>
            <p:nvPr/>
          </p:nvSpPr>
          <p:spPr>
            <a:xfrm>
              <a:off x="7867009" y="843287"/>
              <a:ext cx="48246" cy="82449"/>
            </a:xfrm>
            <a:custGeom>
              <a:avLst/>
              <a:gdLst/>
              <a:ahLst/>
              <a:cxnLst/>
              <a:rect l="l" t="t" r="r" b="b"/>
              <a:pathLst>
                <a:path w="1467" h="2507" extrusionOk="0">
                  <a:moveTo>
                    <a:pt x="1312" y="0"/>
                  </a:moveTo>
                  <a:cubicBezTo>
                    <a:pt x="1244" y="0"/>
                    <a:pt x="1187" y="52"/>
                    <a:pt x="1181" y="120"/>
                  </a:cubicBezTo>
                  <a:cubicBezTo>
                    <a:pt x="1176" y="142"/>
                    <a:pt x="1170" y="160"/>
                    <a:pt x="1170" y="176"/>
                  </a:cubicBezTo>
                  <a:cubicBezTo>
                    <a:pt x="1210" y="154"/>
                    <a:pt x="1249" y="126"/>
                    <a:pt x="1289" y="97"/>
                  </a:cubicBezTo>
                  <a:lnTo>
                    <a:pt x="1296" y="97"/>
                  </a:lnTo>
                  <a:lnTo>
                    <a:pt x="1289" y="176"/>
                  </a:lnTo>
                  <a:cubicBezTo>
                    <a:pt x="1284" y="233"/>
                    <a:pt x="1278" y="291"/>
                    <a:pt x="1273" y="347"/>
                  </a:cubicBezTo>
                  <a:cubicBezTo>
                    <a:pt x="1262" y="478"/>
                    <a:pt x="1249" y="603"/>
                    <a:pt x="1233" y="722"/>
                  </a:cubicBezTo>
                  <a:cubicBezTo>
                    <a:pt x="1221" y="818"/>
                    <a:pt x="1210" y="915"/>
                    <a:pt x="1194" y="1007"/>
                  </a:cubicBezTo>
                  <a:cubicBezTo>
                    <a:pt x="1165" y="1165"/>
                    <a:pt x="1131" y="1319"/>
                    <a:pt x="1084" y="1461"/>
                  </a:cubicBezTo>
                  <a:cubicBezTo>
                    <a:pt x="1016" y="1689"/>
                    <a:pt x="937" y="1875"/>
                    <a:pt x="835" y="2046"/>
                  </a:cubicBezTo>
                  <a:cubicBezTo>
                    <a:pt x="784" y="2132"/>
                    <a:pt x="733" y="2200"/>
                    <a:pt x="682" y="2250"/>
                  </a:cubicBezTo>
                  <a:cubicBezTo>
                    <a:pt x="675" y="2256"/>
                    <a:pt x="670" y="2261"/>
                    <a:pt x="664" y="2268"/>
                  </a:cubicBezTo>
                  <a:cubicBezTo>
                    <a:pt x="664" y="2274"/>
                    <a:pt x="659" y="2274"/>
                    <a:pt x="653" y="2279"/>
                  </a:cubicBezTo>
                  <a:cubicBezTo>
                    <a:pt x="607" y="2319"/>
                    <a:pt x="562" y="2353"/>
                    <a:pt x="512" y="2381"/>
                  </a:cubicBezTo>
                  <a:cubicBezTo>
                    <a:pt x="449" y="2415"/>
                    <a:pt x="386" y="2444"/>
                    <a:pt x="318" y="2460"/>
                  </a:cubicBezTo>
                  <a:cubicBezTo>
                    <a:pt x="300" y="2460"/>
                    <a:pt x="284" y="2466"/>
                    <a:pt x="266" y="2473"/>
                  </a:cubicBezTo>
                  <a:cubicBezTo>
                    <a:pt x="221" y="2478"/>
                    <a:pt x="176" y="2484"/>
                    <a:pt x="130" y="2484"/>
                  </a:cubicBezTo>
                  <a:cubicBezTo>
                    <a:pt x="90" y="2484"/>
                    <a:pt x="56" y="2478"/>
                    <a:pt x="22" y="2473"/>
                  </a:cubicBezTo>
                  <a:cubicBezTo>
                    <a:pt x="17" y="2466"/>
                    <a:pt x="6" y="2466"/>
                    <a:pt x="0" y="2466"/>
                  </a:cubicBezTo>
                  <a:cubicBezTo>
                    <a:pt x="62" y="2489"/>
                    <a:pt x="130" y="2500"/>
                    <a:pt x="198" y="2507"/>
                  </a:cubicBezTo>
                  <a:lnTo>
                    <a:pt x="216" y="2507"/>
                  </a:lnTo>
                  <a:cubicBezTo>
                    <a:pt x="300" y="2507"/>
                    <a:pt x="386" y="2484"/>
                    <a:pt x="465" y="2450"/>
                  </a:cubicBezTo>
                  <a:cubicBezTo>
                    <a:pt x="551" y="2410"/>
                    <a:pt x="630" y="2353"/>
                    <a:pt x="693" y="2290"/>
                  </a:cubicBezTo>
                  <a:cubicBezTo>
                    <a:pt x="772" y="2222"/>
                    <a:pt x="840" y="2143"/>
                    <a:pt x="898" y="2057"/>
                  </a:cubicBezTo>
                  <a:cubicBezTo>
                    <a:pt x="960" y="1967"/>
                    <a:pt x="1016" y="1870"/>
                    <a:pt x="1063" y="1768"/>
                  </a:cubicBezTo>
                  <a:cubicBezTo>
                    <a:pt x="1153" y="1579"/>
                    <a:pt x="1221" y="1387"/>
                    <a:pt x="1273" y="1188"/>
                  </a:cubicBezTo>
                  <a:cubicBezTo>
                    <a:pt x="1296" y="1109"/>
                    <a:pt x="1312" y="1034"/>
                    <a:pt x="1330" y="955"/>
                  </a:cubicBezTo>
                  <a:cubicBezTo>
                    <a:pt x="1335" y="915"/>
                    <a:pt x="1312" y="870"/>
                    <a:pt x="1278" y="842"/>
                  </a:cubicBezTo>
                  <a:cubicBezTo>
                    <a:pt x="1289" y="802"/>
                    <a:pt x="1307" y="756"/>
                    <a:pt x="1318" y="711"/>
                  </a:cubicBezTo>
                  <a:cubicBezTo>
                    <a:pt x="1375" y="529"/>
                    <a:pt x="1420" y="341"/>
                    <a:pt x="1454" y="154"/>
                  </a:cubicBezTo>
                  <a:cubicBezTo>
                    <a:pt x="1466" y="79"/>
                    <a:pt x="1404" y="6"/>
                    <a:pt x="133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13"/>
            <p:cNvSpPr/>
            <p:nvPr/>
          </p:nvSpPr>
          <p:spPr>
            <a:xfrm>
              <a:off x="7855037" y="910740"/>
              <a:ext cx="4670" cy="9768"/>
            </a:xfrm>
            <a:custGeom>
              <a:avLst/>
              <a:gdLst/>
              <a:ahLst/>
              <a:cxnLst/>
              <a:rect l="l" t="t" r="r" b="b"/>
              <a:pathLst>
                <a:path w="142" h="297" extrusionOk="0">
                  <a:moveTo>
                    <a:pt x="74" y="205"/>
                  </a:moveTo>
                  <a:cubicBezTo>
                    <a:pt x="92" y="233"/>
                    <a:pt x="108" y="257"/>
                    <a:pt x="131" y="278"/>
                  </a:cubicBezTo>
                  <a:cubicBezTo>
                    <a:pt x="137" y="285"/>
                    <a:pt x="137" y="291"/>
                    <a:pt x="142" y="296"/>
                  </a:cubicBezTo>
                  <a:cubicBezTo>
                    <a:pt x="137" y="291"/>
                    <a:pt x="137" y="285"/>
                    <a:pt x="131" y="278"/>
                  </a:cubicBezTo>
                  <a:cubicBezTo>
                    <a:pt x="108" y="257"/>
                    <a:pt x="92" y="233"/>
                    <a:pt x="74" y="205"/>
                  </a:cubicBezTo>
                  <a:close/>
                  <a:moveTo>
                    <a:pt x="23" y="92"/>
                  </a:moveTo>
                  <a:cubicBezTo>
                    <a:pt x="29" y="115"/>
                    <a:pt x="40" y="142"/>
                    <a:pt x="51" y="165"/>
                  </a:cubicBezTo>
                  <a:cubicBezTo>
                    <a:pt x="40" y="142"/>
                    <a:pt x="29" y="115"/>
                    <a:pt x="23" y="92"/>
                  </a:cubicBezTo>
                  <a:close/>
                  <a:moveTo>
                    <a:pt x="0" y="0"/>
                  </a:moveTo>
                  <a:lnTo>
                    <a:pt x="0" y="0"/>
                  </a:lnTo>
                  <a:lnTo>
                    <a:pt x="0" y="6"/>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13"/>
            <p:cNvSpPr/>
            <p:nvPr/>
          </p:nvSpPr>
          <p:spPr>
            <a:xfrm>
              <a:off x="7852768" y="910740"/>
              <a:ext cx="6939" cy="9768"/>
            </a:xfrm>
            <a:custGeom>
              <a:avLst/>
              <a:gdLst/>
              <a:ahLst/>
              <a:cxnLst/>
              <a:rect l="l" t="t" r="r" b="b"/>
              <a:pathLst>
                <a:path w="211" h="297" extrusionOk="0">
                  <a:moveTo>
                    <a:pt x="69" y="0"/>
                  </a:moveTo>
                  <a:cubicBezTo>
                    <a:pt x="51" y="6"/>
                    <a:pt x="40" y="18"/>
                    <a:pt x="30" y="34"/>
                  </a:cubicBezTo>
                  <a:cubicBezTo>
                    <a:pt x="1" y="74"/>
                    <a:pt x="1" y="149"/>
                    <a:pt x="51" y="176"/>
                  </a:cubicBezTo>
                  <a:cubicBezTo>
                    <a:pt x="58" y="183"/>
                    <a:pt x="64" y="183"/>
                    <a:pt x="64" y="188"/>
                  </a:cubicBezTo>
                  <a:cubicBezTo>
                    <a:pt x="103" y="233"/>
                    <a:pt x="154" y="268"/>
                    <a:pt x="206" y="291"/>
                  </a:cubicBezTo>
                  <a:cubicBezTo>
                    <a:pt x="206" y="291"/>
                    <a:pt x="207" y="291"/>
                    <a:pt x="207" y="291"/>
                  </a:cubicBezTo>
                  <a:lnTo>
                    <a:pt x="207" y="291"/>
                  </a:lnTo>
                  <a:cubicBezTo>
                    <a:pt x="205" y="287"/>
                    <a:pt x="204" y="283"/>
                    <a:pt x="200" y="278"/>
                  </a:cubicBezTo>
                  <a:cubicBezTo>
                    <a:pt x="177" y="257"/>
                    <a:pt x="161" y="233"/>
                    <a:pt x="143" y="205"/>
                  </a:cubicBezTo>
                  <a:cubicBezTo>
                    <a:pt x="137" y="199"/>
                    <a:pt x="137" y="194"/>
                    <a:pt x="132" y="188"/>
                  </a:cubicBezTo>
                  <a:cubicBezTo>
                    <a:pt x="126" y="183"/>
                    <a:pt x="126" y="176"/>
                    <a:pt x="120" y="165"/>
                  </a:cubicBezTo>
                  <a:cubicBezTo>
                    <a:pt x="109" y="142"/>
                    <a:pt x="98" y="115"/>
                    <a:pt x="92" y="92"/>
                  </a:cubicBezTo>
                  <a:cubicBezTo>
                    <a:pt x="85" y="81"/>
                    <a:pt x="85" y="68"/>
                    <a:pt x="80" y="58"/>
                  </a:cubicBezTo>
                  <a:cubicBezTo>
                    <a:pt x="80" y="40"/>
                    <a:pt x="75" y="23"/>
                    <a:pt x="69" y="6"/>
                  </a:cubicBezTo>
                  <a:lnTo>
                    <a:pt x="69" y="0"/>
                  </a:lnTo>
                  <a:close/>
                  <a:moveTo>
                    <a:pt x="207" y="291"/>
                  </a:moveTo>
                  <a:lnTo>
                    <a:pt x="207" y="291"/>
                  </a:lnTo>
                  <a:cubicBezTo>
                    <a:pt x="208" y="293"/>
                    <a:pt x="209" y="294"/>
                    <a:pt x="211" y="296"/>
                  </a:cubicBezTo>
                  <a:cubicBezTo>
                    <a:pt x="211" y="296"/>
                    <a:pt x="211" y="292"/>
                    <a:pt x="207" y="29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13"/>
            <p:cNvSpPr/>
            <p:nvPr/>
          </p:nvSpPr>
          <p:spPr>
            <a:xfrm>
              <a:off x="7855037" y="846477"/>
              <a:ext cx="54593" cy="78502"/>
            </a:xfrm>
            <a:custGeom>
              <a:avLst/>
              <a:gdLst/>
              <a:ahLst/>
              <a:cxnLst/>
              <a:rect l="l" t="t" r="r" b="b"/>
              <a:pathLst>
                <a:path w="1660" h="2387" extrusionOk="0">
                  <a:moveTo>
                    <a:pt x="1653" y="0"/>
                  </a:moveTo>
                  <a:cubicBezTo>
                    <a:pt x="1613" y="29"/>
                    <a:pt x="1574" y="57"/>
                    <a:pt x="1534" y="79"/>
                  </a:cubicBezTo>
                  <a:cubicBezTo>
                    <a:pt x="1523" y="131"/>
                    <a:pt x="1511" y="181"/>
                    <a:pt x="1500" y="233"/>
                  </a:cubicBezTo>
                  <a:cubicBezTo>
                    <a:pt x="1500" y="233"/>
                    <a:pt x="1500" y="233"/>
                    <a:pt x="1500" y="233"/>
                  </a:cubicBezTo>
                  <a:lnTo>
                    <a:pt x="1500" y="233"/>
                  </a:lnTo>
                  <a:lnTo>
                    <a:pt x="1500" y="233"/>
                  </a:lnTo>
                  <a:lnTo>
                    <a:pt x="1500" y="233"/>
                  </a:lnTo>
                  <a:cubicBezTo>
                    <a:pt x="1500" y="238"/>
                    <a:pt x="1500" y="243"/>
                    <a:pt x="1496" y="244"/>
                  </a:cubicBezTo>
                  <a:lnTo>
                    <a:pt x="1496" y="244"/>
                  </a:lnTo>
                  <a:cubicBezTo>
                    <a:pt x="1497" y="240"/>
                    <a:pt x="1498" y="237"/>
                    <a:pt x="1500" y="233"/>
                  </a:cubicBezTo>
                  <a:lnTo>
                    <a:pt x="1500" y="233"/>
                  </a:lnTo>
                  <a:lnTo>
                    <a:pt x="1495" y="244"/>
                  </a:lnTo>
                  <a:cubicBezTo>
                    <a:pt x="1495" y="244"/>
                    <a:pt x="1496" y="244"/>
                    <a:pt x="1496" y="244"/>
                  </a:cubicBezTo>
                  <a:lnTo>
                    <a:pt x="1496" y="244"/>
                  </a:lnTo>
                  <a:cubicBezTo>
                    <a:pt x="1495" y="251"/>
                    <a:pt x="1495" y="259"/>
                    <a:pt x="1495" y="267"/>
                  </a:cubicBezTo>
                  <a:lnTo>
                    <a:pt x="1495" y="244"/>
                  </a:lnTo>
                  <a:cubicBezTo>
                    <a:pt x="1398" y="630"/>
                    <a:pt x="1262" y="1012"/>
                    <a:pt x="1073" y="1358"/>
                  </a:cubicBezTo>
                  <a:cubicBezTo>
                    <a:pt x="989" y="1511"/>
                    <a:pt x="892" y="1653"/>
                    <a:pt x="767" y="1784"/>
                  </a:cubicBezTo>
                  <a:cubicBezTo>
                    <a:pt x="716" y="1836"/>
                    <a:pt x="659" y="1881"/>
                    <a:pt x="596" y="1920"/>
                  </a:cubicBezTo>
                  <a:cubicBezTo>
                    <a:pt x="557" y="1943"/>
                    <a:pt x="512" y="1967"/>
                    <a:pt x="467" y="1977"/>
                  </a:cubicBezTo>
                  <a:cubicBezTo>
                    <a:pt x="426" y="1988"/>
                    <a:pt x="386" y="1994"/>
                    <a:pt x="352" y="1994"/>
                  </a:cubicBezTo>
                  <a:cubicBezTo>
                    <a:pt x="262" y="1994"/>
                    <a:pt x="182" y="1972"/>
                    <a:pt x="97" y="1960"/>
                  </a:cubicBezTo>
                  <a:cubicBezTo>
                    <a:pt x="79" y="1954"/>
                    <a:pt x="63" y="1943"/>
                    <a:pt x="45" y="1943"/>
                  </a:cubicBezTo>
                  <a:cubicBezTo>
                    <a:pt x="40" y="1943"/>
                    <a:pt x="34" y="1943"/>
                    <a:pt x="29" y="1949"/>
                  </a:cubicBezTo>
                  <a:cubicBezTo>
                    <a:pt x="16" y="1949"/>
                    <a:pt x="11" y="1949"/>
                    <a:pt x="0" y="1954"/>
                  </a:cubicBezTo>
                  <a:lnTo>
                    <a:pt x="0" y="1960"/>
                  </a:lnTo>
                  <a:cubicBezTo>
                    <a:pt x="6" y="1977"/>
                    <a:pt x="11" y="1994"/>
                    <a:pt x="11" y="2012"/>
                  </a:cubicBezTo>
                  <a:cubicBezTo>
                    <a:pt x="16" y="2022"/>
                    <a:pt x="16" y="2035"/>
                    <a:pt x="23" y="2046"/>
                  </a:cubicBezTo>
                  <a:cubicBezTo>
                    <a:pt x="29" y="2069"/>
                    <a:pt x="40" y="2096"/>
                    <a:pt x="51" y="2119"/>
                  </a:cubicBezTo>
                  <a:cubicBezTo>
                    <a:pt x="57" y="2130"/>
                    <a:pt x="57" y="2137"/>
                    <a:pt x="63" y="2142"/>
                  </a:cubicBezTo>
                  <a:cubicBezTo>
                    <a:pt x="68" y="2148"/>
                    <a:pt x="68" y="2153"/>
                    <a:pt x="74" y="2159"/>
                  </a:cubicBezTo>
                  <a:cubicBezTo>
                    <a:pt x="92" y="2187"/>
                    <a:pt x="108" y="2211"/>
                    <a:pt x="131" y="2232"/>
                  </a:cubicBezTo>
                  <a:cubicBezTo>
                    <a:pt x="137" y="2239"/>
                    <a:pt x="137" y="2245"/>
                    <a:pt x="142" y="2250"/>
                  </a:cubicBezTo>
                  <a:cubicBezTo>
                    <a:pt x="210" y="2295"/>
                    <a:pt x="284" y="2342"/>
                    <a:pt x="364" y="2369"/>
                  </a:cubicBezTo>
                  <a:cubicBezTo>
                    <a:pt x="370" y="2369"/>
                    <a:pt x="381" y="2369"/>
                    <a:pt x="386" y="2376"/>
                  </a:cubicBezTo>
                  <a:cubicBezTo>
                    <a:pt x="420" y="2381"/>
                    <a:pt x="460" y="2387"/>
                    <a:pt x="494" y="2387"/>
                  </a:cubicBezTo>
                  <a:cubicBezTo>
                    <a:pt x="540" y="2387"/>
                    <a:pt x="585" y="2381"/>
                    <a:pt x="630" y="2376"/>
                  </a:cubicBezTo>
                  <a:cubicBezTo>
                    <a:pt x="648" y="2369"/>
                    <a:pt x="664" y="2363"/>
                    <a:pt x="682" y="2363"/>
                  </a:cubicBezTo>
                  <a:cubicBezTo>
                    <a:pt x="750" y="2347"/>
                    <a:pt x="813" y="2318"/>
                    <a:pt x="876" y="2284"/>
                  </a:cubicBezTo>
                  <a:cubicBezTo>
                    <a:pt x="926" y="2256"/>
                    <a:pt x="971" y="2222"/>
                    <a:pt x="1017" y="2182"/>
                  </a:cubicBezTo>
                  <a:cubicBezTo>
                    <a:pt x="1023" y="2177"/>
                    <a:pt x="1028" y="2177"/>
                    <a:pt x="1028" y="2171"/>
                  </a:cubicBezTo>
                  <a:cubicBezTo>
                    <a:pt x="1034" y="2164"/>
                    <a:pt x="1039" y="2159"/>
                    <a:pt x="1046" y="2153"/>
                  </a:cubicBezTo>
                  <a:cubicBezTo>
                    <a:pt x="1097" y="2103"/>
                    <a:pt x="1148" y="2035"/>
                    <a:pt x="1199" y="1949"/>
                  </a:cubicBezTo>
                  <a:cubicBezTo>
                    <a:pt x="1301" y="1778"/>
                    <a:pt x="1380" y="1592"/>
                    <a:pt x="1448" y="1364"/>
                  </a:cubicBezTo>
                  <a:cubicBezTo>
                    <a:pt x="1495" y="1222"/>
                    <a:pt x="1529" y="1068"/>
                    <a:pt x="1558" y="910"/>
                  </a:cubicBezTo>
                  <a:cubicBezTo>
                    <a:pt x="1574" y="818"/>
                    <a:pt x="1585" y="721"/>
                    <a:pt x="1597" y="625"/>
                  </a:cubicBezTo>
                  <a:cubicBezTo>
                    <a:pt x="1613" y="506"/>
                    <a:pt x="1626" y="381"/>
                    <a:pt x="1637" y="250"/>
                  </a:cubicBezTo>
                  <a:cubicBezTo>
                    <a:pt x="1642" y="194"/>
                    <a:pt x="1648" y="136"/>
                    <a:pt x="1653" y="79"/>
                  </a:cubicBezTo>
                  <a:lnTo>
                    <a:pt x="1660" y="0"/>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13"/>
            <p:cNvSpPr/>
            <p:nvPr/>
          </p:nvSpPr>
          <p:spPr>
            <a:xfrm>
              <a:off x="8595617" y="585973"/>
              <a:ext cx="65841" cy="89158"/>
            </a:xfrm>
            <a:custGeom>
              <a:avLst/>
              <a:gdLst/>
              <a:ahLst/>
              <a:cxnLst/>
              <a:rect l="l" t="t" r="r" b="b"/>
              <a:pathLst>
                <a:path w="2002" h="2711" extrusionOk="0">
                  <a:moveTo>
                    <a:pt x="1820" y="164"/>
                  </a:moveTo>
                  <a:lnTo>
                    <a:pt x="1820" y="171"/>
                  </a:lnTo>
                  <a:lnTo>
                    <a:pt x="1814" y="250"/>
                  </a:lnTo>
                  <a:cubicBezTo>
                    <a:pt x="1807" y="307"/>
                    <a:pt x="1802" y="358"/>
                    <a:pt x="1796" y="415"/>
                  </a:cubicBezTo>
                  <a:cubicBezTo>
                    <a:pt x="1786" y="551"/>
                    <a:pt x="1773" y="675"/>
                    <a:pt x="1757" y="795"/>
                  </a:cubicBezTo>
                  <a:cubicBezTo>
                    <a:pt x="1723" y="1068"/>
                    <a:pt x="1678" y="1307"/>
                    <a:pt x="1610" y="1535"/>
                  </a:cubicBezTo>
                  <a:cubicBezTo>
                    <a:pt x="1547" y="1756"/>
                    <a:pt x="1461" y="1949"/>
                    <a:pt x="1359" y="2114"/>
                  </a:cubicBezTo>
                  <a:cubicBezTo>
                    <a:pt x="1303" y="2210"/>
                    <a:pt x="1251" y="2278"/>
                    <a:pt x="1188" y="2341"/>
                  </a:cubicBezTo>
                  <a:cubicBezTo>
                    <a:pt x="1138" y="2380"/>
                    <a:pt x="1086" y="2421"/>
                    <a:pt x="1036" y="2455"/>
                  </a:cubicBezTo>
                  <a:cubicBezTo>
                    <a:pt x="973" y="2489"/>
                    <a:pt x="910" y="2511"/>
                    <a:pt x="842" y="2529"/>
                  </a:cubicBezTo>
                  <a:cubicBezTo>
                    <a:pt x="779" y="2545"/>
                    <a:pt x="716" y="2551"/>
                    <a:pt x="655" y="2551"/>
                  </a:cubicBezTo>
                  <a:cubicBezTo>
                    <a:pt x="603" y="2551"/>
                    <a:pt x="546" y="2545"/>
                    <a:pt x="495" y="2529"/>
                  </a:cubicBezTo>
                  <a:cubicBezTo>
                    <a:pt x="456" y="2516"/>
                    <a:pt x="416" y="2500"/>
                    <a:pt x="388" y="2477"/>
                  </a:cubicBezTo>
                  <a:cubicBezTo>
                    <a:pt x="348" y="2455"/>
                    <a:pt x="320" y="2432"/>
                    <a:pt x="291" y="2403"/>
                  </a:cubicBezTo>
                  <a:cubicBezTo>
                    <a:pt x="262" y="2375"/>
                    <a:pt x="239" y="2341"/>
                    <a:pt x="223" y="2312"/>
                  </a:cubicBezTo>
                  <a:cubicBezTo>
                    <a:pt x="200" y="2272"/>
                    <a:pt x="183" y="2227"/>
                    <a:pt x="171" y="2182"/>
                  </a:cubicBezTo>
                  <a:cubicBezTo>
                    <a:pt x="160" y="2120"/>
                    <a:pt x="149" y="2051"/>
                    <a:pt x="149" y="1983"/>
                  </a:cubicBezTo>
                  <a:cubicBezTo>
                    <a:pt x="155" y="1897"/>
                    <a:pt x="171" y="1807"/>
                    <a:pt x="194" y="1721"/>
                  </a:cubicBezTo>
                  <a:cubicBezTo>
                    <a:pt x="223" y="1619"/>
                    <a:pt x="268" y="1511"/>
                    <a:pt x="330" y="1409"/>
                  </a:cubicBezTo>
                  <a:cubicBezTo>
                    <a:pt x="416" y="1278"/>
                    <a:pt x="530" y="1142"/>
                    <a:pt x="671" y="1005"/>
                  </a:cubicBezTo>
                  <a:cubicBezTo>
                    <a:pt x="831" y="853"/>
                    <a:pt x="1018" y="704"/>
                    <a:pt x="1280" y="528"/>
                  </a:cubicBezTo>
                  <a:cubicBezTo>
                    <a:pt x="1376" y="460"/>
                    <a:pt x="1473" y="392"/>
                    <a:pt x="1576" y="329"/>
                  </a:cubicBezTo>
                  <a:lnTo>
                    <a:pt x="1626" y="295"/>
                  </a:lnTo>
                  <a:cubicBezTo>
                    <a:pt x="1689" y="250"/>
                    <a:pt x="1751" y="210"/>
                    <a:pt x="1814" y="171"/>
                  </a:cubicBezTo>
                  <a:lnTo>
                    <a:pt x="1820" y="164"/>
                  </a:lnTo>
                  <a:close/>
                  <a:moveTo>
                    <a:pt x="1917" y="0"/>
                  </a:moveTo>
                  <a:cubicBezTo>
                    <a:pt x="1888" y="0"/>
                    <a:pt x="1859" y="11"/>
                    <a:pt x="1842" y="34"/>
                  </a:cubicBezTo>
                  <a:cubicBezTo>
                    <a:pt x="1831" y="34"/>
                    <a:pt x="1820" y="40"/>
                    <a:pt x="1807" y="45"/>
                  </a:cubicBezTo>
                  <a:cubicBezTo>
                    <a:pt x="1621" y="176"/>
                    <a:pt x="1427" y="295"/>
                    <a:pt x="1235" y="420"/>
                  </a:cubicBezTo>
                  <a:cubicBezTo>
                    <a:pt x="1030" y="562"/>
                    <a:pt x="826" y="710"/>
                    <a:pt x="637" y="880"/>
                  </a:cubicBezTo>
                  <a:cubicBezTo>
                    <a:pt x="456" y="1040"/>
                    <a:pt x="291" y="1221"/>
                    <a:pt x="178" y="1438"/>
                  </a:cubicBezTo>
                  <a:cubicBezTo>
                    <a:pt x="58" y="1637"/>
                    <a:pt x="0" y="1876"/>
                    <a:pt x="18" y="2107"/>
                  </a:cubicBezTo>
                  <a:cubicBezTo>
                    <a:pt x="35" y="2301"/>
                    <a:pt x="126" y="2489"/>
                    <a:pt x="291" y="2597"/>
                  </a:cubicBezTo>
                  <a:cubicBezTo>
                    <a:pt x="405" y="2677"/>
                    <a:pt x="544" y="2710"/>
                    <a:pt x="683" y="2710"/>
                  </a:cubicBezTo>
                  <a:cubicBezTo>
                    <a:pt x="731" y="2710"/>
                    <a:pt x="779" y="2707"/>
                    <a:pt x="826" y="2699"/>
                  </a:cubicBezTo>
                  <a:cubicBezTo>
                    <a:pt x="921" y="2681"/>
                    <a:pt x="1012" y="2647"/>
                    <a:pt x="1098" y="2602"/>
                  </a:cubicBezTo>
                  <a:cubicBezTo>
                    <a:pt x="1194" y="2557"/>
                    <a:pt x="1274" y="2489"/>
                    <a:pt x="1348" y="2414"/>
                  </a:cubicBezTo>
                  <a:cubicBezTo>
                    <a:pt x="1387" y="2375"/>
                    <a:pt x="1421" y="2335"/>
                    <a:pt x="1450" y="2290"/>
                  </a:cubicBezTo>
                  <a:cubicBezTo>
                    <a:pt x="1490" y="2227"/>
                    <a:pt x="1529" y="2165"/>
                    <a:pt x="1563" y="2102"/>
                  </a:cubicBezTo>
                  <a:cubicBezTo>
                    <a:pt x="1631" y="1978"/>
                    <a:pt x="1689" y="1847"/>
                    <a:pt x="1734" y="1716"/>
                  </a:cubicBezTo>
                  <a:cubicBezTo>
                    <a:pt x="1825" y="1454"/>
                    <a:pt x="1882" y="1181"/>
                    <a:pt x="1922" y="909"/>
                  </a:cubicBezTo>
                  <a:cubicBezTo>
                    <a:pt x="1944" y="772"/>
                    <a:pt x="1956" y="630"/>
                    <a:pt x="1972" y="494"/>
                  </a:cubicBezTo>
                  <a:cubicBezTo>
                    <a:pt x="1985" y="363"/>
                    <a:pt x="1996" y="232"/>
                    <a:pt x="2001" y="103"/>
                  </a:cubicBezTo>
                  <a:cubicBezTo>
                    <a:pt x="2001" y="79"/>
                    <a:pt x="2001" y="56"/>
                    <a:pt x="1985" y="34"/>
                  </a:cubicBezTo>
                  <a:cubicBezTo>
                    <a:pt x="1972" y="17"/>
                    <a:pt x="1951" y="6"/>
                    <a:pt x="192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13"/>
            <p:cNvSpPr/>
            <p:nvPr/>
          </p:nvSpPr>
          <p:spPr>
            <a:xfrm>
              <a:off x="8600517" y="591367"/>
              <a:ext cx="54955" cy="78502"/>
            </a:xfrm>
            <a:custGeom>
              <a:avLst/>
              <a:gdLst/>
              <a:ahLst/>
              <a:cxnLst/>
              <a:rect l="l" t="t" r="r" b="b"/>
              <a:pathLst>
                <a:path w="1671" h="2387" extrusionOk="0">
                  <a:moveTo>
                    <a:pt x="1671" y="0"/>
                  </a:moveTo>
                  <a:lnTo>
                    <a:pt x="1665" y="7"/>
                  </a:lnTo>
                  <a:cubicBezTo>
                    <a:pt x="1602" y="46"/>
                    <a:pt x="1540" y="86"/>
                    <a:pt x="1477" y="131"/>
                  </a:cubicBezTo>
                  <a:lnTo>
                    <a:pt x="1427" y="165"/>
                  </a:lnTo>
                  <a:cubicBezTo>
                    <a:pt x="1324" y="228"/>
                    <a:pt x="1227" y="296"/>
                    <a:pt x="1131" y="364"/>
                  </a:cubicBezTo>
                  <a:cubicBezTo>
                    <a:pt x="869" y="540"/>
                    <a:pt x="682" y="689"/>
                    <a:pt x="522" y="841"/>
                  </a:cubicBezTo>
                  <a:cubicBezTo>
                    <a:pt x="381" y="978"/>
                    <a:pt x="267" y="1114"/>
                    <a:pt x="181" y="1245"/>
                  </a:cubicBezTo>
                  <a:cubicBezTo>
                    <a:pt x="119" y="1347"/>
                    <a:pt x="74" y="1455"/>
                    <a:pt x="45" y="1557"/>
                  </a:cubicBezTo>
                  <a:cubicBezTo>
                    <a:pt x="16" y="1643"/>
                    <a:pt x="6" y="1733"/>
                    <a:pt x="0" y="1819"/>
                  </a:cubicBezTo>
                  <a:cubicBezTo>
                    <a:pt x="0" y="1887"/>
                    <a:pt x="11" y="1956"/>
                    <a:pt x="22" y="2018"/>
                  </a:cubicBezTo>
                  <a:cubicBezTo>
                    <a:pt x="34" y="2063"/>
                    <a:pt x="51" y="2108"/>
                    <a:pt x="74" y="2148"/>
                  </a:cubicBezTo>
                  <a:cubicBezTo>
                    <a:pt x="90" y="2177"/>
                    <a:pt x="113" y="2211"/>
                    <a:pt x="142" y="2239"/>
                  </a:cubicBezTo>
                  <a:cubicBezTo>
                    <a:pt x="171" y="2268"/>
                    <a:pt x="199" y="2291"/>
                    <a:pt x="239" y="2313"/>
                  </a:cubicBezTo>
                  <a:cubicBezTo>
                    <a:pt x="267" y="2336"/>
                    <a:pt x="307" y="2352"/>
                    <a:pt x="346" y="2365"/>
                  </a:cubicBezTo>
                  <a:cubicBezTo>
                    <a:pt x="397" y="2381"/>
                    <a:pt x="454" y="2387"/>
                    <a:pt x="506" y="2387"/>
                  </a:cubicBezTo>
                  <a:cubicBezTo>
                    <a:pt x="567" y="2387"/>
                    <a:pt x="630" y="2381"/>
                    <a:pt x="693" y="2365"/>
                  </a:cubicBezTo>
                  <a:cubicBezTo>
                    <a:pt x="761" y="2347"/>
                    <a:pt x="824" y="2325"/>
                    <a:pt x="887" y="2291"/>
                  </a:cubicBezTo>
                  <a:cubicBezTo>
                    <a:pt x="937" y="2257"/>
                    <a:pt x="989" y="2216"/>
                    <a:pt x="1039" y="2177"/>
                  </a:cubicBezTo>
                  <a:cubicBezTo>
                    <a:pt x="1102" y="2114"/>
                    <a:pt x="1154" y="2046"/>
                    <a:pt x="1215" y="1950"/>
                  </a:cubicBezTo>
                  <a:cubicBezTo>
                    <a:pt x="1312" y="1785"/>
                    <a:pt x="1392" y="1592"/>
                    <a:pt x="1461" y="1371"/>
                  </a:cubicBezTo>
                  <a:cubicBezTo>
                    <a:pt x="1529" y="1143"/>
                    <a:pt x="1574" y="904"/>
                    <a:pt x="1608" y="631"/>
                  </a:cubicBezTo>
                  <a:cubicBezTo>
                    <a:pt x="1624" y="511"/>
                    <a:pt x="1637" y="387"/>
                    <a:pt x="1647" y="251"/>
                  </a:cubicBezTo>
                  <a:cubicBezTo>
                    <a:pt x="1653" y="199"/>
                    <a:pt x="1658" y="143"/>
                    <a:pt x="1665" y="86"/>
                  </a:cubicBezTo>
                  <a:lnTo>
                    <a:pt x="1671" y="7"/>
                  </a:lnTo>
                  <a:lnTo>
                    <a:pt x="1671" y="0"/>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4" name="Google Shape;674;p13"/>
            <p:cNvSpPr/>
            <p:nvPr/>
          </p:nvSpPr>
          <p:spPr>
            <a:xfrm>
              <a:off x="8654684" y="594195"/>
              <a:ext cx="625" cy="5426"/>
            </a:xfrm>
            <a:custGeom>
              <a:avLst/>
              <a:gdLst/>
              <a:ahLst/>
              <a:cxnLst/>
              <a:rect l="l" t="t" r="r" b="b"/>
              <a:pathLst>
                <a:path w="19" h="165" extrusionOk="0">
                  <a:moveTo>
                    <a:pt x="18" y="1"/>
                  </a:moveTo>
                  <a:lnTo>
                    <a:pt x="18" y="1"/>
                  </a:lnTo>
                  <a:cubicBezTo>
                    <a:pt x="11" y="58"/>
                    <a:pt x="6" y="108"/>
                    <a:pt x="0" y="165"/>
                  </a:cubicBezTo>
                  <a:cubicBezTo>
                    <a:pt x="6" y="113"/>
                    <a:pt x="11" y="58"/>
                    <a:pt x="18"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5" name="Google Shape;675;p13"/>
            <p:cNvSpPr/>
            <p:nvPr/>
          </p:nvSpPr>
          <p:spPr>
            <a:xfrm>
              <a:off x="8612850" y="588209"/>
              <a:ext cx="48246" cy="82416"/>
            </a:xfrm>
            <a:custGeom>
              <a:avLst/>
              <a:gdLst/>
              <a:ahLst/>
              <a:cxnLst/>
              <a:rect l="l" t="t" r="r" b="b"/>
              <a:pathLst>
                <a:path w="1467" h="2506" extrusionOk="0">
                  <a:moveTo>
                    <a:pt x="0" y="2466"/>
                  </a:moveTo>
                  <a:lnTo>
                    <a:pt x="0" y="2466"/>
                  </a:lnTo>
                  <a:cubicBezTo>
                    <a:pt x="3" y="2467"/>
                    <a:pt x="7" y="2469"/>
                    <a:pt x="10" y="2470"/>
                  </a:cubicBezTo>
                  <a:lnTo>
                    <a:pt x="10" y="2470"/>
                  </a:lnTo>
                  <a:cubicBezTo>
                    <a:pt x="7" y="2468"/>
                    <a:pt x="3" y="2466"/>
                    <a:pt x="0" y="2466"/>
                  </a:cubicBezTo>
                  <a:close/>
                  <a:moveTo>
                    <a:pt x="10" y="2470"/>
                  </a:moveTo>
                  <a:lnTo>
                    <a:pt x="10" y="2470"/>
                  </a:lnTo>
                  <a:cubicBezTo>
                    <a:pt x="12" y="2471"/>
                    <a:pt x="13" y="2471"/>
                    <a:pt x="15" y="2472"/>
                  </a:cubicBezTo>
                  <a:lnTo>
                    <a:pt x="15" y="2472"/>
                  </a:lnTo>
                  <a:cubicBezTo>
                    <a:pt x="13" y="2471"/>
                    <a:pt x="12" y="2470"/>
                    <a:pt x="10" y="2470"/>
                  </a:cubicBezTo>
                  <a:close/>
                  <a:moveTo>
                    <a:pt x="1312" y="1"/>
                  </a:moveTo>
                  <a:cubicBezTo>
                    <a:pt x="1244" y="1"/>
                    <a:pt x="1193" y="56"/>
                    <a:pt x="1181" y="125"/>
                  </a:cubicBezTo>
                  <a:cubicBezTo>
                    <a:pt x="1176" y="142"/>
                    <a:pt x="1170" y="164"/>
                    <a:pt x="1170" y="182"/>
                  </a:cubicBezTo>
                  <a:cubicBezTo>
                    <a:pt x="1210" y="153"/>
                    <a:pt x="1249" y="125"/>
                    <a:pt x="1290" y="103"/>
                  </a:cubicBezTo>
                  <a:lnTo>
                    <a:pt x="1296" y="96"/>
                  </a:lnTo>
                  <a:lnTo>
                    <a:pt x="1296" y="103"/>
                  </a:lnTo>
                  <a:lnTo>
                    <a:pt x="1290" y="182"/>
                  </a:lnTo>
                  <a:cubicBezTo>
                    <a:pt x="1283" y="239"/>
                    <a:pt x="1278" y="290"/>
                    <a:pt x="1272" y="347"/>
                  </a:cubicBezTo>
                  <a:cubicBezTo>
                    <a:pt x="1262" y="483"/>
                    <a:pt x="1249" y="607"/>
                    <a:pt x="1233" y="727"/>
                  </a:cubicBezTo>
                  <a:cubicBezTo>
                    <a:pt x="1222" y="830"/>
                    <a:pt x="1204" y="927"/>
                    <a:pt x="1188" y="1023"/>
                  </a:cubicBezTo>
                  <a:cubicBezTo>
                    <a:pt x="1159" y="1176"/>
                    <a:pt x="1125" y="1323"/>
                    <a:pt x="1086" y="1467"/>
                  </a:cubicBezTo>
                  <a:cubicBezTo>
                    <a:pt x="1068" y="1528"/>
                    <a:pt x="1052" y="1585"/>
                    <a:pt x="1028" y="1643"/>
                  </a:cubicBezTo>
                  <a:cubicBezTo>
                    <a:pt x="1000" y="1716"/>
                    <a:pt x="971" y="1784"/>
                    <a:pt x="942" y="1853"/>
                  </a:cubicBezTo>
                  <a:cubicBezTo>
                    <a:pt x="908" y="1921"/>
                    <a:pt x="874" y="1983"/>
                    <a:pt x="840" y="2046"/>
                  </a:cubicBezTo>
                  <a:cubicBezTo>
                    <a:pt x="790" y="2131"/>
                    <a:pt x="738" y="2193"/>
                    <a:pt x="693" y="2244"/>
                  </a:cubicBezTo>
                  <a:cubicBezTo>
                    <a:pt x="682" y="2251"/>
                    <a:pt x="677" y="2262"/>
                    <a:pt x="664" y="2273"/>
                  </a:cubicBezTo>
                  <a:cubicBezTo>
                    <a:pt x="659" y="2278"/>
                    <a:pt x="648" y="2285"/>
                    <a:pt x="642" y="2290"/>
                  </a:cubicBezTo>
                  <a:cubicBezTo>
                    <a:pt x="602" y="2330"/>
                    <a:pt x="557" y="2358"/>
                    <a:pt x="512" y="2387"/>
                  </a:cubicBezTo>
                  <a:cubicBezTo>
                    <a:pt x="449" y="2421"/>
                    <a:pt x="386" y="2443"/>
                    <a:pt x="318" y="2461"/>
                  </a:cubicBezTo>
                  <a:cubicBezTo>
                    <a:pt x="302" y="2466"/>
                    <a:pt x="284" y="2472"/>
                    <a:pt x="267" y="2472"/>
                  </a:cubicBezTo>
                  <a:cubicBezTo>
                    <a:pt x="221" y="2483"/>
                    <a:pt x="176" y="2483"/>
                    <a:pt x="131" y="2483"/>
                  </a:cubicBezTo>
                  <a:cubicBezTo>
                    <a:pt x="90" y="2483"/>
                    <a:pt x="51" y="2477"/>
                    <a:pt x="16" y="2472"/>
                  </a:cubicBezTo>
                  <a:cubicBezTo>
                    <a:pt x="16" y="2472"/>
                    <a:pt x="15" y="2472"/>
                    <a:pt x="15" y="2472"/>
                  </a:cubicBezTo>
                  <a:lnTo>
                    <a:pt x="15" y="2472"/>
                  </a:lnTo>
                  <a:cubicBezTo>
                    <a:pt x="74" y="2492"/>
                    <a:pt x="136" y="2506"/>
                    <a:pt x="199" y="2506"/>
                  </a:cubicBezTo>
                  <a:lnTo>
                    <a:pt x="216" y="2506"/>
                  </a:lnTo>
                  <a:cubicBezTo>
                    <a:pt x="302" y="2506"/>
                    <a:pt x="386" y="2489"/>
                    <a:pt x="465" y="2448"/>
                  </a:cubicBezTo>
                  <a:cubicBezTo>
                    <a:pt x="551" y="2409"/>
                    <a:pt x="630" y="2358"/>
                    <a:pt x="693" y="2296"/>
                  </a:cubicBezTo>
                  <a:cubicBezTo>
                    <a:pt x="772" y="2222"/>
                    <a:pt x="840" y="2148"/>
                    <a:pt x="897" y="2063"/>
                  </a:cubicBezTo>
                  <a:cubicBezTo>
                    <a:pt x="960" y="1971"/>
                    <a:pt x="1017" y="1869"/>
                    <a:pt x="1062" y="1767"/>
                  </a:cubicBezTo>
                  <a:cubicBezTo>
                    <a:pt x="1154" y="1585"/>
                    <a:pt x="1222" y="1386"/>
                    <a:pt x="1272" y="1187"/>
                  </a:cubicBezTo>
                  <a:cubicBezTo>
                    <a:pt x="1296" y="1113"/>
                    <a:pt x="1312" y="1034"/>
                    <a:pt x="1330" y="961"/>
                  </a:cubicBezTo>
                  <a:cubicBezTo>
                    <a:pt x="1335" y="914"/>
                    <a:pt x="1312" y="875"/>
                    <a:pt x="1278" y="846"/>
                  </a:cubicBezTo>
                  <a:cubicBezTo>
                    <a:pt x="1290" y="801"/>
                    <a:pt x="1307" y="756"/>
                    <a:pt x="1324" y="710"/>
                  </a:cubicBezTo>
                  <a:cubicBezTo>
                    <a:pt x="1375" y="528"/>
                    <a:pt x="1420" y="341"/>
                    <a:pt x="1454" y="153"/>
                  </a:cubicBezTo>
                  <a:cubicBezTo>
                    <a:pt x="1466" y="80"/>
                    <a:pt x="1403" y="11"/>
                    <a:pt x="1330"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6" name="Google Shape;676;p13"/>
            <p:cNvSpPr/>
            <p:nvPr/>
          </p:nvSpPr>
          <p:spPr>
            <a:xfrm>
              <a:off x="8600846" y="655662"/>
              <a:ext cx="4703" cy="9735"/>
            </a:xfrm>
            <a:custGeom>
              <a:avLst/>
              <a:gdLst/>
              <a:ahLst/>
              <a:cxnLst/>
              <a:rect l="l" t="t" r="r" b="b"/>
              <a:pathLst>
                <a:path w="143" h="296" extrusionOk="0">
                  <a:moveTo>
                    <a:pt x="75" y="211"/>
                  </a:moveTo>
                  <a:cubicBezTo>
                    <a:pt x="92" y="234"/>
                    <a:pt x="109" y="261"/>
                    <a:pt x="132" y="284"/>
                  </a:cubicBezTo>
                  <a:cubicBezTo>
                    <a:pt x="137" y="290"/>
                    <a:pt x="137" y="290"/>
                    <a:pt x="143" y="295"/>
                  </a:cubicBezTo>
                  <a:cubicBezTo>
                    <a:pt x="137" y="290"/>
                    <a:pt x="137" y="290"/>
                    <a:pt x="132" y="284"/>
                  </a:cubicBezTo>
                  <a:cubicBezTo>
                    <a:pt x="109" y="261"/>
                    <a:pt x="92" y="234"/>
                    <a:pt x="75" y="211"/>
                  </a:cubicBezTo>
                  <a:close/>
                  <a:moveTo>
                    <a:pt x="24" y="91"/>
                  </a:moveTo>
                  <a:cubicBezTo>
                    <a:pt x="30" y="119"/>
                    <a:pt x="41" y="148"/>
                    <a:pt x="53" y="171"/>
                  </a:cubicBezTo>
                  <a:cubicBezTo>
                    <a:pt x="41" y="148"/>
                    <a:pt x="30" y="119"/>
                    <a:pt x="24" y="91"/>
                  </a:cubicBezTo>
                  <a:close/>
                  <a:moveTo>
                    <a:pt x="1" y="1"/>
                  </a:moveTo>
                  <a:lnTo>
                    <a:pt x="1" y="1"/>
                  </a:lnTo>
                  <a:lnTo>
                    <a:pt x="1" y="6"/>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13"/>
            <p:cNvSpPr/>
            <p:nvPr/>
          </p:nvSpPr>
          <p:spPr>
            <a:xfrm>
              <a:off x="8598609" y="655662"/>
              <a:ext cx="6939" cy="9735"/>
            </a:xfrm>
            <a:custGeom>
              <a:avLst/>
              <a:gdLst/>
              <a:ahLst/>
              <a:cxnLst/>
              <a:rect l="l" t="t" r="r" b="b"/>
              <a:pathLst>
                <a:path w="211" h="296" extrusionOk="0">
                  <a:moveTo>
                    <a:pt x="69" y="1"/>
                  </a:moveTo>
                  <a:cubicBezTo>
                    <a:pt x="53" y="12"/>
                    <a:pt x="40" y="22"/>
                    <a:pt x="29" y="35"/>
                  </a:cubicBezTo>
                  <a:cubicBezTo>
                    <a:pt x="1" y="74"/>
                    <a:pt x="1" y="153"/>
                    <a:pt x="53" y="182"/>
                  </a:cubicBezTo>
                  <a:cubicBezTo>
                    <a:pt x="58" y="182"/>
                    <a:pt x="64" y="187"/>
                    <a:pt x="69" y="187"/>
                  </a:cubicBezTo>
                  <a:cubicBezTo>
                    <a:pt x="103" y="234"/>
                    <a:pt x="155" y="268"/>
                    <a:pt x="205" y="295"/>
                  </a:cubicBezTo>
                  <a:lnTo>
                    <a:pt x="211" y="295"/>
                  </a:lnTo>
                  <a:cubicBezTo>
                    <a:pt x="205" y="290"/>
                    <a:pt x="205" y="290"/>
                    <a:pt x="200" y="284"/>
                  </a:cubicBezTo>
                  <a:cubicBezTo>
                    <a:pt x="177" y="261"/>
                    <a:pt x="160" y="234"/>
                    <a:pt x="143" y="211"/>
                  </a:cubicBezTo>
                  <a:cubicBezTo>
                    <a:pt x="137" y="205"/>
                    <a:pt x="137" y="200"/>
                    <a:pt x="132" y="193"/>
                  </a:cubicBezTo>
                  <a:cubicBezTo>
                    <a:pt x="126" y="187"/>
                    <a:pt x="126" y="177"/>
                    <a:pt x="121" y="171"/>
                  </a:cubicBezTo>
                  <a:cubicBezTo>
                    <a:pt x="109" y="148"/>
                    <a:pt x="98" y="119"/>
                    <a:pt x="92" y="91"/>
                  </a:cubicBezTo>
                  <a:cubicBezTo>
                    <a:pt x="87" y="80"/>
                    <a:pt x="87" y="69"/>
                    <a:pt x="80" y="63"/>
                  </a:cubicBezTo>
                  <a:cubicBezTo>
                    <a:pt x="80" y="46"/>
                    <a:pt x="74" y="22"/>
                    <a:pt x="69" y="6"/>
                  </a:cubicBezTo>
                  <a:lnTo>
                    <a:pt x="69" y="1"/>
                  </a:ln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13"/>
            <p:cNvSpPr/>
            <p:nvPr/>
          </p:nvSpPr>
          <p:spPr>
            <a:xfrm>
              <a:off x="8600846" y="591367"/>
              <a:ext cx="54626" cy="78502"/>
            </a:xfrm>
            <a:custGeom>
              <a:avLst/>
              <a:gdLst/>
              <a:ahLst/>
              <a:cxnLst/>
              <a:rect l="l" t="t" r="r" b="b"/>
              <a:pathLst>
                <a:path w="1661" h="2387" extrusionOk="0">
                  <a:moveTo>
                    <a:pt x="1661" y="0"/>
                  </a:moveTo>
                  <a:lnTo>
                    <a:pt x="1655" y="7"/>
                  </a:lnTo>
                  <a:cubicBezTo>
                    <a:pt x="1614" y="29"/>
                    <a:pt x="1575" y="57"/>
                    <a:pt x="1535" y="86"/>
                  </a:cubicBezTo>
                  <a:cubicBezTo>
                    <a:pt x="1524" y="136"/>
                    <a:pt x="1512" y="188"/>
                    <a:pt x="1501" y="239"/>
                  </a:cubicBezTo>
                  <a:cubicBezTo>
                    <a:pt x="1501" y="239"/>
                    <a:pt x="1501" y="239"/>
                    <a:pt x="1501" y="239"/>
                  </a:cubicBezTo>
                  <a:lnTo>
                    <a:pt x="1501" y="239"/>
                  </a:lnTo>
                  <a:lnTo>
                    <a:pt x="1501" y="239"/>
                  </a:lnTo>
                  <a:cubicBezTo>
                    <a:pt x="1501" y="239"/>
                    <a:pt x="1501" y="244"/>
                    <a:pt x="1497" y="249"/>
                  </a:cubicBezTo>
                  <a:lnTo>
                    <a:pt x="1497" y="249"/>
                  </a:lnTo>
                  <a:cubicBezTo>
                    <a:pt x="1498" y="246"/>
                    <a:pt x="1499" y="243"/>
                    <a:pt x="1501" y="239"/>
                  </a:cubicBezTo>
                  <a:lnTo>
                    <a:pt x="1501" y="239"/>
                  </a:lnTo>
                  <a:lnTo>
                    <a:pt x="1496" y="251"/>
                  </a:lnTo>
                  <a:cubicBezTo>
                    <a:pt x="1496" y="250"/>
                    <a:pt x="1497" y="250"/>
                    <a:pt x="1497" y="249"/>
                  </a:cubicBezTo>
                  <a:lnTo>
                    <a:pt x="1497" y="249"/>
                  </a:lnTo>
                  <a:cubicBezTo>
                    <a:pt x="1496" y="255"/>
                    <a:pt x="1496" y="260"/>
                    <a:pt x="1496" y="267"/>
                  </a:cubicBezTo>
                  <a:lnTo>
                    <a:pt x="1496" y="251"/>
                  </a:lnTo>
                  <a:cubicBezTo>
                    <a:pt x="1399" y="637"/>
                    <a:pt x="1262" y="1012"/>
                    <a:pt x="1076" y="1358"/>
                  </a:cubicBezTo>
                  <a:cubicBezTo>
                    <a:pt x="990" y="1512"/>
                    <a:pt x="893" y="1660"/>
                    <a:pt x="769" y="1785"/>
                  </a:cubicBezTo>
                  <a:cubicBezTo>
                    <a:pt x="717" y="1836"/>
                    <a:pt x="660" y="1887"/>
                    <a:pt x="598" y="1927"/>
                  </a:cubicBezTo>
                  <a:cubicBezTo>
                    <a:pt x="557" y="1950"/>
                    <a:pt x="512" y="1967"/>
                    <a:pt x="467" y="1984"/>
                  </a:cubicBezTo>
                  <a:cubicBezTo>
                    <a:pt x="428" y="1995"/>
                    <a:pt x="387" y="2001"/>
                    <a:pt x="353" y="2001"/>
                  </a:cubicBezTo>
                  <a:cubicBezTo>
                    <a:pt x="263" y="2001"/>
                    <a:pt x="182" y="1977"/>
                    <a:pt x="98" y="1967"/>
                  </a:cubicBezTo>
                  <a:cubicBezTo>
                    <a:pt x="80" y="1956"/>
                    <a:pt x="64" y="1950"/>
                    <a:pt x="46" y="1950"/>
                  </a:cubicBezTo>
                  <a:lnTo>
                    <a:pt x="30" y="1950"/>
                  </a:lnTo>
                  <a:cubicBezTo>
                    <a:pt x="19" y="1950"/>
                    <a:pt x="12" y="1956"/>
                    <a:pt x="1" y="1956"/>
                  </a:cubicBezTo>
                  <a:lnTo>
                    <a:pt x="1" y="1961"/>
                  </a:lnTo>
                  <a:cubicBezTo>
                    <a:pt x="6" y="1977"/>
                    <a:pt x="12" y="2001"/>
                    <a:pt x="12" y="2018"/>
                  </a:cubicBezTo>
                  <a:cubicBezTo>
                    <a:pt x="19" y="2024"/>
                    <a:pt x="19" y="2035"/>
                    <a:pt x="24" y="2046"/>
                  </a:cubicBezTo>
                  <a:cubicBezTo>
                    <a:pt x="30" y="2074"/>
                    <a:pt x="41" y="2103"/>
                    <a:pt x="53" y="2126"/>
                  </a:cubicBezTo>
                  <a:cubicBezTo>
                    <a:pt x="58" y="2132"/>
                    <a:pt x="58" y="2142"/>
                    <a:pt x="64" y="2148"/>
                  </a:cubicBezTo>
                  <a:cubicBezTo>
                    <a:pt x="69" y="2155"/>
                    <a:pt x="69" y="2160"/>
                    <a:pt x="75" y="2166"/>
                  </a:cubicBezTo>
                  <a:cubicBezTo>
                    <a:pt x="92" y="2189"/>
                    <a:pt x="109" y="2216"/>
                    <a:pt x="132" y="2239"/>
                  </a:cubicBezTo>
                  <a:cubicBezTo>
                    <a:pt x="137" y="2245"/>
                    <a:pt x="137" y="2245"/>
                    <a:pt x="143" y="2250"/>
                  </a:cubicBezTo>
                  <a:cubicBezTo>
                    <a:pt x="211" y="2302"/>
                    <a:pt x="285" y="2342"/>
                    <a:pt x="365" y="2370"/>
                  </a:cubicBezTo>
                  <a:cubicBezTo>
                    <a:pt x="371" y="2370"/>
                    <a:pt x="376" y="2376"/>
                    <a:pt x="381" y="2376"/>
                  </a:cubicBezTo>
                  <a:cubicBezTo>
                    <a:pt x="416" y="2381"/>
                    <a:pt x="455" y="2387"/>
                    <a:pt x="496" y="2387"/>
                  </a:cubicBezTo>
                  <a:cubicBezTo>
                    <a:pt x="541" y="2387"/>
                    <a:pt x="586" y="2387"/>
                    <a:pt x="632" y="2376"/>
                  </a:cubicBezTo>
                  <a:cubicBezTo>
                    <a:pt x="649" y="2376"/>
                    <a:pt x="667" y="2370"/>
                    <a:pt x="683" y="2365"/>
                  </a:cubicBezTo>
                  <a:cubicBezTo>
                    <a:pt x="751" y="2347"/>
                    <a:pt x="814" y="2325"/>
                    <a:pt x="877" y="2291"/>
                  </a:cubicBezTo>
                  <a:cubicBezTo>
                    <a:pt x="922" y="2262"/>
                    <a:pt x="967" y="2234"/>
                    <a:pt x="1007" y="2194"/>
                  </a:cubicBezTo>
                  <a:cubicBezTo>
                    <a:pt x="1013" y="2189"/>
                    <a:pt x="1024" y="2182"/>
                    <a:pt x="1029" y="2177"/>
                  </a:cubicBezTo>
                  <a:cubicBezTo>
                    <a:pt x="1042" y="2166"/>
                    <a:pt x="1047" y="2155"/>
                    <a:pt x="1058" y="2148"/>
                  </a:cubicBezTo>
                  <a:cubicBezTo>
                    <a:pt x="1103" y="2097"/>
                    <a:pt x="1155" y="2035"/>
                    <a:pt x="1205" y="1950"/>
                  </a:cubicBezTo>
                  <a:cubicBezTo>
                    <a:pt x="1239" y="1887"/>
                    <a:pt x="1273" y="1825"/>
                    <a:pt x="1307" y="1757"/>
                  </a:cubicBezTo>
                  <a:cubicBezTo>
                    <a:pt x="1336" y="1688"/>
                    <a:pt x="1365" y="1620"/>
                    <a:pt x="1393" y="1547"/>
                  </a:cubicBezTo>
                  <a:cubicBezTo>
                    <a:pt x="1417" y="1489"/>
                    <a:pt x="1433" y="1432"/>
                    <a:pt x="1451" y="1371"/>
                  </a:cubicBezTo>
                  <a:cubicBezTo>
                    <a:pt x="1490" y="1227"/>
                    <a:pt x="1524" y="1080"/>
                    <a:pt x="1553" y="927"/>
                  </a:cubicBezTo>
                  <a:cubicBezTo>
                    <a:pt x="1569" y="831"/>
                    <a:pt x="1587" y="734"/>
                    <a:pt x="1598" y="631"/>
                  </a:cubicBezTo>
                  <a:cubicBezTo>
                    <a:pt x="1614" y="511"/>
                    <a:pt x="1627" y="387"/>
                    <a:pt x="1637" y="251"/>
                  </a:cubicBezTo>
                  <a:cubicBezTo>
                    <a:pt x="1643" y="199"/>
                    <a:pt x="1648" y="143"/>
                    <a:pt x="1655" y="86"/>
                  </a:cubicBezTo>
                  <a:lnTo>
                    <a:pt x="1661" y="7"/>
                  </a:lnTo>
                  <a:lnTo>
                    <a:pt x="1661" y="0"/>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13"/>
            <p:cNvSpPr/>
            <p:nvPr/>
          </p:nvSpPr>
          <p:spPr>
            <a:xfrm>
              <a:off x="7452287" y="885515"/>
              <a:ext cx="65808" cy="89158"/>
            </a:xfrm>
            <a:custGeom>
              <a:avLst/>
              <a:gdLst/>
              <a:ahLst/>
              <a:cxnLst/>
              <a:rect l="l" t="t" r="r" b="b"/>
              <a:pathLst>
                <a:path w="2001" h="2711" extrusionOk="0">
                  <a:moveTo>
                    <a:pt x="1819" y="166"/>
                  </a:moveTo>
                  <a:lnTo>
                    <a:pt x="1819" y="171"/>
                  </a:lnTo>
                  <a:lnTo>
                    <a:pt x="1813" y="250"/>
                  </a:lnTo>
                  <a:cubicBezTo>
                    <a:pt x="1808" y="308"/>
                    <a:pt x="1803" y="358"/>
                    <a:pt x="1796" y="415"/>
                  </a:cubicBezTo>
                  <a:cubicBezTo>
                    <a:pt x="1785" y="552"/>
                    <a:pt x="1774" y="670"/>
                    <a:pt x="1756" y="790"/>
                  </a:cubicBezTo>
                  <a:cubicBezTo>
                    <a:pt x="1722" y="1063"/>
                    <a:pt x="1677" y="1307"/>
                    <a:pt x="1609" y="1535"/>
                  </a:cubicBezTo>
                  <a:cubicBezTo>
                    <a:pt x="1546" y="1756"/>
                    <a:pt x="1462" y="1950"/>
                    <a:pt x="1359" y="2115"/>
                  </a:cubicBezTo>
                  <a:cubicBezTo>
                    <a:pt x="1302" y="2212"/>
                    <a:pt x="1250" y="2280"/>
                    <a:pt x="1189" y="2336"/>
                  </a:cubicBezTo>
                  <a:cubicBezTo>
                    <a:pt x="1137" y="2382"/>
                    <a:pt x="1087" y="2422"/>
                    <a:pt x="1035" y="2456"/>
                  </a:cubicBezTo>
                  <a:cubicBezTo>
                    <a:pt x="972" y="2484"/>
                    <a:pt x="909" y="2512"/>
                    <a:pt x="841" y="2529"/>
                  </a:cubicBezTo>
                  <a:cubicBezTo>
                    <a:pt x="780" y="2546"/>
                    <a:pt x="717" y="2552"/>
                    <a:pt x="654" y="2552"/>
                  </a:cubicBezTo>
                  <a:cubicBezTo>
                    <a:pt x="602" y="2552"/>
                    <a:pt x="546" y="2540"/>
                    <a:pt x="495" y="2529"/>
                  </a:cubicBezTo>
                  <a:cubicBezTo>
                    <a:pt x="455" y="2512"/>
                    <a:pt x="416" y="2501"/>
                    <a:pt x="387" y="2477"/>
                  </a:cubicBezTo>
                  <a:cubicBezTo>
                    <a:pt x="347" y="2456"/>
                    <a:pt x="319" y="2432"/>
                    <a:pt x="290" y="2404"/>
                  </a:cubicBezTo>
                  <a:cubicBezTo>
                    <a:pt x="261" y="2375"/>
                    <a:pt x="240" y="2341"/>
                    <a:pt x="222" y="2307"/>
                  </a:cubicBezTo>
                  <a:cubicBezTo>
                    <a:pt x="200" y="2267"/>
                    <a:pt x="182" y="2228"/>
                    <a:pt x="171" y="2177"/>
                  </a:cubicBezTo>
                  <a:cubicBezTo>
                    <a:pt x="159" y="2120"/>
                    <a:pt x="148" y="2052"/>
                    <a:pt x="148" y="1978"/>
                  </a:cubicBezTo>
                  <a:cubicBezTo>
                    <a:pt x="154" y="1892"/>
                    <a:pt x="166" y="1808"/>
                    <a:pt x="193" y="1722"/>
                  </a:cubicBezTo>
                  <a:cubicBezTo>
                    <a:pt x="222" y="1620"/>
                    <a:pt x="268" y="1512"/>
                    <a:pt x="330" y="1410"/>
                  </a:cubicBezTo>
                  <a:cubicBezTo>
                    <a:pt x="416" y="1273"/>
                    <a:pt x="529" y="1142"/>
                    <a:pt x="671" y="1006"/>
                  </a:cubicBezTo>
                  <a:cubicBezTo>
                    <a:pt x="830" y="853"/>
                    <a:pt x="1018" y="705"/>
                    <a:pt x="1279" y="529"/>
                  </a:cubicBezTo>
                  <a:cubicBezTo>
                    <a:pt x="1376" y="460"/>
                    <a:pt x="1472" y="392"/>
                    <a:pt x="1575" y="330"/>
                  </a:cubicBezTo>
                  <a:lnTo>
                    <a:pt x="1625" y="295"/>
                  </a:lnTo>
                  <a:cubicBezTo>
                    <a:pt x="1688" y="250"/>
                    <a:pt x="1751" y="211"/>
                    <a:pt x="1813" y="166"/>
                  </a:cubicBezTo>
                  <a:close/>
                  <a:moveTo>
                    <a:pt x="1916" y="1"/>
                  </a:moveTo>
                  <a:cubicBezTo>
                    <a:pt x="1887" y="1"/>
                    <a:pt x="1858" y="12"/>
                    <a:pt x="1842" y="35"/>
                  </a:cubicBezTo>
                  <a:cubicBezTo>
                    <a:pt x="1830" y="35"/>
                    <a:pt x="1819" y="40"/>
                    <a:pt x="1808" y="46"/>
                  </a:cubicBezTo>
                  <a:cubicBezTo>
                    <a:pt x="1620" y="177"/>
                    <a:pt x="1427" y="295"/>
                    <a:pt x="1234" y="421"/>
                  </a:cubicBezTo>
                  <a:cubicBezTo>
                    <a:pt x="1029" y="563"/>
                    <a:pt x="825" y="711"/>
                    <a:pt x="636" y="882"/>
                  </a:cubicBezTo>
                  <a:cubicBezTo>
                    <a:pt x="455" y="1040"/>
                    <a:pt x="290" y="1223"/>
                    <a:pt x="171" y="1433"/>
                  </a:cubicBezTo>
                  <a:cubicBezTo>
                    <a:pt x="57" y="1637"/>
                    <a:pt x="1" y="1876"/>
                    <a:pt x="17" y="2109"/>
                  </a:cubicBezTo>
                  <a:cubicBezTo>
                    <a:pt x="35" y="2302"/>
                    <a:pt x="125" y="2490"/>
                    <a:pt x="290" y="2597"/>
                  </a:cubicBezTo>
                  <a:cubicBezTo>
                    <a:pt x="407" y="2675"/>
                    <a:pt x="550" y="2710"/>
                    <a:pt x="691" y="2710"/>
                  </a:cubicBezTo>
                  <a:cubicBezTo>
                    <a:pt x="736" y="2710"/>
                    <a:pt x="781" y="2707"/>
                    <a:pt x="825" y="2700"/>
                  </a:cubicBezTo>
                  <a:cubicBezTo>
                    <a:pt x="922" y="2682"/>
                    <a:pt x="1012" y="2648"/>
                    <a:pt x="1097" y="2603"/>
                  </a:cubicBezTo>
                  <a:cubicBezTo>
                    <a:pt x="1194" y="2552"/>
                    <a:pt x="1273" y="2490"/>
                    <a:pt x="1347" y="2416"/>
                  </a:cubicBezTo>
                  <a:cubicBezTo>
                    <a:pt x="1387" y="2375"/>
                    <a:pt x="1421" y="2330"/>
                    <a:pt x="1449" y="2291"/>
                  </a:cubicBezTo>
                  <a:cubicBezTo>
                    <a:pt x="1489" y="2228"/>
                    <a:pt x="1530" y="2165"/>
                    <a:pt x="1564" y="2102"/>
                  </a:cubicBezTo>
                  <a:cubicBezTo>
                    <a:pt x="1632" y="1978"/>
                    <a:pt x="1688" y="1847"/>
                    <a:pt x="1734" y="1716"/>
                  </a:cubicBezTo>
                  <a:cubicBezTo>
                    <a:pt x="1824" y="1455"/>
                    <a:pt x="1882" y="1182"/>
                    <a:pt x="1921" y="909"/>
                  </a:cubicBezTo>
                  <a:cubicBezTo>
                    <a:pt x="1944" y="767"/>
                    <a:pt x="1955" y="631"/>
                    <a:pt x="1973" y="495"/>
                  </a:cubicBezTo>
                  <a:cubicBezTo>
                    <a:pt x="1984" y="364"/>
                    <a:pt x="1995" y="234"/>
                    <a:pt x="2000" y="103"/>
                  </a:cubicBezTo>
                  <a:cubicBezTo>
                    <a:pt x="2000" y="80"/>
                    <a:pt x="2000" y="57"/>
                    <a:pt x="1984" y="35"/>
                  </a:cubicBezTo>
                  <a:cubicBezTo>
                    <a:pt x="1973" y="17"/>
                    <a:pt x="1950" y="6"/>
                    <a:pt x="1927"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13"/>
            <p:cNvSpPr/>
            <p:nvPr/>
          </p:nvSpPr>
          <p:spPr>
            <a:xfrm>
              <a:off x="7457154" y="890941"/>
              <a:ext cx="54955" cy="78535"/>
            </a:xfrm>
            <a:custGeom>
              <a:avLst/>
              <a:gdLst/>
              <a:ahLst/>
              <a:cxnLst/>
              <a:rect l="l" t="t" r="r" b="b"/>
              <a:pathLst>
                <a:path w="1671" h="2388" extrusionOk="0">
                  <a:moveTo>
                    <a:pt x="1665" y="1"/>
                  </a:moveTo>
                  <a:cubicBezTo>
                    <a:pt x="1603" y="46"/>
                    <a:pt x="1540" y="85"/>
                    <a:pt x="1477" y="130"/>
                  </a:cubicBezTo>
                  <a:lnTo>
                    <a:pt x="1427" y="165"/>
                  </a:lnTo>
                  <a:cubicBezTo>
                    <a:pt x="1324" y="227"/>
                    <a:pt x="1228" y="295"/>
                    <a:pt x="1125" y="364"/>
                  </a:cubicBezTo>
                  <a:cubicBezTo>
                    <a:pt x="870" y="540"/>
                    <a:pt x="682" y="688"/>
                    <a:pt x="523" y="841"/>
                  </a:cubicBezTo>
                  <a:cubicBezTo>
                    <a:pt x="381" y="977"/>
                    <a:pt x="268" y="1108"/>
                    <a:pt x="182" y="1245"/>
                  </a:cubicBezTo>
                  <a:cubicBezTo>
                    <a:pt x="120" y="1347"/>
                    <a:pt x="74" y="1455"/>
                    <a:pt x="45" y="1557"/>
                  </a:cubicBezTo>
                  <a:cubicBezTo>
                    <a:pt x="18" y="1643"/>
                    <a:pt x="6" y="1727"/>
                    <a:pt x="0" y="1813"/>
                  </a:cubicBezTo>
                  <a:cubicBezTo>
                    <a:pt x="0" y="1887"/>
                    <a:pt x="11" y="1955"/>
                    <a:pt x="23" y="2012"/>
                  </a:cubicBezTo>
                  <a:cubicBezTo>
                    <a:pt x="34" y="2063"/>
                    <a:pt x="52" y="2102"/>
                    <a:pt x="74" y="2142"/>
                  </a:cubicBezTo>
                  <a:cubicBezTo>
                    <a:pt x="92" y="2176"/>
                    <a:pt x="113" y="2205"/>
                    <a:pt x="142" y="2239"/>
                  </a:cubicBezTo>
                  <a:cubicBezTo>
                    <a:pt x="171" y="2267"/>
                    <a:pt x="199" y="2291"/>
                    <a:pt x="233" y="2312"/>
                  </a:cubicBezTo>
                  <a:cubicBezTo>
                    <a:pt x="268" y="2336"/>
                    <a:pt x="307" y="2353"/>
                    <a:pt x="347" y="2364"/>
                  </a:cubicBezTo>
                  <a:cubicBezTo>
                    <a:pt x="398" y="2375"/>
                    <a:pt x="454" y="2387"/>
                    <a:pt x="506" y="2387"/>
                  </a:cubicBezTo>
                  <a:cubicBezTo>
                    <a:pt x="569" y="2387"/>
                    <a:pt x="632" y="2381"/>
                    <a:pt x="693" y="2364"/>
                  </a:cubicBezTo>
                  <a:cubicBezTo>
                    <a:pt x="761" y="2347"/>
                    <a:pt x="824" y="2319"/>
                    <a:pt x="887" y="2291"/>
                  </a:cubicBezTo>
                  <a:cubicBezTo>
                    <a:pt x="939" y="2257"/>
                    <a:pt x="989" y="2217"/>
                    <a:pt x="1041" y="2171"/>
                  </a:cubicBezTo>
                  <a:cubicBezTo>
                    <a:pt x="1102" y="2115"/>
                    <a:pt x="1154" y="2047"/>
                    <a:pt x="1211" y="1950"/>
                  </a:cubicBezTo>
                  <a:cubicBezTo>
                    <a:pt x="1314" y="1785"/>
                    <a:pt x="1393" y="1591"/>
                    <a:pt x="1461" y="1370"/>
                  </a:cubicBezTo>
                  <a:cubicBezTo>
                    <a:pt x="1529" y="1142"/>
                    <a:pt x="1574" y="898"/>
                    <a:pt x="1608" y="625"/>
                  </a:cubicBezTo>
                  <a:cubicBezTo>
                    <a:pt x="1626" y="505"/>
                    <a:pt x="1637" y="387"/>
                    <a:pt x="1648" y="250"/>
                  </a:cubicBezTo>
                  <a:cubicBezTo>
                    <a:pt x="1655" y="193"/>
                    <a:pt x="1660" y="143"/>
                    <a:pt x="1665" y="85"/>
                  </a:cubicBezTo>
                  <a:lnTo>
                    <a:pt x="1671" y="6"/>
                  </a:lnTo>
                  <a:lnTo>
                    <a:pt x="1671"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13"/>
            <p:cNvSpPr/>
            <p:nvPr/>
          </p:nvSpPr>
          <p:spPr>
            <a:xfrm>
              <a:off x="7470408" y="890941"/>
              <a:ext cx="41701" cy="78535"/>
            </a:xfrm>
            <a:custGeom>
              <a:avLst/>
              <a:gdLst/>
              <a:ahLst/>
              <a:cxnLst/>
              <a:rect l="l" t="t" r="r" b="b"/>
              <a:pathLst>
                <a:path w="1268" h="2388" extrusionOk="0">
                  <a:moveTo>
                    <a:pt x="1" y="2375"/>
                  </a:moveTo>
                  <a:cubicBezTo>
                    <a:pt x="35" y="2381"/>
                    <a:pt x="69" y="2387"/>
                    <a:pt x="103" y="2387"/>
                  </a:cubicBezTo>
                  <a:cubicBezTo>
                    <a:pt x="143" y="2387"/>
                    <a:pt x="188" y="2387"/>
                    <a:pt x="234" y="2375"/>
                  </a:cubicBezTo>
                  <a:cubicBezTo>
                    <a:pt x="188" y="2387"/>
                    <a:pt x="143" y="2387"/>
                    <a:pt x="103" y="2387"/>
                  </a:cubicBezTo>
                  <a:cubicBezTo>
                    <a:pt x="69" y="2387"/>
                    <a:pt x="35" y="2381"/>
                    <a:pt x="1" y="2375"/>
                  </a:cubicBezTo>
                  <a:close/>
                  <a:moveTo>
                    <a:pt x="654" y="2160"/>
                  </a:moveTo>
                  <a:cubicBezTo>
                    <a:pt x="649" y="2165"/>
                    <a:pt x="643" y="2171"/>
                    <a:pt x="638" y="2171"/>
                  </a:cubicBezTo>
                  <a:cubicBezTo>
                    <a:pt x="638" y="2176"/>
                    <a:pt x="631" y="2183"/>
                    <a:pt x="626" y="2183"/>
                  </a:cubicBezTo>
                  <a:cubicBezTo>
                    <a:pt x="631" y="2183"/>
                    <a:pt x="638" y="2176"/>
                    <a:pt x="638" y="2171"/>
                  </a:cubicBezTo>
                  <a:cubicBezTo>
                    <a:pt x="643" y="2171"/>
                    <a:pt x="649" y="2165"/>
                    <a:pt x="654" y="2160"/>
                  </a:cubicBezTo>
                  <a:close/>
                  <a:moveTo>
                    <a:pt x="1268" y="1"/>
                  </a:moveTo>
                  <a:lnTo>
                    <a:pt x="1262" y="1"/>
                  </a:lnTo>
                  <a:cubicBezTo>
                    <a:pt x="1234" y="23"/>
                    <a:pt x="1205" y="46"/>
                    <a:pt x="1171" y="62"/>
                  </a:cubicBezTo>
                  <a:cubicBezTo>
                    <a:pt x="1205" y="46"/>
                    <a:pt x="1234" y="23"/>
                    <a:pt x="1262" y="1"/>
                  </a:cubicBezTo>
                  <a:lnTo>
                    <a:pt x="1268" y="1"/>
                  </a:lnTo>
                  <a:lnTo>
                    <a:pt x="1268" y="6"/>
                  </a:lnTo>
                  <a:lnTo>
                    <a:pt x="1262" y="85"/>
                  </a:lnTo>
                  <a:cubicBezTo>
                    <a:pt x="1257" y="143"/>
                    <a:pt x="1252" y="193"/>
                    <a:pt x="1245" y="250"/>
                  </a:cubicBezTo>
                  <a:cubicBezTo>
                    <a:pt x="1234" y="387"/>
                    <a:pt x="1223" y="505"/>
                    <a:pt x="1205" y="625"/>
                  </a:cubicBezTo>
                  <a:cubicBezTo>
                    <a:pt x="1194" y="739"/>
                    <a:pt x="1176" y="841"/>
                    <a:pt x="1160" y="943"/>
                  </a:cubicBezTo>
                  <a:cubicBezTo>
                    <a:pt x="1176" y="841"/>
                    <a:pt x="1194" y="739"/>
                    <a:pt x="1205" y="625"/>
                  </a:cubicBezTo>
                  <a:cubicBezTo>
                    <a:pt x="1223" y="505"/>
                    <a:pt x="1234" y="387"/>
                    <a:pt x="1245" y="250"/>
                  </a:cubicBezTo>
                  <a:cubicBezTo>
                    <a:pt x="1252" y="193"/>
                    <a:pt x="1257" y="143"/>
                    <a:pt x="1262" y="85"/>
                  </a:cubicBezTo>
                  <a:lnTo>
                    <a:pt x="1268" y="6"/>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13"/>
            <p:cNvSpPr/>
            <p:nvPr/>
          </p:nvSpPr>
          <p:spPr>
            <a:xfrm>
              <a:off x="7469487" y="887784"/>
              <a:ext cx="48246" cy="82416"/>
            </a:xfrm>
            <a:custGeom>
              <a:avLst/>
              <a:gdLst/>
              <a:ahLst/>
              <a:cxnLst/>
              <a:rect l="l" t="t" r="r" b="b"/>
              <a:pathLst>
                <a:path w="1467" h="2506" extrusionOk="0">
                  <a:moveTo>
                    <a:pt x="1314" y="0"/>
                  </a:moveTo>
                  <a:cubicBezTo>
                    <a:pt x="1245" y="0"/>
                    <a:pt x="1188" y="56"/>
                    <a:pt x="1183" y="124"/>
                  </a:cubicBezTo>
                  <a:cubicBezTo>
                    <a:pt x="1177" y="142"/>
                    <a:pt x="1170" y="158"/>
                    <a:pt x="1170" y="181"/>
                  </a:cubicBezTo>
                  <a:cubicBezTo>
                    <a:pt x="1183" y="176"/>
                    <a:pt x="1188" y="165"/>
                    <a:pt x="1199" y="158"/>
                  </a:cubicBezTo>
                  <a:cubicBezTo>
                    <a:pt x="1233" y="142"/>
                    <a:pt x="1262" y="119"/>
                    <a:pt x="1290" y="97"/>
                  </a:cubicBezTo>
                  <a:lnTo>
                    <a:pt x="1296" y="97"/>
                  </a:lnTo>
                  <a:lnTo>
                    <a:pt x="1296" y="102"/>
                  </a:lnTo>
                  <a:lnTo>
                    <a:pt x="1290" y="181"/>
                  </a:lnTo>
                  <a:cubicBezTo>
                    <a:pt x="1285" y="239"/>
                    <a:pt x="1280" y="289"/>
                    <a:pt x="1273" y="346"/>
                  </a:cubicBezTo>
                  <a:cubicBezTo>
                    <a:pt x="1262" y="483"/>
                    <a:pt x="1251" y="601"/>
                    <a:pt x="1233" y="721"/>
                  </a:cubicBezTo>
                  <a:cubicBezTo>
                    <a:pt x="1222" y="835"/>
                    <a:pt x="1204" y="937"/>
                    <a:pt x="1188" y="1039"/>
                  </a:cubicBezTo>
                  <a:cubicBezTo>
                    <a:pt x="1159" y="1188"/>
                    <a:pt x="1125" y="1330"/>
                    <a:pt x="1086" y="1466"/>
                  </a:cubicBezTo>
                  <a:cubicBezTo>
                    <a:pt x="1018" y="1687"/>
                    <a:pt x="939" y="1881"/>
                    <a:pt x="836" y="2046"/>
                  </a:cubicBezTo>
                  <a:cubicBezTo>
                    <a:pt x="784" y="2136"/>
                    <a:pt x="734" y="2198"/>
                    <a:pt x="682" y="2256"/>
                  </a:cubicBezTo>
                  <a:cubicBezTo>
                    <a:pt x="677" y="2261"/>
                    <a:pt x="671" y="2267"/>
                    <a:pt x="666" y="2267"/>
                  </a:cubicBezTo>
                  <a:cubicBezTo>
                    <a:pt x="666" y="2272"/>
                    <a:pt x="659" y="2279"/>
                    <a:pt x="654" y="2279"/>
                  </a:cubicBezTo>
                  <a:cubicBezTo>
                    <a:pt x="609" y="2318"/>
                    <a:pt x="564" y="2353"/>
                    <a:pt x="512" y="2387"/>
                  </a:cubicBezTo>
                  <a:cubicBezTo>
                    <a:pt x="449" y="2415"/>
                    <a:pt x="386" y="2443"/>
                    <a:pt x="318" y="2460"/>
                  </a:cubicBezTo>
                  <a:cubicBezTo>
                    <a:pt x="302" y="2466"/>
                    <a:pt x="279" y="2471"/>
                    <a:pt x="262" y="2471"/>
                  </a:cubicBezTo>
                  <a:cubicBezTo>
                    <a:pt x="216" y="2483"/>
                    <a:pt x="171" y="2483"/>
                    <a:pt x="131" y="2483"/>
                  </a:cubicBezTo>
                  <a:cubicBezTo>
                    <a:pt x="97" y="2483"/>
                    <a:pt x="63" y="2477"/>
                    <a:pt x="29" y="2471"/>
                  </a:cubicBezTo>
                  <a:cubicBezTo>
                    <a:pt x="18" y="2471"/>
                    <a:pt x="6" y="2466"/>
                    <a:pt x="0" y="2466"/>
                  </a:cubicBezTo>
                  <a:lnTo>
                    <a:pt x="0" y="2466"/>
                  </a:lnTo>
                  <a:cubicBezTo>
                    <a:pt x="63" y="2489"/>
                    <a:pt x="131" y="2505"/>
                    <a:pt x="199" y="2505"/>
                  </a:cubicBezTo>
                  <a:lnTo>
                    <a:pt x="216" y="2505"/>
                  </a:lnTo>
                  <a:cubicBezTo>
                    <a:pt x="302" y="2505"/>
                    <a:pt x="386" y="2489"/>
                    <a:pt x="467" y="2449"/>
                  </a:cubicBezTo>
                  <a:cubicBezTo>
                    <a:pt x="551" y="2408"/>
                    <a:pt x="632" y="2358"/>
                    <a:pt x="693" y="2295"/>
                  </a:cubicBezTo>
                  <a:cubicBezTo>
                    <a:pt x="774" y="2222"/>
                    <a:pt x="842" y="2143"/>
                    <a:pt x="898" y="2062"/>
                  </a:cubicBezTo>
                  <a:cubicBezTo>
                    <a:pt x="960" y="1965"/>
                    <a:pt x="1018" y="1870"/>
                    <a:pt x="1063" y="1767"/>
                  </a:cubicBezTo>
                  <a:cubicBezTo>
                    <a:pt x="1154" y="1585"/>
                    <a:pt x="1222" y="1386"/>
                    <a:pt x="1273" y="1188"/>
                  </a:cubicBezTo>
                  <a:cubicBezTo>
                    <a:pt x="1296" y="1113"/>
                    <a:pt x="1314" y="1034"/>
                    <a:pt x="1330" y="960"/>
                  </a:cubicBezTo>
                  <a:cubicBezTo>
                    <a:pt x="1335" y="915"/>
                    <a:pt x="1314" y="869"/>
                    <a:pt x="1280" y="847"/>
                  </a:cubicBezTo>
                  <a:cubicBezTo>
                    <a:pt x="1290" y="801"/>
                    <a:pt x="1307" y="756"/>
                    <a:pt x="1319" y="711"/>
                  </a:cubicBezTo>
                  <a:cubicBezTo>
                    <a:pt x="1375" y="528"/>
                    <a:pt x="1421" y="341"/>
                    <a:pt x="1455" y="153"/>
                  </a:cubicBezTo>
                  <a:cubicBezTo>
                    <a:pt x="1466" y="79"/>
                    <a:pt x="1404" y="11"/>
                    <a:pt x="133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13"/>
            <p:cNvSpPr/>
            <p:nvPr/>
          </p:nvSpPr>
          <p:spPr>
            <a:xfrm>
              <a:off x="7457516" y="955237"/>
              <a:ext cx="4736" cy="9768"/>
            </a:xfrm>
            <a:custGeom>
              <a:avLst/>
              <a:gdLst/>
              <a:ahLst/>
              <a:cxnLst/>
              <a:rect l="l" t="t" r="r" b="b"/>
              <a:pathLst>
                <a:path w="144" h="297" extrusionOk="0">
                  <a:moveTo>
                    <a:pt x="75" y="210"/>
                  </a:moveTo>
                  <a:cubicBezTo>
                    <a:pt x="92" y="233"/>
                    <a:pt x="109" y="262"/>
                    <a:pt x="131" y="284"/>
                  </a:cubicBezTo>
                  <a:cubicBezTo>
                    <a:pt x="137" y="289"/>
                    <a:pt x="137" y="289"/>
                    <a:pt x="143" y="296"/>
                  </a:cubicBezTo>
                  <a:lnTo>
                    <a:pt x="143" y="296"/>
                  </a:lnTo>
                  <a:cubicBezTo>
                    <a:pt x="137" y="289"/>
                    <a:pt x="137" y="289"/>
                    <a:pt x="131" y="284"/>
                  </a:cubicBezTo>
                  <a:cubicBezTo>
                    <a:pt x="109" y="262"/>
                    <a:pt x="92" y="233"/>
                    <a:pt x="75" y="210"/>
                  </a:cubicBezTo>
                  <a:close/>
                  <a:moveTo>
                    <a:pt x="23" y="85"/>
                  </a:moveTo>
                  <a:cubicBezTo>
                    <a:pt x="29" y="113"/>
                    <a:pt x="41" y="142"/>
                    <a:pt x="52" y="171"/>
                  </a:cubicBezTo>
                  <a:cubicBezTo>
                    <a:pt x="41" y="142"/>
                    <a:pt x="29" y="113"/>
                    <a:pt x="23" y="85"/>
                  </a:cubicBezTo>
                  <a:close/>
                  <a:moveTo>
                    <a:pt x="0" y="0"/>
                  </a:moveTo>
                  <a:lnTo>
                    <a:pt x="0" y="0"/>
                  </a:lnTo>
                  <a:lnTo>
                    <a:pt x="0" y="6"/>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13"/>
            <p:cNvSpPr/>
            <p:nvPr/>
          </p:nvSpPr>
          <p:spPr>
            <a:xfrm>
              <a:off x="7455247" y="955237"/>
              <a:ext cx="6775" cy="9537"/>
            </a:xfrm>
            <a:custGeom>
              <a:avLst/>
              <a:gdLst/>
              <a:ahLst/>
              <a:cxnLst/>
              <a:rect l="l" t="t" r="r" b="b"/>
              <a:pathLst>
                <a:path w="206" h="290" extrusionOk="0">
                  <a:moveTo>
                    <a:pt x="69" y="0"/>
                  </a:moveTo>
                  <a:cubicBezTo>
                    <a:pt x="53" y="11"/>
                    <a:pt x="42" y="23"/>
                    <a:pt x="30" y="34"/>
                  </a:cubicBezTo>
                  <a:cubicBezTo>
                    <a:pt x="1" y="74"/>
                    <a:pt x="1" y="147"/>
                    <a:pt x="53" y="182"/>
                  </a:cubicBezTo>
                  <a:cubicBezTo>
                    <a:pt x="58" y="182"/>
                    <a:pt x="64" y="187"/>
                    <a:pt x="64" y="187"/>
                  </a:cubicBezTo>
                  <a:cubicBezTo>
                    <a:pt x="103" y="233"/>
                    <a:pt x="155" y="267"/>
                    <a:pt x="206" y="289"/>
                  </a:cubicBezTo>
                  <a:cubicBezTo>
                    <a:pt x="204" y="288"/>
                    <a:pt x="203" y="286"/>
                    <a:pt x="200" y="284"/>
                  </a:cubicBezTo>
                  <a:cubicBezTo>
                    <a:pt x="178" y="262"/>
                    <a:pt x="161" y="233"/>
                    <a:pt x="144" y="210"/>
                  </a:cubicBezTo>
                  <a:cubicBezTo>
                    <a:pt x="137" y="205"/>
                    <a:pt x="137" y="199"/>
                    <a:pt x="132" y="187"/>
                  </a:cubicBezTo>
                  <a:cubicBezTo>
                    <a:pt x="126" y="182"/>
                    <a:pt x="126" y="176"/>
                    <a:pt x="121" y="171"/>
                  </a:cubicBezTo>
                  <a:cubicBezTo>
                    <a:pt x="110" y="142"/>
                    <a:pt x="98" y="113"/>
                    <a:pt x="92" y="85"/>
                  </a:cubicBezTo>
                  <a:cubicBezTo>
                    <a:pt x="87" y="79"/>
                    <a:pt x="87" y="68"/>
                    <a:pt x="81" y="57"/>
                  </a:cubicBezTo>
                  <a:cubicBezTo>
                    <a:pt x="81" y="40"/>
                    <a:pt x="76" y="23"/>
                    <a:pt x="69" y="6"/>
                  </a:cubicBezTo>
                  <a:lnTo>
                    <a:pt x="69" y="0"/>
                  </a:ln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13"/>
            <p:cNvSpPr/>
            <p:nvPr/>
          </p:nvSpPr>
          <p:spPr>
            <a:xfrm>
              <a:off x="7457516" y="890941"/>
              <a:ext cx="54593" cy="78535"/>
            </a:xfrm>
            <a:custGeom>
              <a:avLst/>
              <a:gdLst/>
              <a:ahLst/>
              <a:cxnLst/>
              <a:rect l="l" t="t" r="r" b="b"/>
              <a:pathLst>
                <a:path w="1660" h="2388" extrusionOk="0">
                  <a:moveTo>
                    <a:pt x="1654" y="1"/>
                  </a:moveTo>
                  <a:cubicBezTo>
                    <a:pt x="1626" y="23"/>
                    <a:pt x="1597" y="46"/>
                    <a:pt x="1563" y="62"/>
                  </a:cubicBezTo>
                  <a:cubicBezTo>
                    <a:pt x="1552" y="69"/>
                    <a:pt x="1547" y="80"/>
                    <a:pt x="1534" y="85"/>
                  </a:cubicBezTo>
                  <a:cubicBezTo>
                    <a:pt x="1523" y="137"/>
                    <a:pt x="1513" y="188"/>
                    <a:pt x="1500" y="233"/>
                  </a:cubicBezTo>
                  <a:cubicBezTo>
                    <a:pt x="1500" y="240"/>
                    <a:pt x="1495" y="245"/>
                    <a:pt x="1495" y="250"/>
                  </a:cubicBezTo>
                  <a:lnTo>
                    <a:pt x="1496" y="248"/>
                  </a:lnTo>
                  <a:lnTo>
                    <a:pt x="1496" y="248"/>
                  </a:lnTo>
                  <a:cubicBezTo>
                    <a:pt x="1495" y="253"/>
                    <a:pt x="1495" y="260"/>
                    <a:pt x="1495" y="267"/>
                  </a:cubicBezTo>
                  <a:lnTo>
                    <a:pt x="1495" y="250"/>
                  </a:lnTo>
                  <a:cubicBezTo>
                    <a:pt x="1398" y="631"/>
                    <a:pt x="1262" y="1011"/>
                    <a:pt x="1075" y="1358"/>
                  </a:cubicBezTo>
                  <a:cubicBezTo>
                    <a:pt x="989" y="1512"/>
                    <a:pt x="893" y="1659"/>
                    <a:pt x="768" y="1785"/>
                  </a:cubicBezTo>
                  <a:cubicBezTo>
                    <a:pt x="716" y="1835"/>
                    <a:pt x="660" y="1887"/>
                    <a:pt x="598" y="1926"/>
                  </a:cubicBezTo>
                  <a:cubicBezTo>
                    <a:pt x="558" y="1950"/>
                    <a:pt x="512" y="1966"/>
                    <a:pt x="467" y="1984"/>
                  </a:cubicBezTo>
                  <a:cubicBezTo>
                    <a:pt x="427" y="1989"/>
                    <a:pt x="387" y="1995"/>
                    <a:pt x="353" y="2000"/>
                  </a:cubicBezTo>
                  <a:cubicBezTo>
                    <a:pt x="262" y="1995"/>
                    <a:pt x="183" y="1971"/>
                    <a:pt x="97" y="1966"/>
                  </a:cubicBezTo>
                  <a:cubicBezTo>
                    <a:pt x="81" y="1955"/>
                    <a:pt x="63" y="1950"/>
                    <a:pt x="47" y="1950"/>
                  </a:cubicBezTo>
                  <a:lnTo>
                    <a:pt x="29" y="1950"/>
                  </a:lnTo>
                  <a:cubicBezTo>
                    <a:pt x="18" y="1950"/>
                    <a:pt x="12" y="1955"/>
                    <a:pt x="0" y="1955"/>
                  </a:cubicBezTo>
                  <a:lnTo>
                    <a:pt x="0" y="1961"/>
                  </a:lnTo>
                  <a:cubicBezTo>
                    <a:pt x="7" y="1978"/>
                    <a:pt x="12" y="1995"/>
                    <a:pt x="12" y="2012"/>
                  </a:cubicBezTo>
                  <a:cubicBezTo>
                    <a:pt x="18" y="2023"/>
                    <a:pt x="18" y="2034"/>
                    <a:pt x="23" y="2040"/>
                  </a:cubicBezTo>
                  <a:cubicBezTo>
                    <a:pt x="29" y="2068"/>
                    <a:pt x="41" y="2097"/>
                    <a:pt x="52" y="2126"/>
                  </a:cubicBezTo>
                  <a:cubicBezTo>
                    <a:pt x="57" y="2131"/>
                    <a:pt x="57" y="2137"/>
                    <a:pt x="63" y="2142"/>
                  </a:cubicBezTo>
                  <a:cubicBezTo>
                    <a:pt x="68" y="2154"/>
                    <a:pt x="68" y="2160"/>
                    <a:pt x="75" y="2165"/>
                  </a:cubicBezTo>
                  <a:cubicBezTo>
                    <a:pt x="92" y="2188"/>
                    <a:pt x="109" y="2217"/>
                    <a:pt x="131" y="2239"/>
                  </a:cubicBezTo>
                  <a:cubicBezTo>
                    <a:pt x="137" y="2244"/>
                    <a:pt x="137" y="2244"/>
                    <a:pt x="143" y="2251"/>
                  </a:cubicBezTo>
                  <a:cubicBezTo>
                    <a:pt x="212" y="2302"/>
                    <a:pt x="285" y="2341"/>
                    <a:pt x="364" y="2370"/>
                  </a:cubicBezTo>
                  <a:cubicBezTo>
                    <a:pt x="370" y="2370"/>
                    <a:pt x="382" y="2375"/>
                    <a:pt x="393" y="2375"/>
                  </a:cubicBezTo>
                  <a:cubicBezTo>
                    <a:pt x="427" y="2381"/>
                    <a:pt x="461" y="2387"/>
                    <a:pt x="495" y="2387"/>
                  </a:cubicBezTo>
                  <a:cubicBezTo>
                    <a:pt x="535" y="2387"/>
                    <a:pt x="580" y="2387"/>
                    <a:pt x="626" y="2375"/>
                  </a:cubicBezTo>
                  <a:cubicBezTo>
                    <a:pt x="643" y="2375"/>
                    <a:pt x="666" y="2370"/>
                    <a:pt x="682" y="2364"/>
                  </a:cubicBezTo>
                  <a:cubicBezTo>
                    <a:pt x="750" y="2347"/>
                    <a:pt x="813" y="2319"/>
                    <a:pt x="876" y="2291"/>
                  </a:cubicBezTo>
                  <a:cubicBezTo>
                    <a:pt x="928" y="2257"/>
                    <a:pt x="973" y="2222"/>
                    <a:pt x="1018" y="2183"/>
                  </a:cubicBezTo>
                  <a:cubicBezTo>
                    <a:pt x="1023" y="2183"/>
                    <a:pt x="1030" y="2176"/>
                    <a:pt x="1030" y="2171"/>
                  </a:cubicBezTo>
                  <a:cubicBezTo>
                    <a:pt x="1035" y="2171"/>
                    <a:pt x="1041" y="2165"/>
                    <a:pt x="1046" y="2160"/>
                  </a:cubicBezTo>
                  <a:cubicBezTo>
                    <a:pt x="1098" y="2102"/>
                    <a:pt x="1148" y="2040"/>
                    <a:pt x="1200" y="1950"/>
                  </a:cubicBezTo>
                  <a:cubicBezTo>
                    <a:pt x="1303" y="1785"/>
                    <a:pt x="1382" y="1591"/>
                    <a:pt x="1450" y="1370"/>
                  </a:cubicBezTo>
                  <a:cubicBezTo>
                    <a:pt x="1489" y="1234"/>
                    <a:pt x="1523" y="1092"/>
                    <a:pt x="1552" y="943"/>
                  </a:cubicBezTo>
                  <a:cubicBezTo>
                    <a:pt x="1568" y="841"/>
                    <a:pt x="1586" y="739"/>
                    <a:pt x="1597" y="625"/>
                  </a:cubicBezTo>
                  <a:cubicBezTo>
                    <a:pt x="1615" y="505"/>
                    <a:pt x="1626" y="387"/>
                    <a:pt x="1637" y="250"/>
                  </a:cubicBezTo>
                  <a:cubicBezTo>
                    <a:pt x="1644" y="193"/>
                    <a:pt x="1649" y="143"/>
                    <a:pt x="1654" y="85"/>
                  </a:cubicBezTo>
                  <a:lnTo>
                    <a:pt x="1660" y="6"/>
                  </a:lnTo>
                  <a:lnTo>
                    <a:pt x="1660"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6" name="Google Shape;686;p13"/>
            <p:cNvSpPr/>
            <p:nvPr/>
          </p:nvSpPr>
          <p:spPr>
            <a:xfrm>
              <a:off x="7679742" y="705717"/>
              <a:ext cx="69557" cy="92545"/>
            </a:xfrm>
            <a:custGeom>
              <a:avLst/>
              <a:gdLst/>
              <a:ahLst/>
              <a:cxnLst/>
              <a:rect l="l" t="t" r="r" b="b"/>
              <a:pathLst>
                <a:path w="2115" h="2814" extrusionOk="0">
                  <a:moveTo>
                    <a:pt x="1876" y="212"/>
                  </a:moveTo>
                  <a:lnTo>
                    <a:pt x="1847" y="280"/>
                  </a:lnTo>
                  <a:lnTo>
                    <a:pt x="1842" y="297"/>
                  </a:lnTo>
                  <a:cubicBezTo>
                    <a:pt x="1813" y="376"/>
                    <a:pt x="1784" y="456"/>
                    <a:pt x="1756" y="541"/>
                  </a:cubicBezTo>
                  <a:cubicBezTo>
                    <a:pt x="1722" y="637"/>
                    <a:pt x="1688" y="734"/>
                    <a:pt x="1653" y="831"/>
                  </a:cubicBezTo>
                  <a:lnTo>
                    <a:pt x="1585" y="1036"/>
                  </a:lnTo>
                  <a:cubicBezTo>
                    <a:pt x="1528" y="1194"/>
                    <a:pt x="1472" y="1353"/>
                    <a:pt x="1415" y="1513"/>
                  </a:cubicBezTo>
                  <a:lnTo>
                    <a:pt x="1398" y="1569"/>
                  </a:lnTo>
                  <a:cubicBezTo>
                    <a:pt x="1352" y="1694"/>
                    <a:pt x="1307" y="1820"/>
                    <a:pt x="1255" y="1944"/>
                  </a:cubicBezTo>
                  <a:cubicBezTo>
                    <a:pt x="1216" y="2035"/>
                    <a:pt x="1165" y="2127"/>
                    <a:pt x="1097" y="2217"/>
                  </a:cubicBezTo>
                  <a:cubicBezTo>
                    <a:pt x="1023" y="2308"/>
                    <a:pt x="943" y="2394"/>
                    <a:pt x="853" y="2462"/>
                  </a:cubicBezTo>
                  <a:cubicBezTo>
                    <a:pt x="790" y="2507"/>
                    <a:pt x="727" y="2547"/>
                    <a:pt x="659" y="2575"/>
                  </a:cubicBezTo>
                  <a:cubicBezTo>
                    <a:pt x="614" y="2592"/>
                    <a:pt x="573" y="2604"/>
                    <a:pt x="539" y="2609"/>
                  </a:cubicBezTo>
                  <a:lnTo>
                    <a:pt x="460" y="2609"/>
                  </a:lnTo>
                  <a:cubicBezTo>
                    <a:pt x="444" y="2604"/>
                    <a:pt x="426" y="2599"/>
                    <a:pt x="403" y="2592"/>
                  </a:cubicBezTo>
                  <a:cubicBezTo>
                    <a:pt x="387" y="2586"/>
                    <a:pt x="369" y="2575"/>
                    <a:pt x="352" y="2564"/>
                  </a:cubicBezTo>
                  <a:cubicBezTo>
                    <a:pt x="335" y="2547"/>
                    <a:pt x="318" y="2530"/>
                    <a:pt x="301" y="2507"/>
                  </a:cubicBezTo>
                  <a:cubicBezTo>
                    <a:pt x="284" y="2484"/>
                    <a:pt x="267" y="2450"/>
                    <a:pt x="250" y="2416"/>
                  </a:cubicBezTo>
                  <a:cubicBezTo>
                    <a:pt x="227" y="2353"/>
                    <a:pt x="211" y="2285"/>
                    <a:pt x="193" y="2206"/>
                  </a:cubicBezTo>
                  <a:cubicBezTo>
                    <a:pt x="182" y="2098"/>
                    <a:pt x="177" y="2001"/>
                    <a:pt x="187" y="1910"/>
                  </a:cubicBezTo>
                  <a:cubicBezTo>
                    <a:pt x="198" y="1820"/>
                    <a:pt x="227" y="1734"/>
                    <a:pt x="261" y="1637"/>
                  </a:cubicBezTo>
                  <a:cubicBezTo>
                    <a:pt x="313" y="1524"/>
                    <a:pt x="381" y="1411"/>
                    <a:pt x="471" y="1291"/>
                  </a:cubicBezTo>
                  <a:cubicBezTo>
                    <a:pt x="614" y="1104"/>
                    <a:pt x="801" y="928"/>
                    <a:pt x="1051" y="734"/>
                  </a:cubicBezTo>
                  <a:cubicBezTo>
                    <a:pt x="1284" y="558"/>
                    <a:pt x="1546" y="393"/>
                    <a:pt x="1876" y="212"/>
                  </a:cubicBezTo>
                  <a:close/>
                  <a:moveTo>
                    <a:pt x="2000" y="1"/>
                  </a:moveTo>
                  <a:cubicBezTo>
                    <a:pt x="1989" y="1"/>
                    <a:pt x="1978" y="1"/>
                    <a:pt x="1966" y="7"/>
                  </a:cubicBezTo>
                  <a:cubicBezTo>
                    <a:pt x="1551" y="228"/>
                    <a:pt x="1142" y="467"/>
                    <a:pt x="778" y="768"/>
                  </a:cubicBezTo>
                  <a:cubicBezTo>
                    <a:pt x="421" y="1064"/>
                    <a:pt x="74" y="1445"/>
                    <a:pt x="11" y="1928"/>
                  </a:cubicBezTo>
                  <a:cubicBezTo>
                    <a:pt x="1" y="2053"/>
                    <a:pt x="6" y="2172"/>
                    <a:pt x="28" y="2292"/>
                  </a:cubicBezTo>
                  <a:cubicBezTo>
                    <a:pt x="40" y="2394"/>
                    <a:pt x="74" y="2496"/>
                    <a:pt x="125" y="2586"/>
                  </a:cubicBezTo>
                  <a:cubicBezTo>
                    <a:pt x="164" y="2654"/>
                    <a:pt x="222" y="2717"/>
                    <a:pt x="295" y="2762"/>
                  </a:cubicBezTo>
                  <a:cubicBezTo>
                    <a:pt x="363" y="2803"/>
                    <a:pt x="444" y="2814"/>
                    <a:pt x="523" y="2814"/>
                  </a:cubicBezTo>
                  <a:cubicBezTo>
                    <a:pt x="693" y="2814"/>
                    <a:pt x="853" y="2735"/>
                    <a:pt x="989" y="2644"/>
                  </a:cubicBezTo>
                  <a:cubicBezTo>
                    <a:pt x="1147" y="2530"/>
                    <a:pt x="1284" y="2387"/>
                    <a:pt x="1392" y="2229"/>
                  </a:cubicBezTo>
                  <a:cubicBezTo>
                    <a:pt x="1420" y="2189"/>
                    <a:pt x="1443" y="2143"/>
                    <a:pt x="1467" y="2103"/>
                  </a:cubicBezTo>
                  <a:cubicBezTo>
                    <a:pt x="1501" y="2030"/>
                    <a:pt x="1528" y="1956"/>
                    <a:pt x="1557" y="1883"/>
                  </a:cubicBezTo>
                  <a:cubicBezTo>
                    <a:pt x="1630" y="1694"/>
                    <a:pt x="1705" y="1508"/>
                    <a:pt x="1773" y="1314"/>
                  </a:cubicBezTo>
                  <a:cubicBezTo>
                    <a:pt x="1847" y="1120"/>
                    <a:pt x="1910" y="928"/>
                    <a:pt x="1971" y="734"/>
                  </a:cubicBezTo>
                  <a:cubicBezTo>
                    <a:pt x="2000" y="637"/>
                    <a:pt x="2034" y="541"/>
                    <a:pt x="2057" y="438"/>
                  </a:cubicBezTo>
                  <a:cubicBezTo>
                    <a:pt x="2068" y="393"/>
                    <a:pt x="2080" y="342"/>
                    <a:pt x="2091" y="291"/>
                  </a:cubicBezTo>
                  <a:cubicBezTo>
                    <a:pt x="2108" y="234"/>
                    <a:pt x="2114" y="178"/>
                    <a:pt x="2114" y="115"/>
                  </a:cubicBezTo>
                  <a:cubicBezTo>
                    <a:pt x="2114" y="81"/>
                    <a:pt x="2091" y="47"/>
                    <a:pt x="2057" y="35"/>
                  </a:cubicBezTo>
                  <a:lnTo>
                    <a:pt x="2057" y="29"/>
                  </a:lnTo>
                  <a:cubicBezTo>
                    <a:pt x="2046" y="13"/>
                    <a:pt x="2023" y="1"/>
                    <a:pt x="2000"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7" name="Google Shape;687;p13"/>
            <p:cNvSpPr/>
            <p:nvPr/>
          </p:nvSpPr>
          <p:spPr>
            <a:xfrm>
              <a:off x="7685531" y="712657"/>
              <a:ext cx="55909" cy="78897"/>
            </a:xfrm>
            <a:custGeom>
              <a:avLst/>
              <a:gdLst/>
              <a:ahLst/>
              <a:cxnLst/>
              <a:rect l="l" t="t" r="r" b="b"/>
              <a:pathLst>
                <a:path w="1700" h="2399" extrusionOk="0">
                  <a:moveTo>
                    <a:pt x="1700" y="1"/>
                  </a:moveTo>
                  <a:lnTo>
                    <a:pt x="1700" y="1"/>
                  </a:lnTo>
                  <a:cubicBezTo>
                    <a:pt x="1370" y="182"/>
                    <a:pt x="1108" y="347"/>
                    <a:pt x="875" y="523"/>
                  </a:cubicBezTo>
                  <a:cubicBezTo>
                    <a:pt x="625" y="717"/>
                    <a:pt x="438" y="893"/>
                    <a:pt x="295" y="1080"/>
                  </a:cubicBezTo>
                  <a:cubicBezTo>
                    <a:pt x="205" y="1200"/>
                    <a:pt x="137" y="1313"/>
                    <a:pt x="85" y="1426"/>
                  </a:cubicBezTo>
                  <a:cubicBezTo>
                    <a:pt x="51" y="1523"/>
                    <a:pt x="22" y="1609"/>
                    <a:pt x="11" y="1699"/>
                  </a:cubicBezTo>
                  <a:cubicBezTo>
                    <a:pt x="1" y="1790"/>
                    <a:pt x="6" y="1887"/>
                    <a:pt x="17" y="1995"/>
                  </a:cubicBezTo>
                  <a:cubicBezTo>
                    <a:pt x="35" y="2074"/>
                    <a:pt x="51" y="2142"/>
                    <a:pt x="74" y="2205"/>
                  </a:cubicBezTo>
                  <a:cubicBezTo>
                    <a:pt x="91" y="2239"/>
                    <a:pt x="108" y="2273"/>
                    <a:pt x="125" y="2296"/>
                  </a:cubicBezTo>
                  <a:cubicBezTo>
                    <a:pt x="142" y="2319"/>
                    <a:pt x="159" y="2336"/>
                    <a:pt x="176" y="2353"/>
                  </a:cubicBezTo>
                  <a:cubicBezTo>
                    <a:pt x="193" y="2364"/>
                    <a:pt x="211" y="2375"/>
                    <a:pt x="227" y="2381"/>
                  </a:cubicBezTo>
                  <a:cubicBezTo>
                    <a:pt x="250" y="2388"/>
                    <a:pt x="268" y="2393"/>
                    <a:pt x="284" y="2398"/>
                  </a:cubicBezTo>
                  <a:lnTo>
                    <a:pt x="363" y="2398"/>
                  </a:lnTo>
                  <a:cubicBezTo>
                    <a:pt x="397" y="2393"/>
                    <a:pt x="438" y="2381"/>
                    <a:pt x="483" y="2364"/>
                  </a:cubicBezTo>
                  <a:cubicBezTo>
                    <a:pt x="551" y="2336"/>
                    <a:pt x="614" y="2296"/>
                    <a:pt x="677" y="2251"/>
                  </a:cubicBezTo>
                  <a:cubicBezTo>
                    <a:pt x="767" y="2183"/>
                    <a:pt x="847" y="2097"/>
                    <a:pt x="921" y="2006"/>
                  </a:cubicBezTo>
                  <a:cubicBezTo>
                    <a:pt x="989" y="1916"/>
                    <a:pt x="1040" y="1824"/>
                    <a:pt x="1079" y="1733"/>
                  </a:cubicBezTo>
                  <a:cubicBezTo>
                    <a:pt x="1131" y="1609"/>
                    <a:pt x="1176" y="1483"/>
                    <a:pt x="1222" y="1358"/>
                  </a:cubicBezTo>
                  <a:lnTo>
                    <a:pt x="1244" y="1302"/>
                  </a:lnTo>
                  <a:cubicBezTo>
                    <a:pt x="1296" y="1142"/>
                    <a:pt x="1352" y="983"/>
                    <a:pt x="1409" y="825"/>
                  </a:cubicBezTo>
                  <a:lnTo>
                    <a:pt x="1477" y="620"/>
                  </a:lnTo>
                  <a:cubicBezTo>
                    <a:pt x="1512" y="523"/>
                    <a:pt x="1546" y="426"/>
                    <a:pt x="1580" y="330"/>
                  </a:cubicBezTo>
                  <a:cubicBezTo>
                    <a:pt x="1608" y="245"/>
                    <a:pt x="1637" y="165"/>
                    <a:pt x="1666" y="86"/>
                  </a:cubicBezTo>
                  <a:lnTo>
                    <a:pt x="1671" y="69"/>
                  </a:lnTo>
                  <a:lnTo>
                    <a:pt x="1700"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8" name="Google Shape;688;p13"/>
            <p:cNvSpPr/>
            <p:nvPr/>
          </p:nvSpPr>
          <p:spPr>
            <a:xfrm>
              <a:off x="7685892" y="712459"/>
              <a:ext cx="55547" cy="79094"/>
            </a:xfrm>
            <a:custGeom>
              <a:avLst/>
              <a:gdLst/>
              <a:ahLst/>
              <a:cxnLst/>
              <a:rect l="l" t="t" r="r" b="b"/>
              <a:pathLst>
                <a:path w="1689" h="2405" extrusionOk="0">
                  <a:moveTo>
                    <a:pt x="433" y="2381"/>
                  </a:moveTo>
                  <a:cubicBezTo>
                    <a:pt x="404" y="2394"/>
                    <a:pt x="375" y="2399"/>
                    <a:pt x="352" y="2404"/>
                  </a:cubicBezTo>
                  <a:lnTo>
                    <a:pt x="307" y="2404"/>
                  </a:lnTo>
                  <a:lnTo>
                    <a:pt x="273" y="2404"/>
                  </a:lnTo>
                  <a:cubicBezTo>
                    <a:pt x="262" y="2404"/>
                    <a:pt x="257" y="2399"/>
                    <a:pt x="245" y="2399"/>
                  </a:cubicBezTo>
                  <a:cubicBezTo>
                    <a:pt x="257" y="2399"/>
                    <a:pt x="262" y="2404"/>
                    <a:pt x="273" y="2404"/>
                  </a:cubicBezTo>
                  <a:lnTo>
                    <a:pt x="307" y="2404"/>
                  </a:lnTo>
                  <a:lnTo>
                    <a:pt x="352" y="2404"/>
                  </a:lnTo>
                  <a:cubicBezTo>
                    <a:pt x="375" y="2399"/>
                    <a:pt x="404" y="2394"/>
                    <a:pt x="433" y="2381"/>
                  </a:cubicBezTo>
                  <a:close/>
                  <a:moveTo>
                    <a:pt x="131" y="2325"/>
                  </a:moveTo>
                  <a:cubicBezTo>
                    <a:pt x="142" y="2336"/>
                    <a:pt x="155" y="2347"/>
                    <a:pt x="165" y="2359"/>
                  </a:cubicBezTo>
                  <a:cubicBezTo>
                    <a:pt x="171" y="2359"/>
                    <a:pt x="176" y="2365"/>
                    <a:pt x="176" y="2365"/>
                  </a:cubicBezTo>
                  <a:cubicBezTo>
                    <a:pt x="176" y="2365"/>
                    <a:pt x="171" y="2359"/>
                    <a:pt x="165" y="2359"/>
                  </a:cubicBezTo>
                  <a:cubicBezTo>
                    <a:pt x="155" y="2347"/>
                    <a:pt x="142" y="2336"/>
                    <a:pt x="131" y="2325"/>
                  </a:cubicBezTo>
                  <a:close/>
                  <a:moveTo>
                    <a:pt x="677" y="2250"/>
                  </a:moveTo>
                  <a:cubicBezTo>
                    <a:pt x="671" y="2250"/>
                    <a:pt x="671" y="2257"/>
                    <a:pt x="666" y="2257"/>
                  </a:cubicBezTo>
                  <a:lnTo>
                    <a:pt x="659" y="2263"/>
                  </a:lnTo>
                  <a:lnTo>
                    <a:pt x="666" y="2257"/>
                  </a:lnTo>
                  <a:cubicBezTo>
                    <a:pt x="671" y="2257"/>
                    <a:pt x="671" y="2250"/>
                    <a:pt x="677" y="2250"/>
                  </a:cubicBezTo>
                  <a:close/>
                  <a:moveTo>
                    <a:pt x="63" y="2211"/>
                  </a:moveTo>
                  <a:cubicBezTo>
                    <a:pt x="74" y="2245"/>
                    <a:pt x="92" y="2268"/>
                    <a:pt x="108" y="2291"/>
                  </a:cubicBezTo>
                  <a:cubicBezTo>
                    <a:pt x="92" y="2268"/>
                    <a:pt x="74" y="2245"/>
                    <a:pt x="63" y="2211"/>
                  </a:cubicBezTo>
                  <a:close/>
                  <a:moveTo>
                    <a:pt x="0" y="1938"/>
                  </a:moveTo>
                  <a:lnTo>
                    <a:pt x="0" y="1938"/>
                  </a:lnTo>
                  <a:cubicBezTo>
                    <a:pt x="0" y="1961"/>
                    <a:pt x="6" y="1978"/>
                    <a:pt x="6" y="2001"/>
                  </a:cubicBezTo>
                  <a:cubicBezTo>
                    <a:pt x="11" y="2024"/>
                    <a:pt x="11" y="2040"/>
                    <a:pt x="18" y="2058"/>
                  </a:cubicBezTo>
                  <a:cubicBezTo>
                    <a:pt x="11" y="2040"/>
                    <a:pt x="11" y="2024"/>
                    <a:pt x="6" y="2001"/>
                  </a:cubicBezTo>
                  <a:cubicBezTo>
                    <a:pt x="6" y="1978"/>
                    <a:pt x="0" y="1961"/>
                    <a:pt x="0" y="1938"/>
                  </a:cubicBezTo>
                  <a:close/>
                  <a:moveTo>
                    <a:pt x="1029" y="1825"/>
                  </a:moveTo>
                  <a:cubicBezTo>
                    <a:pt x="995" y="1888"/>
                    <a:pt x="955" y="1950"/>
                    <a:pt x="910" y="2012"/>
                  </a:cubicBezTo>
                  <a:cubicBezTo>
                    <a:pt x="876" y="2058"/>
                    <a:pt x="836" y="2103"/>
                    <a:pt x="795" y="2143"/>
                  </a:cubicBezTo>
                  <a:cubicBezTo>
                    <a:pt x="836" y="2103"/>
                    <a:pt x="876" y="2058"/>
                    <a:pt x="910" y="2012"/>
                  </a:cubicBezTo>
                  <a:cubicBezTo>
                    <a:pt x="955" y="1950"/>
                    <a:pt x="995" y="1888"/>
                    <a:pt x="1029" y="1825"/>
                  </a:cubicBezTo>
                  <a:close/>
                  <a:moveTo>
                    <a:pt x="1689" y="0"/>
                  </a:moveTo>
                  <a:lnTo>
                    <a:pt x="1689" y="7"/>
                  </a:lnTo>
                  <a:cubicBezTo>
                    <a:pt x="1666" y="18"/>
                    <a:pt x="1642" y="29"/>
                    <a:pt x="1621" y="41"/>
                  </a:cubicBezTo>
                  <a:lnTo>
                    <a:pt x="1621" y="41"/>
                  </a:lnTo>
                  <a:cubicBezTo>
                    <a:pt x="1642" y="29"/>
                    <a:pt x="1666" y="18"/>
                    <a:pt x="1689" y="7"/>
                  </a:cubicBezTo>
                  <a:lnTo>
                    <a:pt x="1689" y="7"/>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9" name="Google Shape;689;p13"/>
            <p:cNvSpPr/>
            <p:nvPr/>
          </p:nvSpPr>
          <p:spPr>
            <a:xfrm>
              <a:off x="7682900" y="709072"/>
              <a:ext cx="63210" cy="85672"/>
            </a:xfrm>
            <a:custGeom>
              <a:avLst/>
              <a:gdLst/>
              <a:ahLst/>
              <a:cxnLst/>
              <a:rect l="l" t="t" r="r" b="b"/>
              <a:pathLst>
                <a:path w="1922" h="2605" extrusionOk="0">
                  <a:moveTo>
                    <a:pt x="1830" y="1"/>
                  </a:moveTo>
                  <a:cubicBezTo>
                    <a:pt x="1796" y="1"/>
                    <a:pt x="1767" y="19"/>
                    <a:pt x="1751" y="53"/>
                  </a:cubicBezTo>
                  <a:cubicBezTo>
                    <a:pt x="1733" y="81"/>
                    <a:pt x="1722" y="115"/>
                    <a:pt x="1712" y="144"/>
                  </a:cubicBezTo>
                  <a:cubicBezTo>
                    <a:pt x="1733" y="132"/>
                    <a:pt x="1757" y="121"/>
                    <a:pt x="1780" y="110"/>
                  </a:cubicBezTo>
                  <a:lnTo>
                    <a:pt x="1780" y="110"/>
                  </a:lnTo>
                  <a:lnTo>
                    <a:pt x="1751" y="178"/>
                  </a:lnTo>
                  <a:lnTo>
                    <a:pt x="1746" y="195"/>
                  </a:lnTo>
                  <a:cubicBezTo>
                    <a:pt x="1717" y="274"/>
                    <a:pt x="1688" y="354"/>
                    <a:pt x="1660" y="439"/>
                  </a:cubicBezTo>
                  <a:cubicBezTo>
                    <a:pt x="1626" y="535"/>
                    <a:pt x="1592" y="632"/>
                    <a:pt x="1557" y="729"/>
                  </a:cubicBezTo>
                  <a:lnTo>
                    <a:pt x="1489" y="934"/>
                  </a:lnTo>
                  <a:cubicBezTo>
                    <a:pt x="1432" y="1092"/>
                    <a:pt x="1376" y="1251"/>
                    <a:pt x="1324" y="1411"/>
                  </a:cubicBezTo>
                  <a:lnTo>
                    <a:pt x="1302" y="1467"/>
                  </a:lnTo>
                  <a:cubicBezTo>
                    <a:pt x="1256" y="1592"/>
                    <a:pt x="1211" y="1718"/>
                    <a:pt x="1159" y="1842"/>
                  </a:cubicBezTo>
                  <a:cubicBezTo>
                    <a:pt x="1148" y="1871"/>
                    <a:pt x="1137" y="1899"/>
                    <a:pt x="1120" y="1928"/>
                  </a:cubicBezTo>
                  <a:cubicBezTo>
                    <a:pt x="1086" y="1991"/>
                    <a:pt x="1046" y="2053"/>
                    <a:pt x="1001" y="2115"/>
                  </a:cubicBezTo>
                  <a:cubicBezTo>
                    <a:pt x="967" y="2161"/>
                    <a:pt x="927" y="2206"/>
                    <a:pt x="886" y="2246"/>
                  </a:cubicBezTo>
                  <a:cubicBezTo>
                    <a:pt x="847" y="2285"/>
                    <a:pt x="807" y="2319"/>
                    <a:pt x="768" y="2353"/>
                  </a:cubicBezTo>
                  <a:cubicBezTo>
                    <a:pt x="762" y="2353"/>
                    <a:pt x="762" y="2360"/>
                    <a:pt x="757" y="2360"/>
                  </a:cubicBezTo>
                  <a:lnTo>
                    <a:pt x="750" y="2366"/>
                  </a:lnTo>
                  <a:cubicBezTo>
                    <a:pt x="689" y="2411"/>
                    <a:pt x="626" y="2445"/>
                    <a:pt x="563" y="2473"/>
                  </a:cubicBezTo>
                  <a:cubicBezTo>
                    <a:pt x="552" y="2479"/>
                    <a:pt x="535" y="2484"/>
                    <a:pt x="524" y="2484"/>
                  </a:cubicBezTo>
                  <a:cubicBezTo>
                    <a:pt x="495" y="2497"/>
                    <a:pt x="466" y="2502"/>
                    <a:pt x="443" y="2507"/>
                  </a:cubicBezTo>
                  <a:lnTo>
                    <a:pt x="364" y="2507"/>
                  </a:lnTo>
                  <a:cubicBezTo>
                    <a:pt x="353" y="2507"/>
                    <a:pt x="348" y="2502"/>
                    <a:pt x="336" y="2502"/>
                  </a:cubicBezTo>
                  <a:cubicBezTo>
                    <a:pt x="325" y="2497"/>
                    <a:pt x="319" y="2497"/>
                    <a:pt x="307" y="2490"/>
                  </a:cubicBezTo>
                  <a:cubicBezTo>
                    <a:pt x="296" y="2484"/>
                    <a:pt x="285" y="2479"/>
                    <a:pt x="267" y="2468"/>
                  </a:cubicBezTo>
                  <a:cubicBezTo>
                    <a:pt x="267" y="2468"/>
                    <a:pt x="262" y="2462"/>
                    <a:pt x="256" y="2462"/>
                  </a:cubicBezTo>
                  <a:cubicBezTo>
                    <a:pt x="246" y="2450"/>
                    <a:pt x="233" y="2439"/>
                    <a:pt x="222" y="2428"/>
                  </a:cubicBezTo>
                  <a:cubicBezTo>
                    <a:pt x="217" y="2422"/>
                    <a:pt x="211" y="2416"/>
                    <a:pt x="205" y="2405"/>
                  </a:cubicBezTo>
                  <a:cubicBezTo>
                    <a:pt x="205" y="2405"/>
                    <a:pt x="199" y="2400"/>
                    <a:pt x="199" y="2394"/>
                  </a:cubicBezTo>
                  <a:cubicBezTo>
                    <a:pt x="183" y="2371"/>
                    <a:pt x="165" y="2348"/>
                    <a:pt x="154" y="2314"/>
                  </a:cubicBezTo>
                  <a:cubicBezTo>
                    <a:pt x="136" y="2269"/>
                    <a:pt x="120" y="2217"/>
                    <a:pt x="109" y="2161"/>
                  </a:cubicBezTo>
                  <a:cubicBezTo>
                    <a:pt x="102" y="2143"/>
                    <a:pt x="102" y="2127"/>
                    <a:pt x="97" y="2104"/>
                  </a:cubicBezTo>
                  <a:cubicBezTo>
                    <a:pt x="97" y="2081"/>
                    <a:pt x="91" y="2064"/>
                    <a:pt x="91" y="2041"/>
                  </a:cubicBezTo>
                  <a:lnTo>
                    <a:pt x="86" y="2041"/>
                  </a:lnTo>
                  <a:cubicBezTo>
                    <a:pt x="23" y="2070"/>
                    <a:pt x="0" y="2138"/>
                    <a:pt x="23" y="2201"/>
                  </a:cubicBezTo>
                  <a:cubicBezTo>
                    <a:pt x="29" y="2206"/>
                    <a:pt x="29" y="2212"/>
                    <a:pt x="34" y="2217"/>
                  </a:cubicBezTo>
                  <a:lnTo>
                    <a:pt x="29" y="2217"/>
                  </a:lnTo>
                  <a:cubicBezTo>
                    <a:pt x="18" y="2240"/>
                    <a:pt x="18" y="2280"/>
                    <a:pt x="29" y="2297"/>
                  </a:cubicBezTo>
                  <a:cubicBezTo>
                    <a:pt x="81" y="2382"/>
                    <a:pt x="131" y="2462"/>
                    <a:pt x="211" y="2518"/>
                  </a:cubicBezTo>
                  <a:cubicBezTo>
                    <a:pt x="267" y="2570"/>
                    <a:pt x="341" y="2599"/>
                    <a:pt x="416" y="2604"/>
                  </a:cubicBezTo>
                  <a:lnTo>
                    <a:pt x="438" y="2604"/>
                  </a:lnTo>
                  <a:cubicBezTo>
                    <a:pt x="586" y="2604"/>
                    <a:pt x="723" y="2518"/>
                    <a:pt x="825" y="2416"/>
                  </a:cubicBezTo>
                  <a:cubicBezTo>
                    <a:pt x="961" y="2292"/>
                    <a:pt x="1064" y="2143"/>
                    <a:pt x="1159" y="1985"/>
                  </a:cubicBezTo>
                  <a:cubicBezTo>
                    <a:pt x="1256" y="1831"/>
                    <a:pt x="1337" y="1671"/>
                    <a:pt x="1416" y="1513"/>
                  </a:cubicBezTo>
                  <a:cubicBezTo>
                    <a:pt x="1455" y="1427"/>
                    <a:pt x="1489" y="1343"/>
                    <a:pt x="1529" y="1257"/>
                  </a:cubicBezTo>
                  <a:cubicBezTo>
                    <a:pt x="1552" y="1212"/>
                    <a:pt x="1523" y="1160"/>
                    <a:pt x="1484" y="1133"/>
                  </a:cubicBezTo>
                  <a:cubicBezTo>
                    <a:pt x="1568" y="945"/>
                    <a:pt x="1649" y="751"/>
                    <a:pt x="1722" y="559"/>
                  </a:cubicBezTo>
                  <a:cubicBezTo>
                    <a:pt x="1762" y="467"/>
                    <a:pt x="1796" y="370"/>
                    <a:pt x="1836" y="274"/>
                  </a:cubicBezTo>
                  <a:cubicBezTo>
                    <a:pt x="1859" y="223"/>
                    <a:pt x="1875" y="166"/>
                    <a:pt x="1904" y="110"/>
                  </a:cubicBezTo>
                  <a:cubicBezTo>
                    <a:pt x="1922" y="69"/>
                    <a:pt x="1898" y="19"/>
                    <a:pt x="1859" y="8"/>
                  </a:cubicBezTo>
                  <a:cubicBezTo>
                    <a:pt x="1848" y="1"/>
                    <a:pt x="1836" y="1"/>
                    <a:pt x="1830"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0" name="Google Shape;690;p13"/>
            <p:cNvSpPr/>
            <p:nvPr/>
          </p:nvSpPr>
          <p:spPr>
            <a:xfrm>
              <a:off x="7685892" y="712657"/>
              <a:ext cx="55547" cy="78897"/>
            </a:xfrm>
            <a:custGeom>
              <a:avLst/>
              <a:gdLst/>
              <a:ahLst/>
              <a:cxnLst/>
              <a:rect l="l" t="t" r="r" b="b"/>
              <a:pathLst>
                <a:path w="1689" h="2399" extrusionOk="0">
                  <a:moveTo>
                    <a:pt x="1689" y="1"/>
                  </a:moveTo>
                  <a:lnTo>
                    <a:pt x="1689" y="1"/>
                  </a:lnTo>
                  <a:cubicBezTo>
                    <a:pt x="1666" y="12"/>
                    <a:pt x="1642" y="23"/>
                    <a:pt x="1621" y="35"/>
                  </a:cubicBezTo>
                  <a:cubicBezTo>
                    <a:pt x="1608" y="62"/>
                    <a:pt x="1597" y="91"/>
                    <a:pt x="1586" y="120"/>
                  </a:cubicBezTo>
                  <a:cubicBezTo>
                    <a:pt x="1540" y="227"/>
                    <a:pt x="1501" y="335"/>
                    <a:pt x="1456" y="444"/>
                  </a:cubicBezTo>
                  <a:cubicBezTo>
                    <a:pt x="1330" y="728"/>
                    <a:pt x="1199" y="1006"/>
                    <a:pt x="1052" y="1279"/>
                  </a:cubicBezTo>
                  <a:cubicBezTo>
                    <a:pt x="932" y="1483"/>
                    <a:pt x="802" y="1693"/>
                    <a:pt x="637" y="1864"/>
                  </a:cubicBezTo>
                  <a:cubicBezTo>
                    <a:pt x="580" y="1916"/>
                    <a:pt x="523" y="1966"/>
                    <a:pt x="461" y="2006"/>
                  </a:cubicBezTo>
                  <a:cubicBezTo>
                    <a:pt x="433" y="2023"/>
                    <a:pt x="404" y="2034"/>
                    <a:pt x="370" y="2047"/>
                  </a:cubicBezTo>
                  <a:cubicBezTo>
                    <a:pt x="352" y="2052"/>
                    <a:pt x="336" y="2057"/>
                    <a:pt x="318" y="2057"/>
                  </a:cubicBezTo>
                  <a:cubicBezTo>
                    <a:pt x="302" y="2057"/>
                    <a:pt x="291" y="2052"/>
                    <a:pt x="273" y="2052"/>
                  </a:cubicBezTo>
                  <a:cubicBezTo>
                    <a:pt x="250" y="2047"/>
                    <a:pt x="228" y="2034"/>
                    <a:pt x="205" y="2023"/>
                  </a:cubicBezTo>
                  <a:cubicBezTo>
                    <a:pt x="194" y="2018"/>
                    <a:pt x="189" y="2012"/>
                    <a:pt x="176" y="2006"/>
                  </a:cubicBezTo>
                  <a:cubicBezTo>
                    <a:pt x="165" y="2000"/>
                    <a:pt x="160" y="1995"/>
                    <a:pt x="148" y="1989"/>
                  </a:cubicBezTo>
                  <a:cubicBezTo>
                    <a:pt x="126" y="1950"/>
                    <a:pt x="86" y="1927"/>
                    <a:pt x="40" y="1927"/>
                  </a:cubicBezTo>
                  <a:cubicBezTo>
                    <a:pt x="29" y="1927"/>
                    <a:pt x="11" y="1927"/>
                    <a:pt x="0" y="1932"/>
                  </a:cubicBezTo>
                  <a:cubicBezTo>
                    <a:pt x="0" y="1955"/>
                    <a:pt x="6" y="1972"/>
                    <a:pt x="6" y="1995"/>
                  </a:cubicBezTo>
                  <a:cubicBezTo>
                    <a:pt x="11" y="2018"/>
                    <a:pt x="11" y="2034"/>
                    <a:pt x="18" y="2052"/>
                  </a:cubicBezTo>
                  <a:cubicBezTo>
                    <a:pt x="29" y="2108"/>
                    <a:pt x="45" y="2160"/>
                    <a:pt x="63" y="2205"/>
                  </a:cubicBezTo>
                  <a:cubicBezTo>
                    <a:pt x="74" y="2239"/>
                    <a:pt x="92" y="2262"/>
                    <a:pt x="108" y="2285"/>
                  </a:cubicBezTo>
                  <a:cubicBezTo>
                    <a:pt x="108" y="2291"/>
                    <a:pt x="114" y="2296"/>
                    <a:pt x="114" y="2296"/>
                  </a:cubicBezTo>
                  <a:cubicBezTo>
                    <a:pt x="120" y="2307"/>
                    <a:pt x="126" y="2313"/>
                    <a:pt x="131" y="2319"/>
                  </a:cubicBezTo>
                  <a:cubicBezTo>
                    <a:pt x="142" y="2330"/>
                    <a:pt x="155" y="2341"/>
                    <a:pt x="165" y="2353"/>
                  </a:cubicBezTo>
                  <a:cubicBezTo>
                    <a:pt x="171" y="2353"/>
                    <a:pt x="176" y="2359"/>
                    <a:pt x="176" y="2359"/>
                  </a:cubicBezTo>
                  <a:cubicBezTo>
                    <a:pt x="194" y="2370"/>
                    <a:pt x="205" y="2375"/>
                    <a:pt x="216" y="2381"/>
                  </a:cubicBezTo>
                  <a:cubicBezTo>
                    <a:pt x="228" y="2388"/>
                    <a:pt x="234" y="2388"/>
                    <a:pt x="245" y="2393"/>
                  </a:cubicBezTo>
                  <a:cubicBezTo>
                    <a:pt x="257" y="2393"/>
                    <a:pt x="262" y="2398"/>
                    <a:pt x="273" y="2398"/>
                  </a:cubicBezTo>
                  <a:lnTo>
                    <a:pt x="352" y="2398"/>
                  </a:lnTo>
                  <a:cubicBezTo>
                    <a:pt x="375" y="2393"/>
                    <a:pt x="404" y="2388"/>
                    <a:pt x="433" y="2375"/>
                  </a:cubicBezTo>
                  <a:cubicBezTo>
                    <a:pt x="444" y="2375"/>
                    <a:pt x="461" y="2370"/>
                    <a:pt x="472" y="2364"/>
                  </a:cubicBezTo>
                  <a:cubicBezTo>
                    <a:pt x="535" y="2336"/>
                    <a:pt x="598" y="2302"/>
                    <a:pt x="659" y="2257"/>
                  </a:cubicBezTo>
                  <a:lnTo>
                    <a:pt x="666" y="2251"/>
                  </a:lnTo>
                  <a:cubicBezTo>
                    <a:pt x="671" y="2251"/>
                    <a:pt x="671" y="2244"/>
                    <a:pt x="677" y="2244"/>
                  </a:cubicBezTo>
                  <a:cubicBezTo>
                    <a:pt x="716" y="2210"/>
                    <a:pt x="756" y="2176"/>
                    <a:pt x="795" y="2137"/>
                  </a:cubicBezTo>
                  <a:cubicBezTo>
                    <a:pt x="836" y="2097"/>
                    <a:pt x="876" y="2052"/>
                    <a:pt x="910" y="2006"/>
                  </a:cubicBezTo>
                  <a:cubicBezTo>
                    <a:pt x="955" y="1944"/>
                    <a:pt x="995" y="1882"/>
                    <a:pt x="1029" y="1819"/>
                  </a:cubicBezTo>
                  <a:cubicBezTo>
                    <a:pt x="1046" y="1790"/>
                    <a:pt x="1057" y="1762"/>
                    <a:pt x="1068" y="1733"/>
                  </a:cubicBezTo>
                  <a:cubicBezTo>
                    <a:pt x="1120" y="1609"/>
                    <a:pt x="1165" y="1483"/>
                    <a:pt x="1211" y="1358"/>
                  </a:cubicBezTo>
                  <a:lnTo>
                    <a:pt x="1233" y="1302"/>
                  </a:lnTo>
                  <a:cubicBezTo>
                    <a:pt x="1285" y="1142"/>
                    <a:pt x="1341" y="983"/>
                    <a:pt x="1398" y="825"/>
                  </a:cubicBezTo>
                  <a:lnTo>
                    <a:pt x="1466" y="620"/>
                  </a:lnTo>
                  <a:cubicBezTo>
                    <a:pt x="1501" y="523"/>
                    <a:pt x="1535" y="426"/>
                    <a:pt x="1569" y="330"/>
                  </a:cubicBezTo>
                  <a:cubicBezTo>
                    <a:pt x="1597" y="245"/>
                    <a:pt x="1626" y="165"/>
                    <a:pt x="1655" y="86"/>
                  </a:cubicBezTo>
                  <a:lnTo>
                    <a:pt x="1660" y="69"/>
                  </a:lnTo>
                  <a:lnTo>
                    <a:pt x="1689"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1" name="Google Shape;691;p13"/>
            <p:cNvSpPr/>
            <p:nvPr/>
          </p:nvSpPr>
          <p:spPr>
            <a:xfrm>
              <a:off x="7941007" y="720879"/>
              <a:ext cx="69721" cy="92513"/>
            </a:xfrm>
            <a:custGeom>
              <a:avLst/>
              <a:gdLst/>
              <a:ahLst/>
              <a:cxnLst/>
              <a:rect l="l" t="t" r="r" b="b"/>
              <a:pathLst>
                <a:path w="2120" h="2813" extrusionOk="0">
                  <a:moveTo>
                    <a:pt x="1876" y="211"/>
                  </a:moveTo>
                  <a:lnTo>
                    <a:pt x="1852" y="279"/>
                  </a:lnTo>
                  <a:lnTo>
                    <a:pt x="1847" y="296"/>
                  </a:lnTo>
                  <a:cubicBezTo>
                    <a:pt x="1813" y="376"/>
                    <a:pt x="1784" y="460"/>
                    <a:pt x="1756" y="541"/>
                  </a:cubicBezTo>
                  <a:cubicBezTo>
                    <a:pt x="1722" y="637"/>
                    <a:pt x="1687" y="733"/>
                    <a:pt x="1653" y="835"/>
                  </a:cubicBezTo>
                  <a:lnTo>
                    <a:pt x="1585" y="1034"/>
                  </a:lnTo>
                  <a:cubicBezTo>
                    <a:pt x="1528" y="1194"/>
                    <a:pt x="1477" y="1353"/>
                    <a:pt x="1420" y="1512"/>
                  </a:cubicBezTo>
                  <a:lnTo>
                    <a:pt x="1398" y="1569"/>
                  </a:lnTo>
                  <a:cubicBezTo>
                    <a:pt x="1352" y="1694"/>
                    <a:pt x="1307" y="1824"/>
                    <a:pt x="1262" y="1944"/>
                  </a:cubicBezTo>
                  <a:cubicBezTo>
                    <a:pt x="1221" y="2035"/>
                    <a:pt x="1165" y="2131"/>
                    <a:pt x="1097" y="2217"/>
                  </a:cubicBezTo>
                  <a:cubicBezTo>
                    <a:pt x="1023" y="2313"/>
                    <a:pt x="943" y="2393"/>
                    <a:pt x="853" y="2461"/>
                  </a:cubicBezTo>
                  <a:cubicBezTo>
                    <a:pt x="790" y="2506"/>
                    <a:pt x="727" y="2547"/>
                    <a:pt x="659" y="2574"/>
                  </a:cubicBezTo>
                  <a:cubicBezTo>
                    <a:pt x="614" y="2592"/>
                    <a:pt x="580" y="2603"/>
                    <a:pt x="539" y="2608"/>
                  </a:cubicBezTo>
                  <a:lnTo>
                    <a:pt x="465" y="2608"/>
                  </a:lnTo>
                  <a:cubicBezTo>
                    <a:pt x="444" y="2608"/>
                    <a:pt x="426" y="2603"/>
                    <a:pt x="410" y="2592"/>
                  </a:cubicBezTo>
                  <a:cubicBezTo>
                    <a:pt x="386" y="2586"/>
                    <a:pt x="369" y="2574"/>
                    <a:pt x="352" y="2563"/>
                  </a:cubicBezTo>
                  <a:lnTo>
                    <a:pt x="300" y="2513"/>
                  </a:lnTo>
                  <a:cubicBezTo>
                    <a:pt x="284" y="2484"/>
                    <a:pt x="266" y="2450"/>
                    <a:pt x="250" y="2416"/>
                  </a:cubicBezTo>
                  <a:cubicBezTo>
                    <a:pt x="227" y="2353"/>
                    <a:pt x="210" y="2285"/>
                    <a:pt x="193" y="2206"/>
                  </a:cubicBezTo>
                  <a:cubicBezTo>
                    <a:pt x="182" y="2097"/>
                    <a:pt x="176" y="2001"/>
                    <a:pt x="187" y="1910"/>
                  </a:cubicBezTo>
                  <a:cubicBezTo>
                    <a:pt x="198" y="1818"/>
                    <a:pt x="227" y="1734"/>
                    <a:pt x="266" y="1637"/>
                  </a:cubicBezTo>
                  <a:cubicBezTo>
                    <a:pt x="313" y="1524"/>
                    <a:pt x="381" y="1409"/>
                    <a:pt x="471" y="1291"/>
                  </a:cubicBezTo>
                  <a:cubicBezTo>
                    <a:pt x="620" y="1102"/>
                    <a:pt x="801" y="927"/>
                    <a:pt x="1051" y="733"/>
                  </a:cubicBezTo>
                  <a:cubicBezTo>
                    <a:pt x="1284" y="562"/>
                    <a:pt x="1546" y="392"/>
                    <a:pt x="1876" y="211"/>
                  </a:cubicBezTo>
                  <a:close/>
                  <a:moveTo>
                    <a:pt x="2000" y="1"/>
                  </a:moveTo>
                  <a:cubicBezTo>
                    <a:pt x="1989" y="1"/>
                    <a:pt x="1978" y="1"/>
                    <a:pt x="1966" y="6"/>
                  </a:cubicBezTo>
                  <a:cubicBezTo>
                    <a:pt x="1551" y="228"/>
                    <a:pt x="1147" y="467"/>
                    <a:pt x="785" y="767"/>
                  </a:cubicBezTo>
                  <a:cubicBezTo>
                    <a:pt x="420" y="1063"/>
                    <a:pt x="74" y="1449"/>
                    <a:pt x="17" y="1926"/>
                  </a:cubicBezTo>
                  <a:cubicBezTo>
                    <a:pt x="0" y="2052"/>
                    <a:pt x="6" y="2172"/>
                    <a:pt x="28" y="2296"/>
                  </a:cubicBezTo>
                  <a:cubicBezTo>
                    <a:pt x="40" y="2393"/>
                    <a:pt x="74" y="2495"/>
                    <a:pt x="125" y="2586"/>
                  </a:cubicBezTo>
                  <a:cubicBezTo>
                    <a:pt x="164" y="2660"/>
                    <a:pt x="227" y="2723"/>
                    <a:pt x="295" y="2762"/>
                  </a:cubicBezTo>
                  <a:cubicBezTo>
                    <a:pt x="363" y="2802"/>
                    <a:pt x="444" y="2813"/>
                    <a:pt x="523" y="2813"/>
                  </a:cubicBezTo>
                  <a:cubicBezTo>
                    <a:pt x="693" y="2813"/>
                    <a:pt x="853" y="2733"/>
                    <a:pt x="989" y="2642"/>
                  </a:cubicBezTo>
                  <a:cubicBezTo>
                    <a:pt x="1147" y="2529"/>
                    <a:pt x="1284" y="2387"/>
                    <a:pt x="1391" y="2228"/>
                  </a:cubicBezTo>
                  <a:cubicBezTo>
                    <a:pt x="1420" y="2188"/>
                    <a:pt x="1443" y="2143"/>
                    <a:pt x="1466" y="2103"/>
                  </a:cubicBezTo>
                  <a:cubicBezTo>
                    <a:pt x="1501" y="2028"/>
                    <a:pt x="1528" y="1955"/>
                    <a:pt x="1556" y="1887"/>
                  </a:cubicBezTo>
                  <a:cubicBezTo>
                    <a:pt x="1637" y="1694"/>
                    <a:pt x="1705" y="1506"/>
                    <a:pt x="1779" y="1312"/>
                  </a:cubicBezTo>
                  <a:cubicBezTo>
                    <a:pt x="1847" y="1120"/>
                    <a:pt x="1910" y="927"/>
                    <a:pt x="1971" y="733"/>
                  </a:cubicBezTo>
                  <a:cubicBezTo>
                    <a:pt x="2005" y="637"/>
                    <a:pt x="2034" y="541"/>
                    <a:pt x="2057" y="444"/>
                  </a:cubicBezTo>
                  <a:cubicBezTo>
                    <a:pt x="2073" y="392"/>
                    <a:pt x="2086" y="341"/>
                    <a:pt x="2097" y="296"/>
                  </a:cubicBezTo>
                  <a:cubicBezTo>
                    <a:pt x="2107" y="234"/>
                    <a:pt x="2114" y="176"/>
                    <a:pt x="2120" y="119"/>
                  </a:cubicBezTo>
                  <a:cubicBezTo>
                    <a:pt x="2120" y="80"/>
                    <a:pt x="2091" y="46"/>
                    <a:pt x="2057" y="35"/>
                  </a:cubicBezTo>
                  <a:cubicBezTo>
                    <a:pt x="2046" y="11"/>
                    <a:pt x="2023" y="1"/>
                    <a:pt x="2000"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2" name="Google Shape;692;p13"/>
            <p:cNvSpPr/>
            <p:nvPr/>
          </p:nvSpPr>
          <p:spPr>
            <a:xfrm>
              <a:off x="7946796" y="727785"/>
              <a:ext cx="55909" cy="78897"/>
            </a:xfrm>
            <a:custGeom>
              <a:avLst/>
              <a:gdLst/>
              <a:ahLst/>
              <a:cxnLst/>
              <a:rect l="l" t="t" r="r" b="b"/>
              <a:pathLst>
                <a:path w="1700" h="2399" extrusionOk="0">
                  <a:moveTo>
                    <a:pt x="1700" y="1"/>
                  </a:moveTo>
                  <a:lnTo>
                    <a:pt x="1700" y="1"/>
                  </a:lnTo>
                  <a:cubicBezTo>
                    <a:pt x="1370" y="182"/>
                    <a:pt x="1108" y="352"/>
                    <a:pt x="875" y="523"/>
                  </a:cubicBezTo>
                  <a:cubicBezTo>
                    <a:pt x="625" y="717"/>
                    <a:pt x="444" y="892"/>
                    <a:pt x="295" y="1081"/>
                  </a:cubicBezTo>
                  <a:cubicBezTo>
                    <a:pt x="205" y="1199"/>
                    <a:pt x="137" y="1314"/>
                    <a:pt x="90" y="1427"/>
                  </a:cubicBezTo>
                  <a:cubicBezTo>
                    <a:pt x="51" y="1524"/>
                    <a:pt x="22" y="1608"/>
                    <a:pt x="11" y="1700"/>
                  </a:cubicBezTo>
                  <a:cubicBezTo>
                    <a:pt x="0" y="1791"/>
                    <a:pt x="6" y="1887"/>
                    <a:pt x="17" y="1996"/>
                  </a:cubicBezTo>
                  <a:cubicBezTo>
                    <a:pt x="34" y="2075"/>
                    <a:pt x="51" y="2143"/>
                    <a:pt x="74" y="2206"/>
                  </a:cubicBezTo>
                  <a:cubicBezTo>
                    <a:pt x="90" y="2240"/>
                    <a:pt x="108" y="2274"/>
                    <a:pt x="124" y="2303"/>
                  </a:cubicBezTo>
                  <a:lnTo>
                    <a:pt x="176" y="2353"/>
                  </a:lnTo>
                  <a:cubicBezTo>
                    <a:pt x="193" y="2364"/>
                    <a:pt x="210" y="2376"/>
                    <a:pt x="234" y="2382"/>
                  </a:cubicBezTo>
                  <a:cubicBezTo>
                    <a:pt x="250" y="2393"/>
                    <a:pt x="268" y="2393"/>
                    <a:pt x="284" y="2398"/>
                  </a:cubicBezTo>
                  <a:lnTo>
                    <a:pt x="363" y="2398"/>
                  </a:lnTo>
                  <a:cubicBezTo>
                    <a:pt x="397" y="2393"/>
                    <a:pt x="438" y="2382"/>
                    <a:pt x="483" y="2364"/>
                  </a:cubicBezTo>
                  <a:cubicBezTo>
                    <a:pt x="551" y="2337"/>
                    <a:pt x="614" y="2296"/>
                    <a:pt x="677" y="2251"/>
                  </a:cubicBezTo>
                  <a:cubicBezTo>
                    <a:pt x="767" y="2183"/>
                    <a:pt x="847" y="2103"/>
                    <a:pt x="921" y="2007"/>
                  </a:cubicBezTo>
                  <a:cubicBezTo>
                    <a:pt x="989" y="1921"/>
                    <a:pt x="1045" y="1825"/>
                    <a:pt x="1086" y="1734"/>
                  </a:cubicBezTo>
                  <a:cubicBezTo>
                    <a:pt x="1131" y="1614"/>
                    <a:pt x="1176" y="1484"/>
                    <a:pt x="1222" y="1359"/>
                  </a:cubicBezTo>
                  <a:lnTo>
                    <a:pt x="1244" y="1302"/>
                  </a:lnTo>
                  <a:cubicBezTo>
                    <a:pt x="1301" y="1143"/>
                    <a:pt x="1352" y="984"/>
                    <a:pt x="1409" y="824"/>
                  </a:cubicBezTo>
                  <a:lnTo>
                    <a:pt x="1477" y="620"/>
                  </a:lnTo>
                  <a:cubicBezTo>
                    <a:pt x="1511" y="523"/>
                    <a:pt x="1546" y="427"/>
                    <a:pt x="1580" y="331"/>
                  </a:cubicBezTo>
                  <a:cubicBezTo>
                    <a:pt x="1608" y="250"/>
                    <a:pt x="1637" y="166"/>
                    <a:pt x="1671" y="86"/>
                  </a:cubicBezTo>
                  <a:lnTo>
                    <a:pt x="1676" y="69"/>
                  </a:lnTo>
                  <a:lnTo>
                    <a:pt x="1700"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3" name="Google Shape;693;p13"/>
            <p:cNvSpPr/>
            <p:nvPr/>
          </p:nvSpPr>
          <p:spPr>
            <a:xfrm>
              <a:off x="7947322" y="793396"/>
              <a:ext cx="9011" cy="13287"/>
            </a:xfrm>
            <a:custGeom>
              <a:avLst/>
              <a:gdLst/>
              <a:ahLst/>
              <a:cxnLst/>
              <a:rect l="l" t="t" r="r" b="b"/>
              <a:pathLst>
                <a:path w="274" h="404" extrusionOk="0">
                  <a:moveTo>
                    <a:pt x="1" y="1"/>
                  </a:moveTo>
                  <a:lnTo>
                    <a:pt x="1" y="1"/>
                  </a:lnTo>
                  <a:cubicBezTo>
                    <a:pt x="6" y="23"/>
                    <a:pt x="6" y="35"/>
                    <a:pt x="13" y="51"/>
                  </a:cubicBezTo>
                  <a:cubicBezTo>
                    <a:pt x="6" y="35"/>
                    <a:pt x="6" y="17"/>
                    <a:pt x="1" y="1"/>
                  </a:cubicBezTo>
                  <a:close/>
                  <a:moveTo>
                    <a:pt x="234" y="398"/>
                  </a:moveTo>
                  <a:cubicBezTo>
                    <a:pt x="245" y="398"/>
                    <a:pt x="257" y="403"/>
                    <a:pt x="268" y="403"/>
                  </a:cubicBezTo>
                  <a:lnTo>
                    <a:pt x="273" y="403"/>
                  </a:lnTo>
                  <a:cubicBezTo>
                    <a:pt x="257" y="403"/>
                    <a:pt x="245" y="398"/>
                    <a:pt x="234" y="398"/>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4" name="Google Shape;694;p13"/>
            <p:cNvSpPr/>
            <p:nvPr/>
          </p:nvSpPr>
          <p:spPr>
            <a:xfrm>
              <a:off x="7944132" y="724233"/>
              <a:ext cx="63407" cy="85606"/>
            </a:xfrm>
            <a:custGeom>
              <a:avLst/>
              <a:gdLst/>
              <a:ahLst/>
              <a:cxnLst/>
              <a:rect l="l" t="t" r="r" b="b"/>
              <a:pathLst>
                <a:path w="1928" h="2603" extrusionOk="0">
                  <a:moveTo>
                    <a:pt x="1831" y="1"/>
                  </a:moveTo>
                  <a:cubicBezTo>
                    <a:pt x="1797" y="1"/>
                    <a:pt x="1768" y="17"/>
                    <a:pt x="1752" y="51"/>
                  </a:cubicBezTo>
                  <a:cubicBezTo>
                    <a:pt x="1740" y="80"/>
                    <a:pt x="1723" y="114"/>
                    <a:pt x="1712" y="143"/>
                  </a:cubicBezTo>
                  <a:cubicBezTo>
                    <a:pt x="1734" y="132"/>
                    <a:pt x="1757" y="119"/>
                    <a:pt x="1781" y="109"/>
                  </a:cubicBezTo>
                  <a:lnTo>
                    <a:pt x="1781" y="109"/>
                  </a:lnTo>
                  <a:lnTo>
                    <a:pt x="1757" y="177"/>
                  </a:lnTo>
                  <a:lnTo>
                    <a:pt x="1752" y="194"/>
                  </a:lnTo>
                  <a:cubicBezTo>
                    <a:pt x="1718" y="274"/>
                    <a:pt x="1689" y="358"/>
                    <a:pt x="1661" y="439"/>
                  </a:cubicBezTo>
                  <a:cubicBezTo>
                    <a:pt x="1627" y="535"/>
                    <a:pt x="1592" y="631"/>
                    <a:pt x="1558" y="728"/>
                  </a:cubicBezTo>
                  <a:lnTo>
                    <a:pt x="1490" y="932"/>
                  </a:lnTo>
                  <a:cubicBezTo>
                    <a:pt x="1433" y="1092"/>
                    <a:pt x="1382" y="1251"/>
                    <a:pt x="1325" y="1410"/>
                  </a:cubicBezTo>
                  <a:lnTo>
                    <a:pt x="1303" y="1467"/>
                  </a:lnTo>
                  <a:cubicBezTo>
                    <a:pt x="1257" y="1592"/>
                    <a:pt x="1212" y="1722"/>
                    <a:pt x="1167" y="1842"/>
                  </a:cubicBezTo>
                  <a:cubicBezTo>
                    <a:pt x="1155" y="1865"/>
                    <a:pt x="1144" y="1892"/>
                    <a:pt x="1133" y="1916"/>
                  </a:cubicBezTo>
                  <a:cubicBezTo>
                    <a:pt x="1092" y="1984"/>
                    <a:pt x="1052" y="2052"/>
                    <a:pt x="1002" y="2115"/>
                  </a:cubicBezTo>
                  <a:cubicBezTo>
                    <a:pt x="968" y="2160"/>
                    <a:pt x="934" y="2199"/>
                    <a:pt x="894" y="2240"/>
                  </a:cubicBezTo>
                  <a:cubicBezTo>
                    <a:pt x="848" y="2285"/>
                    <a:pt x="803" y="2325"/>
                    <a:pt x="758" y="2359"/>
                  </a:cubicBezTo>
                  <a:cubicBezTo>
                    <a:pt x="695" y="2404"/>
                    <a:pt x="632" y="2445"/>
                    <a:pt x="564" y="2472"/>
                  </a:cubicBezTo>
                  <a:cubicBezTo>
                    <a:pt x="553" y="2479"/>
                    <a:pt x="541" y="2484"/>
                    <a:pt x="530" y="2484"/>
                  </a:cubicBezTo>
                  <a:cubicBezTo>
                    <a:pt x="501" y="2495"/>
                    <a:pt x="473" y="2501"/>
                    <a:pt x="444" y="2506"/>
                  </a:cubicBezTo>
                  <a:lnTo>
                    <a:pt x="370" y="2506"/>
                  </a:lnTo>
                  <a:cubicBezTo>
                    <a:pt x="354" y="2506"/>
                    <a:pt x="342" y="2501"/>
                    <a:pt x="331" y="2501"/>
                  </a:cubicBezTo>
                  <a:cubicBezTo>
                    <a:pt x="325" y="2495"/>
                    <a:pt x="320" y="2495"/>
                    <a:pt x="315" y="2490"/>
                  </a:cubicBezTo>
                  <a:cubicBezTo>
                    <a:pt x="297" y="2484"/>
                    <a:pt x="286" y="2479"/>
                    <a:pt x="274" y="2466"/>
                  </a:cubicBezTo>
                  <a:cubicBezTo>
                    <a:pt x="268" y="2466"/>
                    <a:pt x="263" y="2461"/>
                    <a:pt x="257" y="2461"/>
                  </a:cubicBezTo>
                  <a:cubicBezTo>
                    <a:pt x="246" y="2450"/>
                    <a:pt x="234" y="2438"/>
                    <a:pt x="218" y="2421"/>
                  </a:cubicBezTo>
                  <a:cubicBezTo>
                    <a:pt x="218" y="2416"/>
                    <a:pt x="212" y="2411"/>
                    <a:pt x="205" y="2411"/>
                  </a:cubicBezTo>
                  <a:cubicBezTo>
                    <a:pt x="205" y="2404"/>
                    <a:pt x="200" y="2398"/>
                    <a:pt x="200" y="2398"/>
                  </a:cubicBezTo>
                  <a:cubicBezTo>
                    <a:pt x="184" y="2376"/>
                    <a:pt x="171" y="2348"/>
                    <a:pt x="160" y="2319"/>
                  </a:cubicBezTo>
                  <a:cubicBezTo>
                    <a:pt x="155" y="2319"/>
                    <a:pt x="155" y="2314"/>
                    <a:pt x="155" y="2314"/>
                  </a:cubicBezTo>
                  <a:cubicBezTo>
                    <a:pt x="137" y="2262"/>
                    <a:pt x="121" y="2211"/>
                    <a:pt x="110" y="2154"/>
                  </a:cubicBezTo>
                  <a:cubicBezTo>
                    <a:pt x="103" y="2138"/>
                    <a:pt x="103" y="2120"/>
                    <a:pt x="98" y="2104"/>
                  </a:cubicBezTo>
                  <a:cubicBezTo>
                    <a:pt x="98" y="2086"/>
                    <a:pt x="92" y="2063"/>
                    <a:pt x="92" y="2041"/>
                  </a:cubicBezTo>
                  <a:lnTo>
                    <a:pt x="87" y="2041"/>
                  </a:lnTo>
                  <a:cubicBezTo>
                    <a:pt x="30" y="2070"/>
                    <a:pt x="1" y="2138"/>
                    <a:pt x="24" y="2199"/>
                  </a:cubicBezTo>
                  <a:cubicBezTo>
                    <a:pt x="30" y="2206"/>
                    <a:pt x="30" y="2211"/>
                    <a:pt x="35" y="2217"/>
                  </a:cubicBezTo>
                  <a:lnTo>
                    <a:pt x="30" y="2222"/>
                  </a:lnTo>
                  <a:cubicBezTo>
                    <a:pt x="24" y="2246"/>
                    <a:pt x="19" y="2280"/>
                    <a:pt x="30" y="2301"/>
                  </a:cubicBezTo>
                  <a:cubicBezTo>
                    <a:pt x="81" y="2382"/>
                    <a:pt x="132" y="2461"/>
                    <a:pt x="212" y="2524"/>
                  </a:cubicBezTo>
                  <a:cubicBezTo>
                    <a:pt x="268" y="2569"/>
                    <a:pt x="342" y="2597"/>
                    <a:pt x="422" y="2603"/>
                  </a:cubicBezTo>
                  <a:lnTo>
                    <a:pt x="439" y="2603"/>
                  </a:lnTo>
                  <a:cubicBezTo>
                    <a:pt x="587" y="2603"/>
                    <a:pt x="724" y="2518"/>
                    <a:pt x="826" y="2416"/>
                  </a:cubicBezTo>
                  <a:cubicBezTo>
                    <a:pt x="962" y="2291"/>
                    <a:pt x="1065" y="2143"/>
                    <a:pt x="1160" y="1984"/>
                  </a:cubicBezTo>
                  <a:cubicBezTo>
                    <a:pt x="1257" y="1831"/>
                    <a:pt x="1343" y="1671"/>
                    <a:pt x="1416" y="1512"/>
                  </a:cubicBezTo>
                  <a:cubicBezTo>
                    <a:pt x="1456" y="1427"/>
                    <a:pt x="1490" y="1341"/>
                    <a:pt x="1530" y="1257"/>
                  </a:cubicBezTo>
                  <a:cubicBezTo>
                    <a:pt x="1553" y="1210"/>
                    <a:pt x="1524" y="1160"/>
                    <a:pt x="1485" y="1131"/>
                  </a:cubicBezTo>
                  <a:cubicBezTo>
                    <a:pt x="1569" y="945"/>
                    <a:pt x="1650" y="751"/>
                    <a:pt x="1729" y="563"/>
                  </a:cubicBezTo>
                  <a:cubicBezTo>
                    <a:pt x="1763" y="467"/>
                    <a:pt x="1802" y="370"/>
                    <a:pt x="1837" y="274"/>
                  </a:cubicBezTo>
                  <a:cubicBezTo>
                    <a:pt x="1860" y="222"/>
                    <a:pt x="1883" y="166"/>
                    <a:pt x="1905" y="114"/>
                  </a:cubicBezTo>
                  <a:cubicBezTo>
                    <a:pt x="1928" y="69"/>
                    <a:pt x="1899" y="17"/>
                    <a:pt x="1860" y="6"/>
                  </a:cubicBezTo>
                  <a:cubicBezTo>
                    <a:pt x="1849" y="1"/>
                    <a:pt x="1837" y="1"/>
                    <a:pt x="1831"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5" name="Google Shape;695;p13"/>
            <p:cNvSpPr/>
            <p:nvPr/>
          </p:nvSpPr>
          <p:spPr>
            <a:xfrm>
              <a:off x="7947157" y="727785"/>
              <a:ext cx="55547" cy="78897"/>
            </a:xfrm>
            <a:custGeom>
              <a:avLst/>
              <a:gdLst/>
              <a:ahLst/>
              <a:cxnLst/>
              <a:rect l="l" t="t" r="r" b="b"/>
              <a:pathLst>
                <a:path w="1689" h="2399" extrusionOk="0">
                  <a:moveTo>
                    <a:pt x="1689" y="1"/>
                  </a:moveTo>
                  <a:lnTo>
                    <a:pt x="1689" y="1"/>
                  </a:lnTo>
                  <a:cubicBezTo>
                    <a:pt x="1665" y="11"/>
                    <a:pt x="1642" y="24"/>
                    <a:pt x="1620" y="35"/>
                  </a:cubicBezTo>
                  <a:cubicBezTo>
                    <a:pt x="1608" y="63"/>
                    <a:pt x="1597" y="92"/>
                    <a:pt x="1586" y="121"/>
                  </a:cubicBezTo>
                  <a:cubicBezTo>
                    <a:pt x="1545" y="228"/>
                    <a:pt x="1500" y="336"/>
                    <a:pt x="1455" y="444"/>
                  </a:cubicBezTo>
                  <a:cubicBezTo>
                    <a:pt x="1330" y="727"/>
                    <a:pt x="1199" y="1007"/>
                    <a:pt x="1052" y="1280"/>
                  </a:cubicBezTo>
                  <a:cubicBezTo>
                    <a:pt x="932" y="1484"/>
                    <a:pt x="802" y="1694"/>
                    <a:pt x="637" y="1865"/>
                  </a:cubicBezTo>
                  <a:cubicBezTo>
                    <a:pt x="580" y="1915"/>
                    <a:pt x="523" y="1967"/>
                    <a:pt x="461" y="2007"/>
                  </a:cubicBezTo>
                  <a:cubicBezTo>
                    <a:pt x="433" y="2023"/>
                    <a:pt x="404" y="2041"/>
                    <a:pt x="375" y="2046"/>
                  </a:cubicBezTo>
                  <a:cubicBezTo>
                    <a:pt x="359" y="2052"/>
                    <a:pt x="336" y="2057"/>
                    <a:pt x="318" y="2057"/>
                  </a:cubicBezTo>
                  <a:cubicBezTo>
                    <a:pt x="302" y="2057"/>
                    <a:pt x="291" y="2052"/>
                    <a:pt x="273" y="2052"/>
                  </a:cubicBezTo>
                  <a:cubicBezTo>
                    <a:pt x="250" y="2046"/>
                    <a:pt x="228" y="2035"/>
                    <a:pt x="205" y="2023"/>
                  </a:cubicBezTo>
                  <a:cubicBezTo>
                    <a:pt x="199" y="2018"/>
                    <a:pt x="188" y="2012"/>
                    <a:pt x="176" y="2007"/>
                  </a:cubicBezTo>
                  <a:cubicBezTo>
                    <a:pt x="171" y="2001"/>
                    <a:pt x="160" y="1996"/>
                    <a:pt x="148" y="1989"/>
                  </a:cubicBezTo>
                  <a:cubicBezTo>
                    <a:pt x="131" y="1949"/>
                    <a:pt x="86" y="1928"/>
                    <a:pt x="40" y="1928"/>
                  </a:cubicBezTo>
                  <a:cubicBezTo>
                    <a:pt x="29" y="1928"/>
                    <a:pt x="11" y="1928"/>
                    <a:pt x="0" y="1933"/>
                  </a:cubicBezTo>
                  <a:cubicBezTo>
                    <a:pt x="0" y="1955"/>
                    <a:pt x="6" y="1978"/>
                    <a:pt x="6" y="1996"/>
                  </a:cubicBezTo>
                  <a:cubicBezTo>
                    <a:pt x="11" y="2018"/>
                    <a:pt x="11" y="2030"/>
                    <a:pt x="18" y="2046"/>
                  </a:cubicBezTo>
                  <a:cubicBezTo>
                    <a:pt x="29" y="2103"/>
                    <a:pt x="45" y="2154"/>
                    <a:pt x="63" y="2206"/>
                  </a:cubicBezTo>
                  <a:cubicBezTo>
                    <a:pt x="63" y="2206"/>
                    <a:pt x="63" y="2211"/>
                    <a:pt x="68" y="2211"/>
                  </a:cubicBezTo>
                  <a:cubicBezTo>
                    <a:pt x="79" y="2240"/>
                    <a:pt x="92" y="2268"/>
                    <a:pt x="108" y="2290"/>
                  </a:cubicBezTo>
                  <a:cubicBezTo>
                    <a:pt x="108" y="2290"/>
                    <a:pt x="113" y="2296"/>
                    <a:pt x="113" y="2303"/>
                  </a:cubicBezTo>
                  <a:cubicBezTo>
                    <a:pt x="120" y="2303"/>
                    <a:pt x="126" y="2308"/>
                    <a:pt x="126" y="2313"/>
                  </a:cubicBezTo>
                  <a:cubicBezTo>
                    <a:pt x="142" y="2330"/>
                    <a:pt x="154" y="2342"/>
                    <a:pt x="165" y="2353"/>
                  </a:cubicBezTo>
                  <a:cubicBezTo>
                    <a:pt x="171" y="2353"/>
                    <a:pt x="176" y="2358"/>
                    <a:pt x="182" y="2358"/>
                  </a:cubicBezTo>
                  <a:cubicBezTo>
                    <a:pt x="194" y="2371"/>
                    <a:pt x="205" y="2376"/>
                    <a:pt x="223" y="2382"/>
                  </a:cubicBezTo>
                  <a:cubicBezTo>
                    <a:pt x="228" y="2387"/>
                    <a:pt x="233" y="2387"/>
                    <a:pt x="239" y="2393"/>
                  </a:cubicBezTo>
                  <a:cubicBezTo>
                    <a:pt x="250" y="2393"/>
                    <a:pt x="262" y="2398"/>
                    <a:pt x="273" y="2398"/>
                  </a:cubicBezTo>
                  <a:lnTo>
                    <a:pt x="352" y="2398"/>
                  </a:lnTo>
                  <a:cubicBezTo>
                    <a:pt x="381" y="2393"/>
                    <a:pt x="409" y="2387"/>
                    <a:pt x="438" y="2376"/>
                  </a:cubicBezTo>
                  <a:cubicBezTo>
                    <a:pt x="449" y="2376"/>
                    <a:pt x="461" y="2371"/>
                    <a:pt x="472" y="2364"/>
                  </a:cubicBezTo>
                  <a:cubicBezTo>
                    <a:pt x="540" y="2337"/>
                    <a:pt x="603" y="2296"/>
                    <a:pt x="666" y="2251"/>
                  </a:cubicBezTo>
                  <a:cubicBezTo>
                    <a:pt x="711" y="2217"/>
                    <a:pt x="756" y="2177"/>
                    <a:pt x="802" y="2132"/>
                  </a:cubicBezTo>
                  <a:cubicBezTo>
                    <a:pt x="842" y="2091"/>
                    <a:pt x="876" y="2052"/>
                    <a:pt x="910" y="2007"/>
                  </a:cubicBezTo>
                  <a:cubicBezTo>
                    <a:pt x="960" y="1944"/>
                    <a:pt x="1000" y="1876"/>
                    <a:pt x="1041" y="1808"/>
                  </a:cubicBezTo>
                  <a:cubicBezTo>
                    <a:pt x="1052" y="1784"/>
                    <a:pt x="1063" y="1757"/>
                    <a:pt x="1075" y="1734"/>
                  </a:cubicBezTo>
                  <a:cubicBezTo>
                    <a:pt x="1120" y="1614"/>
                    <a:pt x="1165" y="1484"/>
                    <a:pt x="1211" y="1359"/>
                  </a:cubicBezTo>
                  <a:lnTo>
                    <a:pt x="1233" y="1302"/>
                  </a:lnTo>
                  <a:cubicBezTo>
                    <a:pt x="1290" y="1143"/>
                    <a:pt x="1341" y="984"/>
                    <a:pt x="1398" y="824"/>
                  </a:cubicBezTo>
                  <a:lnTo>
                    <a:pt x="1466" y="620"/>
                  </a:lnTo>
                  <a:cubicBezTo>
                    <a:pt x="1500" y="523"/>
                    <a:pt x="1535" y="427"/>
                    <a:pt x="1569" y="331"/>
                  </a:cubicBezTo>
                  <a:cubicBezTo>
                    <a:pt x="1597" y="250"/>
                    <a:pt x="1626" y="166"/>
                    <a:pt x="1660" y="86"/>
                  </a:cubicBezTo>
                  <a:lnTo>
                    <a:pt x="1665" y="69"/>
                  </a:lnTo>
                  <a:lnTo>
                    <a:pt x="1689"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6" name="Google Shape;696;p13"/>
            <p:cNvSpPr/>
            <p:nvPr/>
          </p:nvSpPr>
          <p:spPr>
            <a:xfrm>
              <a:off x="7720096" y="986250"/>
              <a:ext cx="69754" cy="92513"/>
            </a:xfrm>
            <a:custGeom>
              <a:avLst/>
              <a:gdLst/>
              <a:ahLst/>
              <a:cxnLst/>
              <a:rect l="l" t="t" r="r" b="b"/>
              <a:pathLst>
                <a:path w="2121" h="2813" extrusionOk="0">
                  <a:moveTo>
                    <a:pt x="1882" y="211"/>
                  </a:moveTo>
                  <a:lnTo>
                    <a:pt x="1853" y="279"/>
                  </a:lnTo>
                  <a:lnTo>
                    <a:pt x="1847" y="295"/>
                  </a:lnTo>
                  <a:cubicBezTo>
                    <a:pt x="1813" y="376"/>
                    <a:pt x="1785" y="460"/>
                    <a:pt x="1756" y="540"/>
                  </a:cubicBezTo>
                  <a:cubicBezTo>
                    <a:pt x="1722" y="636"/>
                    <a:pt x="1688" y="733"/>
                    <a:pt x="1659" y="835"/>
                  </a:cubicBezTo>
                  <a:lnTo>
                    <a:pt x="1586" y="1040"/>
                  </a:lnTo>
                  <a:cubicBezTo>
                    <a:pt x="1535" y="1194"/>
                    <a:pt x="1478" y="1352"/>
                    <a:pt x="1421" y="1512"/>
                  </a:cubicBezTo>
                  <a:lnTo>
                    <a:pt x="1404" y="1569"/>
                  </a:lnTo>
                  <a:cubicBezTo>
                    <a:pt x="1358" y="1699"/>
                    <a:pt x="1313" y="1824"/>
                    <a:pt x="1262" y="1944"/>
                  </a:cubicBezTo>
                  <a:cubicBezTo>
                    <a:pt x="1222" y="2034"/>
                    <a:pt x="1166" y="2131"/>
                    <a:pt x="1103" y="2217"/>
                  </a:cubicBezTo>
                  <a:cubicBezTo>
                    <a:pt x="1029" y="2312"/>
                    <a:pt x="943" y="2393"/>
                    <a:pt x="853" y="2461"/>
                  </a:cubicBezTo>
                  <a:cubicBezTo>
                    <a:pt x="791" y="2506"/>
                    <a:pt x="728" y="2546"/>
                    <a:pt x="665" y="2574"/>
                  </a:cubicBezTo>
                  <a:cubicBezTo>
                    <a:pt x="620" y="2592"/>
                    <a:pt x="581" y="2603"/>
                    <a:pt x="540" y="2608"/>
                  </a:cubicBezTo>
                  <a:lnTo>
                    <a:pt x="466" y="2608"/>
                  </a:lnTo>
                  <a:cubicBezTo>
                    <a:pt x="444" y="2608"/>
                    <a:pt x="426" y="2603"/>
                    <a:pt x="410" y="2592"/>
                  </a:cubicBezTo>
                  <a:cubicBezTo>
                    <a:pt x="392" y="2585"/>
                    <a:pt x="376" y="2574"/>
                    <a:pt x="358" y="2563"/>
                  </a:cubicBezTo>
                  <a:cubicBezTo>
                    <a:pt x="335" y="2546"/>
                    <a:pt x="319" y="2529"/>
                    <a:pt x="308" y="2512"/>
                  </a:cubicBezTo>
                  <a:cubicBezTo>
                    <a:pt x="285" y="2483"/>
                    <a:pt x="267" y="2449"/>
                    <a:pt x="251" y="2415"/>
                  </a:cubicBezTo>
                  <a:cubicBezTo>
                    <a:pt x="227" y="2353"/>
                    <a:pt x="211" y="2285"/>
                    <a:pt x="199" y="2205"/>
                  </a:cubicBezTo>
                  <a:cubicBezTo>
                    <a:pt x="182" y="2097"/>
                    <a:pt x="182" y="2000"/>
                    <a:pt x="193" y="1910"/>
                  </a:cubicBezTo>
                  <a:cubicBezTo>
                    <a:pt x="206" y="1819"/>
                    <a:pt x="227" y="1733"/>
                    <a:pt x="267" y="1637"/>
                  </a:cubicBezTo>
                  <a:cubicBezTo>
                    <a:pt x="319" y="1523"/>
                    <a:pt x="387" y="1410"/>
                    <a:pt x="471" y="1290"/>
                  </a:cubicBezTo>
                  <a:cubicBezTo>
                    <a:pt x="620" y="1103"/>
                    <a:pt x="801" y="927"/>
                    <a:pt x="1051" y="733"/>
                  </a:cubicBezTo>
                  <a:cubicBezTo>
                    <a:pt x="1284" y="563"/>
                    <a:pt x="1546" y="392"/>
                    <a:pt x="1876" y="211"/>
                  </a:cubicBezTo>
                  <a:close/>
                  <a:moveTo>
                    <a:pt x="2000" y="1"/>
                  </a:moveTo>
                  <a:cubicBezTo>
                    <a:pt x="1989" y="1"/>
                    <a:pt x="1978" y="1"/>
                    <a:pt x="1966" y="6"/>
                  </a:cubicBezTo>
                  <a:cubicBezTo>
                    <a:pt x="1557" y="233"/>
                    <a:pt x="1148" y="466"/>
                    <a:pt x="785" y="767"/>
                  </a:cubicBezTo>
                  <a:cubicBezTo>
                    <a:pt x="421" y="1063"/>
                    <a:pt x="75" y="1449"/>
                    <a:pt x="17" y="1926"/>
                  </a:cubicBezTo>
                  <a:cubicBezTo>
                    <a:pt x="1" y="2052"/>
                    <a:pt x="12" y="2171"/>
                    <a:pt x="28" y="2296"/>
                  </a:cubicBezTo>
                  <a:cubicBezTo>
                    <a:pt x="46" y="2393"/>
                    <a:pt x="75" y="2495"/>
                    <a:pt x="125" y="2585"/>
                  </a:cubicBezTo>
                  <a:cubicBezTo>
                    <a:pt x="165" y="2660"/>
                    <a:pt x="227" y="2722"/>
                    <a:pt x="301" y="2762"/>
                  </a:cubicBezTo>
                  <a:cubicBezTo>
                    <a:pt x="369" y="2802"/>
                    <a:pt x="450" y="2813"/>
                    <a:pt x="523" y="2813"/>
                  </a:cubicBezTo>
                  <a:cubicBezTo>
                    <a:pt x="694" y="2813"/>
                    <a:pt x="859" y="2734"/>
                    <a:pt x="995" y="2642"/>
                  </a:cubicBezTo>
                  <a:cubicBezTo>
                    <a:pt x="1153" y="2529"/>
                    <a:pt x="1284" y="2387"/>
                    <a:pt x="1392" y="2228"/>
                  </a:cubicBezTo>
                  <a:cubicBezTo>
                    <a:pt x="1421" y="2188"/>
                    <a:pt x="1449" y="2142"/>
                    <a:pt x="1467" y="2102"/>
                  </a:cubicBezTo>
                  <a:cubicBezTo>
                    <a:pt x="1507" y="2029"/>
                    <a:pt x="1528" y="1955"/>
                    <a:pt x="1562" y="1887"/>
                  </a:cubicBezTo>
                  <a:cubicBezTo>
                    <a:pt x="1637" y="1693"/>
                    <a:pt x="1711" y="1506"/>
                    <a:pt x="1779" y="1313"/>
                  </a:cubicBezTo>
                  <a:cubicBezTo>
                    <a:pt x="1847" y="1119"/>
                    <a:pt x="1916" y="927"/>
                    <a:pt x="1978" y="733"/>
                  </a:cubicBezTo>
                  <a:cubicBezTo>
                    <a:pt x="2006" y="636"/>
                    <a:pt x="2034" y="540"/>
                    <a:pt x="2063" y="444"/>
                  </a:cubicBezTo>
                  <a:cubicBezTo>
                    <a:pt x="2074" y="392"/>
                    <a:pt x="2086" y="342"/>
                    <a:pt x="2097" y="295"/>
                  </a:cubicBezTo>
                  <a:cubicBezTo>
                    <a:pt x="2108" y="233"/>
                    <a:pt x="2120" y="177"/>
                    <a:pt x="2120" y="119"/>
                  </a:cubicBezTo>
                  <a:cubicBezTo>
                    <a:pt x="2120" y="80"/>
                    <a:pt x="2097" y="46"/>
                    <a:pt x="2057" y="35"/>
                  </a:cubicBezTo>
                  <a:cubicBezTo>
                    <a:pt x="2047" y="12"/>
                    <a:pt x="2023" y="1"/>
                    <a:pt x="2000"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7" name="Google Shape;697;p13"/>
            <p:cNvSpPr/>
            <p:nvPr/>
          </p:nvSpPr>
          <p:spPr>
            <a:xfrm>
              <a:off x="7726082" y="993156"/>
              <a:ext cx="55909" cy="78897"/>
            </a:xfrm>
            <a:custGeom>
              <a:avLst/>
              <a:gdLst/>
              <a:ahLst/>
              <a:cxnLst/>
              <a:rect l="l" t="t" r="r" b="b"/>
              <a:pathLst>
                <a:path w="1700" h="2399" extrusionOk="0">
                  <a:moveTo>
                    <a:pt x="1694" y="1"/>
                  </a:moveTo>
                  <a:cubicBezTo>
                    <a:pt x="1364" y="182"/>
                    <a:pt x="1102" y="353"/>
                    <a:pt x="869" y="523"/>
                  </a:cubicBezTo>
                  <a:cubicBezTo>
                    <a:pt x="619" y="717"/>
                    <a:pt x="438" y="893"/>
                    <a:pt x="289" y="1080"/>
                  </a:cubicBezTo>
                  <a:cubicBezTo>
                    <a:pt x="205" y="1200"/>
                    <a:pt x="137" y="1313"/>
                    <a:pt x="85" y="1427"/>
                  </a:cubicBezTo>
                  <a:cubicBezTo>
                    <a:pt x="45" y="1523"/>
                    <a:pt x="24" y="1609"/>
                    <a:pt x="11" y="1700"/>
                  </a:cubicBezTo>
                  <a:cubicBezTo>
                    <a:pt x="0" y="1790"/>
                    <a:pt x="0" y="1887"/>
                    <a:pt x="17" y="2000"/>
                  </a:cubicBezTo>
                  <a:cubicBezTo>
                    <a:pt x="29" y="2075"/>
                    <a:pt x="45" y="2143"/>
                    <a:pt x="69" y="2205"/>
                  </a:cubicBezTo>
                  <a:cubicBezTo>
                    <a:pt x="85" y="2239"/>
                    <a:pt x="103" y="2273"/>
                    <a:pt x="126" y="2302"/>
                  </a:cubicBezTo>
                  <a:cubicBezTo>
                    <a:pt x="137" y="2319"/>
                    <a:pt x="153" y="2336"/>
                    <a:pt x="176" y="2353"/>
                  </a:cubicBezTo>
                  <a:cubicBezTo>
                    <a:pt x="194" y="2364"/>
                    <a:pt x="210" y="2375"/>
                    <a:pt x="228" y="2382"/>
                  </a:cubicBezTo>
                  <a:cubicBezTo>
                    <a:pt x="244" y="2393"/>
                    <a:pt x="268" y="2398"/>
                    <a:pt x="284" y="2398"/>
                  </a:cubicBezTo>
                  <a:lnTo>
                    <a:pt x="358" y="2398"/>
                  </a:lnTo>
                  <a:cubicBezTo>
                    <a:pt x="399" y="2393"/>
                    <a:pt x="438" y="2382"/>
                    <a:pt x="483" y="2364"/>
                  </a:cubicBezTo>
                  <a:cubicBezTo>
                    <a:pt x="546" y="2336"/>
                    <a:pt x="609" y="2296"/>
                    <a:pt x="671" y="2251"/>
                  </a:cubicBezTo>
                  <a:cubicBezTo>
                    <a:pt x="761" y="2183"/>
                    <a:pt x="847" y="2102"/>
                    <a:pt x="921" y="2007"/>
                  </a:cubicBezTo>
                  <a:cubicBezTo>
                    <a:pt x="984" y="1921"/>
                    <a:pt x="1040" y="1824"/>
                    <a:pt x="1080" y="1734"/>
                  </a:cubicBezTo>
                  <a:cubicBezTo>
                    <a:pt x="1131" y="1614"/>
                    <a:pt x="1176" y="1483"/>
                    <a:pt x="1222" y="1359"/>
                  </a:cubicBezTo>
                  <a:lnTo>
                    <a:pt x="1239" y="1302"/>
                  </a:lnTo>
                  <a:cubicBezTo>
                    <a:pt x="1296" y="1142"/>
                    <a:pt x="1353" y="984"/>
                    <a:pt x="1404" y="830"/>
                  </a:cubicBezTo>
                  <a:lnTo>
                    <a:pt x="1477" y="625"/>
                  </a:lnTo>
                  <a:cubicBezTo>
                    <a:pt x="1506" y="523"/>
                    <a:pt x="1540" y="426"/>
                    <a:pt x="1574" y="330"/>
                  </a:cubicBezTo>
                  <a:cubicBezTo>
                    <a:pt x="1603" y="250"/>
                    <a:pt x="1631" y="166"/>
                    <a:pt x="1665" y="85"/>
                  </a:cubicBezTo>
                  <a:lnTo>
                    <a:pt x="1671" y="69"/>
                  </a:lnTo>
                  <a:lnTo>
                    <a:pt x="1700"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8" name="Google Shape;698;p13"/>
            <p:cNvSpPr/>
            <p:nvPr/>
          </p:nvSpPr>
          <p:spPr>
            <a:xfrm>
              <a:off x="7726246" y="1056663"/>
              <a:ext cx="625" cy="3782"/>
            </a:xfrm>
            <a:custGeom>
              <a:avLst/>
              <a:gdLst/>
              <a:ahLst/>
              <a:cxnLst/>
              <a:rect l="l" t="t" r="r" b="b"/>
              <a:pathLst>
                <a:path w="19" h="115" extrusionOk="0">
                  <a:moveTo>
                    <a:pt x="1" y="1"/>
                  </a:moveTo>
                  <a:cubicBezTo>
                    <a:pt x="4" y="17"/>
                    <a:pt x="6" y="32"/>
                    <a:pt x="8" y="46"/>
                  </a:cubicBezTo>
                  <a:lnTo>
                    <a:pt x="8" y="46"/>
                  </a:lnTo>
                  <a:cubicBezTo>
                    <a:pt x="6" y="31"/>
                    <a:pt x="6" y="16"/>
                    <a:pt x="6" y="1"/>
                  </a:cubicBezTo>
                  <a:close/>
                  <a:moveTo>
                    <a:pt x="8" y="46"/>
                  </a:moveTo>
                  <a:lnTo>
                    <a:pt x="8" y="46"/>
                  </a:lnTo>
                  <a:cubicBezTo>
                    <a:pt x="9" y="54"/>
                    <a:pt x="10" y="62"/>
                    <a:pt x="12" y="69"/>
                  </a:cubicBezTo>
                  <a:cubicBezTo>
                    <a:pt x="12" y="81"/>
                    <a:pt x="18" y="97"/>
                    <a:pt x="19" y="114"/>
                  </a:cubicBezTo>
                  <a:lnTo>
                    <a:pt x="19" y="114"/>
                  </a:lnTo>
                  <a:cubicBezTo>
                    <a:pt x="18" y="97"/>
                    <a:pt x="12" y="81"/>
                    <a:pt x="12" y="64"/>
                  </a:cubicBezTo>
                  <a:cubicBezTo>
                    <a:pt x="10" y="58"/>
                    <a:pt x="9" y="52"/>
                    <a:pt x="8" y="46"/>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9" name="Google Shape;699;p13"/>
            <p:cNvSpPr/>
            <p:nvPr/>
          </p:nvSpPr>
          <p:spPr>
            <a:xfrm>
              <a:off x="7723484" y="989637"/>
              <a:ext cx="63177" cy="85606"/>
            </a:xfrm>
            <a:custGeom>
              <a:avLst/>
              <a:gdLst/>
              <a:ahLst/>
              <a:cxnLst/>
              <a:rect l="l" t="t" r="r" b="b"/>
              <a:pathLst>
                <a:path w="1921" h="2603" extrusionOk="0">
                  <a:moveTo>
                    <a:pt x="1824" y="0"/>
                  </a:moveTo>
                  <a:cubicBezTo>
                    <a:pt x="1789" y="0"/>
                    <a:pt x="1761" y="16"/>
                    <a:pt x="1750" y="51"/>
                  </a:cubicBezTo>
                  <a:cubicBezTo>
                    <a:pt x="1732" y="79"/>
                    <a:pt x="1721" y="113"/>
                    <a:pt x="1705" y="142"/>
                  </a:cubicBezTo>
                  <a:cubicBezTo>
                    <a:pt x="1727" y="130"/>
                    <a:pt x="1750" y="119"/>
                    <a:pt x="1773" y="108"/>
                  </a:cubicBezTo>
                  <a:lnTo>
                    <a:pt x="1779" y="108"/>
                  </a:lnTo>
                  <a:lnTo>
                    <a:pt x="1750" y="176"/>
                  </a:lnTo>
                  <a:lnTo>
                    <a:pt x="1744" y="192"/>
                  </a:lnTo>
                  <a:cubicBezTo>
                    <a:pt x="1710" y="273"/>
                    <a:pt x="1682" y="357"/>
                    <a:pt x="1653" y="437"/>
                  </a:cubicBezTo>
                  <a:cubicBezTo>
                    <a:pt x="1619" y="533"/>
                    <a:pt x="1585" y="630"/>
                    <a:pt x="1556" y="732"/>
                  </a:cubicBezTo>
                  <a:lnTo>
                    <a:pt x="1483" y="937"/>
                  </a:lnTo>
                  <a:cubicBezTo>
                    <a:pt x="1432" y="1091"/>
                    <a:pt x="1375" y="1249"/>
                    <a:pt x="1318" y="1409"/>
                  </a:cubicBezTo>
                  <a:lnTo>
                    <a:pt x="1301" y="1466"/>
                  </a:lnTo>
                  <a:cubicBezTo>
                    <a:pt x="1255" y="1590"/>
                    <a:pt x="1210" y="1721"/>
                    <a:pt x="1159" y="1841"/>
                  </a:cubicBezTo>
                  <a:cubicBezTo>
                    <a:pt x="1147" y="1868"/>
                    <a:pt x="1136" y="1897"/>
                    <a:pt x="1119" y="1926"/>
                  </a:cubicBezTo>
                  <a:cubicBezTo>
                    <a:pt x="1084" y="1988"/>
                    <a:pt x="1045" y="2051"/>
                    <a:pt x="1000" y="2114"/>
                  </a:cubicBezTo>
                  <a:cubicBezTo>
                    <a:pt x="966" y="2159"/>
                    <a:pt x="926" y="2198"/>
                    <a:pt x="887" y="2238"/>
                  </a:cubicBezTo>
                  <a:cubicBezTo>
                    <a:pt x="846" y="2278"/>
                    <a:pt x="806" y="2319"/>
                    <a:pt x="767" y="2353"/>
                  </a:cubicBezTo>
                  <a:cubicBezTo>
                    <a:pt x="761" y="2353"/>
                    <a:pt x="756" y="2358"/>
                    <a:pt x="750" y="2358"/>
                  </a:cubicBezTo>
                  <a:cubicBezTo>
                    <a:pt x="750" y="2364"/>
                    <a:pt x="750" y="2364"/>
                    <a:pt x="743" y="2364"/>
                  </a:cubicBezTo>
                  <a:cubicBezTo>
                    <a:pt x="688" y="2409"/>
                    <a:pt x="625" y="2443"/>
                    <a:pt x="562" y="2471"/>
                  </a:cubicBezTo>
                  <a:cubicBezTo>
                    <a:pt x="546" y="2477"/>
                    <a:pt x="533" y="2482"/>
                    <a:pt x="523" y="2482"/>
                  </a:cubicBezTo>
                  <a:cubicBezTo>
                    <a:pt x="494" y="2494"/>
                    <a:pt x="465" y="2500"/>
                    <a:pt x="437" y="2505"/>
                  </a:cubicBezTo>
                  <a:lnTo>
                    <a:pt x="363" y="2505"/>
                  </a:lnTo>
                  <a:cubicBezTo>
                    <a:pt x="352" y="2505"/>
                    <a:pt x="341" y="2500"/>
                    <a:pt x="329" y="2500"/>
                  </a:cubicBezTo>
                  <a:cubicBezTo>
                    <a:pt x="323" y="2494"/>
                    <a:pt x="313" y="2494"/>
                    <a:pt x="307" y="2489"/>
                  </a:cubicBezTo>
                  <a:cubicBezTo>
                    <a:pt x="295" y="2482"/>
                    <a:pt x="278" y="2477"/>
                    <a:pt x="266" y="2471"/>
                  </a:cubicBezTo>
                  <a:cubicBezTo>
                    <a:pt x="261" y="2466"/>
                    <a:pt x="255" y="2466"/>
                    <a:pt x="255" y="2460"/>
                  </a:cubicBezTo>
                  <a:cubicBezTo>
                    <a:pt x="239" y="2448"/>
                    <a:pt x="227" y="2437"/>
                    <a:pt x="216" y="2421"/>
                  </a:cubicBezTo>
                  <a:cubicBezTo>
                    <a:pt x="210" y="2421"/>
                    <a:pt x="205" y="2414"/>
                    <a:pt x="205" y="2409"/>
                  </a:cubicBezTo>
                  <a:cubicBezTo>
                    <a:pt x="198" y="2403"/>
                    <a:pt x="198" y="2398"/>
                    <a:pt x="193" y="2398"/>
                  </a:cubicBezTo>
                  <a:cubicBezTo>
                    <a:pt x="182" y="2374"/>
                    <a:pt x="164" y="2346"/>
                    <a:pt x="153" y="2319"/>
                  </a:cubicBezTo>
                  <a:cubicBezTo>
                    <a:pt x="153" y="2319"/>
                    <a:pt x="153" y="2312"/>
                    <a:pt x="148" y="2312"/>
                  </a:cubicBezTo>
                  <a:cubicBezTo>
                    <a:pt x="130" y="2261"/>
                    <a:pt x="113" y="2209"/>
                    <a:pt x="103" y="2153"/>
                  </a:cubicBezTo>
                  <a:cubicBezTo>
                    <a:pt x="103" y="2136"/>
                    <a:pt x="96" y="2119"/>
                    <a:pt x="96" y="2102"/>
                  </a:cubicBezTo>
                  <a:cubicBezTo>
                    <a:pt x="90" y="2085"/>
                    <a:pt x="90" y="2062"/>
                    <a:pt x="85" y="2039"/>
                  </a:cubicBezTo>
                  <a:lnTo>
                    <a:pt x="85" y="2046"/>
                  </a:lnTo>
                  <a:cubicBezTo>
                    <a:pt x="22" y="2068"/>
                    <a:pt x="0" y="2136"/>
                    <a:pt x="22" y="2198"/>
                  </a:cubicBezTo>
                  <a:cubicBezTo>
                    <a:pt x="22" y="2204"/>
                    <a:pt x="28" y="2209"/>
                    <a:pt x="28" y="2216"/>
                  </a:cubicBezTo>
                  <a:lnTo>
                    <a:pt x="28" y="2222"/>
                  </a:lnTo>
                  <a:cubicBezTo>
                    <a:pt x="17" y="2244"/>
                    <a:pt x="17" y="2278"/>
                    <a:pt x="28" y="2301"/>
                  </a:cubicBezTo>
                  <a:cubicBezTo>
                    <a:pt x="74" y="2380"/>
                    <a:pt x="130" y="2460"/>
                    <a:pt x="205" y="2523"/>
                  </a:cubicBezTo>
                  <a:cubicBezTo>
                    <a:pt x="266" y="2568"/>
                    <a:pt x="341" y="2597"/>
                    <a:pt x="415" y="2602"/>
                  </a:cubicBezTo>
                  <a:lnTo>
                    <a:pt x="437" y="2602"/>
                  </a:lnTo>
                  <a:cubicBezTo>
                    <a:pt x="585" y="2602"/>
                    <a:pt x="716" y="2516"/>
                    <a:pt x="824" y="2414"/>
                  </a:cubicBezTo>
                  <a:cubicBezTo>
                    <a:pt x="955" y="2290"/>
                    <a:pt x="1063" y="2141"/>
                    <a:pt x="1159" y="1983"/>
                  </a:cubicBezTo>
                  <a:cubicBezTo>
                    <a:pt x="1249" y="1829"/>
                    <a:pt x="1335" y="1671"/>
                    <a:pt x="1409" y="1511"/>
                  </a:cubicBezTo>
                  <a:cubicBezTo>
                    <a:pt x="1449" y="1425"/>
                    <a:pt x="1488" y="1341"/>
                    <a:pt x="1522" y="1255"/>
                  </a:cubicBezTo>
                  <a:cubicBezTo>
                    <a:pt x="1545" y="1210"/>
                    <a:pt x="1522" y="1159"/>
                    <a:pt x="1483" y="1136"/>
                  </a:cubicBezTo>
                  <a:cubicBezTo>
                    <a:pt x="1562" y="942"/>
                    <a:pt x="1642" y="756"/>
                    <a:pt x="1721" y="562"/>
                  </a:cubicBezTo>
                  <a:cubicBezTo>
                    <a:pt x="1761" y="465"/>
                    <a:pt x="1795" y="368"/>
                    <a:pt x="1834" y="273"/>
                  </a:cubicBezTo>
                  <a:cubicBezTo>
                    <a:pt x="1852" y="221"/>
                    <a:pt x="1875" y="164"/>
                    <a:pt x="1903" y="113"/>
                  </a:cubicBezTo>
                  <a:cubicBezTo>
                    <a:pt x="1920" y="68"/>
                    <a:pt x="1892" y="22"/>
                    <a:pt x="1852" y="6"/>
                  </a:cubicBezTo>
                  <a:cubicBezTo>
                    <a:pt x="1847" y="0"/>
                    <a:pt x="1834" y="0"/>
                    <a:pt x="1824"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0" name="Google Shape;700;p13"/>
            <p:cNvSpPr/>
            <p:nvPr/>
          </p:nvSpPr>
          <p:spPr>
            <a:xfrm>
              <a:off x="7726444" y="993156"/>
              <a:ext cx="55547" cy="78897"/>
            </a:xfrm>
            <a:custGeom>
              <a:avLst/>
              <a:gdLst/>
              <a:ahLst/>
              <a:cxnLst/>
              <a:rect l="l" t="t" r="r" b="b"/>
              <a:pathLst>
                <a:path w="1689" h="2399" extrusionOk="0">
                  <a:moveTo>
                    <a:pt x="1683" y="1"/>
                  </a:moveTo>
                  <a:cubicBezTo>
                    <a:pt x="1660" y="12"/>
                    <a:pt x="1637" y="23"/>
                    <a:pt x="1615" y="35"/>
                  </a:cubicBezTo>
                  <a:cubicBezTo>
                    <a:pt x="1603" y="64"/>
                    <a:pt x="1597" y="91"/>
                    <a:pt x="1586" y="120"/>
                  </a:cubicBezTo>
                  <a:cubicBezTo>
                    <a:pt x="1540" y="227"/>
                    <a:pt x="1495" y="336"/>
                    <a:pt x="1450" y="444"/>
                  </a:cubicBezTo>
                  <a:cubicBezTo>
                    <a:pt x="1330" y="728"/>
                    <a:pt x="1199" y="1006"/>
                    <a:pt x="1046" y="1279"/>
                  </a:cubicBezTo>
                  <a:cubicBezTo>
                    <a:pt x="933" y="1483"/>
                    <a:pt x="797" y="1693"/>
                    <a:pt x="632" y="1864"/>
                  </a:cubicBezTo>
                  <a:cubicBezTo>
                    <a:pt x="580" y="1921"/>
                    <a:pt x="524" y="1966"/>
                    <a:pt x="461" y="2007"/>
                  </a:cubicBezTo>
                  <a:cubicBezTo>
                    <a:pt x="433" y="2023"/>
                    <a:pt x="398" y="2041"/>
                    <a:pt x="370" y="2046"/>
                  </a:cubicBezTo>
                  <a:cubicBezTo>
                    <a:pt x="353" y="2052"/>
                    <a:pt x="336" y="2057"/>
                    <a:pt x="319" y="2057"/>
                  </a:cubicBezTo>
                  <a:cubicBezTo>
                    <a:pt x="302" y="2057"/>
                    <a:pt x="285" y="2057"/>
                    <a:pt x="268" y="2052"/>
                  </a:cubicBezTo>
                  <a:cubicBezTo>
                    <a:pt x="244" y="2046"/>
                    <a:pt x="223" y="2034"/>
                    <a:pt x="205" y="2023"/>
                  </a:cubicBezTo>
                  <a:cubicBezTo>
                    <a:pt x="194" y="2018"/>
                    <a:pt x="183" y="2012"/>
                    <a:pt x="176" y="2007"/>
                  </a:cubicBezTo>
                  <a:cubicBezTo>
                    <a:pt x="165" y="2000"/>
                    <a:pt x="154" y="1995"/>
                    <a:pt x="142" y="1989"/>
                  </a:cubicBezTo>
                  <a:cubicBezTo>
                    <a:pt x="126" y="1950"/>
                    <a:pt x="81" y="1926"/>
                    <a:pt x="40" y="1926"/>
                  </a:cubicBezTo>
                  <a:cubicBezTo>
                    <a:pt x="23" y="1926"/>
                    <a:pt x="13" y="1926"/>
                    <a:pt x="0" y="1932"/>
                  </a:cubicBezTo>
                  <a:cubicBezTo>
                    <a:pt x="0" y="1955"/>
                    <a:pt x="0" y="1978"/>
                    <a:pt x="6" y="2000"/>
                  </a:cubicBezTo>
                  <a:cubicBezTo>
                    <a:pt x="6" y="2012"/>
                    <a:pt x="13" y="2029"/>
                    <a:pt x="13" y="2046"/>
                  </a:cubicBezTo>
                  <a:cubicBezTo>
                    <a:pt x="23" y="2102"/>
                    <a:pt x="40" y="2154"/>
                    <a:pt x="58" y="2205"/>
                  </a:cubicBezTo>
                  <a:cubicBezTo>
                    <a:pt x="63" y="2205"/>
                    <a:pt x="63" y="2212"/>
                    <a:pt x="63" y="2212"/>
                  </a:cubicBezTo>
                  <a:cubicBezTo>
                    <a:pt x="74" y="2239"/>
                    <a:pt x="92" y="2267"/>
                    <a:pt x="103" y="2291"/>
                  </a:cubicBezTo>
                  <a:cubicBezTo>
                    <a:pt x="108" y="2291"/>
                    <a:pt x="108" y="2296"/>
                    <a:pt x="115" y="2302"/>
                  </a:cubicBezTo>
                  <a:cubicBezTo>
                    <a:pt x="115" y="2307"/>
                    <a:pt x="120" y="2314"/>
                    <a:pt x="126" y="2314"/>
                  </a:cubicBezTo>
                  <a:cubicBezTo>
                    <a:pt x="137" y="2330"/>
                    <a:pt x="149" y="2341"/>
                    <a:pt x="165" y="2353"/>
                  </a:cubicBezTo>
                  <a:cubicBezTo>
                    <a:pt x="165" y="2359"/>
                    <a:pt x="171" y="2359"/>
                    <a:pt x="176" y="2364"/>
                  </a:cubicBezTo>
                  <a:cubicBezTo>
                    <a:pt x="188" y="2370"/>
                    <a:pt x="205" y="2375"/>
                    <a:pt x="217" y="2382"/>
                  </a:cubicBezTo>
                  <a:cubicBezTo>
                    <a:pt x="223" y="2387"/>
                    <a:pt x="233" y="2387"/>
                    <a:pt x="239" y="2393"/>
                  </a:cubicBezTo>
                  <a:cubicBezTo>
                    <a:pt x="251" y="2393"/>
                    <a:pt x="262" y="2398"/>
                    <a:pt x="273" y="2398"/>
                  </a:cubicBezTo>
                  <a:lnTo>
                    <a:pt x="347" y="2398"/>
                  </a:lnTo>
                  <a:cubicBezTo>
                    <a:pt x="375" y="2393"/>
                    <a:pt x="404" y="2387"/>
                    <a:pt x="433" y="2375"/>
                  </a:cubicBezTo>
                  <a:cubicBezTo>
                    <a:pt x="443" y="2375"/>
                    <a:pt x="456" y="2370"/>
                    <a:pt x="472" y="2364"/>
                  </a:cubicBezTo>
                  <a:cubicBezTo>
                    <a:pt x="535" y="2336"/>
                    <a:pt x="598" y="2302"/>
                    <a:pt x="653" y="2257"/>
                  </a:cubicBezTo>
                  <a:cubicBezTo>
                    <a:pt x="660" y="2257"/>
                    <a:pt x="660" y="2257"/>
                    <a:pt x="660" y="2251"/>
                  </a:cubicBezTo>
                  <a:cubicBezTo>
                    <a:pt x="666" y="2251"/>
                    <a:pt x="671" y="2246"/>
                    <a:pt x="677" y="2246"/>
                  </a:cubicBezTo>
                  <a:cubicBezTo>
                    <a:pt x="716" y="2212"/>
                    <a:pt x="756" y="2171"/>
                    <a:pt x="797" y="2131"/>
                  </a:cubicBezTo>
                  <a:cubicBezTo>
                    <a:pt x="836" y="2091"/>
                    <a:pt x="876" y="2052"/>
                    <a:pt x="910" y="2007"/>
                  </a:cubicBezTo>
                  <a:cubicBezTo>
                    <a:pt x="955" y="1944"/>
                    <a:pt x="994" y="1881"/>
                    <a:pt x="1029" y="1819"/>
                  </a:cubicBezTo>
                  <a:cubicBezTo>
                    <a:pt x="1046" y="1790"/>
                    <a:pt x="1057" y="1761"/>
                    <a:pt x="1069" y="1734"/>
                  </a:cubicBezTo>
                  <a:cubicBezTo>
                    <a:pt x="1120" y="1614"/>
                    <a:pt x="1165" y="1483"/>
                    <a:pt x="1211" y="1359"/>
                  </a:cubicBezTo>
                  <a:lnTo>
                    <a:pt x="1228" y="1302"/>
                  </a:lnTo>
                  <a:cubicBezTo>
                    <a:pt x="1285" y="1142"/>
                    <a:pt x="1342" y="984"/>
                    <a:pt x="1393" y="830"/>
                  </a:cubicBezTo>
                  <a:lnTo>
                    <a:pt x="1466" y="625"/>
                  </a:lnTo>
                  <a:cubicBezTo>
                    <a:pt x="1495" y="523"/>
                    <a:pt x="1529" y="426"/>
                    <a:pt x="1563" y="330"/>
                  </a:cubicBezTo>
                  <a:cubicBezTo>
                    <a:pt x="1592" y="250"/>
                    <a:pt x="1620" y="166"/>
                    <a:pt x="1654" y="85"/>
                  </a:cubicBezTo>
                  <a:lnTo>
                    <a:pt x="1660" y="69"/>
                  </a:lnTo>
                  <a:lnTo>
                    <a:pt x="1689"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1" name="Google Shape;701;p13"/>
            <p:cNvSpPr/>
            <p:nvPr/>
          </p:nvSpPr>
          <p:spPr>
            <a:xfrm>
              <a:off x="8289328" y="674540"/>
              <a:ext cx="69557" cy="92710"/>
            </a:xfrm>
            <a:custGeom>
              <a:avLst/>
              <a:gdLst/>
              <a:ahLst/>
              <a:cxnLst/>
              <a:rect l="l" t="t" r="r" b="b"/>
              <a:pathLst>
                <a:path w="2115" h="2819" extrusionOk="0">
                  <a:moveTo>
                    <a:pt x="1876" y="211"/>
                  </a:moveTo>
                  <a:lnTo>
                    <a:pt x="1847" y="284"/>
                  </a:lnTo>
                  <a:lnTo>
                    <a:pt x="1841" y="295"/>
                  </a:lnTo>
                  <a:cubicBezTo>
                    <a:pt x="1813" y="376"/>
                    <a:pt x="1786" y="460"/>
                    <a:pt x="1757" y="539"/>
                  </a:cubicBezTo>
                  <a:cubicBezTo>
                    <a:pt x="1723" y="636"/>
                    <a:pt x="1689" y="733"/>
                    <a:pt x="1655" y="835"/>
                  </a:cubicBezTo>
                  <a:lnTo>
                    <a:pt x="1586" y="1040"/>
                  </a:lnTo>
                  <a:cubicBezTo>
                    <a:pt x="1529" y="1200"/>
                    <a:pt x="1472" y="1352"/>
                    <a:pt x="1416" y="1512"/>
                  </a:cubicBezTo>
                  <a:lnTo>
                    <a:pt x="1398" y="1569"/>
                  </a:lnTo>
                  <a:cubicBezTo>
                    <a:pt x="1353" y="1699"/>
                    <a:pt x="1308" y="1824"/>
                    <a:pt x="1256" y="1944"/>
                  </a:cubicBezTo>
                  <a:cubicBezTo>
                    <a:pt x="1217" y="2034"/>
                    <a:pt x="1165" y="2131"/>
                    <a:pt x="1097" y="2217"/>
                  </a:cubicBezTo>
                  <a:cubicBezTo>
                    <a:pt x="1023" y="2312"/>
                    <a:pt x="939" y="2393"/>
                    <a:pt x="853" y="2461"/>
                  </a:cubicBezTo>
                  <a:cubicBezTo>
                    <a:pt x="790" y="2506"/>
                    <a:pt x="722" y="2546"/>
                    <a:pt x="660" y="2574"/>
                  </a:cubicBezTo>
                  <a:cubicBezTo>
                    <a:pt x="614" y="2592"/>
                    <a:pt x="574" y="2603"/>
                    <a:pt x="540" y="2608"/>
                  </a:cubicBezTo>
                  <a:lnTo>
                    <a:pt x="461" y="2608"/>
                  </a:lnTo>
                  <a:cubicBezTo>
                    <a:pt x="444" y="2608"/>
                    <a:pt x="427" y="2603"/>
                    <a:pt x="404" y="2597"/>
                  </a:cubicBezTo>
                  <a:cubicBezTo>
                    <a:pt x="388" y="2585"/>
                    <a:pt x="370" y="2574"/>
                    <a:pt x="354" y="2563"/>
                  </a:cubicBezTo>
                  <a:lnTo>
                    <a:pt x="302" y="2511"/>
                  </a:lnTo>
                  <a:cubicBezTo>
                    <a:pt x="285" y="2483"/>
                    <a:pt x="262" y="2449"/>
                    <a:pt x="251" y="2415"/>
                  </a:cubicBezTo>
                  <a:cubicBezTo>
                    <a:pt x="228" y="2353"/>
                    <a:pt x="205" y="2285"/>
                    <a:pt x="194" y="2210"/>
                  </a:cubicBezTo>
                  <a:cubicBezTo>
                    <a:pt x="183" y="2097"/>
                    <a:pt x="176" y="2000"/>
                    <a:pt x="189" y="1910"/>
                  </a:cubicBezTo>
                  <a:cubicBezTo>
                    <a:pt x="199" y="1819"/>
                    <a:pt x="228" y="1733"/>
                    <a:pt x="262" y="1637"/>
                  </a:cubicBezTo>
                  <a:cubicBezTo>
                    <a:pt x="313" y="1523"/>
                    <a:pt x="381" y="1410"/>
                    <a:pt x="472" y="1290"/>
                  </a:cubicBezTo>
                  <a:cubicBezTo>
                    <a:pt x="614" y="1103"/>
                    <a:pt x="802" y="927"/>
                    <a:pt x="1052" y="733"/>
                  </a:cubicBezTo>
                  <a:cubicBezTo>
                    <a:pt x="1280" y="563"/>
                    <a:pt x="1540" y="392"/>
                    <a:pt x="1876" y="211"/>
                  </a:cubicBezTo>
                  <a:close/>
                  <a:moveTo>
                    <a:pt x="2001" y="1"/>
                  </a:moveTo>
                  <a:cubicBezTo>
                    <a:pt x="1990" y="1"/>
                    <a:pt x="1972" y="1"/>
                    <a:pt x="1967" y="6"/>
                  </a:cubicBezTo>
                  <a:cubicBezTo>
                    <a:pt x="1552" y="233"/>
                    <a:pt x="1143" y="466"/>
                    <a:pt x="779" y="767"/>
                  </a:cubicBezTo>
                  <a:cubicBezTo>
                    <a:pt x="422" y="1063"/>
                    <a:pt x="74" y="1449"/>
                    <a:pt x="13" y="1926"/>
                  </a:cubicBezTo>
                  <a:cubicBezTo>
                    <a:pt x="0" y="2052"/>
                    <a:pt x="6" y="2171"/>
                    <a:pt x="24" y="2296"/>
                  </a:cubicBezTo>
                  <a:cubicBezTo>
                    <a:pt x="40" y="2398"/>
                    <a:pt x="74" y="2495"/>
                    <a:pt x="126" y="2585"/>
                  </a:cubicBezTo>
                  <a:cubicBezTo>
                    <a:pt x="165" y="2660"/>
                    <a:pt x="223" y="2721"/>
                    <a:pt x="296" y="2762"/>
                  </a:cubicBezTo>
                  <a:cubicBezTo>
                    <a:pt x="364" y="2802"/>
                    <a:pt x="444" y="2818"/>
                    <a:pt x="524" y="2818"/>
                  </a:cubicBezTo>
                  <a:cubicBezTo>
                    <a:pt x="688" y="2813"/>
                    <a:pt x="853" y="2734"/>
                    <a:pt x="989" y="2642"/>
                  </a:cubicBezTo>
                  <a:cubicBezTo>
                    <a:pt x="1149" y="2529"/>
                    <a:pt x="1285" y="2387"/>
                    <a:pt x="1393" y="2228"/>
                  </a:cubicBezTo>
                  <a:cubicBezTo>
                    <a:pt x="1421" y="2188"/>
                    <a:pt x="1445" y="2142"/>
                    <a:pt x="1466" y="2102"/>
                  </a:cubicBezTo>
                  <a:cubicBezTo>
                    <a:pt x="1500" y="2029"/>
                    <a:pt x="1529" y="1955"/>
                    <a:pt x="1558" y="1887"/>
                  </a:cubicBezTo>
                  <a:cubicBezTo>
                    <a:pt x="1631" y="1699"/>
                    <a:pt x="1705" y="1506"/>
                    <a:pt x="1773" y="1313"/>
                  </a:cubicBezTo>
                  <a:cubicBezTo>
                    <a:pt x="1847" y="1126"/>
                    <a:pt x="1910" y="932"/>
                    <a:pt x="1972" y="733"/>
                  </a:cubicBezTo>
                  <a:cubicBezTo>
                    <a:pt x="2001" y="636"/>
                    <a:pt x="2030" y="539"/>
                    <a:pt x="2058" y="444"/>
                  </a:cubicBezTo>
                  <a:cubicBezTo>
                    <a:pt x="2069" y="392"/>
                    <a:pt x="2080" y="342"/>
                    <a:pt x="2092" y="295"/>
                  </a:cubicBezTo>
                  <a:cubicBezTo>
                    <a:pt x="2103" y="239"/>
                    <a:pt x="2114" y="177"/>
                    <a:pt x="2114" y="119"/>
                  </a:cubicBezTo>
                  <a:cubicBezTo>
                    <a:pt x="2114" y="80"/>
                    <a:pt x="2092" y="46"/>
                    <a:pt x="2058" y="35"/>
                  </a:cubicBezTo>
                  <a:cubicBezTo>
                    <a:pt x="2046" y="12"/>
                    <a:pt x="2024" y="1"/>
                    <a:pt x="2001"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2" name="Google Shape;702;p13"/>
            <p:cNvSpPr/>
            <p:nvPr/>
          </p:nvSpPr>
          <p:spPr>
            <a:xfrm>
              <a:off x="8295116" y="681446"/>
              <a:ext cx="55909" cy="78897"/>
            </a:xfrm>
            <a:custGeom>
              <a:avLst/>
              <a:gdLst/>
              <a:ahLst/>
              <a:cxnLst/>
              <a:rect l="l" t="t" r="r" b="b"/>
              <a:pathLst>
                <a:path w="1700" h="2399" extrusionOk="0">
                  <a:moveTo>
                    <a:pt x="1700" y="1"/>
                  </a:moveTo>
                  <a:cubicBezTo>
                    <a:pt x="1364" y="182"/>
                    <a:pt x="1104" y="353"/>
                    <a:pt x="876" y="523"/>
                  </a:cubicBezTo>
                  <a:cubicBezTo>
                    <a:pt x="626" y="717"/>
                    <a:pt x="438" y="893"/>
                    <a:pt x="296" y="1080"/>
                  </a:cubicBezTo>
                  <a:cubicBezTo>
                    <a:pt x="205" y="1200"/>
                    <a:pt x="137" y="1313"/>
                    <a:pt x="86" y="1427"/>
                  </a:cubicBezTo>
                  <a:cubicBezTo>
                    <a:pt x="52" y="1523"/>
                    <a:pt x="23" y="1609"/>
                    <a:pt x="13" y="1700"/>
                  </a:cubicBezTo>
                  <a:cubicBezTo>
                    <a:pt x="0" y="1790"/>
                    <a:pt x="7" y="1887"/>
                    <a:pt x="18" y="2000"/>
                  </a:cubicBezTo>
                  <a:cubicBezTo>
                    <a:pt x="29" y="2075"/>
                    <a:pt x="52" y="2143"/>
                    <a:pt x="75" y="2205"/>
                  </a:cubicBezTo>
                  <a:cubicBezTo>
                    <a:pt x="92" y="2239"/>
                    <a:pt x="109" y="2273"/>
                    <a:pt x="126" y="2301"/>
                  </a:cubicBezTo>
                  <a:lnTo>
                    <a:pt x="178" y="2353"/>
                  </a:lnTo>
                  <a:cubicBezTo>
                    <a:pt x="194" y="2364"/>
                    <a:pt x="212" y="2375"/>
                    <a:pt x="228" y="2387"/>
                  </a:cubicBezTo>
                  <a:cubicBezTo>
                    <a:pt x="251" y="2393"/>
                    <a:pt x="268" y="2398"/>
                    <a:pt x="285" y="2398"/>
                  </a:cubicBezTo>
                  <a:lnTo>
                    <a:pt x="364" y="2398"/>
                  </a:lnTo>
                  <a:cubicBezTo>
                    <a:pt x="398" y="2393"/>
                    <a:pt x="438" y="2382"/>
                    <a:pt x="484" y="2364"/>
                  </a:cubicBezTo>
                  <a:cubicBezTo>
                    <a:pt x="546" y="2336"/>
                    <a:pt x="614" y="2296"/>
                    <a:pt x="677" y="2251"/>
                  </a:cubicBezTo>
                  <a:cubicBezTo>
                    <a:pt x="763" y="2183"/>
                    <a:pt x="847" y="2102"/>
                    <a:pt x="921" y="2007"/>
                  </a:cubicBezTo>
                  <a:cubicBezTo>
                    <a:pt x="989" y="1921"/>
                    <a:pt x="1041" y="1824"/>
                    <a:pt x="1080" y="1734"/>
                  </a:cubicBezTo>
                  <a:cubicBezTo>
                    <a:pt x="1132" y="1614"/>
                    <a:pt x="1177" y="1489"/>
                    <a:pt x="1222" y="1359"/>
                  </a:cubicBezTo>
                  <a:lnTo>
                    <a:pt x="1240" y="1302"/>
                  </a:lnTo>
                  <a:cubicBezTo>
                    <a:pt x="1296" y="1142"/>
                    <a:pt x="1353" y="990"/>
                    <a:pt x="1410" y="830"/>
                  </a:cubicBezTo>
                  <a:lnTo>
                    <a:pt x="1479" y="625"/>
                  </a:lnTo>
                  <a:cubicBezTo>
                    <a:pt x="1513" y="523"/>
                    <a:pt x="1547" y="426"/>
                    <a:pt x="1581" y="329"/>
                  </a:cubicBezTo>
                  <a:cubicBezTo>
                    <a:pt x="1610" y="250"/>
                    <a:pt x="1637" y="166"/>
                    <a:pt x="1665" y="85"/>
                  </a:cubicBezTo>
                  <a:lnTo>
                    <a:pt x="1671" y="74"/>
                  </a:lnTo>
                  <a:lnTo>
                    <a:pt x="1700"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3" name="Google Shape;703;p13"/>
            <p:cNvSpPr/>
            <p:nvPr/>
          </p:nvSpPr>
          <p:spPr>
            <a:xfrm>
              <a:off x="8295511" y="681446"/>
              <a:ext cx="55514" cy="78897"/>
            </a:xfrm>
            <a:custGeom>
              <a:avLst/>
              <a:gdLst/>
              <a:ahLst/>
              <a:cxnLst/>
              <a:rect l="l" t="t" r="r" b="b"/>
              <a:pathLst>
                <a:path w="1688" h="2399" extrusionOk="0">
                  <a:moveTo>
                    <a:pt x="431" y="2382"/>
                  </a:moveTo>
                  <a:cubicBezTo>
                    <a:pt x="404" y="2387"/>
                    <a:pt x="376" y="2393"/>
                    <a:pt x="352" y="2398"/>
                  </a:cubicBezTo>
                  <a:lnTo>
                    <a:pt x="307" y="2398"/>
                  </a:lnTo>
                  <a:lnTo>
                    <a:pt x="273" y="2398"/>
                  </a:lnTo>
                  <a:cubicBezTo>
                    <a:pt x="261" y="2398"/>
                    <a:pt x="250" y="2393"/>
                    <a:pt x="239" y="2393"/>
                  </a:cubicBezTo>
                  <a:cubicBezTo>
                    <a:pt x="250" y="2393"/>
                    <a:pt x="261" y="2398"/>
                    <a:pt x="273" y="2398"/>
                  </a:cubicBezTo>
                  <a:lnTo>
                    <a:pt x="307" y="2398"/>
                  </a:lnTo>
                  <a:lnTo>
                    <a:pt x="352" y="2398"/>
                  </a:lnTo>
                  <a:cubicBezTo>
                    <a:pt x="376" y="2393"/>
                    <a:pt x="404" y="2387"/>
                    <a:pt x="431" y="2382"/>
                  </a:cubicBezTo>
                  <a:close/>
                  <a:moveTo>
                    <a:pt x="125" y="2314"/>
                  </a:moveTo>
                  <a:cubicBezTo>
                    <a:pt x="137" y="2330"/>
                    <a:pt x="153" y="2341"/>
                    <a:pt x="166" y="2353"/>
                  </a:cubicBezTo>
                  <a:cubicBezTo>
                    <a:pt x="171" y="2359"/>
                    <a:pt x="176" y="2359"/>
                    <a:pt x="176" y="2364"/>
                  </a:cubicBezTo>
                  <a:cubicBezTo>
                    <a:pt x="176" y="2359"/>
                    <a:pt x="171" y="2359"/>
                    <a:pt x="166" y="2353"/>
                  </a:cubicBezTo>
                  <a:cubicBezTo>
                    <a:pt x="153" y="2341"/>
                    <a:pt x="137" y="2330"/>
                    <a:pt x="125" y="2314"/>
                  </a:cubicBezTo>
                  <a:close/>
                  <a:moveTo>
                    <a:pt x="677" y="2246"/>
                  </a:moveTo>
                  <a:cubicBezTo>
                    <a:pt x="670" y="2246"/>
                    <a:pt x="670" y="2251"/>
                    <a:pt x="665" y="2251"/>
                  </a:cubicBezTo>
                  <a:lnTo>
                    <a:pt x="659" y="2256"/>
                  </a:lnTo>
                  <a:lnTo>
                    <a:pt x="665" y="2251"/>
                  </a:lnTo>
                  <a:cubicBezTo>
                    <a:pt x="670" y="2251"/>
                    <a:pt x="670" y="2246"/>
                    <a:pt x="677" y="2246"/>
                  </a:cubicBezTo>
                  <a:close/>
                  <a:moveTo>
                    <a:pt x="69" y="2217"/>
                  </a:moveTo>
                  <a:cubicBezTo>
                    <a:pt x="80" y="2246"/>
                    <a:pt x="91" y="2267"/>
                    <a:pt x="103" y="2285"/>
                  </a:cubicBezTo>
                  <a:cubicBezTo>
                    <a:pt x="91" y="2267"/>
                    <a:pt x="80" y="2246"/>
                    <a:pt x="69" y="2217"/>
                  </a:cubicBezTo>
                  <a:close/>
                  <a:moveTo>
                    <a:pt x="1" y="1932"/>
                  </a:moveTo>
                  <a:lnTo>
                    <a:pt x="1" y="1932"/>
                  </a:lnTo>
                  <a:cubicBezTo>
                    <a:pt x="1" y="1955"/>
                    <a:pt x="6" y="1978"/>
                    <a:pt x="6" y="2000"/>
                  </a:cubicBezTo>
                  <a:cubicBezTo>
                    <a:pt x="11" y="2018"/>
                    <a:pt x="17" y="2041"/>
                    <a:pt x="17" y="2063"/>
                  </a:cubicBezTo>
                  <a:cubicBezTo>
                    <a:pt x="17" y="2041"/>
                    <a:pt x="11" y="2018"/>
                    <a:pt x="6" y="2000"/>
                  </a:cubicBezTo>
                  <a:cubicBezTo>
                    <a:pt x="6" y="1978"/>
                    <a:pt x="1" y="1955"/>
                    <a:pt x="1" y="1932"/>
                  </a:cubicBezTo>
                  <a:close/>
                  <a:moveTo>
                    <a:pt x="1029" y="1824"/>
                  </a:moveTo>
                  <a:cubicBezTo>
                    <a:pt x="995" y="1887"/>
                    <a:pt x="955" y="1950"/>
                    <a:pt x="909" y="2007"/>
                  </a:cubicBezTo>
                  <a:cubicBezTo>
                    <a:pt x="875" y="2052"/>
                    <a:pt x="841" y="2091"/>
                    <a:pt x="801" y="2131"/>
                  </a:cubicBezTo>
                  <a:cubicBezTo>
                    <a:pt x="841" y="2091"/>
                    <a:pt x="875" y="2052"/>
                    <a:pt x="909" y="2007"/>
                  </a:cubicBezTo>
                  <a:cubicBezTo>
                    <a:pt x="955" y="1950"/>
                    <a:pt x="995" y="1887"/>
                    <a:pt x="1029" y="1824"/>
                  </a:cubicBezTo>
                  <a:close/>
                  <a:moveTo>
                    <a:pt x="1688" y="1"/>
                  </a:moveTo>
                  <a:lnTo>
                    <a:pt x="1688" y="1"/>
                  </a:lnTo>
                  <a:cubicBezTo>
                    <a:pt x="1666" y="12"/>
                    <a:pt x="1643" y="23"/>
                    <a:pt x="1619" y="35"/>
                  </a:cubicBezTo>
                  <a:lnTo>
                    <a:pt x="1619" y="35"/>
                  </a:lnTo>
                  <a:cubicBezTo>
                    <a:pt x="1643" y="23"/>
                    <a:pt x="1666" y="12"/>
                    <a:pt x="1688" y="1"/>
                  </a:cubicBezTo>
                  <a:lnTo>
                    <a:pt x="1688"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4" name="Google Shape;704;p13"/>
            <p:cNvSpPr/>
            <p:nvPr/>
          </p:nvSpPr>
          <p:spPr>
            <a:xfrm>
              <a:off x="8292518" y="677927"/>
              <a:ext cx="63177" cy="85606"/>
            </a:xfrm>
            <a:custGeom>
              <a:avLst/>
              <a:gdLst/>
              <a:ahLst/>
              <a:cxnLst/>
              <a:rect l="l" t="t" r="r" b="b"/>
              <a:pathLst>
                <a:path w="1921" h="2603" extrusionOk="0">
                  <a:moveTo>
                    <a:pt x="1825" y="0"/>
                  </a:moveTo>
                  <a:cubicBezTo>
                    <a:pt x="1796" y="0"/>
                    <a:pt x="1768" y="22"/>
                    <a:pt x="1750" y="51"/>
                  </a:cubicBezTo>
                  <a:cubicBezTo>
                    <a:pt x="1734" y="79"/>
                    <a:pt x="1723" y="113"/>
                    <a:pt x="1710" y="142"/>
                  </a:cubicBezTo>
                  <a:cubicBezTo>
                    <a:pt x="1734" y="130"/>
                    <a:pt x="1757" y="119"/>
                    <a:pt x="1779" y="108"/>
                  </a:cubicBezTo>
                  <a:lnTo>
                    <a:pt x="1779" y="108"/>
                  </a:lnTo>
                  <a:lnTo>
                    <a:pt x="1750" y="181"/>
                  </a:lnTo>
                  <a:lnTo>
                    <a:pt x="1744" y="192"/>
                  </a:lnTo>
                  <a:cubicBezTo>
                    <a:pt x="1716" y="273"/>
                    <a:pt x="1689" y="357"/>
                    <a:pt x="1660" y="436"/>
                  </a:cubicBezTo>
                  <a:cubicBezTo>
                    <a:pt x="1626" y="533"/>
                    <a:pt x="1592" y="630"/>
                    <a:pt x="1558" y="732"/>
                  </a:cubicBezTo>
                  <a:lnTo>
                    <a:pt x="1489" y="937"/>
                  </a:lnTo>
                  <a:cubicBezTo>
                    <a:pt x="1432" y="1097"/>
                    <a:pt x="1375" y="1249"/>
                    <a:pt x="1319" y="1409"/>
                  </a:cubicBezTo>
                  <a:lnTo>
                    <a:pt x="1301" y="1466"/>
                  </a:lnTo>
                  <a:cubicBezTo>
                    <a:pt x="1256" y="1596"/>
                    <a:pt x="1211" y="1721"/>
                    <a:pt x="1159" y="1841"/>
                  </a:cubicBezTo>
                  <a:cubicBezTo>
                    <a:pt x="1148" y="1875"/>
                    <a:pt x="1131" y="1902"/>
                    <a:pt x="1120" y="1931"/>
                  </a:cubicBezTo>
                  <a:cubicBezTo>
                    <a:pt x="1086" y="1994"/>
                    <a:pt x="1046" y="2057"/>
                    <a:pt x="1000" y="2114"/>
                  </a:cubicBezTo>
                  <a:cubicBezTo>
                    <a:pt x="966" y="2159"/>
                    <a:pt x="932" y="2198"/>
                    <a:pt x="892" y="2238"/>
                  </a:cubicBezTo>
                  <a:cubicBezTo>
                    <a:pt x="853" y="2278"/>
                    <a:pt x="813" y="2318"/>
                    <a:pt x="768" y="2353"/>
                  </a:cubicBezTo>
                  <a:cubicBezTo>
                    <a:pt x="761" y="2353"/>
                    <a:pt x="761" y="2358"/>
                    <a:pt x="756" y="2358"/>
                  </a:cubicBezTo>
                  <a:lnTo>
                    <a:pt x="750" y="2363"/>
                  </a:lnTo>
                  <a:cubicBezTo>
                    <a:pt x="688" y="2408"/>
                    <a:pt x="625" y="2443"/>
                    <a:pt x="563" y="2471"/>
                  </a:cubicBezTo>
                  <a:cubicBezTo>
                    <a:pt x="551" y="2477"/>
                    <a:pt x="535" y="2482"/>
                    <a:pt x="522" y="2489"/>
                  </a:cubicBezTo>
                  <a:cubicBezTo>
                    <a:pt x="495" y="2494"/>
                    <a:pt x="467" y="2500"/>
                    <a:pt x="443" y="2505"/>
                  </a:cubicBezTo>
                  <a:lnTo>
                    <a:pt x="364" y="2505"/>
                  </a:lnTo>
                  <a:cubicBezTo>
                    <a:pt x="352" y="2505"/>
                    <a:pt x="341" y="2500"/>
                    <a:pt x="330" y="2500"/>
                  </a:cubicBezTo>
                  <a:cubicBezTo>
                    <a:pt x="325" y="2494"/>
                    <a:pt x="318" y="2494"/>
                    <a:pt x="307" y="2494"/>
                  </a:cubicBezTo>
                  <a:cubicBezTo>
                    <a:pt x="296" y="2482"/>
                    <a:pt x="284" y="2477"/>
                    <a:pt x="267" y="2471"/>
                  </a:cubicBezTo>
                  <a:cubicBezTo>
                    <a:pt x="267" y="2466"/>
                    <a:pt x="262" y="2466"/>
                    <a:pt x="257" y="2460"/>
                  </a:cubicBezTo>
                  <a:cubicBezTo>
                    <a:pt x="244" y="2448"/>
                    <a:pt x="228" y="2437"/>
                    <a:pt x="216" y="2421"/>
                  </a:cubicBezTo>
                  <a:cubicBezTo>
                    <a:pt x="210" y="2421"/>
                    <a:pt x="210" y="2414"/>
                    <a:pt x="205" y="2408"/>
                  </a:cubicBezTo>
                  <a:cubicBezTo>
                    <a:pt x="199" y="2403"/>
                    <a:pt x="199" y="2398"/>
                    <a:pt x="194" y="2392"/>
                  </a:cubicBezTo>
                  <a:cubicBezTo>
                    <a:pt x="182" y="2374"/>
                    <a:pt x="171" y="2353"/>
                    <a:pt x="160" y="2324"/>
                  </a:cubicBezTo>
                  <a:cubicBezTo>
                    <a:pt x="154" y="2318"/>
                    <a:pt x="154" y="2318"/>
                    <a:pt x="154" y="2312"/>
                  </a:cubicBezTo>
                  <a:cubicBezTo>
                    <a:pt x="137" y="2267"/>
                    <a:pt x="120" y="2222"/>
                    <a:pt x="108" y="2170"/>
                  </a:cubicBezTo>
                  <a:cubicBezTo>
                    <a:pt x="108" y="2148"/>
                    <a:pt x="102" y="2125"/>
                    <a:pt x="97" y="2107"/>
                  </a:cubicBezTo>
                  <a:cubicBezTo>
                    <a:pt x="97" y="2085"/>
                    <a:pt x="92" y="2062"/>
                    <a:pt x="92" y="2039"/>
                  </a:cubicBezTo>
                  <a:cubicBezTo>
                    <a:pt x="92" y="2039"/>
                    <a:pt x="86" y="2039"/>
                    <a:pt x="86" y="2046"/>
                  </a:cubicBezTo>
                  <a:cubicBezTo>
                    <a:pt x="23" y="2068"/>
                    <a:pt x="0" y="2141"/>
                    <a:pt x="23" y="2198"/>
                  </a:cubicBezTo>
                  <a:cubicBezTo>
                    <a:pt x="23" y="2204"/>
                    <a:pt x="29" y="2209"/>
                    <a:pt x="29" y="2216"/>
                  </a:cubicBezTo>
                  <a:lnTo>
                    <a:pt x="29" y="2222"/>
                  </a:lnTo>
                  <a:cubicBezTo>
                    <a:pt x="18" y="2243"/>
                    <a:pt x="18" y="2278"/>
                    <a:pt x="29" y="2301"/>
                  </a:cubicBezTo>
                  <a:cubicBezTo>
                    <a:pt x="79" y="2380"/>
                    <a:pt x="131" y="2460"/>
                    <a:pt x="210" y="2523"/>
                  </a:cubicBezTo>
                  <a:cubicBezTo>
                    <a:pt x="267" y="2568"/>
                    <a:pt x="341" y="2597"/>
                    <a:pt x="415" y="2602"/>
                  </a:cubicBezTo>
                  <a:lnTo>
                    <a:pt x="438" y="2602"/>
                  </a:lnTo>
                  <a:cubicBezTo>
                    <a:pt x="585" y="2602"/>
                    <a:pt x="722" y="2516"/>
                    <a:pt x="824" y="2421"/>
                  </a:cubicBezTo>
                  <a:cubicBezTo>
                    <a:pt x="960" y="2290"/>
                    <a:pt x="1063" y="2141"/>
                    <a:pt x="1159" y="1983"/>
                  </a:cubicBezTo>
                  <a:cubicBezTo>
                    <a:pt x="1251" y="1829"/>
                    <a:pt x="1335" y="1671"/>
                    <a:pt x="1416" y="1511"/>
                  </a:cubicBezTo>
                  <a:cubicBezTo>
                    <a:pt x="1455" y="1425"/>
                    <a:pt x="1489" y="1341"/>
                    <a:pt x="1529" y="1255"/>
                  </a:cubicBezTo>
                  <a:cubicBezTo>
                    <a:pt x="1545" y="1210"/>
                    <a:pt x="1523" y="1159"/>
                    <a:pt x="1484" y="1136"/>
                  </a:cubicBezTo>
                  <a:cubicBezTo>
                    <a:pt x="1568" y="942"/>
                    <a:pt x="1648" y="756"/>
                    <a:pt x="1723" y="562"/>
                  </a:cubicBezTo>
                  <a:cubicBezTo>
                    <a:pt x="1762" y="465"/>
                    <a:pt x="1796" y="368"/>
                    <a:pt x="1836" y="278"/>
                  </a:cubicBezTo>
                  <a:cubicBezTo>
                    <a:pt x="1859" y="221"/>
                    <a:pt x="1875" y="164"/>
                    <a:pt x="1904" y="113"/>
                  </a:cubicBezTo>
                  <a:cubicBezTo>
                    <a:pt x="1920" y="74"/>
                    <a:pt x="1899" y="22"/>
                    <a:pt x="1859" y="6"/>
                  </a:cubicBezTo>
                  <a:cubicBezTo>
                    <a:pt x="1847" y="0"/>
                    <a:pt x="1836" y="0"/>
                    <a:pt x="1825"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5" name="Google Shape;705;p13"/>
            <p:cNvSpPr/>
            <p:nvPr/>
          </p:nvSpPr>
          <p:spPr>
            <a:xfrm>
              <a:off x="8295511" y="681446"/>
              <a:ext cx="55514" cy="78897"/>
            </a:xfrm>
            <a:custGeom>
              <a:avLst/>
              <a:gdLst/>
              <a:ahLst/>
              <a:cxnLst/>
              <a:rect l="l" t="t" r="r" b="b"/>
              <a:pathLst>
                <a:path w="1688" h="2399" extrusionOk="0">
                  <a:moveTo>
                    <a:pt x="1688" y="1"/>
                  </a:moveTo>
                  <a:cubicBezTo>
                    <a:pt x="1666" y="12"/>
                    <a:pt x="1643" y="23"/>
                    <a:pt x="1619" y="35"/>
                  </a:cubicBezTo>
                  <a:cubicBezTo>
                    <a:pt x="1608" y="64"/>
                    <a:pt x="1598" y="91"/>
                    <a:pt x="1585" y="119"/>
                  </a:cubicBezTo>
                  <a:cubicBezTo>
                    <a:pt x="1540" y="227"/>
                    <a:pt x="1495" y="336"/>
                    <a:pt x="1449" y="444"/>
                  </a:cubicBezTo>
                  <a:cubicBezTo>
                    <a:pt x="1330" y="728"/>
                    <a:pt x="1199" y="1006"/>
                    <a:pt x="1052" y="1279"/>
                  </a:cubicBezTo>
                  <a:cubicBezTo>
                    <a:pt x="932" y="1489"/>
                    <a:pt x="801" y="1693"/>
                    <a:pt x="636" y="1864"/>
                  </a:cubicBezTo>
                  <a:cubicBezTo>
                    <a:pt x="580" y="1921"/>
                    <a:pt x="523" y="1966"/>
                    <a:pt x="460" y="2012"/>
                  </a:cubicBezTo>
                  <a:cubicBezTo>
                    <a:pt x="431" y="2023"/>
                    <a:pt x="404" y="2041"/>
                    <a:pt x="370" y="2052"/>
                  </a:cubicBezTo>
                  <a:cubicBezTo>
                    <a:pt x="352" y="2052"/>
                    <a:pt x="336" y="2057"/>
                    <a:pt x="318" y="2057"/>
                  </a:cubicBezTo>
                  <a:cubicBezTo>
                    <a:pt x="302" y="2057"/>
                    <a:pt x="284" y="2057"/>
                    <a:pt x="273" y="2052"/>
                  </a:cubicBezTo>
                  <a:cubicBezTo>
                    <a:pt x="250" y="2046"/>
                    <a:pt x="227" y="2034"/>
                    <a:pt x="205" y="2023"/>
                  </a:cubicBezTo>
                  <a:cubicBezTo>
                    <a:pt x="193" y="2018"/>
                    <a:pt x="187" y="2012"/>
                    <a:pt x="176" y="2007"/>
                  </a:cubicBezTo>
                  <a:cubicBezTo>
                    <a:pt x="166" y="2000"/>
                    <a:pt x="159" y="1995"/>
                    <a:pt x="148" y="1989"/>
                  </a:cubicBezTo>
                  <a:cubicBezTo>
                    <a:pt x="125" y="1950"/>
                    <a:pt x="85" y="1926"/>
                    <a:pt x="40" y="1926"/>
                  </a:cubicBezTo>
                  <a:cubicBezTo>
                    <a:pt x="29" y="1926"/>
                    <a:pt x="11" y="1926"/>
                    <a:pt x="1" y="1932"/>
                  </a:cubicBezTo>
                  <a:cubicBezTo>
                    <a:pt x="1" y="1955"/>
                    <a:pt x="6" y="1978"/>
                    <a:pt x="6" y="2000"/>
                  </a:cubicBezTo>
                  <a:cubicBezTo>
                    <a:pt x="11" y="2018"/>
                    <a:pt x="17" y="2041"/>
                    <a:pt x="17" y="2063"/>
                  </a:cubicBezTo>
                  <a:cubicBezTo>
                    <a:pt x="29" y="2115"/>
                    <a:pt x="46" y="2160"/>
                    <a:pt x="63" y="2205"/>
                  </a:cubicBezTo>
                  <a:cubicBezTo>
                    <a:pt x="63" y="2211"/>
                    <a:pt x="63" y="2211"/>
                    <a:pt x="69" y="2217"/>
                  </a:cubicBezTo>
                  <a:cubicBezTo>
                    <a:pt x="80" y="2246"/>
                    <a:pt x="91" y="2267"/>
                    <a:pt x="103" y="2285"/>
                  </a:cubicBezTo>
                  <a:cubicBezTo>
                    <a:pt x="108" y="2291"/>
                    <a:pt x="108" y="2296"/>
                    <a:pt x="114" y="2301"/>
                  </a:cubicBezTo>
                  <a:cubicBezTo>
                    <a:pt x="119" y="2307"/>
                    <a:pt x="119" y="2314"/>
                    <a:pt x="125" y="2314"/>
                  </a:cubicBezTo>
                  <a:cubicBezTo>
                    <a:pt x="137" y="2330"/>
                    <a:pt x="153" y="2341"/>
                    <a:pt x="166" y="2353"/>
                  </a:cubicBezTo>
                  <a:cubicBezTo>
                    <a:pt x="171" y="2359"/>
                    <a:pt x="176" y="2359"/>
                    <a:pt x="176" y="2364"/>
                  </a:cubicBezTo>
                  <a:cubicBezTo>
                    <a:pt x="193" y="2370"/>
                    <a:pt x="205" y="2375"/>
                    <a:pt x="216" y="2387"/>
                  </a:cubicBezTo>
                  <a:cubicBezTo>
                    <a:pt x="227" y="2387"/>
                    <a:pt x="234" y="2387"/>
                    <a:pt x="239" y="2393"/>
                  </a:cubicBezTo>
                  <a:cubicBezTo>
                    <a:pt x="250" y="2393"/>
                    <a:pt x="261" y="2398"/>
                    <a:pt x="273" y="2398"/>
                  </a:cubicBezTo>
                  <a:lnTo>
                    <a:pt x="352" y="2398"/>
                  </a:lnTo>
                  <a:cubicBezTo>
                    <a:pt x="376" y="2393"/>
                    <a:pt x="404" y="2387"/>
                    <a:pt x="431" y="2382"/>
                  </a:cubicBezTo>
                  <a:cubicBezTo>
                    <a:pt x="444" y="2375"/>
                    <a:pt x="460" y="2370"/>
                    <a:pt x="472" y="2364"/>
                  </a:cubicBezTo>
                  <a:cubicBezTo>
                    <a:pt x="534" y="2336"/>
                    <a:pt x="597" y="2301"/>
                    <a:pt x="659" y="2256"/>
                  </a:cubicBezTo>
                  <a:lnTo>
                    <a:pt x="665" y="2251"/>
                  </a:lnTo>
                  <a:cubicBezTo>
                    <a:pt x="670" y="2251"/>
                    <a:pt x="670" y="2246"/>
                    <a:pt x="677" y="2246"/>
                  </a:cubicBezTo>
                  <a:cubicBezTo>
                    <a:pt x="722" y="2211"/>
                    <a:pt x="762" y="2171"/>
                    <a:pt x="801" y="2131"/>
                  </a:cubicBezTo>
                  <a:cubicBezTo>
                    <a:pt x="841" y="2091"/>
                    <a:pt x="875" y="2052"/>
                    <a:pt x="909" y="2007"/>
                  </a:cubicBezTo>
                  <a:cubicBezTo>
                    <a:pt x="955" y="1950"/>
                    <a:pt x="995" y="1887"/>
                    <a:pt x="1029" y="1824"/>
                  </a:cubicBezTo>
                  <a:cubicBezTo>
                    <a:pt x="1040" y="1795"/>
                    <a:pt x="1057" y="1768"/>
                    <a:pt x="1068" y="1734"/>
                  </a:cubicBezTo>
                  <a:cubicBezTo>
                    <a:pt x="1120" y="1614"/>
                    <a:pt x="1165" y="1489"/>
                    <a:pt x="1210" y="1359"/>
                  </a:cubicBezTo>
                  <a:lnTo>
                    <a:pt x="1228" y="1302"/>
                  </a:lnTo>
                  <a:cubicBezTo>
                    <a:pt x="1284" y="1142"/>
                    <a:pt x="1341" y="990"/>
                    <a:pt x="1398" y="830"/>
                  </a:cubicBezTo>
                  <a:lnTo>
                    <a:pt x="1467" y="625"/>
                  </a:lnTo>
                  <a:cubicBezTo>
                    <a:pt x="1501" y="523"/>
                    <a:pt x="1535" y="426"/>
                    <a:pt x="1569" y="329"/>
                  </a:cubicBezTo>
                  <a:cubicBezTo>
                    <a:pt x="1598" y="250"/>
                    <a:pt x="1625" y="166"/>
                    <a:pt x="1653" y="85"/>
                  </a:cubicBezTo>
                  <a:lnTo>
                    <a:pt x="1659" y="74"/>
                  </a:lnTo>
                  <a:lnTo>
                    <a:pt x="1688"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6" name="Google Shape;706;p13"/>
            <p:cNvSpPr/>
            <p:nvPr/>
          </p:nvSpPr>
          <p:spPr>
            <a:xfrm>
              <a:off x="7739172" y="822568"/>
              <a:ext cx="60349" cy="91164"/>
            </a:xfrm>
            <a:custGeom>
              <a:avLst/>
              <a:gdLst/>
              <a:ahLst/>
              <a:cxnLst/>
              <a:rect l="l" t="t" r="r" b="b"/>
              <a:pathLst>
                <a:path w="1835" h="2772" extrusionOk="0">
                  <a:moveTo>
                    <a:pt x="1648" y="244"/>
                  </a:moveTo>
                  <a:lnTo>
                    <a:pt x="1648" y="250"/>
                  </a:lnTo>
                  <a:cubicBezTo>
                    <a:pt x="1643" y="295"/>
                    <a:pt x="1637" y="341"/>
                    <a:pt x="1630" y="392"/>
                  </a:cubicBezTo>
                  <a:lnTo>
                    <a:pt x="1630" y="431"/>
                  </a:lnTo>
                  <a:cubicBezTo>
                    <a:pt x="1619" y="528"/>
                    <a:pt x="1608" y="619"/>
                    <a:pt x="1603" y="716"/>
                  </a:cubicBezTo>
                  <a:lnTo>
                    <a:pt x="1591" y="858"/>
                  </a:lnTo>
                  <a:cubicBezTo>
                    <a:pt x="1562" y="1125"/>
                    <a:pt x="1523" y="1438"/>
                    <a:pt x="1438" y="1739"/>
                  </a:cubicBezTo>
                  <a:cubicBezTo>
                    <a:pt x="1392" y="1897"/>
                    <a:pt x="1336" y="2028"/>
                    <a:pt x="1267" y="2141"/>
                  </a:cubicBezTo>
                  <a:cubicBezTo>
                    <a:pt x="1221" y="2216"/>
                    <a:pt x="1171" y="2272"/>
                    <a:pt x="1119" y="2324"/>
                  </a:cubicBezTo>
                  <a:cubicBezTo>
                    <a:pt x="1074" y="2369"/>
                    <a:pt x="1023" y="2409"/>
                    <a:pt x="966" y="2437"/>
                  </a:cubicBezTo>
                  <a:cubicBezTo>
                    <a:pt x="903" y="2471"/>
                    <a:pt x="846" y="2494"/>
                    <a:pt x="785" y="2511"/>
                  </a:cubicBezTo>
                  <a:cubicBezTo>
                    <a:pt x="744" y="2523"/>
                    <a:pt x="704" y="2529"/>
                    <a:pt x="665" y="2529"/>
                  </a:cubicBezTo>
                  <a:cubicBezTo>
                    <a:pt x="636" y="2529"/>
                    <a:pt x="602" y="2523"/>
                    <a:pt x="568" y="2511"/>
                  </a:cubicBezTo>
                  <a:cubicBezTo>
                    <a:pt x="539" y="2500"/>
                    <a:pt x="512" y="2489"/>
                    <a:pt x="489" y="2477"/>
                  </a:cubicBezTo>
                  <a:cubicBezTo>
                    <a:pt x="460" y="2455"/>
                    <a:pt x="432" y="2437"/>
                    <a:pt x="410" y="2414"/>
                  </a:cubicBezTo>
                  <a:cubicBezTo>
                    <a:pt x="381" y="2380"/>
                    <a:pt x="352" y="2346"/>
                    <a:pt x="329" y="2301"/>
                  </a:cubicBezTo>
                  <a:cubicBezTo>
                    <a:pt x="301" y="2256"/>
                    <a:pt x="284" y="2204"/>
                    <a:pt x="266" y="2148"/>
                  </a:cubicBezTo>
                  <a:cubicBezTo>
                    <a:pt x="256" y="2085"/>
                    <a:pt x="245" y="2023"/>
                    <a:pt x="245" y="1960"/>
                  </a:cubicBezTo>
                  <a:cubicBezTo>
                    <a:pt x="250" y="1886"/>
                    <a:pt x="261" y="1823"/>
                    <a:pt x="279" y="1761"/>
                  </a:cubicBezTo>
                  <a:cubicBezTo>
                    <a:pt x="318" y="1619"/>
                    <a:pt x="381" y="1488"/>
                    <a:pt x="466" y="1346"/>
                  </a:cubicBezTo>
                  <a:cubicBezTo>
                    <a:pt x="573" y="1170"/>
                    <a:pt x="704" y="1011"/>
                    <a:pt x="875" y="846"/>
                  </a:cubicBezTo>
                  <a:cubicBezTo>
                    <a:pt x="1113" y="619"/>
                    <a:pt x="1386" y="426"/>
                    <a:pt x="1643" y="250"/>
                  </a:cubicBezTo>
                  <a:lnTo>
                    <a:pt x="1648" y="244"/>
                  </a:lnTo>
                  <a:close/>
                  <a:moveTo>
                    <a:pt x="1722" y="0"/>
                  </a:moveTo>
                  <a:cubicBezTo>
                    <a:pt x="1705" y="0"/>
                    <a:pt x="1688" y="6"/>
                    <a:pt x="1671" y="17"/>
                  </a:cubicBezTo>
                  <a:cubicBezTo>
                    <a:pt x="1210" y="334"/>
                    <a:pt x="722" y="641"/>
                    <a:pt x="376" y="1097"/>
                  </a:cubicBezTo>
                  <a:cubicBezTo>
                    <a:pt x="284" y="1210"/>
                    <a:pt x="211" y="1335"/>
                    <a:pt x="148" y="1466"/>
                  </a:cubicBezTo>
                  <a:cubicBezTo>
                    <a:pt x="85" y="1585"/>
                    <a:pt x="40" y="1716"/>
                    <a:pt x="17" y="1852"/>
                  </a:cubicBezTo>
                  <a:cubicBezTo>
                    <a:pt x="1" y="1971"/>
                    <a:pt x="6" y="2096"/>
                    <a:pt x="35" y="2209"/>
                  </a:cubicBezTo>
                  <a:cubicBezTo>
                    <a:pt x="62" y="2329"/>
                    <a:pt x="108" y="2437"/>
                    <a:pt x="182" y="2534"/>
                  </a:cubicBezTo>
                  <a:cubicBezTo>
                    <a:pt x="250" y="2619"/>
                    <a:pt x="341" y="2694"/>
                    <a:pt x="449" y="2733"/>
                  </a:cubicBezTo>
                  <a:cubicBezTo>
                    <a:pt x="514" y="2759"/>
                    <a:pt x="582" y="2772"/>
                    <a:pt x="650" y="2772"/>
                  </a:cubicBezTo>
                  <a:cubicBezTo>
                    <a:pt x="701" y="2772"/>
                    <a:pt x="752" y="2764"/>
                    <a:pt x="801" y="2749"/>
                  </a:cubicBezTo>
                  <a:cubicBezTo>
                    <a:pt x="932" y="2721"/>
                    <a:pt x="1051" y="2653"/>
                    <a:pt x="1153" y="2568"/>
                  </a:cubicBezTo>
                  <a:cubicBezTo>
                    <a:pt x="1233" y="2500"/>
                    <a:pt x="1307" y="2414"/>
                    <a:pt x="1364" y="2329"/>
                  </a:cubicBezTo>
                  <a:cubicBezTo>
                    <a:pt x="1494" y="2136"/>
                    <a:pt x="1574" y="1915"/>
                    <a:pt x="1630" y="1693"/>
                  </a:cubicBezTo>
                  <a:cubicBezTo>
                    <a:pt x="1693" y="1459"/>
                    <a:pt x="1727" y="1215"/>
                    <a:pt x="1756" y="971"/>
                  </a:cubicBezTo>
                  <a:cubicBezTo>
                    <a:pt x="1779" y="818"/>
                    <a:pt x="1790" y="659"/>
                    <a:pt x="1808" y="499"/>
                  </a:cubicBezTo>
                  <a:cubicBezTo>
                    <a:pt x="1813" y="426"/>
                    <a:pt x="1818" y="352"/>
                    <a:pt x="1824" y="284"/>
                  </a:cubicBezTo>
                  <a:cubicBezTo>
                    <a:pt x="1829" y="216"/>
                    <a:pt x="1835" y="147"/>
                    <a:pt x="1835" y="79"/>
                  </a:cubicBezTo>
                  <a:cubicBezTo>
                    <a:pt x="1835" y="45"/>
                    <a:pt x="1801" y="22"/>
                    <a:pt x="1773" y="17"/>
                  </a:cubicBezTo>
                  <a:cubicBezTo>
                    <a:pt x="1756" y="6"/>
                    <a:pt x="1739" y="0"/>
                    <a:pt x="1722"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7" name="Google Shape;707;p13"/>
            <p:cNvSpPr/>
            <p:nvPr/>
          </p:nvSpPr>
          <p:spPr>
            <a:xfrm>
              <a:off x="7747196" y="830592"/>
              <a:ext cx="46174" cy="75148"/>
            </a:xfrm>
            <a:custGeom>
              <a:avLst/>
              <a:gdLst/>
              <a:ahLst/>
              <a:cxnLst/>
              <a:rect l="l" t="t" r="r" b="b"/>
              <a:pathLst>
                <a:path w="1404" h="2285" extrusionOk="0">
                  <a:moveTo>
                    <a:pt x="1404" y="0"/>
                  </a:moveTo>
                  <a:lnTo>
                    <a:pt x="1399" y="6"/>
                  </a:lnTo>
                  <a:cubicBezTo>
                    <a:pt x="1142" y="182"/>
                    <a:pt x="869" y="375"/>
                    <a:pt x="631" y="602"/>
                  </a:cubicBezTo>
                  <a:cubicBezTo>
                    <a:pt x="460" y="767"/>
                    <a:pt x="329" y="926"/>
                    <a:pt x="222" y="1102"/>
                  </a:cubicBezTo>
                  <a:cubicBezTo>
                    <a:pt x="137" y="1244"/>
                    <a:pt x="74" y="1375"/>
                    <a:pt x="35" y="1517"/>
                  </a:cubicBezTo>
                  <a:cubicBezTo>
                    <a:pt x="17" y="1579"/>
                    <a:pt x="6" y="1642"/>
                    <a:pt x="1" y="1716"/>
                  </a:cubicBezTo>
                  <a:cubicBezTo>
                    <a:pt x="1" y="1779"/>
                    <a:pt x="12" y="1841"/>
                    <a:pt x="22" y="1904"/>
                  </a:cubicBezTo>
                  <a:cubicBezTo>
                    <a:pt x="40" y="1960"/>
                    <a:pt x="57" y="2012"/>
                    <a:pt x="85" y="2057"/>
                  </a:cubicBezTo>
                  <a:cubicBezTo>
                    <a:pt x="108" y="2102"/>
                    <a:pt x="137" y="2136"/>
                    <a:pt x="166" y="2170"/>
                  </a:cubicBezTo>
                  <a:cubicBezTo>
                    <a:pt x="188" y="2193"/>
                    <a:pt x="216" y="2211"/>
                    <a:pt x="245" y="2233"/>
                  </a:cubicBezTo>
                  <a:cubicBezTo>
                    <a:pt x="268" y="2245"/>
                    <a:pt x="295" y="2261"/>
                    <a:pt x="324" y="2267"/>
                  </a:cubicBezTo>
                  <a:cubicBezTo>
                    <a:pt x="358" y="2279"/>
                    <a:pt x="392" y="2285"/>
                    <a:pt x="421" y="2285"/>
                  </a:cubicBezTo>
                  <a:cubicBezTo>
                    <a:pt x="460" y="2285"/>
                    <a:pt x="500" y="2279"/>
                    <a:pt x="541" y="2267"/>
                  </a:cubicBezTo>
                  <a:cubicBezTo>
                    <a:pt x="602" y="2250"/>
                    <a:pt x="659" y="2227"/>
                    <a:pt x="722" y="2193"/>
                  </a:cubicBezTo>
                  <a:cubicBezTo>
                    <a:pt x="779" y="2165"/>
                    <a:pt x="830" y="2125"/>
                    <a:pt x="875" y="2080"/>
                  </a:cubicBezTo>
                  <a:cubicBezTo>
                    <a:pt x="927" y="2028"/>
                    <a:pt x="972" y="1972"/>
                    <a:pt x="1023" y="1897"/>
                  </a:cubicBezTo>
                  <a:cubicBezTo>
                    <a:pt x="1092" y="1784"/>
                    <a:pt x="1148" y="1653"/>
                    <a:pt x="1194" y="1495"/>
                  </a:cubicBezTo>
                  <a:cubicBezTo>
                    <a:pt x="1279" y="1194"/>
                    <a:pt x="1318" y="881"/>
                    <a:pt x="1341" y="614"/>
                  </a:cubicBezTo>
                  <a:lnTo>
                    <a:pt x="1359" y="472"/>
                  </a:lnTo>
                  <a:cubicBezTo>
                    <a:pt x="1364" y="375"/>
                    <a:pt x="1375" y="284"/>
                    <a:pt x="1381" y="187"/>
                  </a:cubicBezTo>
                  <a:lnTo>
                    <a:pt x="1386" y="148"/>
                  </a:lnTo>
                  <a:cubicBezTo>
                    <a:pt x="1393" y="97"/>
                    <a:pt x="1399" y="51"/>
                    <a:pt x="1404" y="6"/>
                  </a:cubicBezTo>
                  <a:lnTo>
                    <a:pt x="1404" y="0"/>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8" name="Google Shape;708;p13"/>
            <p:cNvSpPr/>
            <p:nvPr/>
          </p:nvSpPr>
          <p:spPr>
            <a:xfrm>
              <a:off x="7790543" y="835427"/>
              <a:ext cx="2269" cy="22627"/>
            </a:xfrm>
            <a:custGeom>
              <a:avLst/>
              <a:gdLst/>
              <a:ahLst/>
              <a:cxnLst/>
              <a:rect l="l" t="t" r="r" b="b"/>
              <a:pathLst>
                <a:path w="69" h="688" extrusionOk="0">
                  <a:moveTo>
                    <a:pt x="68" y="1"/>
                  </a:moveTo>
                  <a:lnTo>
                    <a:pt x="63" y="40"/>
                  </a:lnTo>
                  <a:cubicBezTo>
                    <a:pt x="57" y="137"/>
                    <a:pt x="46" y="228"/>
                    <a:pt x="41" y="325"/>
                  </a:cubicBezTo>
                  <a:cubicBezTo>
                    <a:pt x="46" y="228"/>
                    <a:pt x="57" y="137"/>
                    <a:pt x="68" y="40"/>
                  </a:cubicBezTo>
                  <a:lnTo>
                    <a:pt x="68" y="1"/>
                  </a:lnTo>
                  <a:close/>
                  <a:moveTo>
                    <a:pt x="41" y="325"/>
                  </a:moveTo>
                  <a:lnTo>
                    <a:pt x="23" y="467"/>
                  </a:lnTo>
                  <a:cubicBezTo>
                    <a:pt x="18" y="541"/>
                    <a:pt x="12" y="614"/>
                    <a:pt x="0" y="688"/>
                  </a:cubicBezTo>
                  <a:cubicBezTo>
                    <a:pt x="12" y="614"/>
                    <a:pt x="18" y="541"/>
                    <a:pt x="29" y="467"/>
                  </a:cubicBezTo>
                  <a:lnTo>
                    <a:pt x="41" y="325"/>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9" name="Google Shape;709;p13"/>
            <p:cNvSpPr/>
            <p:nvPr/>
          </p:nvSpPr>
          <p:spPr>
            <a:xfrm>
              <a:off x="7743085" y="825692"/>
              <a:ext cx="55317" cy="82844"/>
            </a:xfrm>
            <a:custGeom>
              <a:avLst/>
              <a:gdLst/>
              <a:ahLst/>
              <a:cxnLst/>
              <a:rect l="l" t="t" r="r" b="b"/>
              <a:pathLst>
                <a:path w="1682" h="2519" extrusionOk="0">
                  <a:moveTo>
                    <a:pt x="1545" y="1"/>
                  </a:moveTo>
                  <a:cubicBezTo>
                    <a:pt x="1477" y="1"/>
                    <a:pt x="1421" y="52"/>
                    <a:pt x="1409" y="121"/>
                  </a:cubicBezTo>
                  <a:cubicBezTo>
                    <a:pt x="1409" y="160"/>
                    <a:pt x="1404" y="200"/>
                    <a:pt x="1398" y="239"/>
                  </a:cubicBezTo>
                  <a:cubicBezTo>
                    <a:pt x="1438" y="212"/>
                    <a:pt x="1484" y="183"/>
                    <a:pt x="1524" y="155"/>
                  </a:cubicBezTo>
                  <a:lnTo>
                    <a:pt x="1529" y="149"/>
                  </a:lnTo>
                  <a:lnTo>
                    <a:pt x="1529" y="155"/>
                  </a:lnTo>
                  <a:cubicBezTo>
                    <a:pt x="1524" y="200"/>
                    <a:pt x="1518" y="246"/>
                    <a:pt x="1511" y="297"/>
                  </a:cubicBezTo>
                  <a:lnTo>
                    <a:pt x="1511" y="336"/>
                  </a:lnTo>
                  <a:cubicBezTo>
                    <a:pt x="1500" y="433"/>
                    <a:pt x="1489" y="524"/>
                    <a:pt x="1484" y="621"/>
                  </a:cubicBezTo>
                  <a:lnTo>
                    <a:pt x="1472" y="763"/>
                  </a:lnTo>
                  <a:cubicBezTo>
                    <a:pt x="1461" y="837"/>
                    <a:pt x="1455" y="910"/>
                    <a:pt x="1443" y="984"/>
                  </a:cubicBezTo>
                  <a:cubicBezTo>
                    <a:pt x="1421" y="1194"/>
                    <a:pt x="1382" y="1422"/>
                    <a:pt x="1319" y="1644"/>
                  </a:cubicBezTo>
                  <a:cubicBezTo>
                    <a:pt x="1273" y="1802"/>
                    <a:pt x="1217" y="1933"/>
                    <a:pt x="1148" y="2046"/>
                  </a:cubicBezTo>
                  <a:cubicBezTo>
                    <a:pt x="1136" y="2064"/>
                    <a:pt x="1125" y="2080"/>
                    <a:pt x="1114" y="2098"/>
                  </a:cubicBezTo>
                  <a:cubicBezTo>
                    <a:pt x="1075" y="2149"/>
                    <a:pt x="1041" y="2189"/>
                    <a:pt x="1000" y="2229"/>
                  </a:cubicBezTo>
                  <a:cubicBezTo>
                    <a:pt x="960" y="2269"/>
                    <a:pt x="915" y="2297"/>
                    <a:pt x="876" y="2326"/>
                  </a:cubicBezTo>
                  <a:cubicBezTo>
                    <a:pt x="863" y="2331"/>
                    <a:pt x="858" y="2337"/>
                    <a:pt x="847" y="2342"/>
                  </a:cubicBezTo>
                  <a:cubicBezTo>
                    <a:pt x="829" y="2348"/>
                    <a:pt x="813" y="2360"/>
                    <a:pt x="795" y="2365"/>
                  </a:cubicBezTo>
                  <a:cubicBezTo>
                    <a:pt x="756" y="2387"/>
                    <a:pt x="711" y="2405"/>
                    <a:pt x="666" y="2416"/>
                  </a:cubicBezTo>
                  <a:cubicBezTo>
                    <a:pt x="625" y="2428"/>
                    <a:pt x="585" y="2434"/>
                    <a:pt x="546" y="2434"/>
                  </a:cubicBezTo>
                  <a:cubicBezTo>
                    <a:pt x="529" y="2434"/>
                    <a:pt x="506" y="2428"/>
                    <a:pt x="488" y="2428"/>
                  </a:cubicBezTo>
                  <a:cubicBezTo>
                    <a:pt x="478" y="2421"/>
                    <a:pt x="461" y="2421"/>
                    <a:pt x="449" y="2416"/>
                  </a:cubicBezTo>
                  <a:cubicBezTo>
                    <a:pt x="420" y="2410"/>
                    <a:pt x="393" y="2394"/>
                    <a:pt x="370" y="2382"/>
                  </a:cubicBezTo>
                  <a:cubicBezTo>
                    <a:pt x="341" y="2360"/>
                    <a:pt x="313" y="2342"/>
                    <a:pt x="291" y="2319"/>
                  </a:cubicBezTo>
                  <a:cubicBezTo>
                    <a:pt x="262" y="2285"/>
                    <a:pt x="233" y="2251"/>
                    <a:pt x="210" y="2206"/>
                  </a:cubicBezTo>
                  <a:cubicBezTo>
                    <a:pt x="205" y="2200"/>
                    <a:pt x="199" y="2189"/>
                    <a:pt x="194" y="2177"/>
                  </a:cubicBezTo>
                  <a:cubicBezTo>
                    <a:pt x="188" y="2177"/>
                    <a:pt x="182" y="2172"/>
                    <a:pt x="176" y="2166"/>
                  </a:cubicBezTo>
                  <a:cubicBezTo>
                    <a:pt x="160" y="2149"/>
                    <a:pt x="142" y="2127"/>
                    <a:pt x="131" y="2109"/>
                  </a:cubicBezTo>
                  <a:cubicBezTo>
                    <a:pt x="120" y="2093"/>
                    <a:pt x="97" y="2080"/>
                    <a:pt x="79" y="2080"/>
                  </a:cubicBezTo>
                  <a:cubicBezTo>
                    <a:pt x="63" y="2080"/>
                    <a:pt x="45" y="2087"/>
                    <a:pt x="34" y="2098"/>
                  </a:cubicBezTo>
                  <a:cubicBezTo>
                    <a:pt x="0" y="2121"/>
                    <a:pt x="0" y="2161"/>
                    <a:pt x="23" y="2195"/>
                  </a:cubicBezTo>
                  <a:cubicBezTo>
                    <a:pt x="52" y="2234"/>
                    <a:pt x="92" y="2274"/>
                    <a:pt x="131" y="2308"/>
                  </a:cubicBezTo>
                  <a:cubicBezTo>
                    <a:pt x="126" y="2319"/>
                    <a:pt x="126" y="2331"/>
                    <a:pt x="120" y="2342"/>
                  </a:cubicBezTo>
                  <a:cubicBezTo>
                    <a:pt x="120" y="2382"/>
                    <a:pt x="126" y="2416"/>
                    <a:pt x="147" y="2444"/>
                  </a:cubicBezTo>
                  <a:cubicBezTo>
                    <a:pt x="176" y="2479"/>
                    <a:pt x="205" y="2489"/>
                    <a:pt x="244" y="2496"/>
                  </a:cubicBezTo>
                  <a:cubicBezTo>
                    <a:pt x="284" y="2507"/>
                    <a:pt x="325" y="2513"/>
                    <a:pt x="364" y="2513"/>
                  </a:cubicBezTo>
                  <a:cubicBezTo>
                    <a:pt x="375" y="2513"/>
                    <a:pt x="393" y="2513"/>
                    <a:pt x="404" y="2507"/>
                  </a:cubicBezTo>
                  <a:cubicBezTo>
                    <a:pt x="438" y="2518"/>
                    <a:pt x="472" y="2518"/>
                    <a:pt x="506" y="2518"/>
                  </a:cubicBezTo>
                  <a:cubicBezTo>
                    <a:pt x="540" y="2518"/>
                    <a:pt x="574" y="2518"/>
                    <a:pt x="603" y="2507"/>
                  </a:cubicBezTo>
                  <a:cubicBezTo>
                    <a:pt x="659" y="2496"/>
                    <a:pt x="716" y="2468"/>
                    <a:pt x="761" y="2439"/>
                  </a:cubicBezTo>
                  <a:cubicBezTo>
                    <a:pt x="779" y="2450"/>
                    <a:pt x="802" y="2455"/>
                    <a:pt x="824" y="2455"/>
                  </a:cubicBezTo>
                  <a:lnTo>
                    <a:pt x="842" y="2455"/>
                  </a:lnTo>
                  <a:cubicBezTo>
                    <a:pt x="870" y="2444"/>
                    <a:pt x="898" y="2439"/>
                    <a:pt x="926" y="2421"/>
                  </a:cubicBezTo>
                  <a:cubicBezTo>
                    <a:pt x="966" y="2405"/>
                    <a:pt x="994" y="2382"/>
                    <a:pt x="1028" y="2353"/>
                  </a:cubicBezTo>
                  <a:cubicBezTo>
                    <a:pt x="1080" y="2308"/>
                    <a:pt x="1131" y="2251"/>
                    <a:pt x="1177" y="2195"/>
                  </a:cubicBezTo>
                  <a:cubicBezTo>
                    <a:pt x="1256" y="2093"/>
                    <a:pt x="1313" y="1967"/>
                    <a:pt x="1364" y="1842"/>
                  </a:cubicBezTo>
                  <a:cubicBezTo>
                    <a:pt x="1409" y="1723"/>
                    <a:pt x="1450" y="1592"/>
                    <a:pt x="1484" y="1461"/>
                  </a:cubicBezTo>
                  <a:cubicBezTo>
                    <a:pt x="1511" y="1343"/>
                    <a:pt x="1534" y="1212"/>
                    <a:pt x="1563" y="1086"/>
                  </a:cubicBezTo>
                  <a:cubicBezTo>
                    <a:pt x="1569" y="1047"/>
                    <a:pt x="1534" y="1007"/>
                    <a:pt x="1495" y="989"/>
                  </a:cubicBezTo>
                  <a:cubicBezTo>
                    <a:pt x="1552" y="808"/>
                    <a:pt x="1597" y="627"/>
                    <a:pt x="1637" y="438"/>
                  </a:cubicBezTo>
                  <a:cubicBezTo>
                    <a:pt x="1654" y="342"/>
                    <a:pt x="1671" y="246"/>
                    <a:pt x="1676" y="149"/>
                  </a:cubicBezTo>
                  <a:cubicBezTo>
                    <a:pt x="1682" y="76"/>
                    <a:pt x="1631" y="7"/>
                    <a:pt x="1558"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0" name="Google Shape;710;p13"/>
            <p:cNvSpPr/>
            <p:nvPr/>
          </p:nvSpPr>
          <p:spPr>
            <a:xfrm>
              <a:off x="7749433" y="830592"/>
              <a:ext cx="43938" cy="75148"/>
            </a:xfrm>
            <a:custGeom>
              <a:avLst/>
              <a:gdLst/>
              <a:ahLst/>
              <a:cxnLst/>
              <a:rect l="l" t="t" r="r" b="b"/>
              <a:pathLst>
                <a:path w="1336" h="2285" extrusionOk="0">
                  <a:moveTo>
                    <a:pt x="1336" y="0"/>
                  </a:moveTo>
                  <a:lnTo>
                    <a:pt x="1331" y="6"/>
                  </a:lnTo>
                  <a:cubicBezTo>
                    <a:pt x="1291" y="34"/>
                    <a:pt x="1245" y="63"/>
                    <a:pt x="1205" y="90"/>
                  </a:cubicBezTo>
                  <a:cubicBezTo>
                    <a:pt x="1182" y="244"/>
                    <a:pt x="1155" y="397"/>
                    <a:pt x="1114" y="546"/>
                  </a:cubicBezTo>
                  <a:cubicBezTo>
                    <a:pt x="1029" y="887"/>
                    <a:pt x="916" y="1228"/>
                    <a:pt x="745" y="1534"/>
                  </a:cubicBezTo>
                  <a:cubicBezTo>
                    <a:pt x="677" y="1653"/>
                    <a:pt x="597" y="1761"/>
                    <a:pt x="507" y="1863"/>
                  </a:cubicBezTo>
                  <a:cubicBezTo>
                    <a:pt x="450" y="1915"/>
                    <a:pt x="392" y="1965"/>
                    <a:pt x="324" y="2006"/>
                  </a:cubicBezTo>
                  <a:cubicBezTo>
                    <a:pt x="279" y="2028"/>
                    <a:pt x="234" y="2051"/>
                    <a:pt x="182" y="2068"/>
                  </a:cubicBezTo>
                  <a:cubicBezTo>
                    <a:pt x="166" y="2075"/>
                    <a:pt x="154" y="2075"/>
                    <a:pt x="143" y="2075"/>
                  </a:cubicBezTo>
                  <a:cubicBezTo>
                    <a:pt x="125" y="2075"/>
                    <a:pt x="114" y="2075"/>
                    <a:pt x="98" y="2068"/>
                  </a:cubicBezTo>
                  <a:lnTo>
                    <a:pt x="80" y="2068"/>
                  </a:lnTo>
                  <a:cubicBezTo>
                    <a:pt x="64" y="2062"/>
                    <a:pt x="46" y="2057"/>
                    <a:pt x="29" y="2051"/>
                  </a:cubicBezTo>
                  <a:cubicBezTo>
                    <a:pt x="17" y="2046"/>
                    <a:pt x="12" y="2040"/>
                    <a:pt x="1" y="2028"/>
                  </a:cubicBezTo>
                  <a:lnTo>
                    <a:pt x="1" y="2028"/>
                  </a:lnTo>
                  <a:cubicBezTo>
                    <a:pt x="6" y="2040"/>
                    <a:pt x="12" y="2051"/>
                    <a:pt x="17" y="2057"/>
                  </a:cubicBezTo>
                  <a:cubicBezTo>
                    <a:pt x="40" y="2102"/>
                    <a:pt x="69" y="2136"/>
                    <a:pt x="98" y="2170"/>
                  </a:cubicBezTo>
                  <a:cubicBezTo>
                    <a:pt x="120" y="2193"/>
                    <a:pt x="148" y="2211"/>
                    <a:pt x="177" y="2233"/>
                  </a:cubicBezTo>
                  <a:cubicBezTo>
                    <a:pt x="200" y="2245"/>
                    <a:pt x="227" y="2261"/>
                    <a:pt x="256" y="2267"/>
                  </a:cubicBezTo>
                  <a:cubicBezTo>
                    <a:pt x="268" y="2272"/>
                    <a:pt x="285" y="2272"/>
                    <a:pt x="295" y="2279"/>
                  </a:cubicBezTo>
                  <a:cubicBezTo>
                    <a:pt x="313" y="2279"/>
                    <a:pt x="336" y="2285"/>
                    <a:pt x="353" y="2285"/>
                  </a:cubicBezTo>
                  <a:cubicBezTo>
                    <a:pt x="392" y="2285"/>
                    <a:pt x="432" y="2279"/>
                    <a:pt x="473" y="2267"/>
                  </a:cubicBezTo>
                  <a:cubicBezTo>
                    <a:pt x="518" y="2256"/>
                    <a:pt x="563" y="2238"/>
                    <a:pt x="602" y="2216"/>
                  </a:cubicBezTo>
                  <a:cubicBezTo>
                    <a:pt x="620" y="2211"/>
                    <a:pt x="636" y="2199"/>
                    <a:pt x="654" y="2193"/>
                  </a:cubicBezTo>
                  <a:cubicBezTo>
                    <a:pt x="665" y="2188"/>
                    <a:pt x="670" y="2182"/>
                    <a:pt x="683" y="2177"/>
                  </a:cubicBezTo>
                  <a:cubicBezTo>
                    <a:pt x="722" y="2148"/>
                    <a:pt x="767" y="2120"/>
                    <a:pt x="807" y="2080"/>
                  </a:cubicBezTo>
                  <a:cubicBezTo>
                    <a:pt x="848" y="2040"/>
                    <a:pt x="882" y="2000"/>
                    <a:pt x="921" y="1949"/>
                  </a:cubicBezTo>
                  <a:cubicBezTo>
                    <a:pt x="932" y="1931"/>
                    <a:pt x="943" y="1915"/>
                    <a:pt x="955" y="1897"/>
                  </a:cubicBezTo>
                  <a:cubicBezTo>
                    <a:pt x="1024" y="1784"/>
                    <a:pt x="1080" y="1653"/>
                    <a:pt x="1126" y="1495"/>
                  </a:cubicBezTo>
                  <a:cubicBezTo>
                    <a:pt x="1189" y="1273"/>
                    <a:pt x="1228" y="1045"/>
                    <a:pt x="1250" y="835"/>
                  </a:cubicBezTo>
                  <a:cubicBezTo>
                    <a:pt x="1262" y="761"/>
                    <a:pt x="1268" y="688"/>
                    <a:pt x="1273" y="614"/>
                  </a:cubicBezTo>
                  <a:lnTo>
                    <a:pt x="1291" y="472"/>
                  </a:lnTo>
                  <a:cubicBezTo>
                    <a:pt x="1296" y="375"/>
                    <a:pt x="1307" y="284"/>
                    <a:pt x="1313" y="187"/>
                  </a:cubicBezTo>
                  <a:lnTo>
                    <a:pt x="1318" y="148"/>
                  </a:lnTo>
                  <a:cubicBezTo>
                    <a:pt x="1325" y="97"/>
                    <a:pt x="1331" y="51"/>
                    <a:pt x="1336" y="6"/>
                  </a:cubicBezTo>
                  <a:lnTo>
                    <a:pt x="1336" y="0"/>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1" name="Google Shape;711;p13"/>
            <p:cNvSpPr/>
            <p:nvPr/>
          </p:nvSpPr>
          <p:spPr>
            <a:xfrm>
              <a:off x="8426867" y="752813"/>
              <a:ext cx="60414" cy="91065"/>
            </a:xfrm>
            <a:custGeom>
              <a:avLst/>
              <a:gdLst/>
              <a:ahLst/>
              <a:cxnLst/>
              <a:rect l="l" t="t" r="r" b="b"/>
              <a:pathLst>
                <a:path w="1837" h="2769" extrusionOk="0">
                  <a:moveTo>
                    <a:pt x="1648" y="246"/>
                  </a:moveTo>
                  <a:lnTo>
                    <a:pt x="1648" y="246"/>
                  </a:lnTo>
                  <a:cubicBezTo>
                    <a:pt x="1643" y="291"/>
                    <a:pt x="1637" y="341"/>
                    <a:pt x="1632" y="388"/>
                  </a:cubicBezTo>
                  <a:lnTo>
                    <a:pt x="1632" y="427"/>
                  </a:lnTo>
                  <a:cubicBezTo>
                    <a:pt x="1620" y="524"/>
                    <a:pt x="1609" y="621"/>
                    <a:pt x="1603" y="711"/>
                  </a:cubicBezTo>
                  <a:lnTo>
                    <a:pt x="1592" y="860"/>
                  </a:lnTo>
                  <a:cubicBezTo>
                    <a:pt x="1564" y="1126"/>
                    <a:pt x="1530" y="1439"/>
                    <a:pt x="1444" y="1734"/>
                  </a:cubicBezTo>
                  <a:cubicBezTo>
                    <a:pt x="1393" y="1893"/>
                    <a:pt x="1336" y="2024"/>
                    <a:pt x="1268" y="2143"/>
                  </a:cubicBezTo>
                  <a:cubicBezTo>
                    <a:pt x="1223" y="2211"/>
                    <a:pt x="1171" y="2274"/>
                    <a:pt x="1121" y="2326"/>
                  </a:cubicBezTo>
                  <a:cubicBezTo>
                    <a:pt x="1074" y="2365"/>
                    <a:pt x="1024" y="2405"/>
                    <a:pt x="972" y="2433"/>
                  </a:cubicBezTo>
                  <a:cubicBezTo>
                    <a:pt x="904" y="2468"/>
                    <a:pt x="848" y="2496"/>
                    <a:pt x="785" y="2513"/>
                  </a:cubicBezTo>
                  <a:cubicBezTo>
                    <a:pt x="746" y="2518"/>
                    <a:pt x="706" y="2523"/>
                    <a:pt x="665" y="2523"/>
                  </a:cubicBezTo>
                  <a:cubicBezTo>
                    <a:pt x="638" y="2523"/>
                    <a:pt x="604" y="2518"/>
                    <a:pt x="570" y="2513"/>
                  </a:cubicBezTo>
                  <a:cubicBezTo>
                    <a:pt x="541" y="2502"/>
                    <a:pt x="518" y="2489"/>
                    <a:pt x="489" y="2473"/>
                  </a:cubicBezTo>
                  <a:cubicBezTo>
                    <a:pt x="461" y="2455"/>
                    <a:pt x="433" y="2433"/>
                    <a:pt x="410" y="2410"/>
                  </a:cubicBezTo>
                  <a:cubicBezTo>
                    <a:pt x="381" y="2376"/>
                    <a:pt x="353" y="2342"/>
                    <a:pt x="331" y="2303"/>
                  </a:cubicBezTo>
                  <a:cubicBezTo>
                    <a:pt x="308" y="2251"/>
                    <a:pt x="285" y="2200"/>
                    <a:pt x="268" y="2148"/>
                  </a:cubicBezTo>
                  <a:cubicBezTo>
                    <a:pt x="256" y="2080"/>
                    <a:pt x="251" y="2019"/>
                    <a:pt x="251" y="1956"/>
                  </a:cubicBezTo>
                  <a:cubicBezTo>
                    <a:pt x="251" y="1888"/>
                    <a:pt x="263" y="1820"/>
                    <a:pt x="279" y="1757"/>
                  </a:cubicBezTo>
                  <a:cubicBezTo>
                    <a:pt x="319" y="1621"/>
                    <a:pt x="381" y="1484"/>
                    <a:pt x="467" y="1342"/>
                  </a:cubicBezTo>
                  <a:cubicBezTo>
                    <a:pt x="575" y="1172"/>
                    <a:pt x="712" y="1007"/>
                    <a:pt x="877" y="842"/>
                  </a:cubicBezTo>
                  <a:cubicBezTo>
                    <a:pt x="1121" y="621"/>
                    <a:pt x="1388" y="422"/>
                    <a:pt x="1648" y="246"/>
                  </a:cubicBezTo>
                  <a:close/>
                  <a:moveTo>
                    <a:pt x="1722" y="1"/>
                  </a:moveTo>
                  <a:cubicBezTo>
                    <a:pt x="1706" y="1"/>
                    <a:pt x="1688" y="7"/>
                    <a:pt x="1672" y="18"/>
                  </a:cubicBezTo>
                  <a:cubicBezTo>
                    <a:pt x="1211" y="336"/>
                    <a:pt x="722" y="643"/>
                    <a:pt x="376" y="1092"/>
                  </a:cubicBezTo>
                  <a:cubicBezTo>
                    <a:pt x="290" y="1206"/>
                    <a:pt x="211" y="1330"/>
                    <a:pt x="148" y="1461"/>
                  </a:cubicBezTo>
                  <a:cubicBezTo>
                    <a:pt x="92" y="1587"/>
                    <a:pt x="41" y="1717"/>
                    <a:pt x="17" y="1854"/>
                  </a:cubicBezTo>
                  <a:cubicBezTo>
                    <a:pt x="1" y="1967"/>
                    <a:pt x="6" y="2093"/>
                    <a:pt x="35" y="2211"/>
                  </a:cubicBezTo>
                  <a:cubicBezTo>
                    <a:pt x="64" y="2326"/>
                    <a:pt x="109" y="2433"/>
                    <a:pt x="182" y="2530"/>
                  </a:cubicBezTo>
                  <a:cubicBezTo>
                    <a:pt x="251" y="2620"/>
                    <a:pt x="347" y="2688"/>
                    <a:pt x="450" y="2728"/>
                  </a:cubicBezTo>
                  <a:cubicBezTo>
                    <a:pt x="517" y="2756"/>
                    <a:pt x="589" y="2769"/>
                    <a:pt x="660" y="2769"/>
                  </a:cubicBezTo>
                  <a:cubicBezTo>
                    <a:pt x="708" y="2769"/>
                    <a:pt x="756" y="2763"/>
                    <a:pt x="802" y="2751"/>
                  </a:cubicBezTo>
                  <a:cubicBezTo>
                    <a:pt x="932" y="2717"/>
                    <a:pt x="1052" y="2654"/>
                    <a:pt x="1155" y="2564"/>
                  </a:cubicBezTo>
                  <a:cubicBezTo>
                    <a:pt x="1239" y="2496"/>
                    <a:pt x="1307" y="2416"/>
                    <a:pt x="1365" y="2326"/>
                  </a:cubicBezTo>
                  <a:cubicBezTo>
                    <a:pt x="1496" y="2132"/>
                    <a:pt x="1575" y="1917"/>
                    <a:pt x="1632" y="1689"/>
                  </a:cubicBezTo>
                  <a:cubicBezTo>
                    <a:pt x="1695" y="1456"/>
                    <a:pt x="1729" y="1212"/>
                    <a:pt x="1756" y="973"/>
                  </a:cubicBezTo>
                  <a:cubicBezTo>
                    <a:pt x="1779" y="813"/>
                    <a:pt x="1790" y="655"/>
                    <a:pt x="1808" y="496"/>
                  </a:cubicBezTo>
                  <a:cubicBezTo>
                    <a:pt x="1813" y="422"/>
                    <a:pt x="1819" y="354"/>
                    <a:pt x="1824" y="280"/>
                  </a:cubicBezTo>
                  <a:cubicBezTo>
                    <a:pt x="1831" y="212"/>
                    <a:pt x="1837" y="144"/>
                    <a:pt x="1837" y="81"/>
                  </a:cubicBezTo>
                  <a:cubicBezTo>
                    <a:pt x="1837" y="41"/>
                    <a:pt x="1808" y="18"/>
                    <a:pt x="1774" y="13"/>
                  </a:cubicBezTo>
                  <a:cubicBezTo>
                    <a:pt x="1756" y="1"/>
                    <a:pt x="1740" y="1"/>
                    <a:pt x="1722"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2" name="Google Shape;712;p13"/>
            <p:cNvSpPr/>
            <p:nvPr/>
          </p:nvSpPr>
          <p:spPr>
            <a:xfrm>
              <a:off x="8435089" y="760870"/>
              <a:ext cx="46010" cy="74951"/>
            </a:xfrm>
            <a:custGeom>
              <a:avLst/>
              <a:gdLst/>
              <a:ahLst/>
              <a:cxnLst/>
              <a:rect l="l" t="t" r="r" b="b"/>
              <a:pathLst>
                <a:path w="1399" h="2279" extrusionOk="0">
                  <a:moveTo>
                    <a:pt x="1398" y="1"/>
                  </a:moveTo>
                  <a:lnTo>
                    <a:pt x="1398" y="1"/>
                  </a:lnTo>
                  <a:cubicBezTo>
                    <a:pt x="1138" y="177"/>
                    <a:pt x="871" y="376"/>
                    <a:pt x="627" y="602"/>
                  </a:cubicBezTo>
                  <a:cubicBezTo>
                    <a:pt x="462" y="762"/>
                    <a:pt x="325" y="927"/>
                    <a:pt x="217" y="1097"/>
                  </a:cubicBezTo>
                  <a:cubicBezTo>
                    <a:pt x="131" y="1239"/>
                    <a:pt x="69" y="1376"/>
                    <a:pt x="29" y="1512"/>
                  </a:cubicBezTo>
                  <a:cubicBezTo>
                    <a:pt x="13" y="1575"/>
                    <a:pt x="1" y="1643"/>
                    <a:pt x="1" y="1711"/>
                  </a:cubicBezTo>
                  <a:cubicBezTo>
                    <a:pt x="1" y="1774"/>
                    <a:pt x="6" y="1835"/>
                    <a:pt x="18" y="1898"/>
                  </a:cubicBezTo>
                  <a:cubicBezTo>
                    <a:pt x="35" y="1955"/>
                    <a:pt x="58" y="2006"/>
                    <a:pt x="81" y="2058"/>
                  </a:cubicBezTo>
                  <a:cubicBezTo>
                    <a:pt x="103" y="2097"/>
                    <a:pt x="131" y="2131"/>
                    <a:pt x="160" y="2165"/>
                  </a:cubicBezTo>
                  <a:cubicBezTo>
                    <a:pt x="183" y="2188"/>
                    <a:pt x="211" y="2210"/>
                    <a:pt x="239" y="2228"/>
                  </a:cubicBezTo>
                  <a:cubicBezTo>
                    <a:pt x="268" y="2244"/>
                    <a:pt x="291" y="2257"/>
                    <a:pt x="320" y="2268"/>
                  </a:cubicBezTo>
                  <a:cubicBezTo>
                    <a:pt x="354" y="2273"/>
                    <a:pt x="388" y="2278"/>
                    <a:pt x="415" y="2278"/>
                  </a:cubicBezTo>
                  <a:cubicBezTo>
                    <a:pt x="456" y="2278"/>
                    <a:pt x="496" y="2273"/>
                    <a:pt x="535" y="2268"/>
                  </a:cubicBezTo>
                  <a:cubicBezTo>
                    <a:pt x="598" y="2251"/>
                    <a:pt x="654" y="2223"/>
                    <a:pt x="722" y="2188"/>
                  </a:cubicBezTo>
                  <a:cubicBezTo>
                    <a:pt x="774" y="2160"/>
                    <a:pt x="824" y="2120"/>
                    <a:pt x="871" y="2081"/>
                  </a:cubicBezTo>
                  <a:cubicBezTo>
                    <a:pt x="921" y="2029"/>
                    <a:pt x="973" y="1966"/>
                    <a:pt x="1018" y="1898"/>
                  </a:cubicBezTo>
                  <a:cubicBezTo>
                    <a:pt x="1086" y="1779"/>
                    <a:pt x="1143" y="1648"/>
                    <a:pt x="1194" y="1489"/>
                  </a:cubicBezTo>
                  <a:cubicBezTo>
                    <a:pt x="1280" y="1194"/>
                    <a:pt x="1314" y="881"/>
                    <a:pt x="1342" y="615"/>
                  </a:cubicBezTo>
                  <a:lnTo>
                    <a:pt x="1353" y="466"/>
                  </a:lnTo>
                  <a:cubicBezTo>
                    <a:pt x="1359" y="376"/>
                    <a:pt x="1370" y="279"/>
                    <a:pt x="1382" y="182"/>
                  </a:cubicBezTo>
                  <a:lnTo>
                    <a:pt x="1382" y="143"/>
                  </a:lnTo>
                  <a:cubicBezTo>
                    <a:pt x="1387" y="96"/>
                    <a:pt x="1393" y="46"/>
                    <a:pt x="1398"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3" name="Google Shape;713;p13"/>
            <p:cNvSpPr/>
            <p:nvPr/>
          </p:nvSpPr>
          <p:spPr>
            <a:xfrm>
              <a:off x="8439397" y="760870"/>
              <a:ext cx="41701" cy="74951"/>
            </a:xfrm>
            <a:custGeom>
              <a:avLst/>
              <a:gdLst/>
              <a:ahLst/>
              <a:cxnLst/>
              <a:rect l="l" t="t" r="r" b="b"/>
              <a:pathLst>
                <a:path w="1268" h="2279" extrusionOk="0">
                  <a:moveTo>
                    <a:pt x="530" y="2217"/>
                  </a:moveTo>
                  <a:cubicBezTo>
                    <a:pt x="489" y="2239"/>
                    <a:pt x="449" y="2257"/>
                    <a:pt x="404" y="2268"/>
                  </a:cubicBezTo>
                  <a:cubicBezTo>
                    <a:pt x="365" y="2273"/>
                    <a:pt x="325" y="2278"/>
                    <a:pt x="284" y="2278"/>
                  </a:cubicBezTo>
                  <a:cubicBezTo>
                    <a:pt x="268" y="2278"/>
                    <a:pt x="245" y="2278"/>
                    <a:pt x="223" y="2273"/>
                  </a:cubicBezTo>
                  <a:cubicBezTo>
                    <a:pt x="245" y="2278"/>
                    <a:pt x="268" y="2278"/>
                    <a:pt x="284" y="2278"/>
                  </a:cubicBezTo>
                  <a:cubicBezTo>
                    <a:pt x="325" y="2278"/>
                    <a:pt x="365" y="2273"/>
                    <a:pt x="404" y="2268"/>
                  </a:cubicBezTo>
                  <a:cubicBezTo>
                    <a:pt x="449" y="2257"/>
                    <a:pt x="489" y="2239"/>
                    <a:pt x="530" y="2217"/>
                  </a:cubicBezTo>
                  <a:close/>
                  <a:moveTo>
                    <a:pt x="0" y="2126"/>
                  </a:moveTo>
                  <a:cubicBezTo>
                    <a:pt x="6" y="2142"/>
                    <a:pt x="18" y="2154"/>
                    <a:pt x="29" y="2165"/>
                  </a:cubicBezTo>
                  <a:lnTo>
                    <a:pt x="35" y="2171"/>
                  </a:lnTo>
                  <a:lnTo>
                    <a:pt x="29" y="2165"/>
                  </a:lnTo>
                  <a:cubicBezTo>
                    <a:pt x="18" y="2154"/>
                    <a:pt x="6" y="2142"/>
                    <a:pt x="0" y="2126"/>
                  </a:cubicBezTo>
                  <a:close/>
                  <a:moveTo>
                    <a:pt x="853" y="1944"/>
                  </a:moveTo>
                  <a:cubicBezTo>
                    <a:pt x="819" y="1995"/>
                    <a:pt x="779" y="2040"/>
                    <a:pt x="740" y="2081"/>
                  </a:cubicBezTo>
                  <a:cubicBezTo>
                    <a:pt x="700" y="2115"/>
                    <a:pt x="659" y="2142"/>
                    <a:pt x="620" y="2171"/>
                  </a:cubicBezTo>
                  <a:cubicBezTo>
                    <a:pt x="659" y="2142"/>
                    <a:pt x="700" y="2115"/>
                    <a:pt x="740" y="2081"/>
                  </a:cubicBezTo>
                  <a:cubicBezTo>
                    <a:pt x="779" y="2040"/>
                    <a:pt x="819" y="1995"/>
                    <a:pt x="853" y="1944"/>
                  </a:cubicBezTo>
                  <a:close/>
                  <a:moveTo>
                    <a:pt x="1267" y="1"/>
                  </a:moveTo>
                  <a:lnTo>
                    <a:pt x="1267" y="1"/>
                  </a:lnTo>
                  <a:cubicBezTo>
                    <a:pt x="1222" y="28"/>
                    <a:pt x="1183" y="57"/>
                    <a:pt x="1136" y="91"/>
                  </a:cubicBezTo>
                  <a:lnTo>
                    <a:pt x="1136" y="91"/>
                  </a:lnTo>
                  <a:cubicBezTo>
                    <a:pt x="1183" y="57"/>
                    <a:pt x="1222" y="28"/>
                    <a:pt x="1267" y="1"/>
                  </a:cubicBezTo>
                  <a:lnTo>
                    <a:pt x="1267" y="1"/>
                  </a:lnTo>
                  <a:lnTo>
                    <a:pt x="1267" y="1"/>
                  </a:lnTo>
                  <a:cubicBezTo>
                    <a:pt x="1262" y="46"/>
                    <a:pt x="1256" y="96"/>
                    <a:pt x="1251" y="143"/>
                  </a:cubicBezTo>
                  <a:lnTo>
                    <a:pt x="1251" y="182"/>
                  </a:lnTo>
                  <a:cubicBezTo>
                    <a:pt x="1239" y="279"/>
                    <a:pt x="1228" y="376"/>
                    <a:pt x="1222" y="466"/>
                  </a:cubicBezTo>
                  <a:lnTo>
                    <a:pt x="1211" y="615"/>
                  </a:lnTo>
                  <a:cubicBezTo>
                    <a:pt x="1199" y="688"/>
                    <a:pt x="1194" y="767"/>
                    <a:pt x="1183" y="853"/>
                  </a:cubicBezTo>
                  <a:cubicBezTo>
                    <a:pt x="1194" y="767"/>
                    <a:pt x="1199" y="688"/>
                    <a:pt x="1211" y="615"/>
                  </a:cubicBezTo>
                  <a:lnTo>
                    <a:pt x="1222" y="466"/>
                  </a:lnTo>
                  <a:cubicBezTo>
                    <a:pt x="1228" y="376"/>
                    <a:pt x="1239" y="279"/>
                    <a:pt x="1251" y="182"/>
                  </a:cubicBezTo>
                  <a:lnTo>
                    <a:pt x="1251" y="143"/>
                  </a:lnTo>
                  <a:cubicBezTo>
                    <a:pt x="1256" y="96"/>
                    <a:pt x="1262" y="46"/>
                    <a:pt x="1267"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4" name="Google Shape;714;p13"/>
            <p:cNvSpPr/>
            <p:nvPr/>
          </p:nvSpPr>
          <p:spPr>
            <a:xfrm>
              <a:off x="8430780" y="755805"/>
              <a:ext cx="55547" cy="83008"/>
            </a:xfrm>
            <a:custGeom>
              <a:avLst/>
              <a:gdLst/>
              <a:ahLst/>
              <a:cxnLst/>
              <a:rect l="l" t="t" r="r" b="b"/>
              <a:pathLst>
                <a:path w="1689" h="2524" extrusionOk="0">
                  <a:moveTo>
                    <a:pt x="1547" y="1"/>
                  </a:moveTo>
                  <a:cubicBezTo>
                    <a:pt x="1479" y="1"/>
                    <a:pt x="1422" y="53"/>
                    <a:pt x="1416" y="121"/>
                  </a:cubicBezTo>
                  <a:cubicBezTo>
                    <a:pt x="1411" y="160"/>
                    <a:pt x="1405" y="200"/>
                    <a:pt x="1398" y="245"/>
                  </a:cubicBezTo>
                  <a:cubicBezTo>
                    <a:pt x="1445" y="211"/>
                    <a:pt x="1484" y="182"/>
                    <a:pt x="1529" y="155"/>
                  </a:cubicBezTo>
                  <a:lnTo>
                    <a:pt x="1529" y="155"/>
                  </a:lnTo>
                  <a:cubicBezTo>
                    <a:pt x="1524" y="200"/>
                    <a:pt x="1518" y="250"/>
                    <a:pt x="1513" y="297"/>
                  </a:cubicBezTo>
                  <a:lnTo>
                    <a:pt x="1513" y="336"/>
                  </a:lnTo>
                  <a:cubicBezTo>
                    <a:pt x="1501" y="433"/>
                    <a:pt x="1490" y="530"/>
                    <a:pt x="1484" y="620"/>
                  </a:cubicBezTo>
                  <a:lnTo>
                    <a:pt x="1473" y="769"/>
                  </a:lnTo>
                  <a:cubicBezTo>
                    <a:pt x="1461" y="842"/>
                    <a:pt x="1456" y="921"/>
                    <a:pt x="1445" y="1007"/>
                  </a:cubicBezTo>
                  <a:cubicBezTo>
                    <a:pt x="1422" y="1212"/>
                    <a:pt x="1382" y="1433"/>
                    <a:pt x="1325" y="1643"/>
                  </a:cubicBezTo>
                  <a:cubicBezTo>
                    <a:pt x="1274" y="1802"/>
                    <a:pt x="1217" y="1933"/>
                    <a:pt x="1149" y="2052"/>
                  </a:cubicBezTo>
                  <a:cubicBezTo>
                    <a:pt x="1138" y="2070"/>
                    <a:pt x="1126" y="2086"/>
                    <a:pt x="1115" y="2098"/>
                  </a:cubicBezTo>
                  <a:cubicBezTo>
                    <a:pt x="1081" y="2149"/>
                    <a:pt x="1041" y="2194"/>
                    <a:pt x="1002" y="2235"/>
                  </a:cubicBezTo>
                  <a:cubicBezTo>
                    <a:pt x="962" y="2269"/>
                    <a:pt x="921" y="2296"/>
                    <a:pt x="882" y="2325"/>
                  </a:cubicBezTo>
                  <a:cubicBezTo>
                    <a:pt x="871" y="2330"/>
                    <a:pt x="860" y="2337"/>
                    <a:pt x="853" y="2342"/>
                  </a:cubicBezTo>
                  <a:cubicBezTo>
                    <a:pt x="831" y="2353"/>
                    <a:pt x="813" y="2364"/>
                    <a:pt x="792" y="2371"/>
                  </a:cubicBezTo>
                  <a:cubicBezTo>
                    <a:pt x="751" y="2393"/>
                    <a:pt x="711" y="2411"/>
                    <a:pt x="666" y="2422"/>
                  </a:cubicBezTo>
                  <a:cubicBezTo>
                    <a:pt x="627" y="2427"/>
                    <a:pt x="587" y="2432"/>
                    <a:pt x="546" y="2432"/>
                  </a:cubicBezTo>
                  <a:cubicBezTo>
                    <a:pt x="530" y="2432"/>
                    <a:pt x="507" y="2432"/>
                    <a:pt x="485" y="2427"/>
                  </a:cubicBezTo>
                  <a:cubicBezTo>
                    <a:pt x="472" y="2427"/>
                    <a:pt x="462" y="2422"/>
                    <a:pt x="451" y="2422"/>
                  </a:cubicBezTo>
                  <a:cubicBezTo>
                    <a:pt x="422" y="2411"/>
                    <a:pt x="399" y="2398"/>
                    <a:pt x="370" y="2382"/>
                  </a:cubicBezTo>
                  <a:cubicBezTo>
                    <a:pt x="342" y="2364"/>
                    <a:pt x="320" y="2348"/>
                    <a:pt x="297" y="2325"/>
                  </a:cubicBezTo>
                  <a:lnTo>
                    <a:pt x="291" y="2319"/>
                  </a:lnTo>
                  <a:cubicBezTo>
                    <a:pt x="280" y="2308"/>
                    <a:pt x="268" y="2296"/>
                    <a:pt x="262" y="2280"/>
                  </a:cubicBezTo>
                  <a:cubicBezTo>
                    <a:pt x="246" y="2262"/>
                    <a:pt x="228" y="2235"/>
                    <a:pt x="212" y="2212"/>
                  </a:cubicBezTo>
                  <a:cubicBezTo>
                    <a:pt x="205" y="2201"/>
                    <a:pt x="200" y="2188"/>
                    <a:pt x="200" y="2183"/>
                  </a:cubicBezTo>
                  <a:cubicBezTo>
                    <a:pt x="194" y="2177"/>
                    <a:pt x="183" y="2172"/>
                    <a:pt x="178" y="2167"/>
                  </a:cubicBezTo>
                  <a:cubicBezTo>
                    <a:pt x="160" y="2149"/>
                    <a:pt x="149" y="2132"/>
                    <a:pt x="132" y="2109"/>
                  </a:cubicBezTo>
                  <a:cubicBezTo>
                    <a:pt x="121" y="2092"/>
                    <a:pt x="97" y="2086"/>
                    <a:pt x="81" y="2086"/>
                  </a:cubicBezTo>
                  <a:cubicBezTo>
                    <a:pt x="63" y="2086"/>
                    <a:pt x="47" y="2086"/>
                    <a:pt x="35" y="2098"/>
                  </a:cubicBezTo>
                  <a:cubicBezTo>
                    <a:pt x="7" y="2120"/>
                    <a:pt x="1" y="2167"/>
                    <a:pt x="24" y="2194"/>
                  </a:cubicBezTo>
                  <a:cubicBezTo>
                    <a:pt x="52" y="2240"/>
                    <a:pt x="92" y="2280"/>
                    <a:pt x="137" y="2308"/>
                  </a:cubicBezTo>
                  <a:cubicBezTo>
                    <a:pt x="132" y="2319"/>
                    <a:pt x="126" y="2330"/>
                    <a:pt x="126" y="2342"/>
                  </a:cubicBezTo>
                  <a:cubicBezTo>
                    <a:pt x="121" y="2382"/>
                    <a:pt x="132" y="2416"/>
                    <a:pt x="155" y="2450"/>
                  </a:cubicBezTo>
                  <a:cubicBezTo>
                    <a:pt x="178" y="2479"/>
                    <a:pt x="212" y="2490"/>
                    <a:pt x="252" y="2501"/>
                  </a:cubicBezTo>
                  <a:cubicBezTo>
                    <a:pt x="286" y="2507"/>
                    <a:pt x="325" y="2513"/>
                    <a:pt x="365" y="2513"/>
                  </a:cubicBezTo>
                  <a:lnTo>
                    <a:pt x="404" y="2513"/>
                  </a:lnTo>
                  <a:cubicBezTo>
                    <a:pt x="438" y="2518"/>
                    <a:pt x="472" y="2524"/>
                    <a:pt x="507" y="2524"/>
                  </a:cubicBezTo>
                  <a:cubicBezTo>
                    <a:pt x="541" y="2524"/>
                    <a:pt x="575" y="2518"/>
                    <a:pt x="609" y="2513"/>
                  </a:cubicBezTo>
                  <a:cubicBezTo>
                    <a:pt x="666" y="2495"/>
                    <a:pt x="717" y="2473"/>
                    <a:pt x="763" y="2439"/>
                  </a:cubicBezTo>
                  <a:cubicBezTo>
                    <a:pt x="779" y="2450"/>
                    <a:pt x="803" y="2461"/>
                    <a:pt x="826" y="2461"/>
                  </a:cubicBezTo>
                  <a:cubicBezTo>
                    <a:pt x="831" y="2461"/>
                    <a:pt x="837" y="2461"/>
                    <a:pt x="842" y="2456"/>
                  </a:cubicBezTo>
                  <a:cubicBezTo>
                    <a:pt x="871" y="2450"/>
                    <a:pt x="905" y="2439"/>
                    <a:pt x="933" y="2422"/>
                  </a:cubicBezTo>
                  <a:cubicBezTo>
                    <a:pt x="968" y="2405"/>
                    <a:pt x="996" y="2382"/>
                    <a:pt x="1030" y="2359"/>
                  </a:cubicBezTo>
                  <a:cubicBezTo>
                    <a:pt x="1086" y="2314"/>
                    <a:pt x="1133" y="2257"/>
                    <a:pt x="1178" y="2201"/>
                  </a:cubicBezTo>
                  <a:cubicBezTo>
                    <a:pt x="1257" y="2092"/>
                    <a:pt x="1319" y="1967"/>
                    <a:pt x="1364" y="1847"/>
                  </a:cubicBezTo>
                  <a:cubicBezTo>
                    <a:pt x="1416" y="1723"/>
                    <a:pt x="1450" y="1598"/>
                    <a:pt x="1484" y="1467"/>
                  </a:cubicBezTo>
                  <a:cubicBezTo>
                    <a:pt x="1513" y="1341"/>
                    <a:pt x="1542" y="1217"/>
                    <a:pt x="1564" y="1092"/>
                  </a:cubicBezTo>
                  <a:cubicBezTo>
                    <a:pt x="1576" y="1047"/>
                    <a:pt x="1542" y="1007"/>
                    <a:pt x="1501" y="995"/>
                  </a:cubicBezTo>
                  <a:cubicBezTo>
                    <a:pt x="1553" y="814"/>
                    <a:pt x="1603" y="625"/>
                    <a:pt x="1637" y="444"/>
                  </a:cubicBezTo>
                  <a:cubicBezTo>
                    <a:pt x="1655" y="347"/>
                    <a:pt x="1671" y="250"/>
                    <a:pt x="1678" y="148"/>
                  </a:cubicBezTo>
                  <a:cubicBezTo>
                    <a:pt x="1689" y="80"/>
                    <a:pt x="1632" y="12"/>
                    <a:pt x="1564"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5" name="Google Shape;715;p13"/>
            <p:cNvSpPr/>
            <p:nvPr/>
          </p:nvSpPr>
          <p:spPr>
            <a:xfrm>
              <a:off x="8437325" y="760870"/>
              <a:ext cx="43773" cy="74951"/>
            </a:xfrm>
            <a:custGeom>
              <a:avLst/>
              <a:gdLst/>
              <a:ahLst/>
              <a:cxnLst/>
              <a:rect l="l" t="t" r="r" b="b"/>
              <a:pathLst>
                <a:path w="1331" h="2279" extrusionOk="0">
                  <a:moveTo>
                    <a:pt x="1330" y="1"/>
                  </a:moveTo>
                  <a:lnTo>
                    <a:pt x="1330" y="1"/>
                  </a:lnTo>
                  <a:cubicBezTo>
                    <a:pt x="1285" y="28"/>
                    <a:pt x="1246" y="57"/>
                    <a:pt x="1199" y="91"/>
                  </a:cubicBezTo>
                  <a:cubicBezTo>
                    <a:pt x="1183" y="245"/>
                    <a:pt x="1149" y="392"/>
                    <a:pt x="1115" y="546"/>
                  </a:cubicBezTo>
                  <a:cubicBezTo>
                    <a:pt x="1029" y="887"/>
                    <a:pt x="910" y="1222"/>
                    <a:pt x="740" y="1535"/>
                  </a:cubicBezTo>
                  <a:cubicBezTo>
                    <a:pt x="672" y="1648"/>
                    <a:pt x="593" y="1762"/>
                    <a:pt x="501" y="1858"/>
                  </a:cubicBezTo>
                  <a:cubicBezTo>
                    <a:pt x="444" y="1916"/>
                    <a:pt x="388" y="1961"/>
                    <a:pt x="325" y="2000"/>
                  </a:cubicBezTo>
                  <a:cubicBezTo>
                    <a:pt x="273" y="2029"/>
                    <a:pt x="228" y="2052"/>
                    <a:pt x="177" y="2063"/>
                  </a:cubicBezTo>
                  <a:cubicBezTo>
                    <a:pt x="166" y="2068"/>
                    <a:pt x="149" y="2068"/>
                    <a:pt x="137" y="2074"/>
                  </a:cubicBezTo>
                  <a:cubicBezTo>
                    <a:pt x="121" y="2074"/>
                    <a:pt x="108" y="2068"/>
                    <a:pt x="92" y="2068"/>
                  </a:cubicBezTo>
                  <a:lnTo>
                    <a:pt x="81" y="2068"/>
                  </a:lnTo>
                  <a:lnTo>
                    <a:pt x="74" y="2063"/>
                  </a:lnTo>
                  <a:cubicBezTo>
                    <a:pt x="58" y="2063"/>
                    <a:pt x="40" y="2052"/>
                    <a:pt x="24" y="2047"/>
                  </a:cubicBezTo>
                  <a:cubicBezTo>
                    <a:pt x="18" y="2040"/>
                    <a:pt x="6" y="2034"/>
                    <a:pt x="1" y="2029"/>
                  </a:cubicBezTo>
                  <a:lnTo>
                    <a:pt x="1" y="2029"/>
                  </a:lnTo>
                  <a:cubicBezTo>
                    <a:pt x="1" y="2034"/>
                    <a:pt x="6" y="2047"/>
                    <a:pt x="13" y="2058"/>
                  </a:cubicBezTo>
                  <a:cubicBezTo>
                    <a:pt x="29" y="2081"/>
                    <a:pt x="47" y="2108"/>
                    <a:pt x="63" y="2126"/>
                  </a:cubicBezTo>
                  <a:cubicBezTo>
                    <a:pt x="69" y="2142"/>
                    <a:pt x="81" y="2154"/>
                    <a:pt x="92" y="2165"/>
                  </a:cubicBezTo>
                  <a:lnTo>
                    <a:pt x="98" y="2171"/>
                  </a:lnTo>
                  <a:cubicBezTo>
                    <a:pt x="121" y="2194"/>
                    <a:pt x="143" y="2210"/>
                    <a:pt x="171" y="2228"/>
                  </a:cubicBezTo>
                  <a:cubicBezTo>
                    <a:pt x="200" y="2244"/>
                    <a:pt x="223" y="2257"/>
                    <a:pt x="252" y="2268"/>
                  </a:cubicBezTo>
                  <a:cubicBezTo>
                    <a:pt x="263" y="2268"/>
                    <a:pt x="273" y="2273"/>
                    <a:pt x="286" y="2273"/>
                  </a:cubicBezTo>
                  <a:cubicBezTo>
                    <a:pt x="308" y="2278"/>
                    <a:pt x="331" y="2278"/>
                    <a:pt x="347" y="2278"/>
                  </a:cubicBezTo>
                  <a:cubicBezTo>
                    <a:pt x="388" y="2278"/>
                    <a:pt x="428" y="2273"/>
                    <a:pt x="467" y="2268"/>
                  </a:cubicBezTo>
                  <a:cubicBezTo>
                    <a:pt x="512" y="2257"/>
                    <a:pt x="552" y="2239"/>
                    <a:pt x="593" y="2217"/>
                  </a:cubicBezTo>
                  <a:cubicBezTo>
                    <a:pt x="614" y="2210"/>
                    <a:pt x="632" y="2199"/>
                    <a:pt x="654" y="2188"/>
                  </a:cubicBezTo>
                  <a:cubicBezTo>
                    <a:pt x="661" y="2183"/>
                    <a:pt x="672" y="2176"/>
                    <a:pt x="683" y="2171"/>
                  </a:cubicBezTo>
                  <a:cubicBezTo>
                    <a:pt x="722" y="2142"/>
                    <a:pt x="763" y="2115"/>
                    <a:pt x="803" y="2081"/>
                  </a:cubicBezTo>
                  <a:cubicBezTo>
                    <a:pt x="842" y="2040"/>
                    <a:pt x="882" y="1995"/>
                    <a:pt x="916" y="1944"/>
                  </a:cubicBezTo>
                  <a:cubicBezTo>
                    <a:pt x="927" y="1932"/>
                    <a:pt x="939" y="1916"/>
                    <a:pt x="950" y="1898"/>
                  </a:cubicBezTo>
                  <a:cubicBezTo>
                    <a:pt x="1018" y="1779"/>
                    <a:pt x="1075" y="1648"/>
                    <a:pt x="1126" y="1489"/>
                  </a:cubicBezTo>
                  <a:cubicBezTo>
                    <a:pt x="1183" y="1279"/>
                    <a:pt x="1223" y="1058"/>
                    <a:pt x="1246" y="853"/>
                  </a:cubicBezTo>
                  <a:cubicBezTo>
                    <a:pt x="1257" y="767"/>
                    <a:pt x="1262" y="688"/>
                    <a:pt x="1274" y="615"/>
                  </a:cubicBezTo>
                  <a:lnTo>
                    <a:pt x="1285" y="466"/>
                  </a:lnTo>
                  <a:cubicBezTo>
                    <a:pt x="1291" y="376"/>
                    <a:pt x="1302" y="279"/>
                    <a:pt x="1314" y="182"/>
                  </a:cubicBezTo>
                  <a:lnTo>
                    <a:pt x="1314" y="143"/>
                  </a:lnTo>
                  <a:cubicBezTo>
                    <a:pt x="1319" y="96"/>
                    <a:pt x="1325" y="46"/>
                    <a:pt x="1330" y="1"/>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6" name="Google Shape;716;p13"/>
            <p:cNvSpPr/>
            <p:nvPr/>
          </p:nvSpPr>
          <p:spPr>
            <a:xfrm>
              <a:off x="7366678" y="761232"/>
              <a:ext cx="60579" cy="91065"/>
            </a:xfrm>
            <a:custGeom>
              <a:avLst/>
              <a:gdLst/>
              <a:ahLst/>
              <a:cxnLst/>
              <a:rect l="l" t="t" r="r" b="b"/>
              <a:pathLst>
                <a:path w="1842" h="2769" extrusionOk="0">
                  <a:moveTo>
                    <a:pt x="1655" y="245"/>
                  </a:moveTo>
                  <a:cubicBezTo>
                    <a:pt x="1644" y="290"/>
                    <a:pt x="1644" y="342"/>
                    <a:pt x="1637" y="387"/>
                  </a:cubicBezTo>
                  <a:lnTo>
                    <a:pt x="1632" y="426"/>
                  </a:lnTo>
                  <a:cubicBezTo>
                    <a:pt x="1621" y="523"/>
                    <a:pt x="1615" y="620"/>
                    <a:pt x="1603" y="711"/>
                  </a:cubicBezTo>
                  <a:lnTo>
                    <a:pt x="1592" y="859"/>
                  </a:lnTo>
                  <a:cubicBezTo>
                    <a:pt x="1569" y="1126"/>
                    <a:pt x="1529" y="1438"/>
                    <a:pt x="1445" y="1734"/>
                  </a:cubicBezTo>
                  <a:cubicBezTo>
                    <a:pt x="1393" y="1892"/>
                    <a:pt x="1337" y="2023"/>
                    <a:pt x="1269" y="2138"/>
                  </a:cubicBezTo>
                  <a:cubicBezTo>
                    <a:pt x="1223" y="2212"/>
                    <a:pt x="1178" y="2274"/>
                    <a:pt x="1126" y="2325"/>
                  </a:cubicBezTo>
                  <a:cubicBezTo>
                    <a:pt x="1075" y="2364"/>
                    <a:pt x="1023" y="2404"/>
                    <a:pt x="973" y="2432"/>
                  </a:cubicBezTo>
                  <a:cubicBezTo>
                    <a:pt x="910" y="2467"/>
                    <a:pt x="847" y="2495"/>
                    <a:pt x="792" y="2513"/>
                  </a:cubicBezTo>
                  <a:cubicBezTo>
                    <a:pt x="745" y="2518"/>
                    <a:pt x="711" y="2524"/>
                    <a:pt x="672" y="2524"/>
                  </a:cubicBezTo>
                  <a:cubicBezTo>
                    <a:pt x="637" y="2524"/>
                    <a:pt x="603" y="2518"/>
                    <a:pt x="569" y="2513"/>
                  </a:cubicBezTo>
                  <a:cubicBezTo>
                    <a:pt x="541" y="2501"/>
                    <a:pt x="519" y="2490"/>
                    <a:pt x="490" y="2472"/>
                  </a:cubicBezTo>
                  <a:cubicBezTo>
                    <a:pt x="462" y="2456"/>
                    <a:pt x="438" y="2432"/>
                    <a:pt x="410" y="2411"/>
                  </a:cubicBezTo>
                  <a:cubicBezTo>
                    <a:pt x="382" y="2377"/>
                    <a:pt x="359" y="2342"/>
                    <a:pt x="331" y="2302"/>
                  </a:cubicBezTo>
                  <a:cubicBezTo>
                    <a:pt x="307" y="2251"/>
                    <a:pt x="286" y="2199"/>
                    <a:pt x="273" y="2143"/>
                  </a:cubicBezTo>
                  <a:cubicBezTo>
                    <a:pt x="257" y="2081"/>
                    <a:pt x="252" y="2018"/>
                    <a:pt x="252" y="1955"/>
                  </a:cubicBezTo>
                  <a:cubicBezTo>
                    <a:pt x="252" y="1887"/>
                    <a:pt x="262" y="1819"/>
                    <a:pt x="280" y="1756"/>
                  </a:cubicBezTo>
                  <a:cubicBezTo>
                    <a:pt x="325" y="1620"/>
                    <a:pt x="382" y="1483"/>
                    <a:pt x="467" y="1341"/>
                  </a:cubicBezTo>
                  <a:cubicBezTo>
                    <a:pt x="575" y="1171"/>
                    <a:pt x="711" y="1006"/>
                    <a:pt x="876" y="842"/>
                  </a:cubicBezTo>
                  <a:cubicBezTo>
                    <a:pt x="1120" y="615"/>
                    <a:pt x="1393" y="421"/>
                    <a:pt x="1649" y="245"/>
                  </a:cubicBezTo>
                  <a:close/>
                  <a:moveTo>
                    <a:pt x="1728" y="1"/>
                  </a:moveTo>
                  <a:cubicBezTo>
                    <a:pt x="1705" y="1"/>
                    <a:pt x="1689" y="6"/>
                    <a:pt x="1671" y="12"/>
                  </a:cubicBezTo>
                  <a:cubicBezTo>
                    <a:pt x="1212" y="336"/>
                    <a:pt x="723" y="643"/>
                    <a:pt x="376" y="1092"/>
                  </a:cubicBezTo>
                  <a:cubicBezTo>
                    <a:pt x="291" y="1205"/>
                    <a:pt x="217" y="1331"/>
                    <a:pt x="149" y="1461"/>
                  </a:cubicBezTo>
                  <a:cubicBezTo>
                    <a:pt x="92" y="1586"/>
                    <a:pt x="41" y="1717"/>
                    <a:pt x="24" y="1853"/>
                  </a:cubicBezTo>
                  <a:cubicBezTo>
                    <a:pt x="1" y="1967"/>
                    <a:pt x="13" y="2092"/>
                    <a:pt x="35" y="2212"/>
                  </a:cubicBezTo>
                  <a:cubicBezTo>
                    <a:pt x="63" y="2325"/>
                    <a:pt x="115" y="2432"/>
                    <a:pt x="183" y="2529"/>
                  </a:cubicBezTo>
                  <a:cubicBezTo>
                    <a:pt x="257" y="2621"/>
                    <a:pt x="348" y="2689"/>
                    <a:pt x="451" y="2728"/>
                  </a:cubicBezTo>
                  <a:cubicBezTo>
                    <a:pt x="519" y="2755"/>
                    <a:pt x="591" y="2768"/>
                    <a:pt x="663" y="2768"/>
                  </a:cubicBezTo>
                  <a:cubicBezTo>
                    <a:pt x="712" y="2768"/>
                    <a:pt x="760" y="2763"/>
                    <a:pt x="808" y="2752"/>
                  </a:cubicBezTo>
                  <a:cubicBezTo>
                    <a:pt x="939" y="2717"/>
                    <a:pt x="1052" y="2655"/>
                    <a:pt x="1154" y="2563"/>
                  </a:cubicBezTo>
                  <a:cubicBezTo>
                    <a:pt x="1240" y="2495"/>
                    <a:pt x="1308" y="2416"/>
                    <a:pt x="1371" y="2325"/>
                  </a:cubicBezTo>
                  <a:cubicBezTo>
                    <a:pt x="1495" y="2131"/>
                    <a:pt x="1576" y="1910"/>
                    <a:pt x="1637" y="1688"/>
                  </a:cubicBezTo>
                  <a:cubicBezTo>
                    <a:pt x="1694" y="1456"/>
                    <a:pt x="1734" y="1211"/>
                    <a:pt x="1763" y="972"/>
                  </a:cubicBezTo>
                  <a:cubicBezTo>
                    <a:pt x="1780" y="814"/>
                    <a:pt x="1797" y="654"/>
                    <a:pt x="1808" y="495"/>
                  </a:cubicBezTo>
                  <a:cubicBezTo>
                    <a:pt x="1814" y="421"/>
                    <a:pt x="1825" y="353"/>
                    <a:pt x="1831" y="279"/>
                  </a:cubicBezTo>
                  <a:cubicBezTo>
                    <a:pt x="1836" y="211"/>
                    <a:pt x="1842" y="143"/>
                    <a:pt x="1836" y="80"/>
                  </a:cubicBezTo>
                  <a:cubicBezTo>
                    <a:pt x="1836" y="40"/>
                    <a:pt x="1808" y="17"/>
                    <a:pt x="1773" y="12"/>
                  </a:cubicBezTo>
                  <a:cubicBezTo>
                    <a:pt x="1763" y="1"/>
                    <a:pt x="1746" y="1"/>
                    <a:pt x="1728"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13"/>
            <p:cNvSpPr/>
            <p:nvPr/>
          </p:nvSpPr>
          <p:spPr>
            <a:xfrm>
              <a:off x="7374933" y="769289"/>
              <a:ext cx="46174" cy="74951"/>
            </a:xfrm>
            <a:custGeom>
              <a:avLst/>
              <a:gdLst/>
              <a:ahLst/>
              <a:cxnLst/>
              <a:rect l="l" t="t" r="r" b="b"/>
              <a:pathLst>
                <a:path w="1404" h="2279" extrusionOk="0">
                  <a:moveTo>
                    <a:pt x="1398" y="0"/>
                  </a:moveTo>
                  <a:cubicBezTo>
                    <a:pt x="1142" y="176"/>
                    <a:pt x="869" y="370"/>
                    <a:pt x="625" y="597"/>
                  </a:cubicBezTo>
                  <a:cubicBezTo>
                    <a:pt x="460" y="761"/>
                    <a:pt x="324" y="926"/>
                    <a:pt x="216" y="1096"/>
                  </a:cubicBezTo>
                  <a:cubicBezTo>
                    <a:pt x="131" y="1238"/>
                    <a:pt x="74" y="1375"/>
                    <a:pt x="29" y="1511"/>
                  </a:cubicBezTo>
                  <a:cubicBezTo>
                    <a:pt x="11" y="1574"/>
                    <a:pt x="1" y="1642"/>
                    <a:pt x="1" y="1710"/>
                  </a:cubicBezTo>
                  <a:cubicBezTo>
                    <a:pt x="1" y="1773"/>
                    <a:pt x="6" y="1836"/>
                    <a:pt x="22" y="1898"/>
                  </a:cubicBezTo>
                  <a:cubicBezTo>
                    <a:pt x="35" y="1954"/>
                    <a:pt x="56" y="2006"/>
                    <a:pt x="80" y="2057"/>
                  </a:cubicBezTo>
                  <a:cubicBezTo>
                    <a:pt x="108" y="2097"/>
                    <a:pt x="131" y="2132"/>
                    <a:pt x="159" y="2166"/>
                  </a:cubicBezTo>
                  <a:cubicBezTo>
                    <a:pt x="187" y="2187"/>
                    <a:pt x="211" y="2211"/>
                    <a:pt x="239" y="2227"/>
                  </a:cubicBezTo>
                  <a:cubicBezTo>
                    <a:pt x="268" y="2245"/>
                    <a:pt x="290" y="2256"/>
                    <a:pt x="318" y="2268"/>
                  </a:cubicBezTo>
                  <a:cubicBezTo>
                    <a:pt x="352" y="2273"/>
                    <a:pt x="386" y="2279"/>
                    <a:pt x="421" y="2279"/>
                  </a:cubicBezTo>
                  <a:cubicBezTo>
                    <a:pt x="460" y="2279"/>
                    <a:pt x="494" y="2273"/>
                    <a:pt x="541" y="2268"/>
                  </a:cubicBezTo>
                  <a:cubicBezTo>
                    <a:pt x="596" y="2250"/>
                    <a:pt x="659" y="2222"/>
                    <a:pt x="722" y="2187"/>
                  </a:cubicBezTo>
                  <a:cubicBezTo>
                    <a:pt x="772" y="2159"/>
                    <a:pt x="824" y="2119"/>
                    <a:pt x="875" y="2080"/>
                  </a:cubicBezTo>
                  <a:cubicBezTo>
                    <a:pt x="927" y="2029"/>
                    <a:pt x="972" y="1967"/>
                    <a:pt x="1018" y="1893"/>
                  </a:cubicBezTo>
                  <a:cubicBezTo>
                    <a:pt x="1086" y="1778"/>
                    <a:pt x="1142" y="1647"/>
                    <a:pt x="1194" y="1489"/>
                  </a:cubicBezTo>
                  <a:cubicBezTo>
                    <a:pt x="1278" y="1193"/>
                    <a:pt x="1318" y="881"/>
                    <a:pt x="1341" y="614"/>
                  </a:cubicBezTo>
                  <a:lnTo>
                    <a:pt x="1352" y="466"/>
                  </a:lnTo>
                  <a:cubicBezTo>
                    <a:pt x="1364" y="375"/>
                    <a:pt x="1370" y="278"/>
                    <a:pt x="1381" y="181"/>
                  </a:cubicBezTo>
                  <a:lnTo>
                    <a:pt x="1386" y="142"/>
                  </a:lnTo>
                  <a:cubicBezTo>
                    <a:pt x="1386" y="97"/>
                    <a:pt x="1393" y="45"/>
                    <a:pt x="1404"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8" name="Google Shape;718;p13"/>
            <p:cNvSpPr/>
            <p:nvPr/>
          </p:nvSpPr>
          <p:spPr>
            <a:xfrm>
              <a:off x="7392693" y="769289"/>
              <a:ext cx="28415" cy="74589"/>
            </a:xfrm>
            <a:custGeom>
              <a:avLst/>
              <a:gdLst/>
              <a:ahLst/>
              <a:cxnLst/>
              <a:rect l="l" t="t" r="r" b="b"/>
              <a:pathLst>
                <a:path w="864" h="2268" extrusionOk="0">
                  <a:moveTo>
                    <a:pt x="864" y="0"/>
                  </a:moveTo>
                  <a:lnTo>
                    <a:pt x="864" y="0"/>
                  </a:lnTo>
                  <a:cubicBezTo>
                    <a:pt x="853" y="45"/>
                    <a:pt x="846" y="97"/>
                    <a:pt x="846" y="142"/>
                  </a:cubicBezTo>
                  <a:cubicBezTo>
                    <a:pt x="853" y="97"/>
                    <a:pt x="853" y="45"/>
                    <a:pt x="864" y="0"/>
                  </a:cubicBezTo>
                  <a:close/>
                  <a:moveTo>
                    <a:pt x="130" y="2216"/>
                  </a:moveTo>
                  <a:lnTo>
                    <a:pt x="130" y="2216"/>
                  </a:lnTo>
                  <a:cubicBezTo>
                    <a:pt x="85" y="2239"/>
                    <a:pt x="40" y="2250"/>
                    <a:pt x="1" y="2268"/>
                  </a:cubicBezTo>
                  <a:cubicBezTo>
                    <a:pt x="40" y="2256"/>
                    <a:pt x="85" y="2239"/>
                    <a:pt x="130" y="2216"/>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9" name="Google Shape;719;p13"/>
            <p:cNvSpPr/>
            <p:nvPr/>
          </p:nvSpPr>
          <p:spPr>
            <a:xfrm>
              <a:off x="7370822" y="764258"/>
              <a:ext cx="55317" cy="83008"/>
            </a:xfrm>
            <a:custGeom>
              <a:avLst/>
              <a:gdLst/>
              <a:ahLst/>
              <a:cxnLst/>
              <a:rect l="l" t="t" r="r" b="b"/>
              <a:pathLst>
                <a:path w="1682" h="2524" extrusionOk="0">
                  <a:moveTo>
                    <a:pt x="1540" y="0"/>
                  </a:moveTo>
                  <a:cubicBezTo>
                    <a:pt x="1477" y="0"/>
                    <a:pt x="1416" y="51"/>
                    <a:pt x="1409" y="119"/>
                  </a:cubicBezTo>
                  <a:cubicBezTo>
                    <a:pt x="1403" y="158"/>
                    <a:pt x="1398" y="198"/>
                    <a:pt x="1392" y="244"/>
                  </a:cubicBezTo>
                  <a:cubicBezTo>
                    <a:pt x="1437" y="210"/>
                    <a:pt x="1477" y="182"/>
                    <a:pt x="1523" y="153"/>
                  </a:cubicBezTo>
                  <a:lnTo>
                    <a:pt x="1529" y="153"/>
                  </a:lnTo>
                  <a:cubicBezTo>
                    <a:pt x="1518" y="198"/>
                    <a:pt x="1518" y="250"/>
                    <a:pt x="1511" y="295"/>
                  </a:cubicBezTo>
                  <a:lnTo>
                    <a:pt x="1506" y="334"/>
                  </a:lnTo>
                  <a:cubicBezTo>
                    <a:pt x="1495" y="431"/>
                    <a:pt x="1489" y="528"/>
                    <a:pt x="1477" y="619"/>
                  </a:cubicBezTo>
                  <a:lnTo>
                    <a:pt x="1466" y="767"/>
                  </a:lnTo>
                  <a:cubicBezTo>
                    <a:pt x="1461" y="840"/>
                    <a:pt x="1450" y="921"/>
                    <a:pt x="1443" y="1000"/>
                  </a:cubicBezTo>
                  <a:cubicBezTo>
                    <a:pt x="1416" y="1204"/>
                    <a:pt x="1382" y="1425"/>
                    <a:pt x="1319" y="1642"/>
                  </a:cubicBezTo>
                  <a:cubicBezTo>
                    <a:pt x="1267" y="1800"/>
                    <a:pt x="1211" y="1931"/>
                    <a:pt x="1143" y="2046"/>
                  </a:cubicBezTo>
                  <a:cubicBezTo>
                    <a:pt x="1131" y="2068"/>
                    <a:pt x="1120" y="2085"/>
                    <a:pt x="1109" y="2096"/>
                  </a:cubicBezTo>
                  <a:cubicBezTo>
                    <a:pt x="1075" y="2148"/>
                    <a:pt x="1034" y="2193"/>
                    <a:pt x="1000" y="2233"/>
                  </a:cubicBezTo>
                  <a:cubicBezTo>
                    <a:pt x="955" y="2267"/>
                    <a:pt x="915" y="2301"/>
                    <a:pt x="870" y="2330"/>
                  </a:cubicBezTo>
                  <a:cubicBezTo>
                    <a:pt x="858" y="2335"/>
                    <a:pt x="852" y="2335"/>
                    <a:pt x="847" y="2340"/>
                  </a:cubicBezTo>
                  <a:cubicBezTo>
                    <a:pt x="829" y="2353"/>
                    <a:pt x="813" y="2358"/>
                    <a:pt x="795" y="2369"/>
                  </a:cubicBezTo>
                  <a:cubicBezTo>
                    <a:pt x="750" y="2392"/>
                    <a:pt x="705" y="2409"/>
                    <a:pt x="666" y="2421"/>
                  </a:cubicBezTo>
                  <a:cubicBezTo>
                    <a:pt x="619" y="2426"/>
                    <a:pt x="585" y="2432"/>
                    <a:pt x="546" y="2432"/>
                  </a:cubicBezTo>
                  <a:cubicBezTo>
                    <a:pt x="522" y="2432"/>
                    <a:pt x="506" y="2432"/>
                    <a:pt x="483" y="2426"/>
                  </a:cubicBezTo>
                  <a:cubicBezTo>
                    <a:pt x="472" y="2426"/>
                    <a:pt x="461" y="2421"/>
                    <a:pt x="443" y="2421"/>
                  </a:cubicBezTo>
                  <a:cubicBezTo>
                    <a:pt x="415" y="2409"/>
                    <a:pt x="393" y="2398"/>
                    <a:pt x="364" y="2380"/>
                  </a:cubicBezTo>
                  <a:cubicBezTo>
                    <a:pt x="341" y="2364"/>
                    <a:pt x="312" y="2346"/>
                    <a:pt x="291" y="2324"/>
                  </a:cubicBezTo>
                  <a:cubicBezTo>
                    <a:pt x="291" y="2324"/>
                    <a:pt x="291" y="2319"/>
                    <a:pt x="284" y="2319"/>
                  </a:cubicBezTo>
                  <a:cubicBezTo>
                    <a:pt x="278" y="2306"/>
                    <a:pt x="267" y="2295"/>
                    <a:pt x="256" y="2285"/>
                  </a:cubicBezTo>
                  <a:cubicBezTo>
                    <a:pt x="239" y="2261"/>
                    <a:pt x="222" y="2233"/>
                    <a:pt x="205" y="2210"/>
                  </a:cubicBezTo>
                  <a:cubicBezTo>
                    <a:pt x="205" y="2204"/>
                    <a:pt x="199" y="2199"/>
                    <a:pt x="199" y="2193"/>
                  </a:cubicBezTo>
                  <a:cubicBezTo>
                    <a:pt x="199" y="2188"/>
                    <a:pt x="194" y="2182"/>
                    <a:pt x="194" y="2182"/>
                  </a:cubicBezTo>
                  <a:cubicBezTo>
                    <a:pt x="188" y="2175"/>
                    <a:pt x="181" y="2170"/>
                    <a:pt x="176" y="2165"/>
                  </a:cubicBezTo>
                  <a:cubicBezTo>
                    <a:pt x="160" y="2148"/>
                    <a:pt x="142" y="2130"/>
                    <a:pt x="131" y="2107"/>
                  </a:cubicBezTo>
                  <a:cubicBezTo>
                    <a:pt x="113" y="2091"/>
                    <a:pt x="97" y="2080"/>
                    <a:pt x="74" y="2080"/>
                  </a:cubicBezTo>
                  <a:cubicBezTo>
                    <a:pt x="57" y="2080"/>
                    <a:pt x="45" y="2085"/>
                    <a:pt x="29" y="2096"/>
                  </a:cubicBezTo>
                  <a:cubicBezTo>
                    <a:pt x="0" y="2120"/>
                    <a:pt x="0" y="2165"/>
                    <a:pt x="18" y="2193"/>
                  </a:cubicBezTo>
                  <a:cubicBezTo>
                    <a:pt x="52" y="2238"/>
                    <a:pt x="86" y="2278"/>
                    <a:pt x="131" y="2306"/>
                  </a:cubicBezTo>
                  <a:cubicBezTo>
                    <a:pt x="126" y="2319"/>
                    <a:pt x="120" y="2330"/>
                    <a:pt x="120" y="2340"/>
                  </a:cubicBezTo>
                  <a:cubicBezTo>
                    <a:pt x="113" y="2380"/>
                    <a:pt x="126" y="2414"/>
                    <a:pt x="147" y="2443"/>
                  </a:cubicBezTo>
                  <a:cubicBezTo>
                    <a:pt x="171" y="2477"/>
                    <a:pt x="205" y="2489"/>
                    <a:pt x="244" y="2500"/>
                  </a:cubicBezTo>
                  <a:cubicBezTo>
                    <a:pt x="284" y="2505"/>
                    <a:pt x="318" y="2511"/>
                    <a:pt x="359" y="2511"/>
                  </a:cubicBezTo>
                  <a:lnTo>
                    <a:pt x="404" y="2511"/>
                  </a:lnTo>
                  <a:cubicBezTo>
                    <a:pt x="432" y="2516"/>
                    <a:pt x="466" y="2523"/>
                    <a:pt x="501" y="2523"/>
                  </a:cubicBezTo>
                  <a:cubicBezTo>
                    <a:pt x="535" y="2523"/>
                    <a:pt x="569" y="2516"/>
                    <a:pt x="603" y="2511"/>
                  </a:cubicBezTo>
                  <a:cubicBezTo>
                    <a:pt x="659" y="2495"/>
                    <a:pt x="711" y="2471"/>
                    <a:pt x="761" y="2437"/>
                  </a:cubicBezTo>
                  <a:cubicBezTo>
                    <a:pt x="779" y="2448"/>
                    <a:pt x="795" y="2460"/>
                    <a:pt x="818" y="2460"/>
                  </a:cubicBezTo>
                  <a:cubicBezTo>
                    <a:pt x="824" y="2460"/>
                    <a:pt x="829" y="2455"/>
                    <a:pt x="836" y="2455"/>
                  </a:cubicBezTo>
                  <a:cubicBezTo>
                    <a:pt x="870" y="2448"/>
                    <a:pt x="897" y="2437"/>
                    <a:pt x="926" y="2421"/>
                  </a:cubicBezTo>
                  <a:cubicBezTo>
                    <a:pt x="960" y="2403"/>
                    <a:pt x="994" y="2380"/>
                    <a:pt x="1023" y="2358"/>
                  </a:cubicBezTo>
                  <a:cubicBezTo>
                    <a:pt x="1080" y="2306"/>
                    <a:pt x="1131" y="2256"/>
                    <a:pt x="1170" y="2193"/>
                  </a:cubicBezTo>
                  <a:cubicBezTo>
                    <a:pt x="1256" y="2091"/>
                    <a:pt x="1313" y="1965"/>
                    <a:pt x="1358" y="1847"/>
                  </a:cubicBezTo>
                  <a:cubicBezTo>
                    <a:pt x="1409" y="1721"/>
                    <a:pt x="1450" y="1596"/>
                    <a:pt x="1477" y="1466"/>
                  </a:cubicBezTo>
                  <a:cubicBezTo>
                    <a:pt x="1511" y="1341"/>
                    <a:pt x="1534" y="1215"/>
                    <a:pt x="1557" y="1091"/>
                  </a:cubicBezTo>
                  <a:cubicBezTo>
                    <a:pt x="1568" y="1045"/>
                    <a:pt x="1534" y="1005"/>
                    <a:pt x="1495" y="994"/>
                  </a:cubicBezTo>
                  <a:cubicBezTo>
                    <a:pt x="1552" y="812"/>
                    <a:pt x="1597" y="625"/>
                    <a:pt x="1631" y="443"/>
                  </a:cubicBezTo>
                  <a:cubicBezTo>
                    <a:pt x="1647" y="347"/>
                    <a:pt x="1665" y="244"/>
                    <a:pt x="1676" y="148"/>
                  </a:cubicBezTo>
                  <a:cubicBezTo>
                    <a:pt x="1682" y="74"/>
                    <a:pt x="1631" y="11"/>
                    <a:pt x="1557"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0" name="Google Shape;720;p13"/>
            <p:cNvSpPr/>
            <p:nvPr/>
          </p:nvSpPr>
          <p:spPr>
            <a:xfrm>
              <a:off x="7377170" y="769289"/>
              <a:ext cx="43938" cy="74951"/>
            </a:xfrm>
            <a:custGeom>
              <a:avLst/>
              <a:gdLst/>
              <a:ahLst/>
              <a:cxnLst/>
              <a:rect l="l" t="t" r="r" b="b"/>
              <a:pathLst>
                <a:path w="1336" h="2279" extrusionOk="0">
                  <a:moveTo>
                    <a:pt x="1330" y="0"/>
                  </a:moveTo>
                  <a:cubicBezTo>
                    <a:pt x="1284" y="29"/>
                    <a:pt x="1244" y="57"/>
                    <a:pt x="1199" y="91"/>
                  </a:cubicBezTo>
                  <a:cubicBezTo>
                    <a:pt x="1182" y="239"/>
                    <a:pt x="1148" y="393"/>
                    <a:pt x="1114" y="546"/>
                  </a:cubicBezTo>
                  <a:cubicBezTo>
                    <a:pt x="1029" y="886"/>
                    <a:pt x="916" y="1222"/>
                    <a:pt x="738" y="1534"/>
                  </a:cubicBezTo>
                  <a:cubicBezTo>
                    <a:pt x="670" y="1647"/>
                    <a:pt x="597" y="1762"/>
                    <a:pt x="500" y="1859"/>
                  </a:cubicBezTo>
                  <a:cubicBezTo>
                    <a:pt x="449" y="1915"/>
                    <a:pt x="387" y="1961"/>
                    <a:pt x="324" y="2001"/>
                  </a:cubicBezTo>
                  <a:cubicBezTo>
                    <a:pt x="279" y="2029"/>
                    <a:pt x="227" y="2051"/>
                    <a:pt x="177" y="2063"/>
                  </a:cubicBezTo>
                  <a:cubicBezTo>
                    <a:pt x="166" y="2069"/>
                    <a:pt x="153" y="2069"/>
                    <a:pt x="137" y="2074"/>
                  </a:cubicBezTo>
                  <a:cubicBezTo>
                    <a:pt x="125" y="2069"/>
                    <a:pt x="108" y="2069"/>
                    <a:pt x="98" y="2069"/>
                  </a:cubicBezTo>
                  <a:cubicBezTo>
                    <a:pt x="91" y="2069"/>
                    <a:pt x="85" y="2069"/>
                    <a:pt x="80" y="2063"/>
                  </a:cubicBezTo>
                  <a:lnTo>
                    <a:pt x="74" y="2063"/>
                  </a:lnTo>
                  <a:cubicBezTo>
                    <a:pt x="57" y="2057"/>
                    <a:pt x="40" y="2051"/>
                    <a:pt x="23" y="2046"/>
                  </a:cubicBezTo>
                  <a:cubicBezTo>
                    <a:pt x="17" y="2040"/>
                    <a:pt x="6" y="2035"/>
                    <a:pt x="1" y="2029"/>
                  </a:cubicBezTo>
                  <a:lnTo>
                    <a:pt x="1" y="2029"/>
                  </a:lnTo>
                  <a:cubicBezTo>
                    <a:pt x="1" y="2029"/>
                    <a:pt x="6" y="2035"/>
                    <a:pt x="6" y="2040"/>
                  </a:cubicBezTo>
                  <a:cubicBezTo>
                    <a:pt x="6" y="2046"/>
                    <a:pt x="12" y="2051"/>
                    <a:pt x="12" y="2057"/>
                  </a:cubicBezTo>
                  <a:cubicBezTo>
                    <a:pt x="29" y="2080"/>
                    <a:pt x="46" y="2108"/>
                    <a:pt x="63" y="2132"/>
                  </a:cubicBezTo>
                  <a:cubicBezTo>
                    <a:pt x="74" y="2142"/>
                    <a:pt x="85" y="2153"/>
                    <a:pt x="91" y="2166"/>
                  </a:cubicBezTo>
                  <a:cubicBezTo>
                    <a:pt x="98" y="2166"/>
                    <a:pt x="98" y="2171"/>
                    <a:pt x="98" y="2171"/>
                  </a:cubicBezTo>
                  <a:cubicBezTo>
                    <a:pt x="119" y="2193"/>
                    <a:pt x="148" y="2211"/>
                    <a:pt x="171" y="2227"/>
                  </a:cubicBezTo>
                  <a:cubicBezTo>
                    <a:pt x="200" y="2245"/>
                    <a:pt x="222" y="2256"/>
                    <a:pt x="250" y="2268"/>
                  </a:cubicBezTo>
                  <a:cubicBezTo>
                    <a:pt x="268" y="2268"/>
                    <a:pt x="279" y="2273"/>
                    <a:pt x="290" y="2273"/>
                  </a:cubicBezTo>
                  <a:cubicBezTo>
                    <a:pt x="313" y="2279"/>
                    <a:pt x="329" y="2279"/>
                    <a:pt x="353" y="2279"/>
                  </a:cubicBezTo>
                  <a:cubicBezTo>
                    <a:pt x="392" y="2279"/>
                    <a:pt x="426" y="2273"/>
                    <a:pt x="473" y="2268"/>
                  </a:cubicBezTo>
                  <a:cubicBezTo>
                    <a:pt x="512" y="2250"/>
                    <a:pt x="557" y="2239"/>
                    <a:pt x="602" y="2216"/>
                  </a:cubicBezTo>
                  <a:cubicBezTo>
                    <a:pt x="620" y="2205"/>
                    <a:pt x="636" y="2200"/>
                    <a:pt x="654" y="2187"/>
                  </a:cubicBezTo>
                  <a:cubicBezTo>
                    <a:pt x="659" y="2182"/>
                    <a:pt x="665" y="2182"/>
                    <a:pt x="677" y="2177"/>
                  </a:cubicBezTo>
                  <a:cubicBezTo>
                    <a:pt x="722" y="2148"/>
                    <a:pt x="762" y="2114"/>
                    <a:pt x="807" y="2080"/>
                  </a:cubicBezTo>
                  <a:cubicBezTo>
                    <a:pt x="841" y="2040"/>
                    <a:pt x="882" y="1995"/>
                    <a:pt x="916" y="1943"/>
                  </a:cubicBezTo>
                  <a:cubicBezTo>
                    <a:pt x="927" y="1932"/>
                    <a:pt x="938" y="1915"/>
                    <a:pt x="950" y="1893"/>
                  </a:cubicBezTo>
                  <a:cubicBezTo>
                    <a:pt x="1018" y="1778"/>
                    <a:pt x="1074" y="1647"/>
                    <a:pt x="1126" y="1489"/>
                  </a:cubicBezTo>
                  <a:cubicBezTo>
                    <a:pt x="1189" y="1272"/>
                    <a:pt x="1223" y="1051"/>
                    <a:pt x="1250" y="847"/>
                  </a:cubicBezTo>
                  <a:cubicBezTo>
                    <a:pt x="1257" y="768"/>
                    <a:pt x="1268" y="687"/>
                    <a:pt x="1273" y="614"/>
                  </a:cubicBezTo>
                  <a:lnTo>
                    <a:pt x="1284" y="466"/>
                  </a:lnTo>
                  <a:cubicBezTo>
                    <a:pt x="1296" y="375"/>
                    <a:pt x="1302" y="278"/>
                    <a:pt x="1313" y="181"/>
                  </a:cubicBezTo>
                  <a:lnTo>
                    <a:pt x="1318" y="142"/>
                  </a:lnTo>
                  <a:cubicBezTo>
                    <a:pt x="1318" y="97"/>
                    <a:pt x="1325" y="45"/>
                    <a:pt x="1336" y="0"/>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1" name="Google Shape;721;p13"/>
            <p:cNvSpPr/>
            <p:nvPr/>
          </p:nvSpPr>
          <p:spPr>
            <a:xfrm>
              <a:off x="7633008" y="923237"/>
              <a:ext cx="60414" cy="91098"/>
            </a:xfrm>
            <a:custGeom>
              <a:avLst/>
              <a:gdLst/>
              <a:ahLst/>
              <a:cxnLst/>
              <a:rect l="l" t="t" r="r" b="b"/>
              <a:pathLst>
                <a:path w="1837" h="2770" extrusionOk="0">
                  <a:moveTo>
                    <a:pt x="1648" y="246"/>
                  </a:moveTo>
                  <a:cubicBezTo>
                    <a:pt x="1643" y="297"/>
                    <a:pt x="1637" y="342"/>
                    <a:pt x="1632" y="388"/>
                  </a:cubicBezTo>
                  <a:lnTo>
                    <a:pt x="1632" y="428"/>
                  </a:lnTo>
                  <a:cubicBezTo>
                    <a:pt x="1619" y="524"/>
                    <a:pt x="1608" y="621"/>
                    <a:pt x="1603" y="717"/>
                  </a:cubicBezTo>
                  <a:lnTo>
                    <a:pt x="1592" y="860"/>
                  </a:lnTo>
                  <a:cubicBezTo>
                    <a:pt x="1563" y="1126"/>
                    <a:pt x="1529" y="1440"/>
                    <a:pt x="1438" y="1734"/>
                  </a:cubicBezTo>
                  <a:cubicBezTo>
                    <a:pt x="1393" y="1894"/>
                    <a:pt x="1336" y="2030"/>
                    <a:pt x="1267" y="2143"/>
                  </a:cubicBezTo>
                  <a:cubicBezTo>
                    <a:pt x="1222" y="2211"/>
                    <a:pt x="1171" y="2274"/>
                    <a:pt x="1120" y="2326"/>
                  </a:cubicBezTo>
                  <a:cubicBezTo>
                    <a:pt x="1074" y="2371"/>
                    <a:pt x="1023" y="2405"/>
                    <a:pt x="972" y="2434"/>
                  </a:cubicBezTo>
                  <a:cubicBezTo>
                    <a:pt x="903" y="2468"/>
                    <a:pt x="847" y="2496"/>
                    <a:pt x="785" y="2513"/>
                  </a:cubicBezTo>
                  <a:cubicBezTo>
                    <a:pt x="745" y="2518"/>
                    <a:pt x="706" y="2524"/>
                    <a:pt x="665" y="2531"/>
                  </a:cubicBezTo>
                  <a:cubicBezTo>
                    <a:pt x="637" y="2524"/>
                    <a:pt x="603" y="2518"/>
                    <a:pt x="569" y="2513"/>
                  </a:cubicBezTo>
                  <a:cubicBezTo>
                    <a:pt x="541" y="2502"/>
                    <a:pt x="512" y="2490"/>
                    <a:pt x="489" y="2473"/>
                  </a:cubicBezTo>
                  <a:cubicBezTo>
                    <a:pt x="460" y="2456"/>
                    <a:pt x="433" y="2434"/>
                    <a:pt x="410" y="2411"/>
                  </a:cubicBezTo>
                  <a:cubicBezTo>
                    <a:pt x="381" y="2382"/>
                    <a:pt x="352" y="2342"/>
                    <a:pt x="331" y="2303"/>
                  </a:cubicBezTo>
                  <a:cubicBezTo>
                    <a:pt x="307" y="2251"/>
                    <a:pt x="284" y="2201"/>
                    <a:pt x="268" y="2149"/>
                  </a:cubicBezTo>
                  <a:cubicBezTo>
                    <a:pt x="256" y="2087"/>
                    <a:pt x="250" y="2019"/>
                    <a:pt x="245" y="1956"/>
                  </a:cubicBezTo>
                  <a:cubicBezTo>
                    <a:pt x="250" y="1888"/>
                    <a:pt x="262" y="1820"/>
                    <a:pt x="279" y="1757"/>
                  </a:cubicBezTo>
                  <a:cubicBezTo>
                    <a:pt x="318" y="1621"/>
                    <a:pt x="381" y="1485"/>
                    <a:pt x="467" y="1343"/>
                  </a:cubicBezTo>
                  <a:cubicBezTo>
                    <a:pt x="575" y="1172"/>
                    <a:pt x="711" y="1007"/>
                    <a:pt x="876" y="848"/>
                  </a:cubicBezTo>
                  <a:cubicBezTo>
                    <a:pt x="1115" y="621"/>
                    <a:pt x="1387" y="422"/>
                    <a:pt x="1643" y="246"/>
                  </a:cubicBezTo>
                  <a:close/>
                  <a:moveTo>
                    <a:pt x="1722" y="1"/>
                  </a:moveTo>
                  <a:cubicBezTo>
                    <a:pt x="1705" y="1"/>
                    <a:pt x="1688" y="8"/>
                    <a:pt x="1671" y="19"/>
                  </a:cubicBezTo>
                  <a:cubicBezTo>
                    <a:pt x="1210" y="336"/>
                    <a:pt x="722" y="643"/>
                    <a:pt x="376" y="1092"/>
                  </a:cubicBezTo>
                  <a:cubicBezTo>
                    <a:pt x="290" y="1206"/>
                    <a:pt x="211" y="1330"/>
                    <a:pt x="148" y="1461"/>
                  </a:cubicBezTo>
                  <a:cubicBezTo>
                    <a:pt x="92" y="1587"/>
                    <a:pt x="40" y="1718"/>
                    <a:pt x="17" y="1854"/>
                  </a:cubicBezTo>
                  <a:cubicBezTo>
                    <a:pt x="1" y="1967"/>
                    <a:pt x="6" y="2093"/>
                    <a:pt x="35" y="2211"/>
                  </a:cubicBezTo>
                  <a:cubicBezTo>
                    <a:pt x="63" y="2326"/>
                    <a:pt x="108" y="2439"/>
                    <a:pt x="182" y="2531"/>
                  </a:cubicBezTo>
                  <a:cubicBezTo>
                    <a:pt x="250" y="2621"/>
                    <a:pt x="347" y="2694"/>
                    <a:pt x="449" y="2735"/>
                  </a:cubicBezTo>
                  <a:cubicBezTo>
                    <a:pt x="515" y="2758"/>
                    <a:pt x="585" y="2770"/>
                    <a:pt x="654" y="2770"/>
                  </a:cubicBezTo>
                  <a:cubicBezTo>
                    <a:pt x="704" y="2770"/>
                    <a:pt x="754" y="2763"/>
                    <a:pt x="801" y="2751"/>
                  </a:cubicBezTo>
                  <a:cubicBezTo>
                    <a:pt x="932" y="2717"/>
                    <a:pt x="1052" y="2655"/>
                    <a:pt x="1154" y="2565"/>
                  </a:cubicBezTo>
                  <a:cubicBezTo>
                    <a:pt x="1233" y="2496"/>
                    <a:pt x="1307" y="2416"/>
                    <a:pt x="1364" y="2326"/>
                  </a:cubicBezTo>
                  <a:cubicBezTo>
                    <a:pt x="1495" y="2132"/>
                    <a:pt x="1574" y="1917"/>
                    <a:pt x="1632" y="1695"/>
                  </a:cubicBezTo>
                  <a:cubicBezTo>
                    <a:pt x="1694" y="1456"/>
                    <a:pt x="1728" y="1212"/>
                    <a:pt x="1756" y="973"/>
                  </a:cubicBezTo>
                  <a:cubicBezTo>
                    <a:pt x="1779" y="814"/>
                    <a:pt x="1790" y="655"/>
                    <a:pt x="1808" y="496"/>
                  </a:cubicBezTo>
                  <a:cubicBezTo>
                    <a:pt x="1813" y="428"/>
                    <a:pt x="1818" y="354"/>
                    <a:pt x="1824" y="280"/>
                  </a:cubicBezTo>
                  <a:cubicBezTo>
                    <a:pt x="1831" y="212"/>
                    <a:pt x="1836" y="144"/>
                    <a:pt x="1836" y="81"/>
                  </a:cubicBezTo>
                  <a:cubicBezTo>
                    <a:pt x="1836" y="42"/>
                    <a:pt x="1808" y="19"/>
                    <a:pt x="1773" y="13"/>
                  </a:cubicBezTo>
                  <a:cubicBezTo>
                    <a:pt x="1756" y="8"/>
                    <a:pt x="1739" y="1"/>
                    <a:pt x="1722"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2" name="Google Shape;722;p13"/>
            <p:cNvSpPr/>
            <p:nvPr/>
          </p:nvSpPr>
          <p:spPr>
            <a:xfrm>
              <a:off x="7641230" y="931327"/>
              <a:ext cx="45977" cy="74918"/>
            </a:xfrm>
            <a:custGeom>
              <a:avLst/>
              <a:gdLst/>
              <a:ahLst/>
              <a:cxnLst/>
              <a:rect l="l" t="t" r="r" b="b"/>
              <a:pathLst>
                <a:path w="1398" h="2278" extrusionOk="0">
                  <a:moveTo>
                    <a:pt x="1398" y="0"/>
                  </a:moveTo>
                  <a:lnTo>
                    <a:pt x="1398" y="0"/>
                  </a:lnTo>
                  <a:cubicBezTo>
                    <a:pt x="1137" y="176"/>
                    <a:pt x="865" y="375"/>
                    <a:pt x="626" y="602"/>
                  </a:cubicBezTo>
                  <a:cubicBezTo>
                    <a:pt x="456" y="761"/>
                    <a:pt x="325" y="926"/>
                    <a:pt x="217" y="1097"/>
                  </a:cubicBezTo>
                  <a:cubicBezTo>
                    <a:pt x="131" y="1239"/>
                    <a:pt x="68" y="1375"/>
                    <a:pt x="29" y="1511"/>
                  </a:cubicBezTo>
                  <a:cubicBezTo>
                    <a:pt x="12" y="1574"/>
                    <a:pt x="0" y="1642"/>
                    <a:pt x="0" y="1710"/>
                  </a:cubicBezTo>
                  <a:cubicBezTo>
                    <a:pt x="0" y="1773"/>
                    <a:pt x="6" y="1841"/>
                    <a:pt x="18" y="1903"/>
                  </a:cubicBezTo>
                  <a:cubicBezTo>
                    <a:pt x="34" y="1955"/>
                    <a:pt x="57" y="2005"/>
                    <a:pt x="81" y="2057"/>
                  </a:cubicBezTo>
                  <a:cubicBezTo>
                    <a:pt x="102" y="2096"/>
                    <a:pt x="131" y="2136"/>
                    <a:pt x="160" y="2165"/>
                  </a:cubicBezTo>
                  <a:cubicBezTo>
                    <a:pt x="183" y="2188"/>
                    <a:pt x="210" y="2210"/>
                    <a:pt x="239" y="2227"/>
                  </a:cubicBezTo>
                  <a:cubicBezTo>
                    <a:pt x="262" y="2244"/>
                    <a:pt x="291" y="2256"/>
                    <a:pt x="319" y="2267"/>
                  </a:cubicBezTo>
                  <a:cubicBezTo>
                    <a:pt x="353" y="2272"/>
                    <a:pt x="387" y="2278"/>
                    <a:pt x="415" y="2278"/>
                  </a:cubicBezTo>
                  <a:cubicBezTo>
                    <a:pt x="456" y="2278"/>
                    <a:pt x="495" y="2272"/>
                    <a:pt x="535" y="2267"/>
                  </a:cubicBezTo>
                  <a:cubicBezTo>
                    <a:pt x="597" y="2250"/>
                    <a:pt x="653" y="2222"/>
                    <a:pt x="722" y="2188"/>
                  </a:cubicBezTo>
                  <a:cubicBezTo>
                    <a:pt x="773" y="2159"/>
                    <a:pt x="824" y="2125"/>
                    <a:pt x="870" y="2080"/>
                  </a:cubicBezTo>
                  <a:cubicBezTo>
                    <a:pt x="921" y="2028"/>
                    <a:pt x="972" y="1965"/>
                    <a:pt x="1017" y="1897"/>
                  </a:cubicBezTo>
                  <a:cubicBezTo>
                    <a:pt x="1086" y="1784"/>
                    <a:pt x="1143" y="1648"/>
                    <a:pt x="1193" y="1488"/>
                  </a:cubicBezTo>
                  <a:cubicBezTo>
                    <a:pt x="1279" y="1194"/>
                    <a:pt x="1313" y="880"/>
                    <a:pt x="1342" y="614"/>
                  </a:cubicBezTo>
                  <a:lnTo>
                    <a:pt x="1353" y="471"/>
                  </a:lnTo>
                  <a:cubicBezTo>
                    <a:pt x="1358" y="375"/>
                    <a:pt x="1369" y="278"/>
                    <a:pt x="1382" y="182"/>
                  </a:cubicBezTo>
                  <a:lnTo>
                    <a:pt x="1382" y="142"/>
                  </a:lnTo>
                  <a:cubicBezTo>
                    <a:pt x="1387" y="96"/>
                    <a:pt x="1393" y="51"/>
                    <a:pt x="1398"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3" name="Google Shape;723;p13"/>
            <p:cNvSpPr/>
            <p:nvPr/>
          </p:nvSpPr>
          <p:spPr>
            <a:xfrm>
              <a:off x="7652840" y="931327"/>
              <a:ext cx="34367" cy="75148"/>
            </a:xfrm>
            <a:custGeom>
              <a:avLst/>
              <a:gdLst/>
              <a:ahLst/>
              <a:cxnLst/>
              <a:rect l="l" t="t" r="r" b="b"/>
              <a:pathLst>
                <a:path w="1045" h="2285" extrusionOk="0">
                  <a:moveTo>
                    <a:pt x="1040" y="0"/>
                  </a:moveTo>
                  <a:cubicBezTo>
                    <a:pt x="1000" y="28"/>
                    <a:pt x="960" y="56"/>
                    <a:pt x="914" y="90"/>
                  </a:cubicBezTo>
                  <a:cubicBezTo>
                    <a:pt x="960" y="56"/>
                    <a:pt x="1000" y="28"/>
                    <a:pt x="1045" y="0"/>
                  </a:cubicBezTo>
                  <a:lnTo>
                    <a:pt x="1045" y="0"/>
                  </a:lnTo>
                  <a:cubicBezTo>
                    <a:pt x="1045" y="0"/>
                    <a:pt x="1045" y="0"/>
                    <a:pt x="1045" y="0"/>
                  </a:cubicBezTo>
                  <a:close/>
                  <a:moveTo>
                    <a:pt x="989" y="614"/>
                  </a:moveTo>
                  <a:cubicBezTo>
                    <a:pt x="977" y="682"/>
                    <a:pt x="971" y="756"/>
                    <a:pt x="966" y="829"/>
                  </a:cubicBezTo>
                  <a:cubicBezTo>
                    <a:pt x="971" y="756"/>
                    <a:pt x="982" y="682"/>
                    <a:pt x="989" y="614"/>
                  </a:cubicBezTo>
                  <a:close/>
                  <a:moveTo>
                    <a:pt x="181" y="2267"/>
                  </a:moveTo>
                  <a:lnTo>
                    <a:pt x="181" y="2267"/>
                  </a:lnTo>
                  <a:cubicBezTo>
                    <a:pt x="142" y="2272"/>
                    <a:pt x="102" y="2278"/>
                    <a:pt x="62" y="2278"/>
                  </a:cubicBezTo>
                  <a:cubicBezTo>
                    <a:pt x="45" y="2278"/>
                    <a:pt x="23" y="2278"/>
                    <a:pt x="1" y="2272"/>
                  </a:cubicBezTo>
                  <a:lnTo>
                    <a:pt x="1" y="2272"/>
                  </a:lnTo>
                  <a:cubicBezTo>
                    <a:pt x="23" y="2278"/>
                    <a:pt x="45" y="2278"/>
                    <a:pt x="62" y="2285"/>
                  </a:cubicBezTo>
                  <a:cubicBezTo>
                    <a:pt x="102" y="2278"/>
                    <a:pt x="142" y="2272"/>
                    <a:pt x="181" y="2267"/>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4" name="Google Shape;724;p13"/>
            <p:cNvSpPr/>
            <p:nvPr/>
          </p:nvSpPr>
          <p:spPr>
            <a:xfrm>
              <a:off x="7636922" y="926263"/>
              <a:ext cx="55547" cy="83008"/>
            </a:xfrm>
            <a:custGeom>
              <a:avLst/>
              <a:gdLst/>
              <a:ahLst/>
              <a:cxnLst/>
              <a:rect l="l" t="t" r="r" b="b"/>
              <a:pathLst>
                <a:path w="1689" h="2524" extrusionOk="0">
                  <a:moveTo>
                    <a:pt x="1547" y="0"/>
                  </a:moveTo>
                  <a:cubicBezTo>
                    <a:pt x="1479" y="0"/>
                    <a:pt x="1421" y="52"/>
                    <a:pt x="1416" y="120"/>
                  </a:cubicBezTo>
                  <a:cubicBezTo>
                    <a:pt x="1410" y="160"/>
                    <a:pt x="1405" y="205"/>
                    <a:pt x="1398" y="244"/>
                  </a:cubicBezTo>
                  <a:cubicBezTo>
                    <a:pt x="1444" y="210"/>
                    <a:pt x="1484" y="182"/>
                    <a:pt x="1524" y="154"/>
                  </a:cubicBezTo>
                  <a:lnTo>
                    <a:pt x="1529" y="154"/>
                  </a:lnTo>
                  <a:cubicBezTo>
                    <a:pt x="1524" y="205"/>
                    <a:pt x="1518" y="250"/>
                    <a:pt x="1513" y="296"/>
                  </a:cubicBezTo>
                  <a:lnTo>
                    <a:pt x="1513" y="336"/>
                  </a:lnTo>
                  <a:cubicBezTo>
                    <a:pt x="1500" y="432"/>
                    <a:pt x="1489" y="529"/>
                    <a:pt x="1484" y="625"/>
                  </a:cubicBezTo>
                  <a:lnTo>
                    <a:pt x="1473" y="768"/>
                  </a:lnTo>
                  <a:cubicBezTo>
                    <a:pt x="1466" y="836"/>
                    <a:pt x="1455" y="910"/>
                    <a:pt x="1450" y="983"/>
                  </a:cubicBezTo>
                  <a:cubicBezTo>
                    <a:pt x="1421" y="1193"/>
                    <a:pt x="1387" y="1421"/>
                    <a:pt x="1324" y="1642"/>
                  </a:cubicBezTo>
                  <a:cubicBezTo>
                    <a:pt x="1274" y="1802"/>
                    <a:pt x="1217" y="1938"/>
                    <a:pt x="1148" y="2051"/>
                  </a:cubicBezTo>
                  <a:cubicBezTo>
                    <a:pt x="1138" y="2064"/>
                    <a:pt x="1132" y="2080"/>
                    <a:pt x="1120" y="2091"/>
                  </a:cubicBezTo>
                  <a:cubicBezTo>
                    <a:pt x="1080" y="2143"/>
                    <a:pt x="1041" y="2193"/>
                    <a:pt x="1001" y="2234"/>
                  </a:cubicBezTo>
                  <a:cubicBezTo>
                    <a:pt x="962" y="2268"/>
                    <a:pt x="921" y="2302"/>
                    <a:pt x="876" y="2324"/>
                  </a:cubicBezTo>
                  <a:cubicBezTo>
                    <a:pt x="870" y="2329"/>
                    <a:pt x="859" y="2336"/>
                    <a:pt x="853" y="2342"/>
                  </a:cubicBezTo>
                  <a:cubicBezTo>
                    <a:pt x="836" y="2353"/>
                    <a:pt x="818" y="2364"/>
                    <a:pt x="802" y="2370"/>
                  </a:cubicBezTo>
                  <a:cubicBezTo>
                    <a:pt x="757" y="2392"/>
                    <a:pt x="711" y="2410"/>
                    <a:pt x="666" y="2421"/>
                  </a:cubicBezTo>
                  <a:cubicBezTo>
                    <a:pt x="626" y="2426"/>
                    <a:pt x="587" y="2432"/>
                    <a:pt x="546" y="2439"/>
                  </a:cubicBezTo>
                  <a:cubicBezTo>
                    <a:pt x="529" y="2432"/>
                    <a:pt x="506" y="2432"/>
                    <a:pt x="484" y="2426"/>
                  </a:cubicBezTo>
                  <a:cubicBezTo>
                    <a:pt x="472" y="2426"/>
                    <a:pt x="461" y="2421"/>
                    <a:pt x="450" y="2421"/>
                  </a:cubicBezTo>
                  <a:cubicBezTo>
                    <a:pt x="422" y="2410"/>
                    <a:pt x="393" y="2398"/>
                    <a:pt x="370" y="2381"/>
                  </a:cubicBezTo>
                  <a:cubicBezTo>
                    <a:pt x="341" y="2364"/>
                    <a:pt x="314" y="2342"/>
                    <a:pt x="291" y="2319"/>
                  </a:cubicBezTo>
                  <a:cubicBezTo>
                    <a:pt x="262" y="2290"/>
                    <a:pt x="233" y="2250"/>
                    <a:pt x="212" y="2211"/>
                  </a:cubicBezTo>
                  <a:cubicBezTo>
                    <a:pt x="205" y="2200"/>
                    <a:pt x="199" y="2193"/>
                    <a:pt x="199" y="2182"/>
                  </a:cubicBezTo>
                  <a:cubicBezTo>
                    <a:pt x="188" y="2177"/>
                    <a:pt x="183" y="2171"/>
                    <a:pt x="177" y="2166"/>
                  </a:cubicBezTo>
                  <a:cubicBezTo>
                    <a:pt x="160" y="2148"/>
                    <a:pt x="149" y="2132"/>
                    <a:pt x="131" y="2109"/>
                  </a:cubicBezTo>
                  <a:cubicBezTo>
                    <a:pt x="120" y="2091"/>
                    <a:pt x="97" y="2085"/>
                    <a:pt x="81" y="2085"/>
                  </a:cubicBezTo>
                  <a:cubicBezTo>
                    <a:pt x="63" y="2085"/>
                    <a:pt x="47" y="2085"/>
                    <a:pt x="34" y="2098"/>
                  </a:cubicBezTo>
                  <a:cubicBezTo>
                    <a:pt x="7" y="2119"/>
                    <a:pt x="0" y="2166"/>
                    <a:pt x="23" y="2193"/>
                  </a:cubicBezTo>
                  <a:cubicBezTo>
                    <a:pt x="52" y="2239"/>
                    <a:pt x="92" y="2279"/>
                    <a:pt x="131" y="2308"/>
                  </a:cubicBezTo>
                  <a:cubicBezTo>
                    <a:pt x="131" y="2319"/>
                    <a:pt x="126" y="2329"/>
                    <a:pt x="120" y="2347"/>
                  </a:cubicBezTo>
                  <a:cubicBezTo>
                    <a:pt x="120" y="2381"/>
                    <a:pt x="131" y="2421"/>
                    <a:pt x="154" y="2449"/>
                  </a:cubicBezTo>
                  <a:cubicBezTo>
                    <a:pt x="177" y="2478"/>
                    <a:pt x="212" y="2489"/>
                    <a:pt x="246" y="2500"/>
                  </a:cubicBezTo>
                  <a:cubicBezTo>
                    <a:pt x="285" y="2512"/>
                    <a:pt x="325" y="2512"/>
                    <a:pt x="364" y="2512"/>
                  </a:cubicBezTo>
                  <a:lnTo>
                    <a:pt x="404" y="2512"/>
                  </a:lnTo>
                  <a:cubicBezTo>
                    <a:pt x="438" y="2518"/>
                    <a:pt x="472" y="2523"/>
                    <a:pt x="506" y="2523"/>
                  </a:cubicBezTo>
                  <a:cubicBezTo>
                    <a:pt x="540" y="2523"/>
                    <a:pt x="574" y="2518"/>
                    <a:pt x="608" y="2512"/>
                  </a:cubicBezTo>
                  <a:cubicBezTo>
                    <a:pt x="666" y="2494"/>
                    <a:pt x="716" y="2473"/>
                    <a:pt x="763" y="2444"/>
                  </a:cubicBezTo>
                  <a:cubicBezTo>
                    <a:pt x="779" y="2449"/>
                    <a:pt x="802" y="2460"/>
                    <a:pt x="825" y="2460"/>
                  </a:cubicBezTo>
                  <a:cubicBezTo>
                    <a:pt x="831" y="2460"/>
                    <a:pt x="836" y="2460"/>
                    <a:pt x="842" y="2455"/>
                  </a:cubicBezTo>
                  <a:cubicBezTo>
                    <a:pt x="870" y="2449"/>
                    <a:pt x="904" y="2439"/>
                    <a:pt x="933" y="2426"/>
                  </a:cubicBezTo>
                  <a:cubicBezTo>
                    <a:pt x="967" y="2404"/>
                    <a:pt x="996" y="2381"/>
                    <a:pt x="1030" y="2358"/>
                  </a:cubicBezTo>
                  <a:cubicBezTo>
                    <a:pt x="1086" y="2313"/>
                    <a:pt x="1132" y="2256"/>
                    <a:pt x="1177" y="2200"/>
                  </a:cubicBezTo>
                  <a:cubicBezTo>
                    <a:pt x="1256" y="2091"/>
                    <a:pt x="1313" y="1972"/>
                    <a:pt x="1364" y="1847"/>
                  </a:cubicBezTo>
                  <a:cubicBezTo>
                    <a:pt x="1410" y="1723"/>
                    <a:pt x="1450" y="1597"/>
                    <a:pt x="1484" y="1466"/>
                  </a:cubicBezTo>
                  <a:cubicBezTo>
                    <a:pt x="1513" y="1341"/>
                    <a:pt x="1534" y="1217"/>
                    <a:pt x="1563" y="1091"/>
                  </a:cubicBezTo>
                  <a:cubicBezTo>
                    <a:pt x="1575" y="1046"/>
                    <a:pt x="1541" y="1007"/>
                    <a:pt x="1495" y="994"/>
                  </a:cubicBezTo>
                  <a:cubicBezTo>
                    <a:pt x="1552" y="813"/>
                    <a:pt x="1597" y="632"/>
                    <a:pt x="1637" y="443"/>
                  </a:cubicBezTo>
                  <a:cubicBezTo>
                    <a:pt x="1654" y="347"/>
                    <a:pt x="1671" y="250"/>
                    <a:pt x="1678" y="147"/>
                  </a:cubicBezTo>
                  <a:cubicBezTo>
                    <a:pt x="1689" y="79"/>
                    <a:pt x="1631" y="11"/>
                    <a:pt x="1563"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5" name="Google Shape;725;p13"/>
            <p:cNvSpPr/>
            <p:nvPr/>
          </p:nvSpPr>
          <p:spPr>
            <a:xfrm>
              <a:off x="7643467" y="931327"/>
              <a:ext cx="43740" cy="74918"/>
            </a:xfrm>
            <a:custGeom>
              <a:avLst/>
              <a:gdLst/>
              <a:ahLst/>
              <a:cxnLst/>
              <a:rect l="l" t="t" r="r" b="b"/>
              <a:pathLst>
                <a:path w="1330" h="2278" extrusionOk="0">
                  <a:moveTo>
                    <a:pt x="1330" y="0"/>
                  </a:moveTo>
                  <a:lnTo>
                    <a:pt x="1330" y="0"/>
                  </a:lnTo>
                  <a:cubicBezTo>
                    <a:pt x="1285" y="28"/>
                    <a:pt x="1245" y="56"/>
                    <a:pt x="1199" y="90"/>
                  </a:cubicBezTo>
                  <a:cubicBezTo>
                    <a:pt x="1177" y="244"/>
                    <a:pt x="1149" y="392"/>
                    <a:pt x="1114" y="546"/>
                  </a:cubicBezTo>
                  <a:cubicBezTo>
                    <a:pt x="1029" y="887"/>
                    <a:pt x="910" y="1221"/>
                    <a:pt x="739" y="1534"/>
                  </a:cubicBezTo>
                  <a:cubicBezTo>
                    <a:pt x="671" y="1648"/>
                    <a:pt x="592" y="1761"/>
                    <a:pt x="501" y="1858"/>
                  </a:cubicBezTo>
                  <a:cubicBezTo>
                    <a:pt x="444" y="1915"/>
                    <a:pt x="388" y="1960"/>
                    <a:pt x="325" y="2000"/>
                  </a:cubicBezTo>
                  <a:cubicBezTo>
                    <a:pt x="273" y="2028"/>
                    <a:pt x="228" y="2051"/>
                    <a:pt x="176" y="2062"/>
                  </a:cubicBezTo>
                  <a:cubicBezTo>
                    <a:pt x="165" y="2068"/>
                    <a:pt x="149" y="2068"/>
                    <a:pt x="137" y="2073"/>
                  </a:cubicBezTo>
                  <a:cubicBezTo>
                    <a:pt x="120" y="2073"/>
                    <a:pt x="108" y="2068"/>
                    <a:pt x="92" y="2068"/>
                  </a:cubicBezTo>
                  <a:lnTo>
                    <a:pt x="74" y="2068"/>
                  </a:lnTo>
                  <a:cubicBezTo>
                    <a:pt x="58" y="2062"/>
                    <a:pt x="40" y="2057"/>
                    <a:pt x="23" y="2046"/>
                  </a:cubicBezTo>
                  <a:cubicBezTo>
                    <a:pt x="13" y="2039"/>
                    <a:pt x="6" y="2034"/>
                    <a:pt x="0" y="2028"/>
                  </a:cubicBezTo>
                  <a:lnTo>
                    <a:pt x="0" y="2028"/>
                  </a:lnTo>
                  <a:cubicBezTo>
                    <a:pt x="0" y="2039"/>
                    <a:pt x="6" y="2046"/>
                    <a:pt x="13" y="2057"/>
                  </a:cubicBezTo>
                  <a:cubicBezTo>
                    <a:pt x="34" y="2096"/>
                    <a:pt x="63" y="2136"/>
                    <a:pt x="92" y="2165"/>
                  </a:cubicBezTo>
                  <a:cubicBezTo>
                    <a:pt x="115" y="2188"/>
                    <a:pt x="142" y="2210"/>
                    <a:pt x="171" y="2227"/>
                  </a:cubicBezTo>
                  <a:cubicBezTo>
                    <a:pt x="194" y="2244"/>
                    <a:pt x="223" y="2256"/>
                    <a:pt x="251" y="2267"/>
                  </a:cubicBezTo>
                  <a:cubicBezTo>
                    <a:pt x="262" y="2267"/>
                    <a:pt x="273" y="2272"/>
                    <a:pt x="285" y="2272"/>
                  </a:cubicBezTo>
                  <a:cubicBezTo>
                    <a:pt x="307" y="2278"/>
                    <a:pt x="330" y="2278"/>
                    <a:pt x="347" y="2278"/>
                  </a:cubicBezTo>
                  <a:cubicBezTo>
                    <a:pt x="388" y="2278"/>
                    <a:pt x="427" y="2272"/>
                    <a:pt x="467" y="2267"/>
                  </a:cubicBezTo>
                  <a:cubicBezTo>
                    <a:pt x="512" y="2256"/>
                    <a:pt x="558" y="2238"/>
                    <a:pt x="603" y="2216"/>
                  </a:cubicBezTo>
                  <a:cubicBezTo>
                    <a:pt x="619" y="2210"/>
                    <a:pt x="637" y="2199"/>
                    <a:pt x="654" y="2188"/>
                  </a:cubicBezTo>
                  <a:cubicBezTo>
                    <a:pt x="660" y="2182"/>
                    <a:pt x="671" y="2175"/>
                    <a:pt x="677" y="2170"/>
                  </a:cubicBezTo>
                  <a:cubicBezTo>
                    <a:pt x="722" y="2148"/>
                    <a:pt x="763" y="2114"/>
                    <a:pt x="802" y="2080"/>
                  </a:cubicBezTo>
                  <a:cubicBezTo>
                    <a:pt x="842" y="2039"/>
                    <a:pt x="881" y="1989"/>
                    <a:pt x="921" y="1937"/>
                  </a:cubicBezTo>
                  <a:cubicBezTo>
                    <a:pt x="933" y="1926"/>
                    <a:pt x="939" y="1910"/>
                    <a:pt x="949" y="1897"/>
                  </a:cubicBezTo>
                  <a:cubicBezTo>
                    <a:pt x="1018" y="1784"/>
                    <a:pt x="1075" y="1648"/>
                    <a:pt x="1125" y="1488"/>
                  </a:cubicBezTo>
                  <a:cubicBezTo>
                    <a:pt x="1188" y="1267"/>
                    <a:pt x="1222" y="1039"/>
                    <a:pt x="1251" y="829"/>
                  </a:cubicBezTo>
                  <a:cubicBezTo>
                    <a:pt x="1256" y="756"/>
                    <a:pt x="1262" y="682"/>
                    <a:pt x="1274" y="614"/>
                  </a:cubicBezTo>
                  <a:lnTo>
                    <a:pt x="1285" y="471"/>
                  </a:lnTo>
                  <a:cubicBezTo>
                    <a:pt x="1290" y="375"/>
                    <a:pt x="1301" y="278"/>
                    <a:pt x="1314" y="182"/>
                  </a:cubicBezTo>
                  <a:lnTo>
                    <a:pt x="1314" y="142"/>
                  </a:lnTo>
                  <a:cubicBezTo>
                    <a:pt x="1319" y="96"/>
                    <a:pt x="1325" y="51"/>
                    <a:pt x="1330" y="0"/>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6" name="Google Shape;726;p13"/>
            <p:cNvSpPr/>
            <p:nvPr/>
          </p:nvSpPr>
          <p:spPr>
            <a:xfrm>
              <a:off x="7022436" y="780142"/>
              <a:ext cx="60414" cy="91033"/>
            </a:xfrm>
            <a:custGeom>
              <a:avLst/>
              <a:gdLst/>
              <a:ahLst/>
              <a:cxnLst/>
              <a:rect l="l" t="t" r="r" b="b"/>
              <a:pathLst>
                <a:path w="1837" h="2768" extrusionOk="0">
                  <a:moveTo>
                    <a:pt x="1644" y="244"/>
                  </a:moveTo>
                  <a:lnTo>
                    <a:pt x="1650" y="250"/>
                  </a:lnTo>
                  <a:cubicBezTo>
                    <a:pt x="1644" y="295"/>
                    <a:pt x="1637" y="341"/>
                    <a:pt x="1632" y="391"/>
                  </a:cubicBezTo>
                  <a:lnTo>
                    <a:pt x="1626" y="431"/>
                  </a:lnTo>
                  <a:cubicBezTo>
                    <a:pt x="1621" y="528"/>
                    <a:pt x="1610" y="619"/>
                    <a:pt x="1603" y="716"/>
                  </a:cubicBezTo>
                  <a:lnTo>
                    <a:pt x="1587" y="858"/>
                  </a:lnTo>
                  <a:cubicBezTo>
                    <a:pt x="1564" y="1125"/>
                    <a:pt x="1524" y="1437"/>
                    <a:pt x="1440" y="1739"/>
                  </a:cubicBezTo>
                  <a:cubicBezTo>
                    <a:pt x="1393" y="1897"/>
                    <a:pt x="1337" y="2028"/>
                    <a:pt x="1262" y="2142"/>
                  </a:cubicBezTo>
                  <a:cubicBezTo>
                    <a:pt x="1217" y="2216"/>
                    <a:pt x="1172" y="2272"/>
                    <a:pt x="1120" y="2324"/>
                  </a:cubicBezTo>
                  <a:cubicBezTo>
                    <a:pt x="1070" y="2369"/>
                    <a:pt x="1018" y="2403"/>
                    <a:pt x="968" y="2437"/>
                  </a:cubicBezTo>
                  <a:cubicBezTo>
                    <a:pt x="905" y="2471"/>
                    <a:pt x="842" y="2494"/>
                    <a:pt x="785" y="2511"/>
                  </a:cubicBezTo>
                  <a:cubicBezTo>
                    <a:pt x="745" y="2523"/>
                    <a:pt x="706" y="2528"/>
                    <a:pt x="666" y="2528"/>
                  </a:cubicBezTo>
                  <a:cubicBezTo>
                    <a:pt x="632" y="2528"/>
                    <a:pt x="604" y="2523"/>
                    <a:pt x="569" y="2511"/>
                  </a:cubicBezTo>
                  <a:cubicBezTo>
                    <a:pt x="541" y="2500"/>
                    <a:pt x="512" y="2489"/>
                    <a:pt x="485" y="2477"/>
                  </a:cubicBezTo>
                  <a:cubicBezTo>
                    <a:pt x="456" y="2455"/>
                    <a:pt x="433" y="2437"/>
                    <a:pt x="410" y="2415"/>
                  </a:cubicBezTo>
                  <a:cubicBezTo>
                    <a:pt x="376" y="2381"/>
                    <a:pt x="354" y="2347"/>
                    <a:pt x="325" y="2301"/>
                  </a:cubicBezTo>
                  <a:cubicBezTo>
                    <a:pt x="302" y="2256"/>
                    <a:pt x="286" y="2204"/>
                    <a:pt x="268" y="2148"/>
                  </a:cubicBezTo>
                  <a:cubicBezTo>
                    <a:pt x="252" y="2085"/>
                    <a:pt x="246" y="2022"/>
                    <a:pt x="246" y="1960"/>
                  </a:cubicBezTo>
                  <a:cubicBezTo>
                    <a:pt x="252" y="1886"/>
                    <a:pt x="257" y="1823"/>
                    <a:pt x="280" y="1755"/>
                  </a:cubicBezTo>
                  <a:cubicBezTo>
                    <a:pt x="320" y="1619"/>
                    <a:pt x="383" y="1482"/>
                    <a:pt x="467" y="1341"/>
                  </a:cubicBezTo>
                  <a:cubicBezTo>
                    <a:pt x="575" y="1170"/>
                    <a:pt x="706" y="1005"/>
                    <a:pt x="871" y="847"/>
                  </a:cubicBezTo>
                  <a:cubicBezTo>
                    <a:pt x="1115" y="619"/>
                    <a:pt x="1388" y="426"/>
                    <a:pt x="1644" y="244"/>
                  </a:cubicBezTo>
                  <a:close/>
                  <a:moveTo>
                    <a:pt x="1723" y="0"/>
                  </a:moveTo>
                  <a:cubicBezTo>
                    <a:pt x="1705" y="0"/>
                    <a:pt x="1684" y="5"/>
                    <a:pt x="1671" y="16"/>
                  </a:cubicBezTo>
                  <a:cubicBezTo>
                    <a:pt x="1206" y="336"/>
                    <a:pt x="724" y="642"/>
                    <a:pt x="376" y="1096"/>
                  </a:cubicBezTo>
                  <a:cubicBezTo>
                    <a:pt x="286" y="1210"/>
                    <a:pt x="212" y="1335"/>
                    <a:pt x="149" y="1461"/>
                  </a:cubicBezTo>
                  <a:cubicBezTo>
                    <a:pt x="87" y="1585"/>
                    <a:pt x="35" y="1716"/>
                    <a:pt x="19" y="1852"/>
                  </a:cubicBezTo>
                  <a:cubicBezTo>
                    <a:pt x="1" y="1972"/>
                    <a:pt x="8" y="2096"/>
                    <a:pt x="35" y="2211"/>
                  </a:cubicBezTo>
                  <a:cubicBezTo>
                    <a:pt x="64" y="2329"/>
                    <a:pt x="110" y="2437"/>
                    <a:pt x="184" y="2534"/>
                  </a:cubicBezTo>
                  <a:cubicBezTo>
                    <a:pt x="252" y="2620"/>
                    <a:pt x="342" y="2693"/>
                    <a:pt x="451" y="2733"/>
                  </a:cubicBezTo>
                  <a:cubicBezTo>
                    <a:pt x="513" y="2756"/>
                    <a:pt x="581" y="2767"/>
                    <a:pt x="651" y="2767"/>
                  </a:cubicBezTo>
                  <a:cubicBezTo>
                    <a:pt x="701" y="2767"/>
                    <a:pt x="752" y="2761"/>
                    <a:pt x="803" y="2749"/>
                  </a:cubicBezTo>
                  <a:cubicBezTo>
                    <a:pt x="934" y="2722"/>
                    <a:pt x="1052" y="2654"/>
                    <a:pt x="1155" y="2568"/>
                  </a:cubicBezTo>
                  <a:cubicBezTo>
                    <a:pt x="1235" y="2500"/>
                    <a:pt x="1303" y="2415"/>
                    <a:pt x="1365" y="2324"/>
                  </a:cubicBezTo>
                  <a:cubicBezTo>
                    <a:pt x="1495" y="2136"/>
                    <a:pt x="1569" y="1915"/>
                    <a:pt x="1632" y="1692"/>
                  </a:cubicBezTo>
                  <a:cubicBezTo>
                    <a:pt x="1695" y="1454"/>
                    <a:pt x="1729" y="1215"/>
                    <a:pt x="1757" y="971"/>
                  </a:cubicBezTo>
                  <a:cubicBezTo>
                    <a:pt x="1774" y="818"/>
                    <a:pt x="1791" y="659"/>
                    <a:pt x="1802" y="499"/>
                  </a:cubicBezTo>
                  <a:cubicBezTo>
                    <a:pt x="1815" y="426"/>
                    <a:pt x="1820" y="352"/>
                    <a:pt x="1825" y="278"/>
                  </a:cubicBezTo>
                  <a:cubicBezTo>
                    <a:pt x="1831" y="216"/>
                    <a:pt x="1836" y="147"/>
                    <a:pt x="1836" y="79"/>
                  </a:cubicBezTo>
                  <a:cubicBezTo>
                    <a:pt x="1831" y="45"/>
                    <a:pt x="1802" y="22"/>
                    <a:pt x="1774" y="16"/>
                  </a:cubicBezTo>
                  <a:cubicBezTo>
                    <a:pt x="1757" y="5"/>
                    <a:pt x="1740" y="0"/>
                    <a:pt x="1723"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7" name="Google Shape;727;p13"/>
            <p:cNvSpPr/>
            <p:nvPr/>
          </p:nvSpPr>
          <p:spPr>
            <a:xfrm>
              <a:off x="7030527" y="788167"/>
              <a:ext cx="46174" cy="75148"/>
            </a:xfrm>
            <a:custGeom>
              <a:avLst/>
              <a:gdLst/>
              <a:ahLst/>
              <a:cxnLst/>
              <a:rect l="l" t="t" r="r" b="b"/>
              <a:pathLst>
                <a:path w="1404" h="2285" extrusionOk="0">
                  <a:moveTo>
                    <a:pt x="1398" y="0"/>
                  </a:moveTo>
                  <a:cubicBezTo>
                    <a:pt x="1142" y="182"/>
                    <a:pt x="869" y="375"/>
                    <a:pt x="625" y="603"/>
                  </a:cubicBezTo>
                  <a:cubicBezTo>
                    <a:pt x="460" y="761"/>
                    <a:pt x="329" y="926"/>
                    <a:pt x="221" y="1097"/>
                  </a:cubicBezTo>
                  <a:cubicBezTo>
                    <a:pt x="137" y="1238"/>
                    <a:pt x="74" y="1375"/>
                    <a:pt x="28" y="1511"/>
                  </a:cubicBezTo>
                  <a:cubicBezTo>
                    <a:pt x="11" y="1579"/>
                    <a:pt x="6" y="1642"/>
                    <a:pt x="0" y="1716"/>
                  </a:cubicBezTo>
                  <a:cubicBezTo>
                    <a:pt x="0" y="1778"/>
                    <a:pt x="6" y="1841"/>
                    <a:pt x="22" y="1904"/>
                  </a:cubicBezTo>
                  <a:cubicBezTo>
                    <a:pt x="40" y="1960"/>
                    <a:pt x="56" y="2012"/>
                    <a:pt x="79" y="2057"/>
                  </a:cubicBezTo>
                  <a:cubicBezTo>
                    <a:pt x="108" y="2103"/>
                    <a:pt x="137" y="2137"/>
                    <a:pt x="164" y="2171"/>
                  </a:cubicBezTo>
                  <a:cubicBezTo>
                    <a:pt x="187" y="2193"/>
                    <a:pt x="216" y="2211"/>
                    <a:pt x="239" y="2233"/>
                  </a:cubicBezTo>
                  <a:cubicBezTo>
                    <a:pt x="266" y="2245"/>
                    <a:pt x="295" y="2256"/>
                    <a:pt x="323" y="2267"/>
                  </a:cubicBezTo>
                  <a:cubicBezTo>
                    <a:pt x="358" y="2279"/>
                    <a:pt x="386" y="2284"/>
                    <a:pt x="420" y="2284"/>
                  </a:cubicBezTo>
                  <a:cubicBezTo>
                    <a:pt x="460" y="2284"/>
                    <a:pt x="499" y="2279"/>
                    <a:pt x="539" y="2267"/>
                  </a:cubicBezTo>
                  <a:cubicBezTo>
                    <a:pt x="596" y="2250"/>
                    <a:pt x="659" y="2227"/>
                    <a:pt x="722" y="2193"/>
                  </a:cubicBezTo>
                  <a:cubicBezTo>
                    <a:pt x="772" y="2159"/>
                    <a:pt x="824" y="2125"/>
                    <a:pt x="874" y="2080"/>
                  </a:cubicBezTo>
                  <a:cubicBezTo>
                    <a:pt x="926" y="2028"/>
                    <a:pt x="971" y="1972"/>
                    <a:pt x="1016" y="1898"/>
                  </a:cubicBezTo>
                  <a:cubicBezTo>
                    <a:pt x="1091" y="1784"/>
                    <a:pt x="1147" y="1653"/>
                    <a:pt x="1194" y="1495"/>
                  </a:cubicBezTo>
                  <a:cubicBezTo>
                    <a:pt x="1278" y="1193"/>
                    <a:pt x="1318" y="881"/>
                    <a:pt x="1341" y="614"/>
                  </a:cubicBezTo>
                  <a:lnTo>
                    <a:pt x="1357" y="472"/>
                  </a:lnTo>
                  <a:cubicBezTo>
                    <a:pt x="1364" y="375"/>
                    <a:pt x="1375" y="278"/>
                    <a:pt x="1380" y="187"/>
                  </a:cubicBezTo>
                  <a:lnTo>
                    <a:pt x="1386" y="147"/>
                  </a:lnTo>
                  <a:cubicBezTo>
                    <a:pt x="1391" y="97"/>
                    <a:pt x="1398" y="51"/>
                    <a:pt x="1404" y="6"/>
                  </a:cubicBezTo>
                  <a:lnTo>
                    <a:pt x="1398" y="0"/>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8" name="Google Shape;728;p13"/>
            <p:cNvSpPr/>
            <p:nvPr/>
          </p:nvSpPr>
          <p:spPr>
            <a:xfrm>
              <a:off x="7075156" y="794284"/>
              <a:ext cx="789" cy="9439"/>
            </a:xfrm>
            <a:custGeom>
              <a:avLst/>
              <a:gdLst/>
              <a:ahLst/>
              <a:cxnLst/>
              <a:rect l="l" t="t" r="r" b="b"/>
              <a:pathLst>
                <a:path w="24" h="287" extrusionOk="0">
                  <a:moveTo>
                    <a:pt x="23" y="1"/>
                  </a:moveTo>
                  <a:lnTo>
                    <a:pt x="23" y="1"/>
                  </a:lnTo>
                  <a:cubicBezTo>
                    <a:pt x="18" y="92"/>
                    <a:pt x="7" y="189"/>
                    <a:pt x="0" y="286"/>
                  </a:cubicBezTo>
                  <a:cubicBezTo>
                    <a:pt x="7" y="189"/>
                    <a:pt x="18" y="98"/>
                    <a:pt x="23"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9" name="Google Shape;729;p13"/>
            <p:cNvSpPr/>
            <p:nvPr/>
          </p:nvSpPr>
          <p:spPr>
            <a:xfrm>
              <a:off x="7026383" y="783300"/>
              <a:ext cx="55350" cy="82778"/>
            </a:xfrm>
            <a:custGeom>
              <a:avLst/>
              <a:gdLst/>
              <a:ahLst/>
              <a:cxnLst/>
              <a:rect l="l" t="t" r="r" b="b"/>
              <a:pathLst>
                <a:path w="1683" h="2517" extrusionOk="0">
                  <a:moveTo>
                    <a:pt x="1546" y="1"/>
                  </a:moveTo>
                  <a:cubicBezTo>
                    <a:pt x="1478" y="1"/>
                    <a:pt x="1415" y="51"/>
                    <a:pt x="1410" y="120"/>
                  </a:cubicBezTo>
                  <a:cubicBezTo>
                    <a:pt x="1410" y="159"/>
                    <a:pt x="1404" y="199"/>
                    <a:pt x="1399" y="240"/>
                  </a:cubicBezTo>
                  <a:cubicBezTo>
                    <a:pt x="1438" y="211"/>
                    <a:pt x="1483" y="182"/>
                    <a:pt x="1524" y="148"/>
                  </a:cubicBezTo>
                  <a:lnTo>
                    <a:pt x="1530" y="154"/>
                  </a:lnTo>
                  <a:cubicBezTo>
                    <a:pt x="1524" y="199"/>
                    <a:pt x="1517" y="245"/>
                    <a:pt x="1512" y="295"/>
                  </a:cubicBezTo>
                  <a:lnTo>
                    <a:pt x="1506" y="335"/>
                  </a:lnTo>
                  <a:cubicBezTo>
                    <a:pt x="1501" y="432"/>
                    <a:pt x="1490" y="523"/>
                    <a:pt x="1483" y="620"/>
                  </a:cubicBezTo>
                  <a:lnTo>
                    <a:pt x="1467" y="762"/>
                  </a:lnTo>
                  <a:cubicBezTo>
                    <a:pt x="1461" y="835"/>
                    <a:pt x="1456" y="909"/>
                    <a:pt x="1444" y="990"/>
                  </a:cubicBezTo>
                  <a:cubicBezTo>
                    <a:pt x="1422" y="1200"/>
                    <a:pt x="1381" y="1421"/>
                    <a:pt x="1320" y="1643"/>
                  </a:cubicBezTo>
                  <a:cubicBezTo>
                    <a:pt x="1273" y="1801"/>
                    <a:pt x="1217" y="1932"/>
                    <a:pt x="1142" y="2046"/>
                  </a:cubicBezTo>
                  <a:cubicBezTo>
                    <a:pt x="1131" y="2063"/>
                    <a:pt x="1120" y="2081"/>
                    <a:pt x="1108" y="2097"/>
                  </a:cubicBezTo>
                  <a:cubicBezTo>
                    <a:pt x="1074" y="2149"/>
                    <a:pt x="1040" y="2188"/>
                    <a:pt x="1000" y="2228"/>
                  </a:cubicBezTo>
                  <a:cubicBezTo>
                    <a:pt x="961" y="2267"/>
                    <a:pt x="916" y="2296"/>
                    <a:pt x="876" y="2325"/>
                  </a:cubicBezTo>
                  <a:cubicBezTo>
                    <a:pt x="864" y="2330"/>
                    <a:pt x="859" y="2336"/>
                    <a:pt x="848" y="2341"/>
                  </a:cubicBezTo>
                  <a:cubicBezTo>
                    <a:pt x="830" y="2347"/>
                    <a:pt x="814" y="2359"/>
                    <a:pt x="796" y="2364"/>
                  </a:cubicBezTo>
                  <a:cubicBezTo>
                    <a:pt x="751" y="2387"/>
                    <a:pt x="706" y="2404"/>
                    <a:pt x="665" y="2415"/>
                  </a:cubicBezTo>
                  <a:cubicBezTo>
                    <a:pt x="625" y="2427"/>
                    <a:pt x="586" y="2432"/>
                    <a:pt x="546" y="2432"/>
                  </a:cubicBezTo>
                  <a:cubicBezTo>
                    <a:pt x="529" y="2432"/>
                    <a:pt x="507" y="2427"/>
                    <a:pt x="489" y="2427"/>
                  </a:cubicBezTo>
                  <a:cubicBezTo>
                    <a:pt x="473" y="2422"/>
                    <a:pt x="460" y="2422"/>
                    <a:pt x="449" y="2415"/>
                  </a:cubicBezTo>
                  <a:cubicBezTo>
                    <a:pt x="421" y="2404"/>
                    <a:pt x="392" y="2393"/>
                    <a:pt x="365" y="2381"/>
                  </a:cubicBezTo>
                  <a:cubicBezTo>
                    <a:pt x="342" y="2359"/>
                    <a:pt x="313" y="2341"/>
                    <a:pt x="290" y="2319"/>
                  </a:cubicBezTo>
                  <a:cubicBezTo>
                    <a:pt x="290" y="2312"/>
                    <a:pt x="284" y="2312"/>
                    <a:pt x="284" y="2312"/>
                  </a:cubicBezTo>
                  <a:cubicBezTo>
                    <a:pt x="274" y="2302"/>
                    <a:pt x="263" y="2285"/>
                    <a:pt x="250" y="2273"/>
                  </a:cubicBezTo>
                  <a:cubicBezTo>
                    <a:pt x="239" y="2251"/>
                    <a:pt x="222" y="2228"/>
                    <a:pt x="205" y="2205"/>
                  </a:cubicBezTo>
                  <a:cubicBezTo>
                    <a:pt x="205" y="2199"/>
                    <a:pt x="205" y="2194"/>
                    <a:pt x="200" y="2188"/>
                  </a:cubicBezTo>
                  <a:cubicBezTo>
                    <a:pt x="200" y="2188"/>
                    <a:pt x="194" y="2183"/>
                    <a:pt x="194" y="2176"/>
                  </a:cubicBezTo>
                  <a:cubicBezTo>
                    <a:pt x="188" y="2176"/>
                    <a:pt x="182" y="2171"/>
                    <a:pt x="177" y="2165"/>
                  </a:cubicBezTo>
                  <a:cubicBezTo>
                    <a:pt x="160" y="2149"/>
                    <a:pt x="143" y="2126"/>
                    <a:pt x="132" y="2108"/>
                  </a:cubicBezTo>
                  <a:cubicBezTo>
                    <a:pt x="119" y="2086"/>
                    <a:pt x="98" y="2081"/>
                    <a:pt x="74" y="2081"/>
                  </a:cubicBezTo>
                  <a:cubicBezTo>
                    <a:pt x="64" y="2081"/>
                    <a:pt x="46" y="2086"/>
                    <a:pt x="35" y="2092"/>
                  </a:cubicBezTo>
                  <a:cubicBezTo>
                    <a:pt x="1" y="2120"/>
                    <a:pt x="1" y="2160"/>
                    <a:pt x="24" y="2194"/>
                  </a:cubicBezTo>
                  <a:cubicBezTo>
                    <a:pt x="51" y="2233"/>
                    <a:pt x="85" y="2273"/>
                    <a:pt x="132" y="2307"/>
                  </a:cubicBezTo>
                  <a:cubicBezTo>
                    <a:pt x="126" y="2319"/>
                    <a:pt x="119" y="2330"/>
                    <a:pt x="119" y="2341"/>
                  </a:cubicBezTo>
                  <a:cubicBezTo>
                    <a:pt x="114" y="2375"/>
                    <a:pt x="126" y="2415"/>
                    <a:pt x="148" y="2443"/>
                  </a:cubicBezTo>
                  <a:cubicBezTo>
                    <a:pt x="177" y="2477"/>
                    <a:pt x="205" y="2490"/>
                    <a:pt x="245" y="2495"/>
                  </a:cubicBezTo>
                  <a:cubicBezTo>
                    <a:pt x="284" y="2506"/>
                    <a:pt x="324" y="2512"/>
                    <a:pt x="358" y="2512"/>
                  </a:cubicBezTo>
                  <a:cubicBezTo>
                    <a:pt x="376" y="2512"/>
                    <a:pt x="387" y="2506"/>
                    <a:pt x="404" y="2506"/>
                  </a:cubicBezTo>
                  <a:cubicBezTo>
                    <a:pt x="439" y="2517"/>
                    <a:pt x="467" y="2517"/>
                    <a:pt x="501" y="2517"/>
                  </a:cubicBezTo>
                  <a:cubicBezTo>
                    <a:pt x="535" y="2517"/>
                    <a:pt x="569" y="2517"/>
                    <a:pt x="604" y="2506"/>
                  </a:cubicBezTo>
                  <a:cubicBezTo>
                    <a:pt x="659" y="2495"/>
                    <a:pt x="711" y="2467"/>
                    <a:pt x="762" y="2438"/>
                  </a:cubicBezTo>
                  <a:cubicBezTo>
                    <a:pt x="779" y="2449"/>
                    <a:pt x="801" y="2456"/>
                    <a:pt x="819" y="2456"/>
                  </a:cubicBezTo>
                  <a:lnTo>
                    <a:pt x="835" y="2456"/>
                  </a:lnTo>
                  <a:cubicBezTo>
                    <a:pt x="869" y="2443"/>
                    <a:pt x="898" y="2438"/>
                    <a:pt x="927" y="2422"/>
                  </a:cubicBezTo>
                  <a:cubicBezTo>
                    <a:pt x="961" y="2404"/>
                    <a:pt x="995" y="2381"/>
                    <a:pt x="1024" y="2353"/>
                  </a:cubicBezTo>
                  <a:cubicBezTo>
                    <a:pt x="1081" y="2307"/>
                    <a:pt x="1131" y="2251"/>
                    <a:pt x="1176" y="2194"/>
                  </a:cubicBezTo>
                  <a:cubicBezTo>
                    <a:pt x="1257" y="2086"/>
                    <a:pt x="1313" y="1966"/>
                    <a:pt x="1365" y="1842"/>
                  </a:cubicBezTo>
                  <a:cubicBezTo>
                    <a:pt x="1410" y="1716"/>
                    <a:pt x="1449" y="1591"/>
                    <a:pt x="1478" y="1460"/>
                  </a:cubicBezTo>
                  <a:cubicBezTo>
                    <a:pt x="1512" y="1341"/>
                    <a:pt x="1535" y="1211"/>
                    <a:pt x="1564" y="1085"/>
                  </a:cubicBezTo>
                  <a:cubicBezTo>
                    <a:pt x="1569" y="1046"/>
                    <a:pt x="1535" y="1006"/>
                    <a:pt x="1495" y="990"/>
                  </a:cubicBezTo>
                  <a:cubicBezTo>
                    <a:pt x="1551" y="807"/>
                    <a:pt x="1598" y="625"/>
                    <a:pt x="1632" y="437"/>
                  </a:cubicBezTo>
                  <a:cubicBezTo>
                    <a:pt x="1654" y="342"/>
                    <a:pt x="1666" y="245"/>
                    <a:pt x="1677" y="148"/>
                  </a:cubicBezTo>
                  <a:cubicBezTo>
                    <a:pt x="1682" y="75"/>
                    <a:pt x="1632" y="6"/>
                    <a:pt x="1558"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0" name="Google Shape;730;p13"/>
            <p:cNvSpPr/>
            <p:nvPr/>
          </p:nvSpPr>
          <p:spPr>
            <a:xfrm>
              <a:off x="7032763" y="788167"/>
              <a:ext cx="43938" cy="75148"/>
            </a:xfrm>
            <a:custGeom>
              <a:avLst/>
              <a:gdLst/>
              <a:ahLst/>
              <a:cxnLst/>
              <a:rect l="l" t="t" r="r" b="b"/>
              <a:pathLst>
                <a:path w="1336" h="2285" extrusionOk="0">
                  <a:moveTo>
                    <a:pt x="1330" y="0"/>
                  </a:moveTo>
                  <a:cubicBezTo>
                    <a:pt x="1289" y="34"/>
                    <a:pt x="1244" y="63"/>
                    <a:pt x="1205" y="92"/>
                  </a:cubicBezTo>
                  <a:cubicBezTo>
                    <a:pt x="1181" y="244"/>
                    <a:pt x="1153" y="398"/>
                    <a:pt x="1113" y="546"/>
                  </a:cubicBezTo>
                  <a:cubicBezTo>
                    <a:pt x="1029" y="887"/>
                    <a:pt x="914" y="1228"/>
                    <a:pt x="744" y="1534"/>
                  </a:cubicBezTo>
                  <a:cubicBezTo>
                    <a:pt x="675" y="1653"/>
                    <a:pt x="596" y="1762"/>
                    <a:pt x="500" y="1864"/>
                  </a:cubicBezTo>
                  <a:cubicBezTo>
                    <a:pt x="449" y="1915"/>
                    <a:pt x="392" y="1967"/>
                    <a:pt x="324" y="2006"/>
                  </a:cubicBezTo>
                  <a:cubicBezTo>
                    <a:pt x="279" y="2028"/>
                    <a:pt x="227" y="2051"/>
                    <a:pt x="176" y="2069"/>
                  </a:cubicBezTo>
                  <a:cubicBezTo>
                    <a:pt x="164" y="2069"/>
                    <a:pt x="153" y="2074"/>
                    <a:pt x="137" y="2074"/>
                  </a:cubicBezTo>
                  <a:cubicBezTo>
                    <a:pt x="125" y="2074"/>
                    <a:pt x="108" y="2074"/>
                    <a:pt x="96" y="2069"/>
                  </a:cubicBezTo>
                  <a:lnTo>
                    <a:pt x="74" y="2069"/>
                  </a:lnTo>
                  <a:cubicBezTo>
                    <a:pt x="56" y="2062"/>
                    <a:pt x="40" y="2057"/>
                    <a:pt x="28" y="2046"/>
                  </a:cubicBezTo>
                  <a:cubicBezTo>
                    <a:pt x="17" y="2040"/>
                    <a:pt x="11" y="2035"/>
                    <a:pt x="0" y="2028"/>
                  </a:cubicBezTo>
                  <a:lnTo>
                    <a:pt x="0" y="2028"/>
                  </a:lnTo>
                  <a:cubicBezTo>
                    <a:pt x="0" y="2035"/>
                    <a:pt x="6" y="2040"/>
                    <a:pt x="6" y="2040"/>
                  </a:cubicBezTo>
                  <a:cubicBezTo>
                    <a:pt x="11" y="2046"/>
                    <a:pt x="11" y="2051"/>
                    <a:pt x="11" y="2057"/>
                  </a:cubicBezTo>
                  <a:cubicBezTo>
                    <a:pt x="28" y="2080"/>
                    <a:pt x="45" y="2103"/>
                    <a:pt x="56" y="2125"/>
                  </a:cubicBezTo>
                  <a:cubicBezTo>
                    <a:pt x="69" y="2137"/>
                    <a:pt x="80" y="2154"/>
                    <a:pt x="90" y="2164"/>
                  </a:cubicBezTo>
                  <a:cubicBezTo>
                    <a:pt x="90" y="2164"/>
                    <a:pt x="96" y="2164"/>
                    <a:pt x="96" y="2171"/>
                  </a:cubicBezTo>
                  <a:cubicBezTo>
                    <a:pt x="119" y="2193"/>
                    <a:pt x="148" y="2211"/>
                    <a:pt x="171" y="2233"/>
                  </a:cubicBezTo>
                  <a:cubicBezTo>
                    <a:pt x="198" y="2245"/>
                    <a:pt x="227" y="2256"/>
                    <a:pt x="255" y="2267"/>
                  </a:cubicBezTo>
                  <a:cubicBezTo>
                    <a:pt x="266" y="2274"/>
                    <a:pt x="279" y="2274"/>
                    <a:pt x="295" y="2279"/>
                  </a:cubicBezTo>
                  <a:cubicBezTo>
                    <a:pt x="313" y="2279"/>
                    <a:pt x="335" y="2284"/>
                    <a:pt x="352" y="2284"/>
                  </a:cubicBezTo>
                  <a:cubicBezTo>
                    <a:pt x="392" y="2284"/>
                    <a:pt x="431" y="2279"/>
                    <a:pt x="471" y="2267"/>
                  </a:cubicBezTo>
                  <a:cubicBezTo>
                    <a:pt x="512" y="2256"/>
                    <a:pt x="557" y="2239"/>
                    <a:pt x="602" y="2216"/>
                  </a:cubicBezTo>
                  <a:cubicBezTo>
                    <a:pt x="620" y="2211"/>
                    <a:pt x="636" y="2199"/>
                    <a:pt x="654" y="2193"/>
                  </a:cubicBezTo>
                  <a:cubicBezTo>
                    <a:pt x="665" y="2188"/>
                    <a:pt x="670" y="2182"/>
                    <a:pt x="682" y="2177"/>
                  </a:cubicBezTo>
                  <a:cubicBezTo>
                    <a:pt x="722" y="2148"/>
                    <a:pt x="767" y="2119"/>
                    <a:pt x="806" y="2080"/>
                  </a:cubicBezTo>
                  <a:cubicBezTo>
                    <a:pt x="846" y="2040"/>
                    <a:pt x="880" y="2001"/>
                    <a:pt x="914" y="1949"/>
                  </a:cubicBezTo>
                  <a:cubicBezTo>
                    <a:pt x="926" y="1933"/>
                    <a:pt x="937" y="1915"/>
                    <a:pt x="948" y="1898"/>
                  </a:cubicBezTo>
                  <a:cubicBezTo>
                    <a:pt x="1023" y="1784"/>
                    <a:pt x="1079" y="1653"/>
                    <a:pt x="1126" y="1495"/>
                  </a:cubicBezTo>
                  <a:cubicBezTo>
                    <a:pt x="1187" y="1273"/>
                    <a:pt x="1228" y="1052"/>
                    <a:pt x="1250" y="842"/>
                  </a:cubicBezTo>
                  <a:cubicBezTo>
                    <a:pt x="1262" y="761"/>
                    <a:pt x="1267" y="687"/>
                    <a:pt x="1273" y="614"/>
                  </a:cubicBezTo>
                  <a:lnTo>
                    <a:pt x="1289" y="472"/>
                  </a:lnTo>
                  <a:cubicBezTo>
                    <a:pt x="1296" y="375"/>
                    <a:pt x="1307" y="278"/>
                    <a:pt x="1312" y="187"/>
                  </a:cubicBezTo>
                  <a:lnTo>
                    <a:pt x="1318" y="147"/>
                  </a:lnTo>
                  <a:cubicBezTo>
                    <a:pt x="1323" y="97"/>
                    <a:pt x="1330" y="51"/>
                    <a:pt x="1336" y="6"/>
                  </a:cubicBezTo>
                  <a:lnTo>
                    <a:pt x="1330" y="0"/>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1" name="Google Shape;731;p13"/>
            <p:cNvSpPr/>
            <p:nvPr/>
          </p:nvSpPr>
          <p:spPr>
            <a:xfrm>
              <a:off x="7833890" y="685163"/>
              <a:ext cx="55942" cy="89125"/>
            </a:xfrm>
            <a:custGeom>
              <a:avLst/>
              <a:gdLst/>
              <a:ahLst/>
              <a:cxnLst/>
              <a:rect l="l" t="t" r="r" b="b"/>
              <a:pathLst>
                <a:path w="1701" h="2710" extrusionOk="0">
                  <a:moveTo>
                    <a:pt x="1490" y="279"/>
                  </a:moveTo>
                  <a:lnTo>
                    <a:pt x="1490" y="285"/>
                  </a:lnTo>
                  <a:cubicBezTo>
                    <a:pt x="1490" y="302"/>
                    <a:pt x="1485" y="326"/>
                    <a:pt x="1485" y="347"/>
                  </a:cubicBezTo>
                  <a:lnTo>
                    <a:pt x="1478" y="365"/>
                  </a:lnTo>
                  <a:lnTo>
                    <a:pt x="1472" y="421"/>
                  </a:lnTo>
                  <a:lnTo>
                    <a:pt x="1461" y="496"/>
                  </a:lnTo>
                  <a:lnTo>
                    <a:pt x="1456" y="512"/>
                  </a:lnTo>
                  <a:cubicBezTo>
                    <a:pt x="1444" y="598"/>
                    <a:pt x="1433" y="683"/>
                    <a:pt x="1422" y="769"/>
                  </a:cubicBezTo>
                  <a:cubicBezTo>
                    <a:pt x="1375" y="1069"/>
                    <a:pt x="1325" y="1320"/>
                    <a:pt x="1257" y="1541"/>
                  </a:cubicBezTo>
                  <a:lnTo>
                    <a:pt x="1257" y="1558"/>
                  </a:lnTo>
                  <a:cubicBezTo>
                    <a:pt x="1183" y="1792"/>
                    <a:pt x="1110" y="1978"/>
                    <a:pt x="1013" y="2133"/>
                  </a:cubicBezTo>
                  <a:cubicBezTo>
                    <a:pt x="966" y="2206"/>
                    <a:pt x="921" y="2269"/>
                    <a:pt x="871" y="2319"/>
                  </a:cubicBezTo>
                  <a:cubicBezTo>
                    <a:pt x="837" y="2348"/>
                    <a:pt x="803" y="2377"/>
                    <a:pt x="762" y="2398"/>
                  </a:cubicBezTo>
                  <a:cubicBezTo>
                    <a:pt x="728" y="2416"/>
                    <a:pt x="688" y="2427"/>
                    <a:pt x="649" y="2439"/>
                  </a:cubicBezTo>
                  <a:cubicBezTo>
                    <a:pt x="604" y="2450"/>
                    <a:pt x="557" y="2456"/>
                    <a:pt x="518" y="2456"/>
                  </a:cubicBezTo>
                  <a:cubicBezTo>
                    <a:pt x="496" y="2456"/>
                    <a:pt x="473" y="2456"/>
                    <a:pt x="449" y="2450"/>
                  </a:cubicBezTo>
                  <a:cubicBezTo>
                    <a:pt x="439" y="2445"/>
                    <a:pt x="421" y="2433"/>
                    <a:pt x="410" y="2427"/>
                  </a:cubicBezTo>
                  <a:cubicBezTo>
                    <a:pt x="394" y="2422"/>
                    <a:pt x="381" y="2411"/>
                    <a:pt x="370" y="2398"/>
                  </a:cubicBezTo>
                  <a:cubicBezTo>
                    <a:pt x="359" y="2382"/>
                    <a:pt x="347" y="2364"/>
                    <a:pt x="336" y="2343"/>
                  </a:cubicBezTo>
                  <a:cubicBezTo>
                    <a:pt x="319" y="2314"/>
                    <a:pt x="302" y="2274"/>
                    <a:pt x="291" y="2240"/>
                  </a:cubicBezTo>
                  <a:cubicBezTo>
                    <a:pt x="274" y="2160"/>
                    <a:pt x="268" y="2070"/>
                    <a:pt x="268" y="1973"/>
                  </a:cubicBezTo>
                  <a:cubicBezTo>
                    <a:pt x="274" y="1837"/>
                    <a:pt x="291" y="1706"/>
                    <a:pt x="325" y="1587"/>
                  </a:cubicBezTo>
                  <a:cubicBezTo>
                    <a:pt x="359" y="1496"/>
                    <a:pt x="399" y="1404"/>
                    <a:pt x="467" y="1297"/>
                  </a:cubicBezTo>
                  <a:cubicBezTo>
                    <a:pt x="580" y="1115"/>
                    <a:pt x="722" y="939"/>
                    <a:pt x="910" y="756"/>
                  </a:cubicBezTo>
                  <a:cubicBezTo>
                    <a:pt x="1103" y="575"/>
                    <a:pt x="1307" y="416"/>
                    <a:pt x="1490" y="279"/>
                  </a:cubicBezTo>
                  <a:close/>
                  <a:moveTo>
                    <a:pt x="1553" y="1"/>
                  </a:moveTo>
                  <a:cubicBezTo>
                    <a:pt x="1530" y="1"/>
                    <a:pt x="1512" y="6"/>
                    <a:pt x="1490" y="19"/>
                  </a:cubicBezTo>
                  <a:cubicBezTo>
                    <a:pt x="1246" y="200"/>
                    <a:pt x="1000" y="381"/>
                    <a:pt x="774" y="581"/>
                  </a:cubicBezTo>
                  <a:cubicBezTo>
                    <a:pt x="654" y="688"/>
                    <a:pt x="546" y="796"/>
                    <a:pt x="444" y="916"/>
                  </a:cubicBezTo>
                  <a:cubicBezTo>
                    <a:pt x="342" y="1035"/>
                    <a:pt x="250" y="1166"/>
                    <a:pt x="171" y="1302"/>
                  </a:cubicBezTo>
                  <a:cubicBezTo>
                    <a:pt x="87" y="1451"/>
                    <a:pt x="40" y="1621"/>
                    <a:pt x="19" y="1797"/>
                  </a:cubicBezTo>
                  <a:cubicBezTo>
                    <a:pt x="1" y="1887"/>
                    <a:pt x="1" y="1989"/>
                    <a:pt x="1" y="2081"/>
                  </a:cubicBezTo>
                  <a:cubicBezTo>
                    <a:pt x="6" y="2178"/>
                    <a:pt x="24" y="2262"/>
                    <a:pt x="46" y="2353"/>
                  </a:cubicBezTo>
                  <a:cubicBezTo>
                    <a:pt x="58" y="2388"/>
                    <a:pt x="74" y="2422"/>
                    <a:pt x="92" y="2450"/>
                  </a:cubicBezTo>
                  <a:cubicBezTo>
                    <a:pt x="109" y="2490"/>
                    <a:pt x="132" y="2529"/>
                    <a:pt x="166" y="2563"/>
                  </a:cubicBezTo>
                  <a:lnTo>
                    <a:pt x="216" y="2615"/>
                  </a:lnTo>
                  <a:cubicBezTo>
                    <a:pt x="234" y="2632"/>
                    <a:pt x="257" y="2644"/>
                    <a:pt x="279" y="2655"/>
                  </a:cubicBezTo>
                  <a:cubicBezTo>
                    <a:pt x="319" y="2678"/>
                    <a:pt x="359" y="2689"/>
                    <a:pt x="404" y="2700"/>
                  </a:cubicBezTo>
                  <a:cubicBezTo>
                    <a:pt x="430" y="2707"/>
                    <a:pt x="456" y="2710"/>
                    <a:pt x="483" y="2710"/>
                  </a:cubicBezTo>
                  <a:cubicBezTo>
                    <a:pt x="502" y="2710"/>
                    <a:pt x="522" y="2708"/>
                    <a:pt x="541" y="2705"/>
                  </a:cubicBezTo>
                  <a:cubicBezTo>
                    <a:pt x="598" y="2705"/>
                    <a:pt x="649" y="2689"/>
                    <a:pt x="706" y="2671"/>
                  </a:cubicBezTo>
                  <a:cubicBezTo>
                    <a:pt x="790" y="2644"/>
                    <a:pt x="871" y="2598"/>
                    <a:pt x="939" y="2542"/>
                  </a:cubicBezTo>
                  <a:cubicBezTo>
                    <a:pt x="1086" y="2411"/>
                    <a:pt x="1189" y="2240"/>
                    <a:pt x="1268" y="2070"/>
                  </a:cubicBezTo>
                  <a:cubicBezTo>
                    <a:pt x="1365" y="1865"/>
                    <a:pt x="1433" y="1648"/>
                    <a:pt x="1490" y="1427"/>
                  </a:cubicBezTo>
                  <a:cubicBezTo>
                    <a:pt x="1558" y="1200"/>
                    <a:pt x="1603" y="961"/>
                    <a:pt x="1643" y="722"/>
                  </a:cubicBezTo>
                  <a:cubicBezTo>
                    <a:pt x="1660" y="626"/>
                    <a:pt x="1671" y="523"/>
                    <a:pt x="1682" y="428"/>
                  </a:cubicBezTo>
                  <a:cubicBezTo>
                    <a:pt x="1689" y="381"/>
                    <a:pt x="1689" y="336"/>
                    <a:pt x="1695" y="297"/>
                  </a:cubicBezTo>
                  <a:cubicBezTo>
                    <a:pt x="1695" y="268"/>
                    <a:pt x="1695" y="245"/>
                    <a:pt x="1700" y="223"/>
                  </a:cubicBezTo>
                  <a:lnTo>
                    <a:pt x="1700" y="155"/>
                  </a:lnTo>
                  <a:cubicBezTo>
                    <a:pt x="1695" y="143"/>
                    <a:pt x="1695" y="126"/>
                    <a:pt x="1689" y="114"/>
                  </a:cubicBezTo>
                  <a:cubicBezTo>
                    <a:pt x="1689" y="109"/>
                    <a:pt x="1682" y="103"/>
                    <a:pt x="1682" y="98"/>
                  </a:cubicBezTo>
                  <a:cubicBezTo>
                    <a:pt x="1677" y="69"/>
                    <a:pt x="1660" y="46"/>
                    <a:pt x="1637" y="35"/>
                  </a:cubicBezTo>
                  <a:cubicBezTo>
                    <a:pt x="1614" y="12"/>
                    <a:pt x="1587" y="1"/>
                    <a:pt x="1553"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2" name="Google Shape;732;p13"/>
            <p:cNvSpPr/>
            <p:nvPr/>
          </p:nvSpPr>
          <p:spPr>
            <a:xfrm>
              <a:off x="7842704" y="694338"/>
              <a:ext cx="40221" cy="71596"/>
            </a:xfrm>
            <a:custGeom>
              <a:avLst/>
              <a:gdLst/>
              <a:ahLst/>
              <a:cxnLst/>
              <a:rect l="l" t="t" r="r" b="b"/>
              <a:pathLst>
                <a:path w="1223" h="2177" extrusionOk="0">
                  <a:moveTo>
                    <a:pt x="1222" y="0"/>
                  </a:moveTo>
                  <a:cubicBezTo>
                    <a:pt x="1039" y="137"/>
                    <a:pt x="835" y="296"/>
                    <a:pt x="642" y="477"/>
                  </a:cubicBezTo>
                  <a:cubicBezTo>
                    <a:pt x="454" y="660"/>
                    <a:pt x="312" y="836"/>
                    <a:pt x="199" y="1018"/>
                  </a:cubicBezTo>
                  <a:cubicBezTo>
                    <a:pt x="131" y="1125"/>
                    <a:pt x="91" y="1217"/>
                    <a:pt x="57" y="1308"/>
                  </a:cubicBezTo>
                  <a:cubicBezTo>
                    <a:pt x="23" y="1427"/>
                    <a:pt x="6" y="1558"/>
                    <a:pt x="0" y="1694"/>
                  </a:cubicBezTo>
                  <a:cubicBezTo>
                    <a:pt x="0" y="1791"/>
                    <a:pt x="6" y="1881"/>
                    <a:pt x="23" y="1961"/>
                  </a:cubicBezTo>
                  <a:cubicBezTo>
                    <a:pt x="34" y="2001"/>
                    <a:pt x="51" y="2035"/>
                    <a:pt x="68" y="2064"/>
                  </a:cubicBezTo>
                  <a:cubicBezTo>
                    <a:pt x="79" y="2085"/>
                    <a:pt x="91" y="2103"/>
                    <a:pt x="102" y="2119"/>
                  </a:cubicBezTo>
                  <a:cubicBezTo>
                    <a:pt x="113" y="2132"/>
                    <a:pt x="131" y="2143"/>
                    <a:pt x="142" y="2148"/>
                  </a:cubicBezTo>
                  <a:cubicBezTo>
                    <a:pt x="153" y="2154"/>
                    <a:pt x="171" y="2166"/>
                    <a:pt x="181" y="2171"/>
                  </a:cubicBezTo>
                  <a:cubicBezTo>
                    <a:pt x="205" y="2171"/>
                    <a:pt x="228" y="2177"/>
                    <a:pt x="250" y="2177"/>
                  </a:cubicBezTo>
                  <a:cubicBezTo>
                    <a:pt x="289" y="2177"/>
                    <a:pt x="336" y="2171"/>
                    <a:pt x="381" y="2160"/>
                  </a:cubicBezTo>
                  <a:cubicBezTo>
                    <a:pt x="420" y="2148"/>
                    <a:pt x="460" y="2137"/>
                    <a:pt x="494" y="2119"/>
                  </a:cubicBezTo>
                  <a:cubicBezTo>
                    <a:pt x="535" y="2098"/>
                    <a:pt x="569" y="2069"/>
                    <a:pt x="603" y="2040"/>
                  </a:cubicBezTo>
                  <a:cubicBezTo>
                    <a:pt x="653" y="1990"/>
                    <a:pt x="698" y="1927"/>
                    <a:pt x="745" y="1854"/>
                  </a:cubicBezTo>
                  <a:cubicBezTo>
                    <a:pt x="842" y="1699"/>
                    <a:pt x="915" y="1513"/>
                    <a:pt x="989" y="1279"/>
                  </a:cubicBezTo>
                  <a:lnTo>
                    <a:pt x="989" y="1262"/>
                  </a:lnTo>
                  <a:cubicBezTo>
                    <a:pt x="1057" y="1041"/>
                    <a:pt x="1107" y="790"/>
                    <a:pt x="1154" y="490"/>
                  </a:cubicBezTo>
                  <a:cubicBezTo>
                    <a:pt x="1165" y="404"/>
                    <a:pt x="1176" y="319"/>
                    <a:pt x="1193" y="233"/>
                  </a:cubicBezTo>
                  <a:lnTo>
                    <a:pt x="1193" y="217"/>
                  </a:lnTo>
                  <a:lnTo>
                    <a:pt x="1204" y="142"/>
                  </a:lnTo>
                  <a:lnTo>
                    <a:pt x="1210" y="86"/>
                  </a:lnTo>
                  <a:lnTo>
                    <a:pt x="1217" y="68"/>
                  </a:lnTo>
                  <a:cubicBezTo>
                    <a:pt x="1217" y="47"/>
                    <a:pt x="1222" y="23"/>
                    <a:pt x="1222" y="6"/>
                  </a:cubicBezTo>
                  <a:lnTo>
                    <a:pt x="1222" y="0"/>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3" name="Google Shape;733;p13"/>
            <p:cNvSpPr/>
            <p:nvPr/>
          </p:nvSpPr>
          <p:spPr>
            <a:xfrm>
              <a:off x="7880624" y="705717"/>
              <a:ext cx="756" cy="4736"/>
            </a:xfrm>
            <a:custGeom>
              <a:avLst/>
              <a:gdLst/>
              <a:ahLst/>
              <a:cxnLst/>
              <a:rect l="l" t="t" r="r" b="b"/>
              <a:pathLst>
                <a:path w="23" h="144" extrusionOk="0">
                  <a:moveTo>
                    <a:pt x="23" y="1"/>
                  </a:moveTo>
                  <a:lnTo>
                    <a:pt x="23" y="1"/>
                  </a:lnTo>
                  <a:cubicBezTo>
                    <a:pt x="17" y="47"/>
                    <a:pt x="6" y="92"/>
                    <a:pt x="1" y="144"/>
                  </a:cubicBezTo>
                  <a:cubicBezTo>
                    <a:pt x="12" y="92"/>
                    <a:pt x="17" y="47"/>
                    <a:pt x="23"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4" name="Google Shape;734;p13"/>
            <p:cNvSpPr/>
            <p:nvPr/>
          </p:nvSpPr>
          <p:spPr>
            <a:xfrm>
              <a:off x="7838757" y="691740"/>
              <a:ext cx="47687" cy="76792"/>
            </a:xfrm>
            <a:custGeom>
              <a:avLst/>
              <a:gdLst/>
              <a:ahLst/>
              <a:cxnLst/>
              <a:rect l="l" t="t" r="r" b="b"/>
              <a:pathLst>
                <a:path w="1450" h="2335" extrusionOk="0">
                  <a:moveTo>
                    <a:pt x="1364" y="0"/>
                  </a:moveTo>
                  <a:cubicBezTo>
                    <a:pt x="1324" y="0"/>
                    <a:pt x="1290" y="29"/>
                    <a:pt x="1285" y="68"/>
                  </a:cubicBezTo>
                  <a:lnTo>
                    <a:pt x="1285" y="91"/>
                  </a:lnTo>
                  <a:cubicBezTo>
                    <a:pt x="1279" y="97"/>
                    <a:pt x="1274" y="102"/>
                    <a:pt x="1274" y="108"/>
                  </a:cubicBezTo>
                  <a:cubicBezTo>
                    <a:pt x="1274" y="119"/>
                    <a:pt x="1268" y="131"/>
                    <a:pt x="1262" y="136"/>
                  </a:cubicBezTo>
                  <a:lnTo>
                    <a:pt x="1268" y="136"/>
                  </a:lnTo>
                  <a:cubicBezTo>
                    <a:pt x="1290" y="119"/>
                    <a:pt x="1313" y="97"/>
                    <a:pt x="1342" y="79"/>
                  </a:cubicBezTo>
                  <a:lnTo>
                    <a:pt x="1342" y="85"/>
                  </a:lnTo>
                  <a:cubicBezTo>
                    <a:pt x="1342" y="102"/>
                    <a:pt x="1337" y="119"/>
                    <a:pt x="1337" y="136"/>
                  </a:cubicBezTo>
                  <a:lnTo>
                    <a:pt x="1337" y="147"/>
                  </a:lnTo>
                  <a:lnTo>
                    <a:pt x="1337" y="153"/>
                  </a:lnTo>
                  <a:lnTo>
                    <a:pt x="1330" y="165"/>
                  </a:lnTo>
                  <a:lnTo>
                    <a:pt x="1324" y="221"/>
                  </a:lnTo>
                  <a:lnTo>
                    <a:pt x="1313" y="296"/>
                  </a:lnTo>
                  <a:lnTo>
                    <a:pt x="1313" y="307"/>
                  </a:lnTo>
                  <a:lnTo>
                    <a:pt x="1313" y="312"/>
                  </a:lnTo>
                  <a:cubicBezTo>
                    <a:pt x="1308" y="352"/>
                    <a:pt x="1302" y="386"/>
                    <a:pt x="1296" y="426"/>
                  </a:cubicBezTo>
                  <a:cubicBezTo>
                    <a:pt x="1290" y="472"/>
                    <a:pt x="1285" y="517"/>
                    <a:pt x="1274" y="569"/>
                  </a:cubicBezTo>
                  <a:cubicBezTo>
                    <a:pt x="1268" y="630"/>
                    <a:pt x="1256" y="687"/>
                    <a:pt x="1245" y="745"/>
                  </a:cubicBezTo>
                  <a:cubicBezTo>
                    <a:pt x="1206" y="971"/>
                    <a:pt x="1159" y="1165"/>
                    <a:pt x="1109" y="1341"/>
                  </a:cubicBezTo>
                  <a:lnTo>
                    <a:pt x="1109" y="1358"/>
                  </a:lnTo>
                  <a:cubicBezTo>
                    <a:pt x="1035" y="1592"/>
                    <a:pt x="962" y="1778"/>
                    <a:pt x="865" y="1933"/>
                  </a:cubicBezTo>
                  <a:cubicBezTo>
                    <a:pt x="842" y="1972"/>
                    <a:pt x="813" y="2012"/>
                    <a:pt x="784" y="2046"/>
                  </a:cubicBezTo>
                  <a:cubicBezTo>
                    <a:pt x="762" y="2074"/>
                    <a:pt x="739" y="2096"/>
                    <a:pt x="723" y="2119"/>
                  </a:cubicBezTo>
                  <a:cubicBezTo>
                    <a:pt x="716" y="2119"/>
                    <a:pt x="716" y="2125"/>
                    <a:pt x="711" y="2125"/>
                  </a:cubicBezTo>
                  <a:cubicBezTo>
                    <a:pt x="682" y="2153"/>
                    <a:pt x="648" y="2177"/>
                    <a:pt x="614" y="2198"/>
                  </a:cubicBezTo>
                  <a:cubicBezTo>
                    <a:pt x="608" y="2198"/>
                    <a:pt x="603" y="2198"/>
                    <a:pt x="603" y="2205"/>
                  </a:cubicBezTo>
                  <a:cubicBezTo>
                    <a:pt x="574" y="2216"/>
                    <a:pt x="546" y="2227"/>
                    <a:pt x="518" y="2233"/>
                  </a:cubicBezTo>
                  <a:cubicBezTo>
                    <a:pt x="511" y="2233"/>
                    <a:pt x="506" y="2239"/>
                    <a:pt x="501" y="2239"/>
                  </a:cubicBezTo>
                  <a:cubicBezTo>
                    <a:pt x="484" y="2245"/>
                    <a:pt x="461" y="2250"/>
                    <a:pt x="443" y="2250"/>
                  </a:cubicBezTo>
                  <a:cubicBezTo>
                    <a:pt x="416" y="2256"/>
                    <a:pt x="393" y="2256"/>
                    <a:pt x="370" y="2256"/>
                  </a:cubicBezTo>
                  <a:cubicBezTo>
                    <a:pt x="348" y="2256"/>
                    <a:pt x="330" y="2256"/>
                    <a:pt x="314" y="2250"/>
                  </a:cubicBezTo>
                  <a:lnTo>
                    <a:pt x="301" y="2250"/>
                  </a:lnTo>
                  <a:cubicBezTo>
                    <a:pt x="291" y="2245"/>
                    <a:pt x="273" y="2233"/>
                    <a:pt x="262" y="2227"/>
                  </a:cubicBezTo>
                  <a:cubicBezTo>
                    <a:pt x="256" y="2227"/>
                    <a:pt x="256" y="2222"/>
                    <a:pt x="251" y="2222"/>
                  </a:cubicBezTo>
                  <a:cubicBezTo>
                    <a:pt x="239" y="2216"/>
                    <a:pt x="233" y="2205"/>
                    <a:pt x="222" y="2198"/>
                  </a:cubicBezTo>
                  <a:cubicBezTo>
                    <a:pt x="222" y="2193"/>
                    <a:pt x="217" y="2188"/>
                    <a:pt x="211" y="2182"/>
                  </a:cubicBezTo>
                  <a:cubicBezTo>
                    <a:pt x="199" y="2171"/>
                    <a:pt x="194" y="2159"/>
                    <a:pt x="188" y="2143"/>
                  </a:cubicBezTo>
                  <a:cubicBezTo>
                    <a:pt x="171" y="2114"/>
                    <a:pt x="154" y="2080"/>
                    <a:pt x="143" y="2040"/>
                  </a:cubicBezTo>
                  <a:cubicBezTo>
                    <a:pt x="143" y="2023"/>
                    <a:pt x="136" y="2012"/>
                    <a:pt x="136" y="2001"/>
                  </a:cubicBezTo>
                  <a:cubicBezTo>
                    <a:pt x="131" y="2001"/>
                    <a:pt x="131" y="2001"/>
                    <a:pt x="126" y="1994"/>
                  </a:cubicBezTo>
                  <a:cubicBezTo>
                    <a:pt x="120" y="1994"/>
                    <a:pt x="109" y="1988"/>
                    <a:pt x="97" y="1988"/>
                  </a:cubicBezTo>
                  <a:cubicBezTo>
                    <a:pt x="68" y="1988"/>
                    <a:pt x="34" y="2012"/>
                    <a:pt x="23" y="2040"/>
                  </a:cubicBezTo>
                  <a:cubicBezTo>
                    <a:pt x="18" y="2057"/>
                    <a:pt x="18" y="2074"/>
                    <a:pt x="23" y="2091"/>
                  </a:cubicBezTo>
                  <a:cubicBezTo>
                    <a:pt x="0" y="2137"/>
                    <a:pt x="12" y="2193"/>
                    <a:pt x="52" y="2227"/>
                  </a:cubicBezTo>
                  <a:cubicBezTo>
                    <a:pt x="136" y="2301"/>
                    <a:pt x="233" y="2335"/>
                    <a:pt x="341" y="2335"/>
                  </a:cubicBezTo>
                  <a:cubicBezTo>
                    <a:pt x="382" y="2335"/>
                    <a:pt x="421" y="2329"/>
                    <a:pt x="461" y="2318"/>
                  </a:cubicBezTo>
                  <a:cubicBezTo>
                    <a:pt x="603" y="2284"/>
                    <a:pt x="723" y="2198"/>
                    <a:pt x="813" y="2085"/>
                  </a:cubicBezTo>
                  <a:cubicBezTo>
                    <a:pt x="818" y="2080"/>
                    <a:pt x="818" y="2080"/>
                    <a:pt x="818" y="2074"/>
                  </a:cubicBezTo>
                  <a:cubicBezTo>
                    <a:pt x="865" y="2035"/>
                    <a:pt x="904" y="1994"/>
                    <a:pt x="944" y="1949"/>
                  </a:cubicBezTo>
                  <a:cubicBezTo>
                    <a:pt x="1017" y="1870"/>
                    <a:pt x="1075" y="1768"/>
                    <a:pt x="1125" y="1671"/>
                  </a:cubicBezTo>
                  <a:cubicBezTo>
                    <a:pt x="1172" y="1574"/>
                    <a:pt x="1211" y="1472"/>
                    <a:pt x="1240" y="1369"/>
                  </a:cubicBezTo>
                  <a:cubicBezTo>
                    <a:pt x="1308" y="1154"/>
                    <a:pt x="1347" y="926"/>
                    <a:pt x="1376" y="698"/>
                  </a:cubicBezTo>
                  <a:cubicBezTo>
                    <a:pt x="1387" y="596"/>
                    <a:pt x="1405" y="494"/>
                    <a:pt x="1416" y="386"/>
                  </a:cubicBezTo>
                  <a:cubicBezTo>
                    <a:pt x="1421" y="296"/>
                    <a:pt x="1432" y="199"/>
                    <a:pt x="1444" y="108"/>
                  </a:cubicBezTo>
                  <a:lnTo>
                    <a:pt x="1444" y="85"/>
                  </a:lnTo>
                  <a:cubicBezTo>
                    <a:pt x="1450" y="45"/>
                    <a:pt x="1416" y="6"/>
                    <a:pt x="1376"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5" name="Google Shape;735;p13"/>
            <p:cNvSpPr/>
            <p:nvPr/>
          </p:nvSpPr>
          <p:spPr>
            <a:xfrm>
              <a:off x="7843230" y="694338"/>
              <a:ext cx="39695" cy="71596"/>
            </a:xfrm>
            <a:custGeom>
              <a:avLst/>
              <a:gdLst/>
              <a:ahLst/>
              <a:cxnLst/>
              <a:rect l="l" t="t" r="r" b="b"/>
              <a:pathLst>
                <a:path w="1207" h="2177" extrusionOk="0">
                  <a:moveTo>
                    <a:pt x="1206" y="0"/>
                  </a:moveTo>
                  <a:cubicBezTo>
                    <a:pt x="1177" y="18"/>
                    <a:pt x="1154" y="40"/>
                    <a:pt x="1132" y="57"/>
                  </a:cubicBezTo>
                  <a:lnTo>
                    <a:pt x="1126" y="57"/>
                  </a:lnTo>
                  <a:cubicBezTo>
                    <a:pt x="1120" y="86"/>
                    <a:pt x="1109" y="108"/>
                    <a:pt x="1098" y="131"/>
                  </a:cubicBezTo>
                  <a:cubicBezTo>
                    <a:pt x="1081" y="176"/>
                    <a:pt x="1064" y="228"/>
                    <a:pt x="1046" y="273"/>
                  </a:cubicBezTo>
                  <a:cubicBezTo>
                    <a:pt x="1007" y="398"/>
                    <a:pt x="962" y="517"/>
                    <a:pt x="916" y="643"/>
                  </a:cubicBezTo>
                  <a:cubicBezTo>
                    <a:pt x="819" y="915"/>
                    <a:pt x="711" y="1183"/>
                    <a:pt x="569" y="1438"/>
                  </a:cubicBezTo>
                  <a:cubicBezTo>
                    <a:pt x="501" y="1563"/>
                    <a:pt x="422" y="1683"/>
                    <a:pt x="320" y="1791"/>
                  </a:cubicBezTo>
                  <a:cubicBezTo>
                    <a:pt x="285" y="1825"/>
                    <a:pt x="246" y="1859"/>
                    <a:pt x="200" y="1888"/>
                  </a:cubicBezTo>
                  <a:cubicBezTo>
                    <a:pt x="178" y="1899"/>
                    <a:pt x="149" y="1909"/>
                    <a:pt x="120" y="1922"/>
                  </a:cubicBezTo>
                  <a:cubicBezTo>
                    <a:pt x="103" y="1927"/>
                    <a:pt x="86" y="1927"/>
                    <a:pt x="63" y="1933"/>
                  </a:cubicBezTo>
                  <a:cubicBezTo>
                    <a:pt x="47" y="1927"/>
                    <a:pt x="29" y="1927"/>
                    <a:pt x="7" y="1922"/>
                  </a:cubicBezTo>
                  <a:lnTo>
                    <a:pt x="0" y="1922"/>
                  </a:lnTo>
                  <a:cubicBezTo>
                    <a:pt x="0" y="1933"/>
                    <a:pt x="7" y="1944"/>
                    <a:pt x="7" y="1961"/>
                  </a:cubicBezTo>
                  <a:cubicBezTo>
                    <a:pt x="18" y="2001"/>
                    <a:pt x="35" y="2035"/>
                    <a:pt x="52" y="2064"/>
                  </a:cubicBezTo>
                  <a:cubicBezTo>
                    <a:pt x="58" y="2080"/>
                    <a:pt x="63" y="2092"/>
                    <a:pt x="75" y="2103"/>
                  </a:cubicBezTo>
                  <a:cubicBezTo>
                    <a:pt x="81" y="2109"/>
                    <a:pt x="86" y="2114"/>
                    <a:pt x="86" y="2119"/>
                  </a:cubicBezTo>
                  <a:cubicBezTo>
                    <a:pt x="97" y="2126"/>
                    <a:pt x="103" y="2137"/>
                    <a:pt x="115" y="2143"/>
                  </a:cubicBezTo>
                  <a:cubicBezTo>
                    <a:pt x="120" y="2143"/>
                    <a:pt x="120" y="2148"/>
                    <a:pt x="126" y="2148"/>
                  </a:cubicBezTo>
                  <a:cubicBezTo>
                    <a:pt x="137" y="2154"/>
                    <a:pt x="155" y="2166"/>
                    <a:pt x="165" y="2171"/>
                  </a:cubicBezTo>
                  <a:lnTo>
                    <a:pt x="178" y="2171"/>
                  </a:lnTo>
                  <a:cubicBezTo>
                    <a:pt x="194" y="2177"/>
                    <a:pt x="212" y="2177"/>
                    <a:pt x="234" y="2177"/>
                  </a:cubicBezTo>
                  <a:cubicBezTo>
                    <a:pt x="257" y="2177"/>
                    <a:pt x="280" y="2177"/>
                    <a:pt x="307" y="2171"/>
                  </a:cubicBezTo>
                  <a:cubicBezTo>
                    <a:pt x="325" y="2171"/>
                    <a:pt x="348" y="2166"/>
                    <a:pt x="365" y="2160"/>
                  </a:cubicBezTo>
                  <a:cubicBezTo>
                    <a:pt x="370" y="2160"/>
                    <a:pt x="375" y="2154"/>
                    <a:pt x="382" y="2154"/>
                  </a:cubicBezTo>
                  <a:cubicBezTo>
                    <a:pt x="410" y="2148"/>
                    <a:pt x="438" y="2137"/>
                    <a:pt x="467" y="2126"/>
                  </a:cubicBezTo>
                  <a:cubicBezTo>
                    <a:pt x="467" y="2119"/>
                    <a:pt x="472" y="2119"/>
                    <a:pt x="478" y="2119"/>
                  </a:cubicBezTo>
                  <a:cubicBezTo>
                    <a:pt x="512" y="2098"/>
                    <a:pt x="546" y="2074"/>
                    <a:pt x="575" y="2046"/>
                  </a:cubicBezTo>
                  <a:cubicBezTo>
                    <a:pt x="580" y="2046"/>
                    <a:pt x="580" y="2040"/>
                    <a:pt x="587" y="2040"/>
                  </a:cubicBezTo>
                  <a:cubicBezTo>
                    <a:pt x="603" y="2017"/>
                    <a:pt x="626" y="1995"/>
                    <a:pt x="648" y="1967"/>
                  </a:cubicBezTo>
                  <a:cubicBezTo>
                    <a:pt x="677" y="1933"/>
                    <a:pt x="706" y="1893"/>
                    <a:pt x="729" y="1854"/>
                  </a:cubicBezTo>
                  <a:cubicBezTo>
                    <a:pt x="826" y="1699"/>
                    <a:pt x="899" y="1513"/>
                    <a:pt x="973" y="1279"/>
                  </a:cubicBezTo>
                  <a:lnTo>
                    <a:pt x="973" y="1262"/>
                  </a:lnTo>
                  <a:cubicBezTo>
                    <a:pt x="1023" y="1086"/>
                    <a:pt x="1070" y="892"/>
                    <a:pt x="1109" y="666"/>
                  </a:cubicBezTo>
                  <a:cubicBezTo>
                    <a:pt x="1120" y="608"/>
                    <a:pt x="1132" y="551"/>
                    <a:pt x="1138" y="490"/>
                  </a:cubicBezTo>
                  <a:cubicBezTo>
                    <a:pt x="1143" y="438"/>
                    <a:pt x="1154" y="393"/>
                    <a:pt x="1160" y="347"/>
                  </a:cubicBezTo>
                  <a:cubicBezTo>
                    <a:pt x="1166" y="307"/>
                    <a:pt x="1172" y="273"/>
                    <a:pt x="1177" y="233"/>
                  </a:cubicBezTo>
                  <a:lnTo>
                    <a:pt x="1177" y="228"/>
                  </a:lnTo>
                  <a:lnTo>
                    <a:pt x="1177" y="217"/>
                  </a:lnTo>
                  <a:lnTo>
                    <a:pt x="1188" y="142"/>
                  </a:lnTo>
                  <a:lnTo>
                    <a:pt x="1194" y="86"/>
                  </a:lnTo>
                  <a:lnTo>
                    <a:pt x="1201" y="74"/>
                  </a:lnTo>
                  <a:lnTo>
                    <a:pt x="1201" y="68"/>
                  </a:lnTo>
                  <a:lnTo>
                    <a:pt x="1201" y="57"/>
                  </a:lnTo>
                  <a:cubicBezTo>
                    <a:pt x="1201" y="40"/>
                    <a:pt x="1206" y="23"/>
                    <a:pt x="1206" y="6"/>
                  </a:cubicBezTo>
                  <a:lnTo>
                    <a:pt x="1206" y="0"/>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6" name="Google Shape;736;p13"/>
            <p:cNvSpPr/>
            <p:nvPr/>
          </p:nvSpPr>
          <p:spPr>
            <a:xfrm>
              <a:off x="7126199" y="624090"/>
              <a:ext cx="55909" cy="89092"/>
            </a:xfrm>
            <a:custGeom>
              <a:avLst/>
              <a:gdLst/>
              <a:ahLst/>
              <a:cxnLst/>
              <a:rect l="l" t="t" r="r" b="b"/>
              <a:pathLst>
                <a:path w="1700" h="2709" extrusionOk="0">
                  <a:moveTo>
                    <a:pt x="1489" y="279"/>
                  </a:moveTo>
                  <a:cubicBezTo>
                    <a:pt x="1489" y="301"/>
                    <a:pt x="1483" y="324"/>
                    <a:pt x="1483" y="347"/>
                  </a:cubicBezTo>
                  <a:lnTo>
                    <a:pt x="1477" y="363"/>
                  </a:lnTo>
                  <a:lnTo>
                    <a:pt x="1472" y="421"/>
                  </a:lnTo>
                  <a:lnTo>
                    <a:pt x="1461" y="494"/>
                  </a:lnTo>
                  <a:lnTo>
                    <a:pt x="1461" y="512"/>
                  </a:lnTo>
                  <a:cubicBezTo>
                    <a:pt x="1448" y="597"/>
                    <a:pt x="1432" y="682"/>
                    <a:pt x="1421" y="767"/>
                  </a:cubicBezTo>
                  <a:cubicBezTo>
                    <a:pt x="1375" y="1068"/>
                    <a:pt x="1324" y="1318"/>
                    <a:pt x="1256" y="1540"/>
                  </a:cubicBezTo>
                  <a:lnTo>
                    <a:pt x="1256" y="1551"/>
                  </a:lnTo>
                  <a:cubicBezTo>
                    <a:pt x="1183" y="1790"/>
                    <a:pt x="1108" y="1971"/>
                    <a:pt x="1012" y="2131"/>
                  </a:cubicBezTo>
                  <a:cubicBezTo>
                    <a:pt x="966" y="2204"/>
                    <a:pt x="921" y="2267"/>
                    <a:pt x="869" y="2319"/>
                  </a:cubicBezTo>
                  <a:cubicBezTo>
                    <a:pt x="835" y="2346"/>
                    <a:pt x="801" y="2369"/>
                    <a:pt x="761" y="2393"/>
                  </a:cubicBezTo>
                  <a:cubicBezTo>
                    <a:pt x="727" y="2409"/>
                    <a:pt x="687" y="2427"/>
                    <a:pt x="648" y="2438"/>
                  </a:cubicBezTo>
                  <a:cubicBezTo>
                    <a:pt x="603" y="2448"/>
                    <a:pt x="557" y="2455"/>
                    <a:pt x="517" y="2455"/>
                  </a:cubicBezTo>
                  <a:cubicBezTo>
                    <a:pt x="494" y="2455"/>
                    <a:pt x="472" y="2448"/>
                    <a:pt x="449" y="2443"/>
                  </a:cubicBezTo>
                  <a:cubicBezTo>
                    <a:pt x="438" y="2438"/>
                    <a:pt x="420" y="2432"/>
                    <a:pt x="409" y="2427"/>
                  </a:cubicBezTo>
                  <a:cubicBezTo>
                    <a:pt x="392" y="2414"/>
                    <a:pt x="381" y="2409"/>
                    <a:pt x="370" y="2398"/>
                  </a:cubicBezTo>
                  <a:cubicBezTo>
                    <a:pt x="357" y="2380"/>
                    <a:pt x="347" y="2358"/>
                    <a:pt x="336" y="2341"/>
                  </a:cubicBezTo>
                  <a:cubicBezTo>
                    <a:pt x="318" y="2307"/>
                    <a:pt x="302" y="2273"/>
                    <a:pt x="289" y="2233"/>
                  </a:cubicBezTo>
                  <a:cubicBezTo>
                    <a:pt x="273" y="2159"/>
                    <a:pt x="267" y="2068"/>
                    <a:pt x="267" y="1971"/>
                  </a:cubicBezTo>
                  <a:cubicBezTo>
                    <a:pt x="273" y="1835"/>
                    <a:pt x="289" y="1705"/>
                    <a:pt x="323" y="1585"/>
                  </a:cubicBezTo>
                  <a:cubicBezTo>
                    <a:pt x="357" y="1494"/>
                    <a:pt x="398" y="1398"/>
                    <a:pt x="467" y="1296"/>
                  </a:cubicBezTo>
                  <a:cubicBezTo>
                    <a:pt x="580" y="1113"/>
                    <a:pt x="722" y="937"/>
                    <a:pt x="910" y="756"/>
                  </a:cubicBezTo>
                  <a:cubicBezTo>
                    <a:pt x="1102" y="573"/>
                    <a:pt x="1307" y="415"/>
                    <a:pt x="1489" y="279"/>
                  </a:cubicBezTo>
                  <a:close/>
                  <a:moveTo>
                    <a:pt x="1551" y="1"/>
                  </a:moveTo>
                  <a:cubicBezTo>
                    <a:pt x="1534" y="1"/>
                    <a:pt x="1511" y="6"/>
                    <a:pt x="1495" y="17"/>
                  </a:cubicBezTo>
                  <a:cubicBezTo>
                    <a:pt x="1244" y="198"/>
                    <a:pt x="1000" y="376"/>
                    <a:pt x="773" y="580"/>
                  </a:cubicBezTo>
                  <a:cubicBezTo>
                    <a:pt x="653" y="682"/>
                    <a:pt x="546" y="796"/>
                    <a:pt x="443" y="914"/>
                  </a:cubicBezTo>
                  <a:cubicBezTo>
                    <a:pt x="341" y="1034"/>
                    <a:pt x="250" y="1165"/>
                    <a:pt x="171" y="1296"/>
                  </a:cubicBezTo>
                  <a:cubicBezTo>
                    <a:pt x="85" y="1449"/>
                    <a:pt x="40" y="1619"/>
                    <a:pt x="17" y="1790"/>
                  </a:cubicBezTo>
                  <a:cubicBezTo>
                    <a:pt x="6" y="1887"/>
                    <a:pt x="0" y="1983"/>
                    <a:pt x="0" y="2080"/>
                  </a:cubicBezTo>
                  <a:cubicBezTo>
                    <a:pt x="6" y="2170"/>
                    <a:pt x="23" y="2262"/>
                    <a:pt x="45" y="2346"/>
                  </a:cubicBezTo>
                  <a:cubicBezTo>
                    <a:pt x="57" y="2380"/>
                    <a:pt x="74" y="2414"/>
                    <a:pt x="92" y="2448"/>
                  </a:cubicBezTo>
                  <a:cubicBezTo>
                    <a:pt x="108" y="2489"/>
                    <a:pt x="131" y="2529"/>
                    <a:pt x="165" y="2558"/>
                  </a:cubicBezTo>
                  <a:cubicBezTo>
                    <a:pt x="182" y="2579"/>
                    <a:pt x="199" y="2597"/>
                    <a:pt x="216" y="2613"/>
                  </a:cubicBezTo>
                  <a:cubicBezTo>
                    <a:pt x="233" y="2626"/>
                    <a:pt x="255" y="2642"/>
                    <a:pt x="278" y="2653"/>
                  </a:cubicBezTo>
                  <a:cubicBezTo>
                    <a:pt x="318" y="2676"/>
                    <a:pt x="357" y="2687"/>
                    <a:pt x="404" y="2699"/>
                  </a:cubicBezTo>
                  <a:cubicBezTo>
                    <a:pt x="430" y="2706"/>
                    <a:pt x="457" y="2708"/>
                    <a:pt x="483" y="2708"/>
                  </a:cubicBezTo>
                  <a:cubicBezTo>
                    <a:pt x="502" y="2708"/>
                    <a:pt x="521" y="2707"/>
                    <a:pt x="540" y="2705"/>
                  </a:cubicBezTo>
                  <a:cubicBezTo>
                    <a:pt x="596" y="2705"/>
                    <a:pt x="653" y="2687"/>
                    <a:pt x="705" y="2671"/>
                  </a:cubicBezTo>
                  <a:cubicBezTo>
                    <a:pt x="790" y="2642"/>
                    <a:pt x="869" y="2597"/>
                    <a:pt x="937" y="2534"/>
                  </a:cubicBezTo>
                  <a:cubicBezTo>
                    <a:pt x="1086" y="2409"/>
                    <a:pt x="1188" y="2238"/>
                    <a:pt x="1267" y="2068"/>
                  </a:cubicBezTo>
                  <a:cubicBezTo>
                    <a:pt x="1364" y="1863"/>
                    <a:pt x="1432" y="1643"/>
                    <a:pt x="1489" y="1426"/>
                  </a:cubicBezTo>
                  <a:cubicBezTo>
                    <a:pt x="1558" y="1194"/>
                    <a:pt x="1603" y="961"/>
                    <a:pt x="1642" y="722"/>
                  </a:cubicBezTo>
                  <a:cubicBezTo>
                    <a:pt x="1660" y="625"/>
                    <a:pt x="1671" y="523"/>
                    <a:pt x="1682" y="421"/>
                  </a:cubicBezTo>
                  <a:cubicBezTo>
                    <a:pt x="1687" y="381"/>
                    <a:pt x="1694" y="335"/>
                    <a:pt x="1694" y="290"/>
                  </a:cubicBezTo>
                  <a:cubicBezTo>
                    <a:pt x="1694" y="266"/>
                    <a:pt x="1694" y="245"/>
                    <a:pt x="1699" y="221"/>
                  </a:cubicBezTo>
                  <a:lnTo>
                    <a:pt x="1699" y="153"/>
                  </a:lnTo>
                  <a:cubicBezTo>
                    <a:pt x="1694" y="142"/>
                    <a:pt x="1694" y="125"/>
                    <a:pt x="1687" y="114"/>
                  </a:cubicBezTo>
                  <a:cubicBezTo>
                    <a:pt x="1687" y="108"/>
                    <a:pt x="1682" y="103"/>
                    <a:pt x="1682" y="96"/>
                  </a:cubicBezTo>
                  <a:cubicBezTo>
                    <a:pt x="1676" y="69"/>
                    <a:pt x="1660" y="46"/>
                    <a:pt x="1637" y="35"/>
                  </a:cubicBezTo>
                  <a:cubicBezTo>
                    <a:pt x="1613" y="11"/>
                    <a:pt x="1585" y="1"/>
                    <a:pt x="1551"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7" name="Google Shape;737;p13"/>
            <p:cNvSpPr/>
            <p:nvPr/>
          </p:nvSpPr>
          <p:spPr>
            <a:xfrm>
              <a:off x="7134980" y="633233"/>
              <a:ext cx="40221" cy="71629"/>
            </a:xfrm>
            <a:custGeom>
              <a:avLst/>
              <a:gdLst/>
              <a:ahLst/>
              <a:cxnLst/>
              <a:rect l="l" t="t" r="r" b="b"/>
              <a:pathLst>
                <a:path w="1223" h="2178" extrusionOk="0">
                  <a:moveTo>
                    <a:pt x="1222" y="1"/>
                  </a:moveTo>
                  <a:lnTo>
                    <a:pt x="1222" y="1"/>
                  </a:lnTo>
                  <a:cubicBezTo>
                    <a:pt x="1040" y="137"/>
                    <a:pt x="835" y="295"/>
                    <a:pt x="643" y="478"/>
                  </a:cubicBezTo>
                  <a:cubicBezTo>
                    <a:pt x="455" y="659"/>
                    <a:pt x="313" y="835"/>
                    <a:pt x="200" y="1018"/>
                  </a:cubicBezTo>
                  <a:cubicBezTo>
                    <a:pt x="131" y="1120"/>
                    <a:pt x="90" y="1216"/>
                    <a:pt x="56" y="1307"/>
                  </a:cubicBezTo>
                  <a:cubicBezTo>
                    <a:pt x="22" y="1427"/>
                    <a:pt x="6" y="1557"/>
                    <a:pt x="0" y="1693"/>
                  </a:cubicBezTo>
                  <a:cubicBezTo>
                    <a:pt x="0" y="1790"/>
                    <a:pt x="6" y="1881"/>
                    <a:pt x="22" y="1955"/>
                  </a:cubicBezTo>
                  <a:cubicBezTo>
                    <a:pt x="35" y="1995"/>
                    <a:pt x="51" y="2029"/>
                    <a:pt x="69" y="2063"/>
                  </a:cubicBezTo>
                  <a:cubicBezTo>
                    <a:pt x="80" y="2080"/>
                    <a:pt x="90" y="2102"/>
                    <a:pt x="103" y="2120"/>
                  </a:cubicBezTo>
                  <a:cubicBezTo>
                    <a:pt x="114" y="2131"/>
                    <a:pt x="131" y="2136"/>
                    <a:pt x="142" y="2149"/>
                  </a:cubicBezTo>
                  <a:cubicBezTo>
                    <a:pt x="153" y="2154"/>
                    <a:pt x="171" y="2160"/>
                    <a:pt x="182" y="2165"/>
                  </a:cubicBezTo>
                  <a:cubicBezTo>
                    <a:pt x="205" y="2170"/>
                    <a:pt x="227" y="2177"/>
                    <a:pt x="250" y="2177"/>
                  </a:cubicBezTo>
                  <a:cubicBezTo>
                    <a:pt x="290" y="2177"/>
                    <a:pt x="336" y="2170"/>
                    <a:pt x="381" y="2160"/>
                  </a:cubicBezTo>
                  <a:cubicBezTo>
                    <a:pt x="420" y="2149"/>
                    <a:pt x="460" y="2131"/>
                    <a:pt x="494" y="2115"/>
                  </a:cubicBezTo>
                  <a:cubicBezTo>
                    <a:pt x="534" y="2097"/>
                    <a:pt x="568" y="2068"/>
                    <a:pt x="602" y="2041"/>
                  </a:cubicBezTo>
                  <a:cubicBezTo>
                    <a:pt x="654" y="1989"/>
                    <a:pt x="699" y="1926"/>
                    <a:pt x="745" y="1853"/>
                  </a:cubicBezTo>
                  <a:cubicBezTo>
                    <a:pt x="841" y="1693"/>
                    <a:pt x="916" y="1512"/>
                    <a:pt x="989" y="1273"/>
                  </a:cubicBezTo>
                  <a:lnTo>
                    <a:pt x="989" y="1262"/>
                  </a:lnTo>
                  <a:cubicBezTo>
                    <a:pt x="1057" y="1040"/>
                    <a:pt x="1108" y="790"/>
                    <a:pt x="1154" y="489"/>
                  </a:cubicBezTo>
                  <a:cubicBezTo>
                    <a:pt x="1165" y="404"/>
                    <a:pt x="1181" y="319"/>
                    <a:pt x="1194" y="234"/>
                  </a:cubicBezTo>
                  <a:lnTo>
                    <a:pt x="1194" y="216"/>
                  </a:lnTo>
                  <a:lnTo>
                    <a:pt x="1205" y="143"/>
                  </a:lnTo>
                  <a:lnTo>
                    <a:pt x="1210" y="85"/>
                  </a:lnTo>
                  <a:lnTo>
                    <a:pt x="1216" y="63"/>
                  </a:lnTo>
                  <a:cubicBezTo>
                    <a:pt x="1216" y="46"/>
                    <a:pt x="1222" y="23"/>
                    <a:pt x="1222"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8" name="Google Shape;738;p13"/>
            <p:cNvSpPr/>
            <p:nvPr/>
          </p:nvSpPr>
          <p:spPr>
            <a:xfrm>
              <a:off x="7143169" y="644645"/>
              <a:ext cx="30487" cy="60217"/>
            </a:xfrm>
            <a:custGeom>
              <a:avLst/>
              <a:gdLst/>
              <a:ahLst/>
              <a:cxnLst/>
              <a:rect l="l" t="t" r="r" b="b"/>
              <a:pathLst>
                <a:path w="927" h="1831" extrusionOk="0">
                  <a:moveTo>
                    <a:pt x="927" y="0"/>
                  </a:moveTo>
                  <a:lnTo>
                    <a:pt x="927" y="0"/>
                  </a:lnTo>
                  <a:cubicBezTo>
                    <a:pt x="922" y="45"/>
                    <a:pt x="911" y="97"/>
                    <a:pt x="905" y="142"/>
                  </a:cubicBezTo>
                  <a:cubicBezTo>
                    <a:pt x="916" y="97"/>
                    <a:pt x="922" y="45"/>
                    <a:pt x="927" y="0"/>
                  </a:cubicBezTo>
                  <a:close/>
                  <a:moveTo>
                    <a:pt x="421" y="1614"/>
                  </a:moveTo>
                  <a:cubicBezTo>
                    <a:pt x="399" y="1642"/>
                    <a:pt x="376" y="1665"/>
                    <a:pt x="353" y="1694"/>
                  </a:cubicBezTo>
                  <a:cubicBezTo>
                    <a:pt x="376" y="1671"/>
                    <a:pt x="399" y="1642"/>
                    <a:pt x="421" y="1614"/>
                  </a:cubicBezTo>
                  <a:close/>
                  <a:moveTo>
                    <a:pt x="87" y="1823"/>
                  </a:moveTo>
                  <a:cubicBezTo>
                    <a:pt x="53" y="1823"/>
                    <a:pt x="30" y="1830"/>
                    <a:pt x="1" y="1830"/>
                  </a:cubicBezTo>
                  <a:cubicBezTo>
                    <a:pt x="30" y="1830"/>
                    <a:pt x="53" y="1830"/>
                    <a:pt x="87" y="1823"/>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9" name="Google Shape;739;p13"/>
            <p:cNvSpPr/>
            <p:nvPr/>
          </p:nvSpPr>
          <p:spPr>
            <a:xfrm>
              <a:off x="7131033" y="630404"/>
              <a:ext cx="47720" cy="77055"/>
            </a:xfrm>
            <a:custGeom>
              <a:avLst/>
              <a:gdLst/>
              <a:ahLst/>
              <a:cxnLst/>
              <a:rect l="l" t="t" r="r" b="b"/>
              <a:pathLst>
                <a:path w="1451" h="2343" extrusionOk="0">
                  <a:moveTo>
                    <a:pt x="1364" y="1"/>
                  </a:moveTo>
                  <a:cubicBezTo>
                    <a:pt x="1325" y="1"/>
                    <a:pt x="1291" y="35"/>
                    <a:pt x="1285" y="74"/>
                  </a:cubicBezTo>
                  <a:lnTo>
                    <a:pt x="1285" y="98"/>
                  </a:lnTo>
                  <a:cubicBezTo>
                    <a:pt x="1280" y="103"/>
                    <a:pt x="1274" y="103"/>
                    <a:pt x="1274" y="109"/>
                  </a:cubicBezTo>
                  <a:cubicBezTo>
                    <a:pt x="1274" y="121"/>
                    <a:pt x="1267" y="132"/>
                    <a:pt x="1262" y="143"/>
                  </a:cubicBezTo>
                  <a:cubicBezTo>
                    <a:pt x="1291" y="126"/>
                    <a:pt x="1314" y="103"/>
                    <a:pt x="1342" y="87"/>
                  </a:cubicBezTo>
                  <a:lnTo>
                    <a:pt x="1342" y="87"/>
                  </a:lnTo>
                  <a:cubicBezTo>
                    <a:pt x="1342" y="109"/>
                    <a:pt x="1336" y="126"/>
                    <a:pt x="1336" y="143"/>
                  </a:cubicBezTo>
                  <a:lnTo>
                    <a:pt x="1336" y="149"/>
                  </a:lnTo>
                  <a:lnTo>
                    <a:pt x="1336" y="160"/>
                  </a:lnTo>
                  <a:lnTo>
                    <a:pt x="1330" y="171"/>
                  </a:lnTo>
                  <a:lnTo>
                    <a:pt x="1325" y="229"/>
                  </a:lnTo>
                  <a:lnTo>
                    <a:pt x="1314" y="302"/>
                  </a:lnTo>
                  <a:lnTo>
                    <a:pt x="1314" y="308"/>
                  </a:lnTo>
                  <a:lnTo>
                    <a:pt x="1314" y="320"/>
                  </a:lnTo>
                  <a:cubicBezTo>
                    <a:pt x="1308" y="360"/>
                    <a:pt x="1301" y="399"/>
                    <a:pt x="1296" y="433"/>
                  </a:cubicBezTo>
                  <a:cubicBezTo>
                    <a:pt x="1291" y="478"/>
                    <a:pt x="1285" y="530"/>
                    <a:pt x="1274" y="575"/>
                  </a:cubicBezTo>
                  <a:cubicBezTo>
                    <a:pt x="1262" y="649"/>
                    <a:pt x="1251" y="722"/>
                    <a:pt x="1240" y="790"/>
                  </a:cubicBezTo>
                  <a:cubicBezTo>
                    <a:pt x="1199" y="1002"/>
                    <a:pt x="1160" y="1178"/>
                    <a:pt x="1109" y="1348"/>
                  </a:cubicBezTo>
                  <a:lnTo>
                    <a:pt x="1109" y="1359"/>
                  </a:lnTo>
                  <a:cubicBezTo>
                    <a:pt x="1036" y="1598"/>
                    <a:pt x="961" y="1779"/>
                    <a:pt x="865" y="1939"/>
                  </a:cubicBezTo>
                  <a:cubicBezTo>
                    <a:pt x="842" y="1978"/>
                    <a:pt x="813" y="2012"/>
                    <a:pt x="790" y="2046"/>
                  </a:cubicBezTo>
                  <a:cubicBezTo>
                    <a:pt x="768" y="2075"/>
                    <a:pt x="745" y="2104"/>
                    <a:pt x="722" y="2127"/>
                  </a:cubicBezTo>
                  <a:cubicBezTo>
                    <a:pt x="716" y="2127"/>
                    <a:pt x="711" y="2132"/>
                    <a:pt x="705" y="2138"/>
                  </a:cubicBezTo>
                  <a:cubicBezTo>
                    <a:pt x="677" y="2161"/>
                    <a:pt x="648" y="2183"/>
                    <a:pt x="614" y="2201"/>
                  </a:cubicBezTo>
                  <a:cubicBezTo>
                    <a:pt x="609" y="2206"/>
                    <a:pt x="603" y="2206"/>
                    <a:pt x="603" y="2211"/>
                  </a:cubicBezTo>
                  <a:cubicBezTo>
                    <a:pt x="575" y="2222"/>
                    <a:pt x="546" y="2235"/>
                    <a:pt x="517" y="2240"/>
                  </a:cubicBezTo>
                  <a:cubicBezTo>
                    <a:pt x="512" y="2240"/>
                    <a:pt x="506" y="2246"/>
                    <a:pt x="501" y="2246"/>
                  </a:cubicBezTo>
                  <a:cubicBezTo>
                    <a:pt x="483" y="2251"/>
                    <a:pt x="472" y="2251"/>
                    <a:pt x="456" y="2256"/>
                  </a:cubicBezTo>
                  <a:cubicBezTo>
                    <a:pt x="422" y="2263"/>
                    <a:pt x="399" y="2263"/>
                    <a:pt x="370" y="2263"/>
                  </a:cubicBezTo>
                  <a:cubicBezTo>
                    <a:pt x="354" y="2263"/>
                    <a:pt x="330" y="2256"/>
                    <a:pt x="313" y="2256"/>
                  </a:cubicBezTo>
                  <a:cubicBezTo>
                    <a:pt x="313" y="2256"/>
                    <a:pt x="307" y="2256"/>
                    <a:pt x="302" y="2251"/>
                  </a:cubicBezTo>
                  <a:cubicBezTo>
                    <a:pt x="291" y="2246"/>
                    <a:pt x="273" y="2240"/>
                    <a:pt x="262" y="2235"/>
                  </a:cubicBezTo>
                  <a:cubicBezTo>
                    <a:pt x="257" y="2235"/>
                    <a:pt x="257" y="2229"/>
                    <a:pt x="251" y="2229"/>
                  </a:cubicBezTo>
                  <a:cubicBezTo>
                    <a:pt x="239" y="2217"/>
                    <a:pt x="234" y="2211"/>
                    <a:pt x="223" y="2206"/>
                  </a:cubicBezTo>
                  <a:cubicBezTo>
                    <a:pt x="217" y="2201"/>
                    <a:pt x="217" y="2195"/>
                    <a:pt x="210" y="2188"/>
                  </a:cubicBezTo>
                  <a:cubicBezTo>
                    <a:pt x="200" y="2172"/>
                    <a:pt x="194" y="2161"/>
                    <a:pt x="189" y="2149"/>
                  </a:cubicBezTo>
                  <a:cubicBezTo>
                    <a:pt x="171" y="2115"/>
                    <a:pt x="155" y="2081"/>
                    <a:pt x="142" y="2041"/>
                  </a:cubicBezTo>
                  <a:cubicBezTo>
                    <a:pt x="142" y="2030"/>
                    <a:pt x="137" y="2018"/>
                    <a:pt x="137" y="2007"/>
                  </a:cubicBezTo>
                  <a:cubicBezTo>
                    <a:pt x="131" y="2007"/>
                    <a:pt x="131" y="2001"/>
                    <a:pt x="126" y="2001"/>
                  </a:cubicBezTo>
                  <a:cubicBezTo>
                    <a:pt x="120" y="2001"/>
                    <a:pt x="108" y="1996"/>
                    <a:pt x="97" y="1996"/>
                  </a:cubicBezTo>
                  <a:cubicBezTo>
                    <a:pt x="69" y="1996"/>
                    <a:pt x="35" y="2012"/>
                    <a:pt x="24" y="2046"/>
                  </a:cubicBezTo>
                  <a:cubicBezTo>
                    <a:pt x="18" y="2064"/>
                    <a:pt x="18" y="2081"/>
                    <a:pt x="24" y="2098"/>
                  </a:cubicBezTo>
                  <a:cubicBezTo>
                    <a:pt x="0" y="2143"/>
                    <a:pt x="13" y="2201"/>
                    <a:pt x="52" y="2235"/>
                  </a:cubicBezTo>
                  <a:cubicBezTo>
                    <a:pt x="137" y="2308"/>
                    <a:pt x="234" y="2342"/>
                    <a:pt x="341" y="2342"/>
                  </a:cubicBezTo>
                  <a:cubicBezTo>
                    <a:pt x="381" y="2342"/>
                    <a:pt x="422" y="2337"/>
                    <a:pt x="461" y="2325"/>
                  </a:cubicBezTo>
                  <a:cubicBezTo>
                    <a:pt x="603" y="2291"/>
                    <a:pt x="722" y="2206"/>
                    <a:pt x="813" y="2093"/>
                  </a:cubicBezTo>
                  <a:cubicBezTo>
                    <a:pt x="819" y="2086"/>
                    <a:pt x="819" y="2081"/>
                    <a:pt x="819" y="2081"/>
                  </a:cubicBezTo>
                  <a:cubicBezTo>
                    <a:pt x="865" y="2041"/>
                    <a:pt x="905" y="2001"/>
                    <a:pt x="944" y="1956"/>
                  </a:cubicBezTo>
                  <a:cubicBezTo>
                    <a:pt x="1018" y="1871"/>
                    <a:pt x="1075" y="1774"/>
                    <a:pt x="1126" y="1677"/>
                  </a:cubicBezTo>
                  <a:cubicBezTo>
                    <a:pt x="1172" y="1581"/>
                    <a:pt x="1211" y="1479"/>
                    <a:pt x="1240" y="1377"/>
                  </a:cubicBezTo>
                  <a:cubicBezTo>
                    <a:pt x="1308" y="1155"/>
                    <a:pt x="1348" y="934"/>
                    <a:pt x="1376" y="706"/>
                  </a:cubicBezTo>
                  <a:cubicBezTo>
                    <a:pt x="1387" y="604"/>
                    <a:pt x="1404" y="496"/>
                    <a:pt x="1416" y="394"/>
                  </a:cubicBezTo>
                  <a:cubicBezTo>
                    <a:pt x="1421" y="302"/>
                    <a:pt x="1432" y="205"/>
                    <a:pt x="1445" y="115"/>
                  </a:cubicBezTo>
                  <a:lnTo>
                    <a:pt x="1445" y="92"/>
                  </a:lnTo>
                  <a:cubicBezTo>
                    <a:pt x="1450" y="47"/>
                    <a:pt x="1416" y="6"/>
                    <a:pt x="1376" y="6"/>
                  </a:cubicBezTo>
                  <a:cubicBezTo>
                    <a:pt x="1370" y="1"/>
                    <a:pt x="1370" y="1"/>
                    <a:pt x="1364"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0" name="Google Shape;740;p13"/>
            <p:cNvSpPr/>
            <p:nvPr/>
          </p:nvSpPr>
          <p:spPr>
            <a:xfrm>
              <a:off x="7135506" y="633233"/>
              <a:ext cx="39695" cy="71629"/>
            </a:xfrm>
            <a:custGeom>
              <a:avLst/>
              <a:gdLst/>
              <a:ahLst/>
              <a:cxnLst/>
              <a:rect l="l" t="t" r="r" b="b"/>
              <a:pathLst>
                <a:path w="1207" h="2178" extrusionOk="0">
                  <a:moveTo>
                    <a:pt x="1206" y="1"/>
                  </a:moveTo>
                  <a:lnTo>
                    <a:pt x="1206" y="1"/>
                  </a:lnTo>
                  <a:cubicBezTo>
                    <a:pt x="1178" y="17"/>
                    <a:pt x="1155" y="40"/>
                    <a:pt x="1126" y="57"/>
                  </a:cubicBezTo>
                  <a:cubicBezTo>
                    <a:pt x="1120" y="80"/>
                    <a:pt x="1110" y="108"/>
                    <a:pt x="1097" y="132"/>
                  </a:cubicBezTo>
                  <a:cubicBezTo>
                    <a:pt x="1081" y="177"/>
                    <a:pt x="1063" y="227"/>
                    <a:pt x="1047" y="274"/>
                  </a:cubicBezTo>
                  <a:cubicBezTo>
                    <a:pt x="1007" y="398"/>
                    <a:pt x="961" y="518"/>
                    <a:pt x="916" y="643"/>
                  </a:cubicBezTo>
                  <a:cubicBezTo>
                    <a:pt x="819" y="916"/>
                    <a:pt x="711" y="1182"/>
                    <a:pt x="569" y="1433"/>
                  </a:cubicBezTo>
                  <a:cubicBezTo>
                    <a:pt x="501" y="1557"/>
                    <a:pt x="422" y="1682"/>
                    <a:pt x="325" y="1785"/>
                  </a:cubicBezTo>
                  <a:cubicBezTo>
                    <a:pt x="286" y="1824"/>
                    <a:pt x="245" y="1858"/>
                    <a:pt x="205" y="1887"/>
                  </a:cubicBezTo>
                  <a:cubicBezTo>
                    <a:pt x="177" y="1898"/>
                    <a:pt x="149" y="1910"/>
                    <a:pt x="121" y="1921"/>
                  </a:cubicBezTo>
                  <a:cubicBezTo>
                    <a:pt x="103" y="1926"/>
                    <a:pt x="87" y="1926"/>
                    <a:pt x="64" y="1926"/>
                  </a:cubicBezTo>
                  <a:cubicBezTo>
                    <a:pt x="47" y="1926"/>
                    <a:pt x="29" y="1926"/>
                    <a:pt x="6" y="1921"/>
                  </a:cubicBezTo>
                  <a:lnTo>
                    <a:pt x="1" y="1921"/>
                  </a:lnTo>
                  <a:cubicBezTo>
                    <a:pt x="1" y="1932"/>
                    <a:pt x="6" y="1944"/>
                    <a:pt x="6" y="1955"/>
                  </a:cubicBezTo>
                  <a:cubicBezTo>
                    <a:pt x="19" y="1995"/>
                    <a:pt x="35" y="2029"/>
                    <a:pt x="53" y="2063"/>
                  </a:cubicBezTo>
                  <a:cubicBezTo>
                    <a:pt x="58" y="2075"/>
                    <a:pt x="64" y="2086"/>
                    <a:pt x="74" y="2102"/>
                  </a:cubicBezTo>
                  <a:cubicBezTo>
                    <a:pt x="81" y="2109"/>
                    <a:pt x="81" y="2115"/>
                    <a:pt x="87" y="2120"/>
                  </a:cubicBezTo>
                  <a:cubicBezTo>
                    <a:pt x="98" y="2125"/>
                    <a:pt x="103" y="2131"/>
                    <a:pt x="115" y="2143"/>
                  </a:cubicBezTo>
                  <a:cubicBezTo>
                    <a:pt x="121" y="2143"/>
                    <a:pt x="121" y="2149"/>
                    <a:pt x="126" y="2149"/>
                  </a:cubicBezTo>
                  <a:cubicBezTo>
                    <a:pt x="137" y="2154"/>
                    <a:pt x="155" y="2160"/>
                    <a:pt x="166" y="2165"/>
                  </a:cubicBezTo>
                  <a:cubicBezTo>
                    <a:pt x="171" y="2170"/>
                    <a:pt x="177" y="2170"/>
                    <a:pt x="177" y="2170"/>
                  </a:cubicBezTo>
                  <a:cubicBezTo>
                    <a:pt x="194" y="2170"/>
                    <a:pt x="218" y="2177"/>
                    <a:pt x="234" y="2177"/>
                  </a:cubicBezTo>
                  <a:cubicBezTo>
                    <a:pt x="263" y="2177"/>
                    <a:pt x="286" y="2170"/>
                    <a:pt x="320" y="2170"/>
                  </a:cubicBezTo>
                  <a:cubicBezTo>
                    <a:pt x="336" y="2165"/>
                    <a:pt x="347" y="2165"/>
                    <a:pt x="365" y="2160"/>
                  </a:cubicBezTo>
                  <a:cubicBezTo>
                    <a:pt x="370" y="2160"/>
                    <a:pt x="376" y="2154"/>
                    <a:pt x="381" y="2154"/>
                  </a:cubicBezTo>
                  <a:cubicBezTo>
                    <a:pt x="410" y="2149"/>
                    <a:pt x="439" y="2136"/>
                    <a:pt x="467" y="2125"/>
                  </a:cubicBezTo>
                  <a:cubicBezTo>
                    <a:pt x="467" y="2120"/>
                    <a:pt x="473" y="2120"/>
                    <a:pt x="478" y="2115"/>
                  </a:cubicBezTo>
                  <a:cubicBezTo>
                    <a:pt x="512" y="2097"/>
                    <a:pt x="541" y="2075"/>
                    <a:pt x="569" y="2052"/>
                  </a:cubicBezTo>
                  <a:cubicBezTo>
                    <a:pt x="575" y="2046"/>
                    <a:pt x="580" y="2041"/>
                    <a:pt x="586" y="2041"/>
                  </a:cubicBezTo>
                  <a:cubicBezTo>
                    <a:pt x="609" y="2012"/>
                    <a:pt x="632" y="1989"/>
                    <a:pt x="654" y="1960"/>
                  </a:cubicBezTo>
                  <a:cubicBezTo>
                    <a:pt x="677" y="1926"/>
                    <a:pt x="706" y="1892"/>
                    <a:pt x="729" y="1853"/>
                  </a:cubicBezTo>
                  <a:cubicBezTo>
                    <a:pt x="825" y="1693"/>
                    <a:pt x="900" y="1512"/>
                    <a:pt x="973" y="1273"/>
                  </a:cubicBezTo>
                  <a:lnTo>
                    <a:pt x="973" y="1262"/>
                  </a:lnTo>
                  <a:cubicBezTo>
                    <a:pt x="1024" y="1092"/>
                    <a:pt x="1063" y="916"/>
                    <a:pt x="1104" y="704"/>
                  </a:cubicBezTo>
                  <a:cubicBezTo>
                    <a:pt x="1115" y="636"/>
                    <a:pt x="1126" y="563"/>
                    <a:pt x="1138" y="489"/>
                  </a:cubicBezTo>
                  <a:cubicBezTo>
                    <a:pt x="1144" y="444"/>
                    <a:pt x="1155" y="392"/>
                    <a:pt x="1160" y="347"/>
                  </a:cubicBezTo>
                  <a:cubicBezTo>
                    <a:pt x="1165" y="313"/>
                    <a:pt x="1172" y="274"/>
                    <a:pt x="1178" y="234"/>
                  </a:cubicBezTo>
                  <a:lnTo>
                    <a:pt x="1178" y="222"/>
                  </a:lnTo>
                  <a:lnTo>
                    <a:pt x="1178" y="216"/>
                  </a:lnTo>
                  <a:lnTo>
                    <a:pt x="1189" y="143"/>
                  </a:lnTo>
                  <a:lnTo>
                    <a:pt x="1194" y="85"/>
                  </a:lnTo>
                  <a:lnTo>
                    <a:pt x="1200" y="74"/>
                  </a:lnTo>
                  <a:lnTo>
                    <a:pt x="1200" y="63"/>
                  </a:lnTo>
                  <a:lnTo>
                    <a:pt x="1200" y="57"/>
                  </a:lnTo>
                  <a:cubicBezTo>
                    <a:pt x="1200" y="40"/>
                    <a:pt x="1206" y="23"/>
                    <a:pt x="1206" y="1"/>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1" name="Google Shape;741;p13"/>
            <p:cNvSpPr/>
            <p:nvPr/>
          </p:nvSpPr>
          <p:spPr>
            <a:xfrm>
              <a:off x="7577295" y="810235"/>
              <a:ext cx="56106" cy="89125"/>
            </a:xfrm>
            <a:custGeom>
              <a:avLst/>
              <a:gdLst/>
              <a:ahLst/>
              <a:cxnLst/>
              <a:rect l="l" t="t" r="r" b="b"/>
              <a:pathLst>
                <a:path w="1706" h="2710" extrusionOk="0">
                  <a:moveTo>
                    <a:pt x="1490" y="278"/>
                  </a:moveTo>
                  <a:lnTo>
                    <a:pt x="1495" y="284"/>
                  </a:lnTo>
                  <a:cubicBezTo>
                    <a:pt x="1490" y="300"/>
                    <a:pt x="1490" y="323"/>
                    <a:pt x="1485" y="347"/>
                  </a:cubicBezTo>
                  <a:lnTo>
                    <a:pt x="1485" y="363"/>
                  </a:lnTo>
                  <a:lnTo>
                    <a:pt x="1472" y="420"/>
                  </a:lnTo>
                  <a:lnTo>
                    <a:pt x="1461" y="499"/>
                  </a:lnTo>
                  <a:lnTo>
                    <a:pt x="1461" y="517"/>
                  </a:lnTo>
                  <a:cubicBezTo>
                    <a:pt x="1450" y="596"/>
                    <a:pt x="1438" y="682"/>
                    <a:pt x="1427" y="767"/>
                  </a:cubicBezTo>
                  <a:cubicBezTo>
                    <a:pt x="1377" y="1073"/>
                    <a:pt x="1325" y="1318"/>
                    <a:pt x="1262" y="1540"/>
                  </a:cubicBezTo>
                  <a:lnTo>
                    <a:pt x="1257" y="1556"/>
                  </a:lnTo>
                  <a:cubicBezTo>
                    <a:pt x="1189" y="1795"/>
                    <a:pt x="1109" y="1978"/>
                    <a:pt x="1018" y="2130"/>
                  </a:cubicBezTo>
                  <a:cubicBezTo>
                    <a:pt x="968" y="2204"/>
                    <a:pt x="921" y="2267"/>
                    <a:pt x="871" y="2318"/>
                  </a:cubicBezTo>
                  <a:cubicBezTo>
                    <a:pt x="837" y="2346"/>
                    <a:pt x="803" y="2374"/>
                    <a:pt x="763" y="2398"/>
                  </a:cubicBezTo>
                  <a:cubicBezTo>
                    <a:pt x="729" y="2414"/>
                    <a:pt x="695" y="2426"/>
                    <a:pt x="654" y="2437"/>
                  </a:cubicBezTo>
                  <a:cubicBezTo>
                    <a:pt x="604" y="2448"/>
                    <a:pt x="564" y="2455"/>
                    <a:pt x="518" y="2455"/>
                  </a:cubicBezTo>
                  <a:cubicBezTo>
                    <a:pt x="496" y="2455"/>
                    <a:pt x="478" y="2455"/>
                    <a:pt x="456" y="2448"/>
                  </a:cubicBezTo>
                  <a:cubicBezTo>
                    <a:pt x="439" y="2443"/>
                    <a:pt x="428" y="2437"/>
                    <a:pt x="410" y="2426"/>
                  </a:cubicBezTo>
                  <a:cubicBezTo>
                    <a:pt x="399" y="2421"/>
                    <a:pt x="388" y="2409"/>
                    <a:pt x="376" y="2398"/>
                  </a:cubicBezTo>
                  <a:cubicBezTo>
                    <a:pt x="359" y="2380"/>
                    <a:pt x="347" y="2364"/>
                    <a:pt x="336" y="2340"/>
                  </a:cubicBezTo>
                  <a:cubicBezTo>
                    <a:pt x="320" y="2312"/>
                    <a:pt x="308" y="2278"/>
                    <a:pt x="297" y="2238"/>
                  </a:cubicBezTo>
                  <a:cubicBezTo>
                    <a:pt x="274" y="2159"/>
                    <a:pt x="268" y="2073"/>
                    <a:pt x="268" y="1971"/>
                  </a:cubicBezTo>
                  <a:cubicBezTo>
                    <a:pt x="274" y="1841"/>
                    <a:pt x="297" y="1710"/>
                    <a:pt x="331" y="1585"/>
                  </a:cubicBezTo>
                  <a:cubicBezTo>
                    <a:pt x="359" y="1493"/>
                    <a:pt x="404" y="1403"/>
                    <a:pt x="467" y="1296"/>
                  </a:cubicBezTo>
                  <a:cubicBezTo>
                    <a:pt x="580" y="1113"/>
                    <a:pt x="729" y="937"/>
                    <a:pt x="916" y="756"/>
                  </a:cubicBezTo>
                  <a:cubicBezTo>
                    <a:pt x="1104" y="573"/>
                    <a:pt x="1314" y="415"/>
                    <a:pt x="1490" y="278"/>
                  </a:cubicBezTo>
                  <a:close/>
                  <a:moveTo>
                    <a:pt x="1558" y="0"/>
                  </a:moveTo>
                  <a:cubicBezTo>
                    <a:pt x="1535" y="0"/>
                    <a:pt x="1513" y="6"/>
                    <a:pt x="1495" y="22"/>
                  </a:cubicBezTo>
                  <a:cubicBezTo>
                    <a:pt x="1251" y="198"/>
                    <a:pt x="1002" y="381"/>
                    <a:pt x="774" y="585"/>
                  </a:cubicBezTo>
                  <a:cubicBezTo>
                    <a:pt x="661" y="687"/>
                    <a:pt x="546" y="795"/>
                    <a:pt x="444" y="914"/>
                  </a:cubicBezTo>
                  <a:cubicBezTo>
                    <a:pt x="342" y="1034"/>
                    <a:pt x="252" y="1165"/>
                    <a:pt x="177" y="1301"/>
                  </a:cubicBezTo>
                  <a:cubicBezTo>
                    <a:pt x="87" y="1448"/>
                    <a:pt x="40" y="1624"/>
                    <a:pt x="18" y="1795"/>
                  </a:cubicBezTo>
                  <a:cubicBezTo>
                    <a:pt x="6" y="1892"/>
                    <a:pt x="1" y="1988"/>
                    <a:pt x="6" y="2085"/>
                  </a:cubicBezTo>
                  <a:cubicBezTo>
                    <a:pt x="6" y="2175"/>
                    <a:pt x="24" y="2261"/>
                    <a:pt x="53" y="2353"/>
                  </a:cubicBezTo>
                  <a:cubicBezTo>
                    <a:pt x="64" y="2387"/>
                    <a:pt x="74" y="2421"/>
                    <a:pt x="92" y="2448"/>
                  </a:cubicBezTo>
                  <a:cubicBezTo>
                    <a:pt x="115" y="2489"/>
                    <a:pt x="137" y="2529"/>
                    <a:pt x="166" y="2563"/>
                  </a:cubicBezTo>
                  <a:lnTo>
                    <a:pt x="218" y="2613"/>
                  </a:lnTo>
                  <a:cubicBezTo>
                    <a:pt x="239" y="2631"/>
                    <a:pt x="263" y="2642"/>
                    <a:pt x="279" y="2653"/>
                  </a:cubicBezTo>
                  <a:cubicBezTo>
                    <a:pt x="320" y="2676"/>
                    <a:pt x="365" y="2694"/>
                    <a:pt x="404" y="2699"/>
                  </a:cubicBezTo>
                  <a:cubicBezTo>
                    <a:pt x="449" y="2710"/>
                    <a:pt x="501" y="2710"/>
                    <a:pt x="546" y="2710"/>
                  </a:cubicBezTo>
                  <a:cubicBezTo>
                    <a:pt x="598" y="2704"/>
                    <a:pt x="654" y="2687"/>
                    <a:pt x="706" y="2670"/>
                  </a:cubicBezTo>
                  <a:cubicBezTo>
                    <a:pt x="790" y="2642"/>
                    <a:pt x="871" y="2597"/>
                    <a:pt x="944" y="2539"/>
                  </a:cubicBezTo>
                  <a:cubicBezTo>
                    <a:pt x="1086" y="2414"/>
                    <a:pt x="1189" y="2243"/>
                    <a:pt x="1268" y="2068"/>
                  </a:cubicBezTo>
                  <a:cubicBezTo>
                    <a:pt x="1365" y="1863"/>
                    <a:pt x="1433" y="1648"/>
                    <a:pt x="1495" y="1432"/>
                  </a:cubicBezTo>
                  <a:cubicBezTo>
                    <a:pt x="1558" y="1199"/>
                    <a:pt x="1603" y="960"/>
                    <a:pt x="1643" y="727"/>
                  </a:cubicBezTo>
                  <a:cubicBezTo>
                    <a:pt x="1660" y="625"/>
                    <a:pt x="1677" y="522"/>
                    <a:pt x="1684" y="426"/>
                  </a:cubicBezTo>
                  <a:cubicBezTo>
                    <a:pt x="1689" y="381"/>
                    <a:pt x="1695" y="334"/>
                    <a:pt x="1695" y="295"/>
                  </a:cubicBezTo>
                  <a:cubicBezTo>
                    <a:pt x="1700" y="273"/>
                    <a:pt x="1700" y="244"/>
                    <a:pt x="1700" y="221"/>
                  </a:cubicBezTo>
                  <a:cubicBezTo>
                    <a:pt x="1705" y="198"/>
                    <a:pt x="1705" y="176"/>
                    <a:pt x="1700" y="158"/>
                  </a:cubicBezTo>
                  <a:cubicBezTo>
                    <a:pt x="1700" y="142"/>
                    <a:pt x="1695" y="130"/>
                    <a:pt x="1689" y="113"/>
                  </a:cubicBezTo>
                  <a:cubicBezTo>
                    <a:pt x="1689" y="108"/>
                    <a:pt x="1689" y="102"/>
                    <a:pt x="1684" y="102"/>
                  </a:cubicBezTo>
                  <a:lnTo>
                    <a:pt x="1684" y="96"/>
                  </a:lnTo>
                  <a:cubicBezTo>
                    <a:pt x="1684" y="68"/>
                    <a:pt x="1660" y="45"/>
                    <a:pt x="1637" y="40"/>
                  </a:cubicBezTo>
                  <a:cubicBezTo>
                    <a:pt x="1615" y="11"/>
                    <a:pt x="1587" y="0"/>
                    <a:pt x="1558"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2" name="Google Shape;742;p13"/>
            <p:cNvSpPr/>
            <p:nvPr/>
          </p:nvSpPr>
          <p:spPr>
            <a:xfrm>
              <a:off x="7586109" y="819377"/>
              <a:ext cx="40386" cy="71596"/>
            </a:xfrm>
            <a:custGeom>
              <a:avLst/>
              <a:gdLst/>
              <a:ahLst/>
              <a:cxnLst/>
              <a:rect l="l" t="t" r="r" b="b"/>
              <a:pathLst>
                <a:path w="1228" h="2177" extrusionOk="0">
                  <a:moveTo>
                    <a:pt x="1222" y="0"/>
                  </a:moveTo>
                  <a:cubicBezTo>
                    <a:pt x="1046" y="137"/>
                    <a:pt x="836" y="295"/>
                    <a:pt x="648" y="478"/>
                  </a:cubicBezTo>
                  <a:cubicBezTo>
                    <a:pt x="461" y="659"/>
                    <a:pt x="312" y="835"/>
                    <a:pt x="199" y="1018"/>
                  </a:cubicBezTo>
                  <a:cubicBezTo>
                    <a:pt x="136" y="1125"/>
                    <a:pt x="91" y="1215"/>
                    <a:pt x="63" y="1307"/>
                  </a:cubicBezTo>
                  <a:cubicBezTo>
                    <a:pt x="29" y="1432"/>
                    <a:pt x="6" y="1563"/>
                    <a:pt x="0" y="1693"/>
                  </a:cubicBezTo>
                  <a:cubicBezTo>
                    <a:pt x="0" y="1795"/>
                    <a:pt x="6" y="1881"/>
                    <a:pt x="29" y="1960"/>
                  </a:cubicBezTo>
                  <a:cubicBezTo>
                    <a:pt x="40" y="2000"/>
                    <a:pt x="52" y="2034"/>
                    <a:pt x="68" y="2062"/>
                  </a:cubicBezTo>
                  <a:cubicBezTo>
                    <a:pt x="79" y="2086"/>
                    <a:pt x="91" y="2102"/>
                    <a:pt x="108" y="2120"/>
                  </a:cubicBezTo>
                  <a:cubicBezTo>
                    <a:pt x="120" y="2131"/>
                    <a:pt x="131" y="2143"/>
                    <a:pt x="142" y="2148"/>
                  </a:cubicBezTo>
                  <a:cubicBezTo>
                    <a:pt x="160" y="2159"/>
                    <a:pt x="171" y="2165"/>
                    <a:pt x="188" y="2170"/>
                  </a:cubicBezTo>
                  <a:cubicBezTo>
                    <a:pt x="205" y="2177"/>
                    <a:pt x="228" y="2177"/>
                    <a:pt x="250" y="2177"/>
                  </a:cubicBezTo>
                  <a:cubicBezTo>
                    <a:pt x="296" y="2177"/>
                    <a:pt x="336" y="2170"/>
                    <a:pt x="386" y="2159"/>
                  </a:cubicBezTo>
                  <a:cubicBezTo>
                    <a:pt x="427" y="2148"/>
                    <a:pt x="461" y="2136"/>
                    <a:pt x="495" y="2120"/>
                  </a:cubicBezTo>
                  <a:cubicBezTo>
                    <a:pt x="535" y="2096"/>
                    <a:pt x="569" y="2068"/>
                    <a:pt x="603" y="2040"/>
                  </a:cubicBezTo>
                  <a:cubicBezTo>
                    <a:pt x="653" y="1989"/>
                    <a:pt x="700" y="1926"/>
                    <a:pt x="750" y="1852"/>
                  </a:cubicBezTo>
                  <a:cubicBezTo>
                    <a:pt x="841" y="1700"/>
                    <a:pt x="921" y="1517"/>
                    <a:pt x="989" y="1278"/>
                  </a:cubicBezTo>
                  <a:lnTo>
                    <a:pt x="994" y="1262"/>
                  </a:lnTo>
                  <a:cubicBezTo>
                    <a:pt x="1057" y="1040"/>
                    <a:pt x="1109" y="795"/>
                    <a:pt x="1159" y="489"/>
                  </a:cubicBezTo>
                  <a:cubicBezTo>
                    <a:pt x="1170" y="404"/>
                    <a:pt x="1182" y="318"/>
                    <a:pt x="1193" y="234"/>
                  </a:cubicBezTo>
                  <a:lnTo>
                    <a:pt x="1193" y="221"/>
                  </a:lnTo>
                  <a:lnTo>
                    <a:pt x="1204" y="148"/>
                  </a:lnTo>
                  <a:lnTo>
                    <a:pt x="1217" y="85"/>
                  </a:lnTo>
                  <a:lnTo>
                    <a:pt x="1217" y="69"/>
                  </a:lnTo>
                  <a:cubicBezTo>
                    <a:pt x="1222" y="45"/>
                    <a:pt x="1222" y="22"/>
                    <a:pt x="1227" y="6"/>
                  </a:cubicBezTo>
                  <a:lnTo>
                    <a:pt x="1222" y="0"/>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3" name="Google Shape;743;p13"/>
            <p:cNvSpPr/>
            <p:nvPr/>
          </p:nvSpPr>
          <p:spPr>
            <a:xfrm>
              <a:off x="7625345" y="822140"/>
              <a:ext cx="789" cy="4538"/>
            </a:xfrm>
            <a:custGeom>
              <a:avLst/>
              <a:gdLst/>
              <a:ahLst/>
              <a:cxnLst/>
              <a:rect l="l" t="t" r="r" b="b"/>
              <a:pathLst>
                <a:path w="24" h="138" extrusionOk="0">
                  <a:moveTo>
                    <a:pt x="24" y="1"/>
                  </a:moveTo>
                  <a:lnTo>
                    <a:pt x="11" y="58"/>
                  </a:lnTo>
                  <a:lnTo>
                    <a:pt x="0" y="137"/>
                  </a:lnTo>
                  <a:lnTo>
                    <a:pt x="11" y="64"/>
                  </a:lnTo>
                  <a:lnTo>
                    <a:pt x="24"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4" name="Google Shape;744;p13"/>
            <p:cNvSpPr/>
            <p:nvPr/>
          </p:nvSpPr>
          <p:spPr>
            <a:xfrm>
              <a:off x="7582196" y="816714"/>
              <a:ext cx="47654" cy="76858"/>
            </a:xfrm>
            <a:custGeom>
              <a:avLst/>
              <a:gdLst/>
              <a:ahLst/>
              <a:cxnLst/>
              <a:rect l="l" t="t" r="r" b="b"/>
              <a:pathLst>
                <a:path w="1449" h="2337" extrusionOk="0">
                  <a:moveTo>
                    <a:pt x="1370" y="1"/>
                  </a:moveTo>
                  <a:cubicBezTo>
                    <a:pt x="1330" y="1"/>
                    <a:pt x="1296" y="30"/>
                    <a:pt x="1289" y="69"/>
                  </a:cubicBezTo>
                  <a:cubicBezTo>
                    <a:pt x="1289" y="81"/>
                    <a:pt x="1284" y="87"/>
                    <a:pt x="1284" y="92"/>
                  </a:cubicBezTo>
                  <a:cubicBezTo>
                    <a:pt x="1278" y="98"/>
                    <a:pt x="1278" y="103"/>
                    <a:pt x="1273" y="110"/>
                  </a:cubicBezTo>
                  <a:cubicBezTo>
                    <a:pt x="1273" y="121"/>
                    <a:pt x="1267" y="132"/>
                    <a:pt x="1267" y="144"/>
                  </a:cubicBezTo>
                  <a:cubicBezTo>
                    <a:pt x="1289" y="121"/>
                    <a:pt x="1318" y="103"/>
                    <a:pt x="1341" y="81"/>
                  </a:cubicBezTo>
                  <a:lnTo>
                    <a:pt x="1346" y="87"/>
                  </a:lnTo>
                  <a:cubicBezTo>
                    <a:pt x="1341" y="103"/>
                    <a:pt x="1341" y="121"/>
                    <a:pt x="1336" y="144"/>
                  </a:cubicBezTo>
                  <a:lnTo>
                    <a:pt x="1336" y="150"/>
                  </a:lnTo>
                  <a:lnTo>
                    <a:pt x="1336" y="155"/>
                  </a:lnTo>
                  <a:lnTo>
                    <a:pt x="1336" y="166"/>
                  </a:lnTo>
                  <a:lnTo>
                    <a:pt x="1323" y="223"/>
                  </a:lnTo>
                  <a:lnTo>
                    <a:pt x="1312" y="302"/>
                  </a:lnTo>
                  <a:lnTo>
                    <a:pt x="1312" y="308"/>
                  </a:lnTo>
                  <a:lnTo>
                    <a:pt x="1312" y="315"/>
                  </a:lnTo>
                  <a:cubicBezTo>
                    <a:pt x="1307" y="354"/>
                    <a:pt x="1301" y="394"/>
                    <a:pt x="1296" y="428"/>
                  </a:cubicBezTo>
                  <a:cubicBezTo>
                    <a:pt x="1289" y="478"/>
                    <a:pt x="1284" y="525"/>
                    <a:pt x="1278" y="570"/>
                  </a:cubicBezTo>
                  <a:cubicBezTo>
                    <a:pt x="1267" y="638"/>
                    <a:pt x="1255" y="706"/>
                    <a:pt x="1244" y="769"/>
                  </a:cubicBezTo>
                  <a:cubicBezTo>
                    <a:pt x="1205" y="984"/>
                    <a:pt x="1160" y="1172"/>
                    <a:pt x="1113" y="1343"/>
                  </a:cubicBezTo>
                  <a:lnTo>
                    <a:pt x="1108" y="1359"/>
                  </a:lnTo>
                  <a:cubicBezTo>
                    <a:pt x="1040" y="1598"/>
                    <a:pt x="960" y="1781"/>
                    <a:pt x="869" y="1933"/>
                  </a:cubicBezTo>
                  <a:cubicBezTo>
                    <a:pt x="840" y="1978"/>
                    <a:pt x="812" y="2012"/>
                    <a:pt x="785" y="2046"/>
                  </a:cubicBezTo>
                  <a:cubicBezTo>
                    <a:pt x="767" y="2075"/>
                    <a:pt x="744" y="2098"/>
                    <a:pt x="722" y="2121"/>
                  </a:cubicBezTo>
                  <a:cubicBezTo>
                    <a:pt x="716" y="2127"/>
                    <a:pt x="716" y="2127"/>
                    <a:pt x="710" y="2132"/>
                  </a:cubicBezTo>
                  <a:cubicBezTo>
                    <a:pt x="682" y="2156"/>
                    <a:pt x="648" y="2177"/>
                    <a:pt x="614" y="2201"/>
                  </a:cubicBezTo>
                  <a:cubicBezTo>
                    <a:pt x="607" y="2201"/>
                    <a:pt x="602" y="2206"/>
                    <a:pt x="602" y="2206"/>
                  </a:cubicBezTo>
                  <a:cubicBezTo>
                    <a:pt x="573" y="2217"/>
                    <a:pt x="551" y="2229"/>
                    <a:pt x="523" y="2235"/>
                  </a:cubicBezTo>
                  <a:cubicBezTo>
                    <a:pt x="517" y="2240"/>
                    <a:pt x="512" y="2240"/>
                    <a:pt x="505" y="2240"/>
                  </a:cubicBezTo>
                  <a:cubicBezTo>
                    <a:pt x="489" y="2246"/>
                    <a:pt x="465" y="2251"/>
                    <a:pt x="449" y="2251"/>
                  </a:cubicBezTo>
                  <a:cubicBezTo>
                    <a:pt x="420" y="2258"/>
                    <a:pt x="397" y="2258"/>
                    <a:pt x="369" y="2258"/>
                  </a:cubicBezTo>
                  <a:cubicBezTo>
                    <a:pt x="352" y="2258"/>
                    <a:pt x="335" y="2258"/>
                    <a:pt x="318" y="2251"/>
                  </a:cubicBezTo>
                  <a:lnTo>
                    <a:pt x="307" y="2251"/>
                  </a:lnTo>
                  <a:cubicBezTo>
                    <a:pt x="290" y="2246"/>
                    <a:pt x="279" y="2240"/>
                    <a:pt x="261" y="2229"/>
                  </a:cubicBezTo>
                  <a:cubicBezTo>
                    <a:pt x="261" y="2229"/>
                    <a:pt x="255" y="2229"/>
                    <a:pt x="250" y="2224"/>
                  </a:cubicBezTo>
                  <a:cubicBezTo>
                    <a:pt x="245" y="2217"/>
                    <a:pt x="232" y="2212"/>
                    <a:pt x="227" y="2201"/>
                  </a:cubicBezTo>
                  <a:cubicBezTo>
                    <a:pt x="210" y="2183"/>
                    <a:pt x="198" y="2167"/>
                    <a:pt x="187" y="2143"/>
                  </a:cubicBezTo>
                  <a:cubicBezTo>
                    <a:pt x="171" y="2115"/>
                    <a:pt x="159" y="2081"/>
                    <a:pt x="148" y="2041"/>
                  </a:cubicBezTo>
                  <a:cubicBezTo>
                    <a:pt x="142" y="2030"/>
                    <a:pt x="142" y="2012"/>
                    <a:pt x="137" y="2001"/>
                  </a:cubicBezTo>
                  <a:cubicBezTo>
                    <a:pt x="137" y="2001"/>
                    <a:pt x="130" y="2001"/>
                    <a:pt x="130" y="1996"/>
                  </a:cubicBezTo>
                  <a:lnTo>
                    <a:pt x="103" y="1996"/>
                  </a:lnTo>
                  <a:cubicBezTo>
                    <a:pt x="69" y="1996"/>
                    <a:pt x="40" y="2012"/>
                    <a:pt x="22" y="2041"/>
                  </a:cubicBezTo>
                  <a:cubicBezTo>
                    <a:pt x="17" y="2059"/>
                    <a:pt x="17" y="2075"/>
                    <a:pt x="22" y="2093"/>
                  </a:cubicBezTo>
                  <a:cubicBezTo>
                    <a:pt x="0" y="2143"/>
                    <a:pt x="11" y="2195"/>
                    <a:pt x="56" y="2235"/>
                  </a:cubicBezTo>
                  <a:cubicBezTo>
                    <a:pt x="137" y="2303"/>
                    <a:pt x="239" y="2337"/>
                    <a:pt x="341" y="2337"/>
                  </a:cubicBezTo>
                  <a:cubicBezTo>
                    <a:pt x="381" y="2337"/>
                    <a:pt x="420" y="2332"/>
                    <a:pt x="460" y="2319"/>
                  </a:cubicBezTo>
                  <a:cubicBezTo>
                    <a:pt x="602" y="2285"/>
                    <a:pt x="722" y="2201"/>
                    <a:pt x="819" y="2087"/>
                  </a:cubicBezTo>
                  <a:cubicBezTo>
                    <a:pt x="819" y="2081"/>
                    <a:pt x="819" y="2081"/>
                    <a:pt x="824" y="2075"/>
                  </a:cubicBezTo>
                  <a:cubicBezTo>
                    <a:pt x="869" y="2041"/>
                    <a:pt x="909" y="1996"/>
                    <a:pt x="948" y="1951"/>
                  </a:cubicBezTo>
                  <a:cubicBezTo>
                    <a:pt x="1023" y="1871"/>
                    <a:pt x="1079" y="1774"/>
                    <a:pt x="1126" y="1671"/>
                  </a:cubicBezTo>
                  <a:cubicBezTo>
                    <a:pt x="1176" y="1576"/>
                    <a:pt x="1216" y="1474"/>
                    <a:pt x="1244" y="1371"/>
                  </a:cubicBezTo>
                  <a:cubicBezTo>
                    <a:pt x="1307" y="1155"/>
                    <a:pt x="1346" y="928"/>
                    <a:pt x="1375" y="706"/>
                  </a:cubicBezTo>
                  <a:cubicBezTo>
                    <a:pt x="1391" y="598"/>
                    <a:pt x="1404" y="496"/>
                    <a:pt x="1415" y="388"/>
                  </a:cubicBezTo>
                  <a:cubicBezTo>
                    <a:pt x="1426" y="297"/>
                    <a:pt x="1432" y="200"/>
                    <a:pt x="1443" y="110"/>
                  </a:cubicBezTo>
                  <a:cubicBezTo>
                    <a:pt x="1443" y="103"/>
                    <a:pt x="1443" y="98"/>
                    <a:pt x="1449" y="87"/>
                  </a:cubicBezTo>
                  <a:cubicBezTo>
                    <a:pt x="1449" y="47"/>
                    <a:pt x="1420" y="8"/>
                    <a:pt x="1375"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5" name="Google Shape;745;p13"/>
            <p:cNvSpPr/>
            <p:nvPr/>
          </p:nvSpPr>
          <p:spPr>
            <a:xfrm>
              <a:off x="7586668" y="819377"/>
              <a:ext cx="39827" cy="71596"/>
            </a:xfrm>
            <a:custGeom>
              <a:avLst/>
              <a:gdLst/>
              <a:ahLst/>
              <a:cxnLst/>
              <a:rect l="l" t="t" r="r" b="b"/>
              <a:pathLst>
                <a:path w="1211" h="2177" extrusionOk="0">
                  <a:moveTo>
                    <a:pt x="1205" y="0"/>
                  </a:moveTo>
                  <a:cubicBezTo>
                    <a:pt x="1182" y="22"/>
                    <a:pt x="1153" y="40"/>
                    <a:pt x="1131" y="63"/>
                  </a:cubicBezTo>
                  <a:cubicBezTo>
                    <a:pt x="1119" y="85"/>
                    <a:pt x="1108" y="108"/>
                    <a:pt x="1103" y="131"/>
                  </a:cubicBezTo>
                  <a:cubicBezTo>
                    <a:pt x="1085" y="182"/>
                    <a:pt x="1069" y="227"/>
                    <a:pt x="1051" y="273"/>
                  </a:cubicBezTo>
                  <a:cubicBezTo>
                    <a:pt x="1006" y="397"/>
                    <a:pt x="966" y="523"/>
                    <a:pt x="921" y="643"/>
                  </a:cubicBezTo>
                  <a:cubicBezTo>
                    <a:pt x="819" y="915"/>
                    <a:pt x="710" y="1181"/>
                    <a:pt x="574" y="1438"/>
                  </a:cubicBezTo>
                  <a:cubicBezTo>
                    <a:pt x="500" y="1563"/>
                    <a:pt x="421" y="1682"/>
                    <a:pt x="324" y="1790"/>
                  </a:cubicBezTo>
                  <a:cubicBezTo>
                    <a:pt x="284" y="1824"/>
                    <a:pt x="250" y="1858"/>
                    <a:pt x="205" y="1886"/>
                  </a:cubicBezTo>
                  <a:cubicBezTo>
                    <a:pt x="177" y="1897"/>
                    <a:pt x="154" y="1915"/>
                    <a:pt x="125" y="1920"/>
                  </a:cubicBezTo>
                  <a:cubicBezTo>
                    <a:pt x="103" y="1926"/>
                    <a:pt x="85" y="1926"/>
                    <a:pt x="69" y="1931"/>
                  </a:cubicBezTo>
                  <a:cubicBezTo>
                    <a:pt x="46" y="1931"/>
                    <a:pt x="28" y="1926"/>
                    <a:pt x="12" y="1926"/>
                  </a:cubicBezTo>
                  <a:cubicBezTo>
                    <a:pt x="6" y="1920"/>
                    <a:pt x="6" y="1920"/>
                    <a:pt x="1" y="1920"/>
                  </a:cubicBezTo>
                  <a:cubicBezTo>
                    <a:pt x="6" y="1931"/>
                    <a:pt x="6" y="1949"/>
                    <a:pt x="12" y="1960"/>
                  </a:cubicBezTo>
                  <a:cubicBezTo>
                    <a:pt x="23" y="2000"/>
                    <a:pt x="35" y="2034"/>
                    <a:pt x="51" y="2062"/>
                  </a:cubicBezTo>
                  <a:cubicBezTo>
                    <a:pt x="62" y="2086"/>
                    <a:pt x="74" y="2102"/>
                    <a:pt x="91" y="2120"/>
                  </a:cubicBezTo>
                  <a:cubicBezTo>
                    <a:pt x="96" y="2131"/>
                    <a:pt x="109" y="2136"/>
                    <a:pt x="114" y="2143"/>
                  </a:cubicBezTo>
                  <a:cubicBezTo>
                    <a:pt x="119" y="2148"/>
                    <a:pt x="125" y="2148"/>
                    <a:pt x="125" y="2148"/>
                  </a:cubicBezTo>
                  <a:cubicBezTo>
                    <a:pt x="143" y="2159"/>
                    <a:pt x="154" y="2165"/>
                    <a:pt x="171" y="2170"/>
                  </a:cubicBezTo>
                  <a:lnTo>
                    <a:pt x="182" y="2170"/>
                  </a:lnTo>
                  <a:cubicBezTo>
                    <a:pt x="199" y="2177"/>
                    <a:pt x="216" y="2177"/>
                    <a:pt x="233" y="2177"/>
                  </a:cubicBezTo>
                  <a:cubicBezTo>
                    <a:pt x="261" y="2177"/>
                    <a:pt x="284" y="2177"/>
                    <a:pt x="313" y="2170"/>
                  </a:cubicBezTo>
                  <a:cubicBezTo>
                    <a:pt x="329" y="2170"/>
                    <a:pt x="353" y="2165"/>
                    <a:pt x="369" y="2159"/>
                  </a:cubicBezTo>
                  <a:cubicBezTo>
                    <a:pt x="376" y="2159"/>
                    <a:pt x="381" y="2159"/>
                    <a:pt x="387" y="2154"/>
                  </a:cubicBezTo>
                  <a:cubicBezTo>
                    <a:pt x="415" y="2148"/>
                    <a:pt x="437" y="2136"/>
                    <a:pt x="466" y="2125"/>
                  </a:cubicBezTo>
                  <a:cubicBezTo>
                    <a:pt x="466" y="2125"/>
                    <a:pt x="471" y="2120"/>
                    <a:pt x="478" y="2120"/>
                  </a:cubicBezTo>
                  <a:cubicBezTo>
                    <a:pt x="512" y="2096"/>
                    <a:pt x="546" y="2075"/>
                    <a:pt x="574" y="2051"/>
                  </a:cubicBezTo>
                  <a:cubicBezTo>
                    <a:pt x="580" y="2046"/>
                    <a:pt x="580" y="2046"/>
                    <a:pt x="586" y="2040"/>
                  </a:cubicBezTo>
                  <a:cubicBezTo>
                    <a:pt x="608" y="2017"/>
                    <a:pt x="631" y="1994"/>
                    <a:pt x="649" y="1965"/>
                  </a:cubicBezTo>
                  <a:cubicBezTo>
                    <a:pt x="676" y="1931"/>
                    <a:pt x="704" y="1897"/>
                    <a:pt x="733" y="1852"/>
                  </a:cubicBezTo>
                  <a:cubicBezTo>
                    <a:pt x="824" y="1700"/>
                    <a:pt x="904" y="1517"/>
                    <a:pt x="972" y="1278"/>
                  </a:cubicBezTo>
                  <a:lnTo>
                    <a:pt x="977" y="1262"/>
                  </a:lnTo>
                  <a:cubicBezTo>
                    <a:pt x="1024" y="1091"/>
                    <a:pt x="1069" y="903"/>
                    <a:pt x="1108" y="688"/>
                  </a:cubicBezTo>
                  <a:cubicBezTo>
                    <a:pt x="1119" y="625"/>
                    <a:pt x="1131" y="557"/>
                    <a:pt x="1142" y="489"/>
                  </a:cubicBezTo>
                  <a:cubicBezTo>
                    <a:pt x="1148" y="444"/>
                    <a:pt x="1153" y="397"/>
                    <a:pt x="1160" y="347"/>
                  </a:cubicBezTo>
                  <a:cubicBezTo>
                    <a:pt x="1165" y="313"/>
                    <a:pt x="1171" y="273"/>
                    <a:pt x="1176" y="234"/>
                  </a:cubicBezTo>
                  <a:lnTo>
                    <a:pt x="1176" y="227"/>
                  </a:lnTo>
                  <a:lnTo>
                    <a:pt x="1176" y="221"/>
                  </a:lnTo>
                  <a:lnTo>
                    <a:pt x="1187" y="148"/>
                  </a:lnTo>
                  <a:lnTo>
                    <a:pt x="1200" y="85"/>
                  </a:lnTo>
                  <a:lnTo>
                    <a:pt x="1200" y="74"/>
                  </a:lnTo>
                  <a:lnTo>
                    <a:pt x="1200" y="69"/>
                  </a:lnTo>
                  <a:lnTo>
                    <a:pt x="1200" y="63"/>
                  </a:lnTo>
                  <a:cubicBezTo>
                    <a:pt x="1205" y="40"/>
                    <a:pt x="1205" y="22"/>
                    <a:pt x="1210" y="6"/>
                  </a:cubicBezTo>
                  <a:lnTo>
                    <a:pt x="1205" y="0"/>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6" name="Google Shape;746;p13"/>
            <p:cNvSpPr/>
            <p:nvPr/>
          </p:nvSpPr>
          <p:spPr>
            <a:xfrm>
              <a:off x="7228054" y="722753"/>
              <a:ext cx="55909" cy="89092"/>
            </a:xfrm>
            <a:custGeom>
              <a:avLst/>
              <a:gdLst/>
              <a:ahLst/>
              <a:cxnLst/>
              <a:rect l="l" t="t" r="r" b="b"/>
              <a:pathLst>
                <a:path w="1700" h="2709" extrusionOk="0">
                  <a:moveTo>
                    <a:pt x="1488" y="279"/>
                  </a:moveTo>
                  <a:cubicBezTo>
                    <a:pt x="1483" y="301"/>
                    <a:pt x="1483" y="324"/>
                    <a:pt x="1477" y="342"/>
                  </a:cubicBezTo>
                  <a:lnTo>
                    <a:pt x="1477" y="364"/>
                  </a:lnTo>
                  <a:lnTo>
                    <a:pt x="1472" y="421"/>
                  </a:lnTo>
                  <a:lnTo>
                    <a:pt x="1461" y="494"/>
                  </a:lnTo>
                  <a:lnTo>
                    <a:pt x="1454" y="512"/>
                  </a:lnTo>
                  <a:cubicBezTo>
                    <a:pt x="1443" y="597"/>
                    <a:pt x="1432" y="683"/>
                    <a:pt x="1420" y="767"/>
                  </a:cubicBezTo>
                  <a:cubicBezTo>
                    <a:pt x="1375" y="1069"/>
                    <a:pt x="1318" y="1313"/>
                    <a:pt x="1256" y="1540"/>
                  </a:cubicBezTo>
                  <a:lnTo>
                    <a:pt x="1249" y="1551"/>
                  </a:lnTo>
                  <a:cubicBezTo>
                    <a:pt x="1181" y="1790"/>
                    <a:pt x="1102" y="1971"/>
                    <a:pt x="1011" y="2131"/>
                  </a:cubicBezTo>
                  <a:cubicBezTo>
                    <a:pt x="966" y="2205"/>
                    <a:pt x="915" y="2267"/>
                    <a:pt x="863" y="2319"/>
                  </a:cubicBezTo>
                  <a:cubicBezTo>
                    <a:pt x="829" y="2346"/>
                    <a:pt x="795" y="2370"/>
                    <a:pt x="761" y="2393"/>
                  </a:cubicBezTo>
                  <a:cubicBezTo>
                    <a:pt x="727" y="2409"/>
                    <a:pt x="688" y="2427"/>
                    <a:pt x="648" y="2438"/>
                  </a:cubicBezTo>
                  <a:cubicBezTo>
                    <a:pt x="602" y="2449"/>
                    <a:pt x="557" y="2456"/>
                    <a:pt x="512" y="2456"/>
                  </a:cubicBezTo>
                  <a:cubicBezTo>
                    <a:pt x="494" y="2456"/>
                    <a:pt x="472" y="2449"/>
                    <a:pt x="449" y="2443"/>
                  </a:cubicBezTo>
                  <a:cubicBezTo>
                    <a:pt x="431" y="2438"/>
                    <a:pt x="420" y="2432"/>
                    <a:pt x="409" y="2427"/>
                  </a:cubicBezTo>
                  <a:cubicBezTo>
                    <a:pt x="392" y="2415"/>
                    <a:pt x="381" y="2409"/>
                    <a:pt x="370" y="2398"/>
                  </a:cubicBezTo>
                  <a:cubicBezTo>
                    <a:pt x="352" y="2381"/>
                    <a:pt x="341" y="2359"/>
                    <a:pt x="329" y="2341"/>
                  </a:cubicBezTo>
                  <a:cubicBezTo>
                    <a:pt x="313" y="2307"/>
                    <a:pt x="302" y="2273"/>
                    <a:pt x="289" y="2233"/>
                  </a:cubicBezTo>
                  <a:cubicBezTo>
                    <a:pt x="273" y="2160"/>
                    <a:pt x="261" y="2068"/>
                    <a:pt x="261" y="1971"/>
                  </a:cubicBezTo>
                  <a:cubicBezTo>
                    <a:pt x="268" y="1835"/>
                    <a:pt x="289" y="1705"/>
                    <a:pt x="323" y="1580"/>
                  </a:cubicBezTo>
                  <a:cubicBezTo>
                    <a:pt x="352" y="1494"/>
                    <a:pt x="397" y="1399"/>
                    <a:pt x="460" y="1296"/>
                  </a:cubicBezTo>
                  <a:cubicBezTo>
                    <a:pt x="574" y="1114"/>
                    <a:pt x="722" y="932"/>
                    <a:pt x="908" y="756"/>
                  </a:cubicBezTo>
                  <a:cubicBezTo>
                    <a:pt x="1102" y="574"/>
                    <a:pt x="1307" y="410"/>
                    <a:pt x="1483" y="279"/>
                  </a:cubicBezTo>
                  <a:close/>
                  <a:moveTo>
                    <a:pt x="1551" y="1"/>
                  </a:moveTo>
                  <a:cubicBezTo>
                    <a:pt x="1529" y="1"/>
                    <a:pt x="1506" y="6"/>
                    <a:pt x="1488" y="17"/>
                  </a:cubicBezTo>
                  <a:cubicBezTo>
                    <a:pt x="1244" y="199"/>
                    <a:pt x="1000" y="376"/>
                    <a:pt x="767" y="580"/>
                  </a:cubicBezTo>
                  <a:cubicBezTo>
                    <a:pt x="653" y="683"/>
                    <a:pt x="540" y="796"/>
                    <a:pt x="443" y="915"/>
                  </a:cubicBezTo>
                  <a:cubicBezTo>
                    <a:pt x="341" y="1035"/>
                    <a:pt x="250" y="1160"/>
                    <a:pt x="171" y="1296"/>
                  </a:cubicBezTo>
                  <a:cubicBezTo>
                    <a:pt x="85" y="1449"/>
                    <a:pt x="40" y="1620"/>
                    <a:pt x="11" y="1790"/>
                  </a:cubicBezTo>
                  <a:cubicBezTo>
                    <a:pt x="0" y="1887"/>
                    <a:pt x="0" y="1984"/>
                    <a:pt x="0" y="2081"/>
                  </a:cubicBezTo>
                  <a:cubicBezTo>
                    <a:pt x="6" y="2171"/>
                    <a:pt x="17" y="2262"/>
                    <a:pt x="45" y="2346"/>
                  </a:cubicBezTo>
                  <a:cubicBezTo>
                    <a:pt x="56" y="2381"/>
                    <a:pt x="68" y="2415"/>
                    <a:pt x="85" y="2449"/>
                  </a:cubicBezTo>
                  <a:cubicBezTo>
                    <a:pt x="108" y="2490"/>
                    <a:pt x="131" y="2529"/>
                    <a:pt x="158" y="2558"/>
                  </a:cubicBezTo>
                  <a:cubicBezTo>
                    <a:pt x="176" y="2580"/>
                    <a:pt x="193" y="2597"/>
                    <a:pt x="216" y="2614"/>
                  </a:cubicBezTo>
                  <a:cubicBezTo>
                    <a:pt x="233" y="2626"/>
                    <a:pt x="255" y="2642"/>
                    <a:pt x="278" y="2653"/>
                  </a:cubicBezTo>
                  <a:cubicBezTo>
                    <a:pt x="313" y="2676"/>
                    <a:pt x="358" y="2687"/>
                    <a:pt x="404" y="2700"/>
                  </a:cubicBezTo>
                  <a:cubicBezTo>
                    <a:pt x="430" y="2706"/>
                    <a:pt x="457" y="2709"/>
                    <a:pt x="483" y="2709"/>
                  </a:cubicBezTo>
                  <a:cubicBezTo>
                    <a:pt x="502" y="2709"/>
                    <a:pt x="521" y="2707"/>
                    <a:pt x="540" y="2705"/>
                  </a:cubicBezTo>
                  <a:cubicBezTo>
                    <a:pt x="591" y="2700"/>
                    <a:pt x="648" y="2687"/>
                    <a:pt x="698" y="2671"/>
                  </a:cubicBezTo>
                  <a:cubicBezTo>
                    <a:pt x="790" y="2642"/>
                    <a:pt x="869" y="2597"/>
                    <a:pt x="937" y="2535"/>
                  </a:cubicBezTo>
                  <a:cubicBezTo>
                    <a:pt x="1086" y="2409"/>
                    <a:pt x="1181" y="2239"/>
                    <a:pt x="1267" y="2068"/>
                  </a:cubicBezTo>
                  <a:cubicBezTo>
                    <a:pt x="1364" y="1864"/>
                    <a:pt x="1432" y="1643"/>
                    <a:pt x="1488" y="1426"/>
                  </a:cubicBezTo>
                  <a:cubicBezTo>
                    <a:pt x="1551" y="1194"/>
                    <a:pt x="1603" y="961"/>
                    <a:pt x="1642" y="722"/>
                  </a:cubicBezTo>
                  <a:cubicBezTo>
                    <a:pt x="1653" y="625"/>
                    <a:pt x="1671" y="523"/>
                    <a:pt x="1682" y="421"/>
                  </a:cubicBezTo>
                  <a:cubicBezTo>
                    <a:pt x="1687" y="381"/>
                    <a:pt x="1687" y="335"/>
                    <a:pt x="1693" y="290"/>
                  </a:cubicBezTo>
                  <a:lnTo>
                    <a:pt x="1693" y="222"/>
                  </a:lnTo>
                  <a:cubicBezTo>
                    <a:pt x="1699" y="199"/>
                    <a:pt x="1699" y="177"/>
                    <a:pt x="1699" y="154"/>
                  </a:cubicBezTo>
                  <a:cubicBezTo>
                    <a:pt x="1693" y="143"/>
                    <a:pt x="1687" y="125"/>
                    <a:pt x="1687" y="114"/>
                  </a:cubicBezTo>
                  <a:cubicBezTo>
                    <a:pt x="1682" y="109"/>
                    <a:pt x="1682" y="103"/>
                    <a:pt x="1676" y="96"/>
                  </a:cubicBezTo>
                  <a:cubicBezTo>
                    <a:pt x="1676" y="69"/>
                    <a:pt x="1659" y="46"/>
                    <a:pt x="1631" y="35"/>
                  </a:cubicBezTo>
                  <a:cubicBezTo>
                    <a:pt x="1614" y="12"/>
                    <a:pt x="1579" y="1"/>
                    <a:pt x="1551"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7" name="Google Shape;747;p13"/>
            <p:cNvSpPr/>
            <p:nvPr/>
          </p:nvSpPr>
          <p:spPr>
            <a:xfrm>
              <a:off x="7236605" y="731929"/>
              <a:ext cx="40419" cy="71596"/>
            </a:xfrm>
            <a:custGeom>
              <a:avLst/>
              <a:gdLst/>
              <a:ahLst/>
              <a:cxnLst/>
              <a:rect l="l" t="t" r="r" b="b"/>
              <a:pathLst>
                <a:path w="1229" h="2177" extrusionOk="0">
                  <a:moveTo>
                    <a:pt x="1223" y="0"/>
                  </a:moveTo>
                  <a:cubicBezTo>
                    <a:pt x="1047" y="131"/>
                    <a:pt x="842" y="295"/>
                    <a:pt x="648" y="477"/>
                  </a:cubicBezTo>
                  <a:cubicBezTo>
                    <a:pt x="462" y="653"/>
                    <a:pt x="314" y="835"/>
                    <a:pt x="200" y="1017"/>
                  </a:cubicBezTo>
                  <a:cubicBezTo>
                    <a:pt x="137" y="1120"/>
                    <a:pt x="92" y="1215"/>
                    <a:pt x="63" y="1306"/>
                  </a:cubicBezTo>
                  <a:cubicBezTo>
                    <a:pt x="29" y="1426"/>
                    <a:pt x="8" y="1556"/>
                    <a:pt x="1" y="1692"/>
                  </a:cubicBezTo>
                  <a:cubicBezTo>
                    <a:pt x="1" y="1789"/>
                    <a:pt x="13" y="1881"/>
                    <a:pt x="29" y="1954"/>
                  </a:cubicBezTo>
                  <a:cubicBezTo>
                    <a:pt x="42" y="1994"/>
                    <a:pt x="53" y="2028"/>
                    <a:pt x="69" y="2062"/>
                  </a:cubicBezTo>
                  <a:cubicBezTo>
                    <a:pt x="81" y="2080"/>
                    <a:pt x="92" y="2102"/>
                    <a:pt x="110" y="2119"/>
                  </a:cubicBezTo>
                  <a:cubicBezTo>
                    <a:pt x="121" y="2130"/>
                    <a:pt x="132" y="2136"/>
                    <a:pt x="149" y="2148"/>
                  </a:cubicBezTo>
                  <a:cubicBezTo>
                    <a:pt x="160" y="2153"/>
                    <a:pt x="171" y="2159"/>
                    <a:pt x="189" y="2164"/>
                  </a:cubicBezTo>
                  <a:cubicBezTo>
                    <a:pt x="212" y="2170"/>
                    <a:pt x="234" y="2177"/>
                    <a:pt x="252" y="2177"/>
                  </a:cubicBezTo>
                  <a:cubicBezTo>
                    <a:pt x="297" y="2177"/>
                    <a:pt x="342" y="2170"/>
                    <a:pt x="388" y="2159"/>
                  </a:cubicBezTo>
                  <a:cubicBezTo>
                    <a:pt x="428" y="2148"/>
                    <a:pt x="467" y="2130"/>
                    <a:pt x="501" y="2114"/>
                  </a:cubicBezTo>
                  <a:cubicBezTo>
                    <a:pt x="535" y="2091"/>
                    <a:pt x="569" y="2067"/>
                    <a:pt x="603" y="2040"/>
                  </a:cubicBezTo>
                  <a:cubicBezTo>
                    <a:pt x="655" y="1988"/>
                    <a:pt x="706" y="1926"/>
                    <a:pt x="751" y="1852"/>
                  </a:cubicBezTo>
                  <a:cubicBezTo>
                    <a:pt x="842" y="1692"/>
                    <a:pt x="921" y="1511"/>
                    <a:pt x="989" y="1272"/>
                  </a:cubicBezTo>
                  <a:lnTo>
                    <a:pt x="996" y="1261"/>
                  </a:lnTo>
                  <a:cubicBezTo>
                    <a:pt x="1058" y="1034"/>
                    <a:pt x="1115" y="790"/>
                    <a:pt x="1160" y="488"/>
                  </a:cubicBezTo>
                  <a:cubicBezTo>
                    <a:pt x="1172" y="404"/>
                    <a:pt x="1183" y="318"/>
                    <a:pt x="1194" y="233"/>
                  </a:cubicBezTo>
                  <a:lnTo>
                    <a:pt x="1201" y="215"/>
                  </a:lnTo>
                  <a:lnTo>
                    <a:pt x="1212" y="142"/>
                  </a:lnTo>
                  <a:lnTo>
                    <a:pt x="1217" y="85"/>
                  </a:lnTo>
                  <a:lnTo>
                    <a:pt x="1217" y="63"/>
                  </a:lnTo>
                  <a:cubicBezTo>
                    <a:pt x="1223" y="45"/>
                    <a:pt x="1223" y="22"/>
                    <a:pt x="1228"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8" name="Google Shape;748;p13"/>
            <p:cNvSpPr/>
            <p:nvPr/>
          </p:nvSpPr>
          <p:spPr>
            <a:xfrm>
              <a:off x="7239795" y="731929"/>
              <a:ext cx="37229" cy="71596"/>
            </a:xfrm>
            <a:custGeom>
              <a:avLst/>
              <a:gdLst/>
              <a:ahLst/>
              <a:cxnLst/>
              <a:rect l="l" t="t" r="r" b="b"/>
              <a:pathLst>
                <a:path w="1132" h="2177" extrusionOk="0">
                  <a:moveTo>
                    <a:pt x="239" y="2170"/>
                  </a:moveTo>
                  <a:cubicBezTo>
                    <a:pt x="211" y="2170"/>
                    <a:pt x="183" y="2177"/>
                    <a:pt x="155" y="2177"/>
                  </a:cubicBezTo>
                  <a:cubicBezTo>
                    <a:pt x="137" y="2177"/>
                    <a:pt x="121" y="2170"/>
                    <a:pt x="103" y="2170"/>
                  </a:cubicBezTo>
                  <a:cubicBezTo>
                    <a:pt x="121" y="2170"/>
                    <a:pt x="137" y="2177"/>
                    <a:pt x="155" y="2177"/>
                  </a:cubicBezTo>
                  <a:cubicBezTo>
                    <a:pt x="183" y="2177"/>
                    <a:pt x="211" y="2170"/>
                    <a:pt x="239" y="2170"/>
                  </a:cubicBezTo>
                  <a:close/>
                  <a:moveTo>
                    <a:pt x="388" y="2125"/>
                  </a:moveTo>
                  <a:cubicBezTo>
                    <a:pt x="365" y="2136"/>
                    <a:pt x="336" y="2142"/>
                    <a:pt x="307" y="2153"/>
                  </a:cubicBezTo>
                  <a:cubicBezTo>
                    <a:pt x="336" y="2142"/>
                    <a:pt x="365" y="2136"/>
                    <a:pt x="388" y="2125"/>
                  </a:cubicBezTo>
                  <a:close/>
                  <a:moveTo>
                    <a:pt x="1" y="2102"/>
                  </a:moveTo>
                  <a:cubicBezTo>
                    <a:pt x="6" y="2108"/>
                    <a:pt x="6" y="2114"/>
                    <a:pt x="13" y="2119"/>
                  </a:cubicBezTo>
                  <a:cubicBezTo>
                    <a:pt x="24" y="2125"/>
                    <a:pt x="29" y="2130"/>
                    <a:pt x="40" y="2142"/>
                  </a:cubicBezTo>
                  <a:cubicBezTo>
                    <a:pt x="29" y="2130"/>
                    <a:pt x="24" y="2125"/>
                    <a:pt x="13" y="2119"/>
                  </a:cubicBezTo>
                  <a:cubicBezTo>
                    <a:pt x="6" y="2114"/>
                    <a:pt x="6" y="2108"/>
                    <a:pt x="1" y="2102"/>
                  </a:cubicBezTo>
                  <a:close/>
                  <a:moveTo>
                    <a:pt x="580" y="1954"/>
                  </a:moveTo>
                  <a:cubicBezTo>
                    <a:pt x="558" y="1983"/>
                    <a:pt x="535" y="2012"/>
                    <a:pt x="506" y="2040"/>
                  </a:cubicBezTo>
                  <a:cubicBezTo>
                    <a:pt x="506" y="2040"/>
                    <a:pt x="501" y="2046"/>
                    <a:pt x="496" y="2051"/>
                  </a:cubicBezTo>
                  <a:cubicBezTo>
                    <a:pt x="501" y="2046"/>
                    <a:pt x="506" y="2040"/>
                    <a:pt x="506" y="2040"/>
                  </a:cubicBezTo>
                  <a:cubicBezTo>
                    <a:pt x="535" y="2012"/>
                    <a:pt x="558" y="1983"/>
                    <a:pt x="580" y="1954"/>
                  </a:cubicBezTo>
                  <a:close/>
                  <a:moveTo>
                    <a:pt x="1081" y="346"/>
                  </a:moveTo>
                  <a:cubicBezTo>
                    <a:pt x="1075" y="391"/>
                    <a:pt x="1070" y="438"/>
                    <a:pt x="1063" y="488"/>
                  </a:cubicBezTo>
                  <a:cubicBezTo>
                    <a:pt x="1052" y="551"/>
                    <a:pt x="1041" y="619"/>
                    <a:pt x="1029" y="682"/>
                  </a:cubicBezTo>
                  <a:cubicBezTo>
                    <a:pt x="1041" y="619"/>
                    <a:pt x="1052" y="551"/>
                    <a:pt x="1063" y="488"/>
                  </a:cubicBezTo>
                  <a:cubicBezTo>
                    <a:pt x="1070" y="438"/>
                    <a:pt x="1075" y="391"/>
                    <a:pt x="1081" y="346"/>
                  </a:cubicBezTo>
                  <a:close/>
                  <a:moveTo>
                    <a:pt x="1120" y="68"/>
                  </a:moveTo>
                  <a:lnTo>
                    <a:pt x="1120" y="85"/>
                  </a:lnTo>
                  <a:lnTo>
                    <a:pt x="1115" y="142"/>
                  </a:lnTo>
                  <a:lnTo>
                    <a:pt x="1104" y="215"/>
                  </a:lnTo>
                  <a:lnTo>
                    <a:pt x="1097" y="221"/>
                  </a:lnTo>
                  <a:lnTo>
                    <a:pt x="1104" y="215"/>
                  </a:lnTo>
                  <a:lnTo>
                    <a:pt x="1115" y="142"/>
                  </a:lnTo>
                  <a:lnTo>
                    <a:pt x="1120" y="85"/>
                  </a:lnTo>
                  <a:lnTo>
                    <a:pt x="1120" y="68"/>
                  </a:lnTo>
                  <a:close/>
                  <a:moveTo>
                    <a:pt x="1131" y="0"/>
                  </a:moveTo>
                  <a:lnTo>
                    <a:pt x="1131" y="0"/>
                  </a:lnTo>
                  <a:lnTo>
                    <a:pt x="1131" y="0"/>
                  </a:lnTo>
                  <a:lnTo>
                    <a:pt x="1131" y="0"/>
                  </a:lnTo>
                  <a:cubicBezTo>
                    <a:pt x="1131" y="22"/>
                    <a:pt x="1126" y="40"/>
                    <a:pt x="1126" y="56"/>
                  </a:cubicBezTo>
                  <a:cubicBezTo>
                    <a:pt x="1126" y="40"/>
                    <a:pt x="1131" y="22"/>
                    <a:pt x="1131"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9" name="Google Shape;749;p13"/>
            <p:cNvSpPr/>
            <p:nvPr/>
          </p:nvSpPr>
          <p:spPr>
            <a:xfrm>
              <a:off x="7232724" y="729101"/>
              <a:ext cx="47884" cy="76858"/>
            </a:xfrm>
            <a:custGeom>
              <a:avLst/>
              <a:gdLst/>
              <a:ahLst/>
              <a:cxnLst/>
              <a:rect l="l" t="t" r="r" b="b"/>
              <a:pathLst>
                <a:path w="1456" h="2337" extrusionOk="0">
                  <a:moveTo>
                    <a:pt x="1369" y="0"/>
                  </a:moveTo>
                  <a:cubicBezTo>
                    <a:pt x="1330" y="0"/>
                    <a:pt x="1296" y="34"/>
                    <a:pt x="1290" y="74"/>
                  </a:cubicBezTo>
                  <a:lnTo>
                    <a:pt x="1290" y="97"/>
                  </a:lnTo>
                  <a:cubicBezTo>
                    <a:pt x="1285" y="97"/>
                    <a:pt x="1278" y="102"/>
                    <a:pt x="1278" y="108"/>
                  </a:cubicBezTo>
                  <a:cubicBezTo>
                    <a:pt x="1272" y="120"/>
                    <a:pt x="1272" y="131"/>
                    <a:pt x="1267" y="142"/>
                  </a:cubicBezTo>
                  <a:cubicBezTo>
                    <a:pt x="1296" y="126"/>
                    <a:pt x="1319" y="102"/>
                    <a:pt x="1341" y="86"/>
                  </a:cubicBezTo>
                  <a:lnTo>
                    <a:pt x="1346" y="86"/>
                  </a:lnTo>
                  <a:cubicBezTo>
                    <a:pt x="1346" y="108"/>
                    <a:pt x="1341" y="126"/>
                    <a:pt x="1341" y="142"/>
                  </a:cubicBezTo>
                  <a:cubicBezTo>
                    <a:pt x="1341" y="149"/>
                    <a:pt x="1335" y="149"/>
                    <a:pt x="1335" y="149"/>
                  </a:cubicBezTo>
                  <a:lnTo>
                    <a:pt x="1335" y="154"/>
                  </a:lnTo>
                  <a:lnTo>
                    <a:pt x="1335" y="171"/>
                  </a:lnTo>
                  <a:lnTo>
                    <a:pt x="1330" y="228"/>
                  </a:lnTo>
                  <a:lnTo>
                    <a:pt x="1319" y="301"/>
                  </a:lnTo>
                  <a:lnTo>
                    <a:pt x="1312" y="307"/>
                  </a:lnTo>
                  <a:lnTo>
                    <a:pt x="1312" y="319"/>
                  </a:lnTo>
                  <a:cubicBezTo>
                    <a:pt x="1307" y="359"/>
                    <a:pt x="1301" y="393"/>
                    <a:pt x="1296" y="432"/>
                  </a:cubicBezTo>
                  <a:cubicBezTo>
                    <a:pt x="1290" y="477"/>
                    <a:pt x="1285" y="524"/>
                    <a:pt x="1278" y="574"/>
                  </a:cubicBezTo>
                  <a:cubicBezTo>
                    <a:pt x="1267" y="637"/>
                    <a:pt x="1256" y="705"/>
                    <a:pt x="1244" y="768"/>
                  </a:cubicBezTo>
                  <a:cubicBezTo>
                    <a:pt x="1204" y="983"/>
                    <a:pt x="1165" y="1172"/>
                    <a:pt x="1114" y="1347"/>
                  </a:cubicBezTo>
                  <a:lnTo>
                    <a:pt x="1107" y="1358"/>
                  </a:lnTo>
                  <a:cubicBezTo>
                    <a:pt x="1039" y="1597"/>
                    <a:pt x="960" y="1778"/>
                    <a:pt x="869" y="1938"/>
                  </a:cubicBezTo>
                  <a:cubicBezTo>
                    <a:pt x="847" y="1972"/>
                    <a:pt x="824" y="2006"/>
                    <a:pt x="795" y="2040"/>
                  </a:cubicBezTo>
                  <a:cubicBezTo>
                    <a:pt x="773" y="2069"/>
                    <a:pt x="750" y="2098"/>
                    <a:pt x="721" y="2126"/>
                  </a:cubicBezTo>
                  <a:cubicBezTo>
                    <a:pt x="721" y="2126"/>
                    <a:pt x="716" y="2132"/>
                    <a:pt x="711" y="2137"/>
                  </a:cubicBezTo>
                  <a:cubicBezTo>
                    <a:pt x="682" y="2160"/>
                    <a:pt x="648" y="2182"/>
                    <a:pt x="619" y="2200"/>
                  </a:cubicBezTo>
                  <a:cubicBezTo>
                    <a:pt x="614" y="2205"/>
                    <a:pt x="608" y="2205"/>
                    <a:pt x="603" y="2211"/>
                  </a:cubicBezTo>
                  <a:cubicBezTo>
                    <a:pt x="580" y="2222"/>
                    <a:pt x="551" y="2228"/>
                    <a:pt x="522" y="2239"/>
                  </a:cubicBezTo>
                  <a:cubicBezTo>
                    <a:pt x="517" y="2239"/>
                    <a:pt x="511" y="2239"/>
                    <a:pt x="506" y="2245"/>
                  </a:cubicBezTo>
                  <a:cubicBezTo>
                    <a:pt x="488" y="2250"/>
                    <a:pt x="472" y="2250"/>
                    <a:pt x="454" y="2256"/>
                  </a:cubicBezTo>
                  <a:cubicBezTo>
                    <a:pt x="426" y="2256"/>
                    <a:pt x="398" y="2263"/>
                    <a:pt x="370" y="2263"/>
                  </a:cubicBezTo>
                  <a:cubicBezTo>
                    <a:pt x="352" y="2263"/>
                    <a:pt x="336" y="2256"/>
                    <a:pt x="318" y="2256"/>
                  </a:cubicBezTo>
                  <a:cubicBezTo>
                    <a:pt x="312" y="2256"/>
                    <a:pt x="312" y="2250"/>
                    <a:pt x="307" y="2250"/>
                  </a:cubicBezTo>
                  <a:cubicBezTo>
                    <a:pt x="289" y="2245"/>
                    <a:pt x="278" y="2239"/>
                    <a:pt x="267" y="2234"/>
                  </a:cubicBezTo>
                  <a:cubicBezTo>
                    <a:pt x="262" y="2234"/>
                    <a:pt x="255" y="2228"/>
                    <a:pt x="255" y="2228"/>
                  </a:cubicBezTo>
                  <a:cubicBezTo>
                    <a:pt x="244" y="2216"/>
                    <a:pt x="239" y="2211"/>
                    <a:pt x="228" y="2205"/>
                  </a:cubicBezTo>
                  <a:cubicBezTo>
                    <a:pt x="221" y="2200"/>
                    <a:pt x="221" y="2194"/>
                    <a:pt x="216" y="2188"/>
                  </a:cubicBezTo>
                  <a:cubicBezTo>
                    <a:pt x="205" y="2177"/>
                    <a:pt x="199" y="2160"/>
                    <a:pt x="187" y="2148"/>
                  </a:cubicBezTo>
                  <a:cubicBezTo>
                    <a:pt x="171" y="2114"/>
                    <a:pt x="160" y="2080"/>
                    <a:pt x="147" y="2040"/>
                  </a:cubicBezTo>
                  <a:cubicBezTo>
                    <a:pt x="147" y="2029"/>
                    <a:pt x="142" y="2017"/>
                    <a:pt x="142" y="2006"/>
                  </a:cubicBezTo>
                  <a:cubicBezTo>
                    <a:pt x="136" y="2001"/>
                    <a:pt x="136" y="2001"/>
                    <a:pt x="131" y="2001"/>
                  </a:cubicBezTo>
                  <a:cubicBezTo>
                    <a:pt x="119" y="1995"/>
                    <a:pt x="113" y="1995"/>
                    <a:pt x="102" y="1995"/>
                  </a:cubicBezTo>
                  <a:cubicBezTo>
                    <a:pt x="68" y="1995"/>
                    <a:pt x="40" y="2012"/>
                    <a:pt x="29" y="2046"/>
                  </a:cubicBezTo>
                  <a:cubicBezTo>
                    <a:pt x="23" y="2063"/>
                    <a:pt x="23" y="2080"/>
                    <a:pt x="23" y="2098"/>
                  </a:cubicBezTo>
                  <a:cubicBezTo>
                    <a:pt x="0" y="2143"/>
                    <a:pt x="16" y="2200"/>
                    <a:pt x="57" y="2234"/>
                  </a:cubicBezTo>
                  <a:cubicBezTo>
                    <a:pt x="136" y="2302"/>
                    <a:pt x="239" y="2336"/>
                    <a:pt x="341" y="2336"/>
                  </a:cubicBezTo>
                  <a:cubicBezTo>
                    <a:pt x="381" y="2336"/>
                    <a:pt x="420" y="2336"/>
                    <a:pt x="460" y="2324"/>
                  </a:cubicBezTo>
                  <a:cubicBezTo>
                    <a:pt x="603" y="2290"/>
                    <a:pt x="727" y="2205"/>
                    <a:pt x="818" y="2092"/>
                  </a:cubicBezTo>
                  <a:cubicBezTo>
                    <a:pt x="818" y="2085"/>
                    <a:pt x="824" y="2080"/>
                    <a:pt x="824" y="2080"/>
                  </a:cubicBezTo>
                  <a:cubicBezTo>
                    <a:pt x="869" y="2040"/>
                    <a:pt x="910" y="2001"/>
                    <a:pt x="949" y="1956"/>
                  </a:cubicBezTo>
                  <a:cubicBezTo>
                    <a:pt x="1023" y="1870"/>
                    <a:pt x="1080" y="1773"/>
                    <a:pt x="1131" y="1676"/>
                  </a:cubicBezTo>
                  <a:cubicBezTo>
                    <a:pt x="1176" y="1581"/>
                    <a:pt x="1217" y="1478"/>
                    <a:pt x="1244" y="1376"/>
                  </a:cubicBezTo>
                  <a:cubicBezTo>
                    <a:pt x="1307" y="1154"/>
                    <a:pt x="1353" y="933"/>
                    <a:pt x="1380" y="705"/>
                  </a:cubicBezTo>
                  <a:cubicBezTo>
                    <a:pt x="1392" y="603"/>
                    <a:pt x="1403" y="495"/>
                    <a:pt x="1414" y="393"/>
                  </a:cubicBezTo>
                  <a:cubicBezTo>
                    <a:pt x="1427" y="296"/>
                    <a:pt x="1437" y="205"/>
                    <a:pt x="1443" y="115"/>
                  </a:cubicBezTo>
                  <a:cubicBezTo>
                    <a:pt x="1448" y="102"/>
                    <a:pt x="1448" y="97"/>
                    <a:pt x="1448" y="91"/>
                  </a:cubicBezTo>
                  <a:cubicBezTo>
                    <a:pt x="1455" y="46"/>
                    <a:pt x="1421" y="6"/>
                    <a:pt x="1375"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0" name="Google Shape;750;p13"/>
            <p:cNvSpPr/>
            <p:nvPr/>
          </p:nvSpPr>
          <p:spPr>
            <a:xfrm>
              <a:off x="7237361" y="731929"/>
              <a:ext cx="39662" cy="71596"/>
            </a:xfrm>
            <a:custGeom>
              <a:avLst/>
              <a:gdLst/>
              <a:ahLst/>
              <a:cxnLst/>
              <a:rect l="l" t="t" r="r" b="b"/>
              <a:pathLst>
                <a:path w="1206" h="2177" extrusionOk="0">
                  <a:moveTo>
                    <a:pt x="1200" y="0"/>
                  </a:moveTo>
                  <a:cubicBezTo>
                    <a:pt x="1178" y="16"/>
                    <a:pt x="1155" y="40"/>
                    <a:pt x="1126" y="56"/>
                  </a:cubicBezTo>
                  <a:cubicBezTo>
                    <a:pt x="1115" y="79"/>
                    <a:pt x="1110" y="102"/>
                    <a:pt x="1097" y="131"/>
                  </a:cubicBezTo>
                  <a:cubicBezTo>
                    <a:pt x="1081" y="176"/>
                    <a:pt x="1063" y="221"/>
                    <a:pt x="1047" y="273"/>
                  </a:cubicBezTo>
                  <a:cubicBezTo>
                    <a:pt x="1001" y="397"/>
                    <a:pt x="961" y="517"/>
                    <a:pt x="916" y="642"/>
                  </a:cubicBezTo>
                  <a:cubicBezTo>
                    <a:pt x="819" y="908"/>
                    <a:pt x="711" y="1181"/>
                    <a:pt x="570" y="1432"/>
                  </a:cubicBezTo>
                  <a:cubicBezTo>
                    <a:pt x="501" y="1556"/>
                    <a:pt x="421" y="1682"/>
                    <a:pt x="319" y="1784"/>
                  </a:cubicBezTo>
                  <a:cubicBezTo>
                    <a:pt x="285" y="1823"/>
                    <a:pt x="245" y="1857"/>
                    <a:pt x="200" y="1881"/>
                  </a:cubicBezTo>
                  <a:cubicBezTo>
                    <a:pt x="177" y="1897"/>
                    <a:pt x="148" y="1909"/>
                    <a:pt x="121" y="1920"/>
                  </a:cubicBezTo>
                  <a:cubicBezTo>
                    <a:pt x="103" y="1920"/>
                    <a:pt x="80" y="1926"/>
                    <a:pt x="64" y="1926"/>
                  </a:cubicBezTo>
                  <a:cubicBezTo>
                    <a:pt x="46" y="1926"/>
                    <a:pt x="24" y="1926"/>
                    <a:pt x="6" y="1920"/>
                  </a:cubicBezTo>
                  <a:lnTo>
                    <a:pt x="1" y="1920"/>
                  </a:lnTo>
                  <a:cubicBezTo>
                    <a:pt x="1" y="1931"/>
                    <a:pt x="6" y="1943"/>
                    <a:pt x="6" y="1954"/>
                  </a:cubicBezTo>
                  <a:cubicBezTo>
                    <a:pt x="19" y="1994"/>
                    <a:pt x="30" y="2028"/>
                    <a:pt x="46" y="2062"/>
                  </a:cubicBezTo>
                  <a:cubicBezTo>
                    <a:pt x="58" y="2074"/>
                    <a:pt x="64" y="2091"/>
                    <a:pt x="75" y="2102"/>
                  </a:cubicBezTo>
                  <a:cubicBezTo>
                    <a:pt x="80" y="2108"/>
                    <a:pt x="80" y="2114"/>
                    <a:pt x="87" y="2119"/>
                  </a:cubicBezTo>
                  <a:cubicBezTo>
                    <a:pt x="98" y="2125"/>
                    <a:pt x="103" y="2130"/>
                    <a:pt x="114" y="2142"/>
                  </a:cubicBezTo>
                  <a:cubicBezTo>
                    <a:pt x="114" y="2142"/>
                    <a:pt x="121" y="2148"/>
                    <a:pt x="126" y="2148"/>
                  </a:cubicBezTo>
                  <a:cubicBezTo>
                    <a:pt x="137" y="2153"/>
                    <a:pt x="148" y="2159"/>
                    <a:pt x="166" y="2164"/>
                  </a:cubicBezTo>
                  <a:cubicBezTo>
                    <a:pt x="171" y="2164"/>
                    <a:pt x="171" y="2170"/>
                    <a:pt x="177" y="2170"/>
                  </a:cubicBezTo>
                  <a:cubicBezTo>
                    <a:pt x="195" y="2170"/>
                    <a:pt x="211" y="2177"/>
                    <a:pt x="229" y="2177"/>
                  </a:cubicBezTo>
                  <a:cubicBezTo>
                    <a:pt x="257" y="2177"/>
                    <a:pt x="285" y="2170"/>
                    <a:pt x="313" y="2170"/>
                  </a:cubicBezTo>
                  <a:cubicBezTo>
                    <a:pt x="331" y="2164"/>
                    <a:pt x="347" y="2164"/>
                    <a:pt x="365" y="2159"/>
                  </a:cubicBezTo>
                  <a:cubicBezTo>
                    <a:pt x="370" y="2153"/>
                    <a:pt x="376" y="2153"/>
                    <a:pt x="381" y="2153"/>
                  </a:cubicBezTo>
                  <a:cubicBezTo>
                    <a:pt x="410" y="2142"/>
                    <a:pt x="439" y="2136"/>
                    <a:pt x="462" y="2125"/>
                  </a:cubicBezTo>
                  <a:cubicBezTo>
                    <a:pt x="467" y="2119"/>
                    <a:pt x="473" y="2119"/>
                    <a:pt x="478" y="2114"/>
                  </a:cubicBezTo>
                  <a:cubicBezTo>
                    <a:pt x="507" y="2096"/>
                    <a:pt x="541" y="2074"/>
                    <a:pt x="570" y="2051"/>
                  </a:cubicBezTo>
                  <a:cubicBezTo>
                    <a:pt x="575" y="2046"/>
                    <a:pt x="580" y="2040"/>
                    <a:pt x="580" y="2040"/>
                  </a:cubicBezTo>
                  <a:cubicBezTo>
                    <a:pt x="609" y="2012"/>
                    <a:pt x="632" y="1983"/>
                    <a:pt x="654" y="1954"/>
                  </a:cubicBezTo>
                  <a:cubicBezTo>
                    <a:pt x="683" y="1920"/>
                    <a:pt x="706" y="1886"/>
                    <a:pt x="728" y="1852"/>
                  </a:cubicBezTo>
                  <a:cubicBezTo>
                    <a:pt x="819" y="1692"/>
                    <a:pt x="898" y="1511"/>
                    <a:pt x="966" y="1272"/>
                  </a:cubicBezTo>
                  <a:lnTo>
                    <a:pt x="973" y="1261"/>
                  </a:lnTo>
                  <a:cubicBezTo>
                    <a:pt x="1024" y="1086"/>
                    <a:pt x="1063" y="897"/>
                    <a:pt x="1103" y="682"/>
                  </a:cubicBezTo>
                  <a:cubicBezTo>
                    <a:pt x="1115" y="619"/>
                    <a:pt x="1126" y="551"/>
                    <a:pt x="1137" y="488"/>
                  </a:cubicBezTo>
                  <a:cubicBezTo>
                    <a:pt x="1144" y="438"/>
                    <a:pt x="1149" y="391"/>
                    <a:pt x="1155" y="346"/>
                  </a:cubicBezTo>
                  <a:cubicBezTo>
                    <a:pt x="1160" y="307"/>
                    <a:pt x="1166" y="273"/>
                    <a:pt x="1171" y="233"/>
                  </a:cubicBezTo>
                  <a:lnTo>
                    <a:pt x="1171" y="221"/>
                  </a:lnTo>
                  <a:lnTo>
                    <a:pt x="1178" y="215"/>
                  </a:lnTo>
                  <a:lnTo>
                    <a:pt x="1189" y="142"/>
                  </a:lnTo>
                  <a:lnTo>
                    <a:pt x="1194" y="85"/>
                  </a:lnTo>
                  <a:lnTo>
                    <a:pt x="1194" y="68"/>
                  </a:lnTo>
                  <a:lnTo>
                    <a:pt x="1194" y="63"/>
                  </a:lnTo>
                  <a:cubicBezTo>
                    <a:pt x="1194" y="63"/>
                    <a:pt x="1200" y="63"/>
                    <a:pt x="1200" y="56"/>
                  </a:cubicBezTo>
                  <a:cubicBezTo>
                    <a:pt x="1200" y="40"/>
                    <a:pt x="1205" y="22"/>
                    <a:pt x="1205" y="0"/>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744883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677440" y="2568767"/>
            <a:ext cx="8806958"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4008991" y="3624833"/>
            <a:ext cx="4312904" cy="6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192">
                <a:solidFill>
                  <a:schemeClr val="dk1"/>
                </a:solidFill>
              </a:defRPr>
            </a:lvl1pPr>
            <a:lvl2pPr lvl="1" algn="ctr" rtl="0">
              <a:lnSpc>
                <a:spcPct val="100000"/>
              </a:lnSpc>
              <a:spcBef>
                <a:spcPts val="0"/>
              </a:spcBef>
              <a:spcAft>
                <a:spcPts val="0"/>
              </a:spcAft>
              <a:buNone/>
              <a:defRPr sz="3192">
                <a:solidFill>
                  <a:schemeClr val="dk1"/>
                </a:solidFill>
              </a:defRPr>
            </a:lvl2pPr>
            <a:lvl3pPr lvl="2" algn="ctr" rtl="0">
              <a:lnSpc>
                <a:spcPct val="100000"/>
              </a:lnSpc>
              <a:spcBef>
                <a:spcPts val="0"/>
              </a:spcBef>
              <a:spcAft>
                <a:spcPts val="0"/>
              </a:spcAft>
              <a:buNone/>
              <a:defRPr sz="3192">
                <a:solidFill>
                  <a:schemeClr val="dk1"/>
                </a:solidFill>
              </a:defRPr>
            </a:lvl3pPr>
            <a:lvl4pPr lvl="3" algn="ctr" rtl="0">
              <a:lnSpc>
                <a:spcPct val="100000"/>
              </a:lnSpc>
              <a:spcBef>
                <a:spcPts val="0"/>
              </a:spcBef>
              <a:spcAft>
                <a:spcPts val="0"/>
              </a:spcAft>
              <a:buNone/>
              <a:defRPr sz="3192">
                <a:solidFill>
                  <a:schemeClr val="dk1"/>
                </a:solidFill>
              </a:defRPr>
            </a:lvl4pPr>
            <a:lvl5pPr lvl="4" algn="ctr" rtl="0">
              <a:lnSpc>
                <a:spcPct val="100000"/>
              </a:lnSpc>
              <a:spcBef>
                <a:spcPts val="0"/>
              </a:spcBef>
              <a:spcAft>
                <a:spcPts val="0"/>
              </a:spcAft>
              <a:buNone/>
              <a:defRPr sz="3192">
                <a:solidFill>
                  <a:schemeClr val="dk1"/>
                </a:solidFill>
              </a:defRPr>
            </a:lvl5pPr>
            <a:lvl6pPr lvl="5" algn="ctr" rtl="0">
              <a:lnSpc>
                <a:spcPct val="100000"/>
              </a:lnSpc>
              <a:spcBef>
                <a:spcPts val="0"/>
              </a:spcBef>
              <a:spcAft>
                <a:spcPts val="0"/>
              </a:spcAft>
              <a:buNone/>
              <a:defRPr sz="3192">
                <a:solidFill>
                  <a:schemeClr val="dk1"/>
                </a:solidFill>
              </a:defRPr>
            </a:lvl6pPr>
            <a:lvl7pPr lvl="6" algn="ctr" rtl="0">
              <a:lnSpc>
                <a:spcPct val="100000"/>
              </a:lnSpc>
              <a:spcBef>
                <a:spcPts val="0"/>
              </a:spcBef>
              <a:spcAft>
                <a:spcPts val="0"/>
              </a:spcAft>
              <a:buNone/>
              <a:defRPr sz="3192">
                <a:solidFill>
                  <a:schemeClr val="dk1"/>
                </a:solidFill>
              </a:defRPr>
            </a:lvl7pPr>
            <a:lvl8pPr lvl="7" algn="ctr" rtl="0">
              <a:lnSpc>
                <a:spcPct val="100000"/>
              </a:lnSpc>
              <a:spcBef>
                <a:spcPts val="0"/>
              </a:spcBef>
              <a:spcAft>
                <a:spcPts val="0"/>
              </a:spcAft>
              <a:buNone/>
              <a:defRPr sz="3192">
                <a:solidFill>
                  <a:schemeClr val="dk1"/>
                </a:solidFill>
              </a:defRPr>
            </a:lvl8pPr>
            <a:lvl9pPr lvl="8" algn="ctr" rtl="0">
              <a:lnSpc>
                <a:spcPct val="100000"/>
              </a:lnSpc>
              <a:spcBef>
                <a:spcPts val="0"/>
              </a:spcBef>
              <a:spcAft>
                <a:spcPts val="0"/>
              </a:spcAft>
              <a:buNone/>
              <a:defRPr sz="3192">
                <a:solidFill>
                  <a:schemeClr val="dk1"/>
                </a:solidFill>
              </a:defRPr>
            </a:lvl9pPr>
          </a:lstStyle>
          <a:p>
            <a:endParaRPr/>
          </a:p>
        </p:txBody>
      </p:sp>
      <p:grpSp>
        <p:nvGrpSpPr>
          <p:cNvPr id="5191" name="Google Shape;5191;p19"/>
          <p:cNvGrpSpPr/>
          <p:nvPr/>
        </p:nvGrpSpPr>
        <p:grpSpPr>
          <a:xfrm rot="10800000" flipH="1">
            <a:off x="11808952" y="5589877"/>
            <a:ext cx="215350" cy="194555"/>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195" name="Google Shape;5195;p19"/>
          <p:cNvGrpSpPr/>
          <p:nvPr/>
        </p:nvGrpSpPr>
        <p:grpSpPr>
          <a:xfrm rot="10800000" flipH="1">
            <a:off x="177003" y="5539114"/>
            <a:ext cx="206779" cy="188116"/>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199" name="Google Shape;5199;p19"/>
          <p:cNvSpPr/>
          <p:nvPr/>
        </p:nvSpPr>
        <p:spPr>
          <a:xfrm rot="10800000" flipH="1">
            <a:off x="-293721" y="-52518"/>
            <a:ext cx="5434934" cy="8503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00" name="Google Shape;5200;p19"/>
          <p:cNvSpPr/>
          <p:nvPr/>
        </p:nvSpPr>
        <p:spPr>
          <a:xfrm rot="10800000" flipH="1">
            <a:off x="6014701" y="5966589"/>
            <a:ext cx="6193908" cy="96963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01" name="Google Shape;5201;p19"/>
          <p:cNvGrpSpPr/>
          <p:nvPr/>
        </p:nvGrpSpPr>
        <p:grpSpPr>
          <a:xfrm rot="10800000" flipH="1">
            <a:off x="2170139" y="5727057"/>
            <a:ext cx="553188" cy="1437668"/>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0" name="Google Shape;5210;p19"/>
          <p:cNvGrpSpPr/>
          <p:nvPr/>
        </p:nvGrpSpPr>
        <p:grpSpPr>
          <a:xfrm rot="10800000" flipH="1">
            <a:off x="-421546" y="5291232"/>
            <a:ext cx="1796014" cy="1151152"/>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9" name="Google Shape;5219;p19"/>
          <p:cNvGrpSpPr/>
          <p:nvPr/>
        </p:nvGrpSpPr>
        <p:grpSpPr>
          <a:xfrm rot="10800000" flipH="1">
            <a:off x="-223787" y="5924229"/>
            <a:ext cx="1150745" cy="1115511"/>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39" name="Google Shape;5239;p19"/>
          <p:cNvGrpSpPr/>
          <p:nvPr/>
        </p:nvGrpSpPr>
        <p:grpSpPr>
          <a:xfrm rot="10800000" flipH="1">
            <a:off x="996984" y="5690299"/>
            <a:ext cx="559973" cy="1519333"/>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67" name="Google Shape;5267;p19"/>
          <p:cNvGrpSpPr/>
          <p:nvPr/>
        </p:nvGrpSpPr>
        <p:grpSpPr>
          <a:xfrm rot="10800000" flipH="1">
            <a:off x="1701121" y="5995617"/>
            <a:ext cx="843750" cy="1453939"/>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88" name="Google Shape;5288;p19"/>
          <p:cNvGrpSpPr/>
          <p:nvPr/>
        </p:nvGrpSpPr>
        <p:grpSpPr>
          <a:xfrm rot="10800000" flipH="1">
            <a:off x="2265167" y="6029216"/>
            <a:ext cx="1041403" cy="1459267"/>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11" name="Google Shape;5311;p19"/>
          <p:cNvGrpSpPr/>
          <p:nvPr/>
        </p:nvGrpSpPr>
        <p:grpSpPr>
          <a:xfrm>
            <a:off x="667143" y="3922163"/>
            <a:ext cx="557465" cy="729171"/>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34" name="Google Shape;5334;p19"/>
          <p:cNvGrpSpPr/>
          <p:nvPr/>
        </p:nvGrpSpPr>
        <p:grpSpPr>
          <a:xfrm rot="10800000" flipH="1">
            <a:off x="10999345" y="1058000"/>
            <a:ext cx="1582768" cy="1009432"/>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43" name="Google Shape;5343;p19"/>
          <p:cNvGrpSpPr/>
          <p:nvPr/>
        </p:nvGrpSpPr>
        <p:grpSpPr>
          <a:xfrm rot="10800000" flipH="1">
            <a:off x="11366212" y="259356"/>
            <a:ext cx="1386241" cy="1396017"/>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71" name="Google Shape;5371;p19"/>
          <p:cNvGrpSpPr/>
          <p:nvPr/>
        </p:nvGrpSpPr>
        <p:grpSpPr>
          <a:xfrm rot="10800000" flipH="1">
            <a:off x="11284594" y="-360494"/>
            <a:ext cx="490006" cy="1330575"/>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96" name="Google Shape;5396;p19"/>
          <p:cNvGrpSpPr/>
          <p:nvPr/>
        </p:nvGrpSpPr>
        <p:grpSpPr>
          <a:xfrm rot="-4992369">
            <a:off x="9617436" y="-342915"/>
            <a:ext cx="485747" cy="1256211"/>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405" name="Google Shape;5405;p19"/>
          <p:cNvSpPr/>
          <p:nvPr/>
        </p:nvSpPr>
        <p:spPr>
          <a:xfrm rot="10800000" flipH="1">
            <a:off x="10628412" y="-166611"/>
            <a:ext cx="728920"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6" name="Google Shape;5406;p19"/>
          <p:cNvSpPr/>
          <p:nvPr/>
        </p:nvSpPr>
        <p:spPr>
          <a:xfrm rot="10800000" flipH="1">
            <a:off x="10618963" y="-266318"/>
            <a:ext cx="646443"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7" name="Google Shape;5407;p19"/>
          <p:cNvSpPr/>
          <p:nvPr/>
        </p:nvSpPr>
        <p:spPr>
          <a:xfrm rot="10800000" flipH="1">
            <a:off x="11055808" y="635525"/>
            <a:ext cx="226150"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8" name="Google Shape;5408;p19"/>
          <p:cNvSpPr/>
          <p:nvPr/>
        </p:nvSpPr>
        <p:spPr>
          <a:xfrm rot="10800000" flipH="1">
            <a:off x="10969350" y="473731"/>
            <a:ext cx="314056"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9" name="Google Shape;5409;p19"/>
          <p:cNvSpPr/>
          <p:nvPr/>
        </p:nvSpPr>
        <p:spPr>
          <a:xfrm rot="10800000" flipH="1">
            <a:off x="10859804" y="302767"/>
            <a:ext cx="433867"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0" name="Google Shape;5410;p19"/>
          <p:cNvSpPr/>
          <p:nvPr/>
        </p:nvSpPr>
        <p:spPr>
          <a:xfrm rot="10800000" flipH="1">
            <a:off x="10771939" y="98214"/>
            <a:ext cx="500491"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1" name="Google Shape;5411;p19"/>
          <p:cNvSpPr/>
          <p:nvPr/>
        </p:nvSpPr>
        <p:spPr>
          <a:xfrm rot="10800000" flipH="1">
            <a:off x="10749721" y="-66189"/>
            <a:ext cx="312849"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2" name="Google Shape;5412;p19"/>
          <p:cNvSpPr/>
          <p:nvPr/>
        </p:nvSpPr>
        <p:spPr>
          <a:xfrm rot="10800000" flipH="1">
            <a:off x="10803908" y="459940"/>
            <a:ext cx="35793"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3" name="Google Shape;5413;p19"/>
          <p:cNvSpPr/>
          <p:nvPr/>
        </p:nvSpPr>
        <p:spPr>
          <a:xfrm rot="10800000" flipH="1">
            <a:off x="10764801" y="422987"/>
            <a:ext cx="34686"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4" name="Google Shape;5414;p19"/>
          <p:cNvSpPr/>
          <p:nvPr/>
        </p:nvSpPr>
        <p:spPr>
          <a:xfrm rot="10800000" flipH="1">
            <a:off x="10749151" y="489100"/>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5" name="Google Shape;5415;p19"/>
          <p:cNvSpPr/>
          <p:nvPr/>
        </p:nvSpPr>
        <p:spPr>
          <a:xfrm rot="10800000" flipH="1">
            <a:off x="11176146" y="291870"/>
            <a:ext cx="34686"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6" name="Google Shape;5416;p19"/>
          <p:cNvSpPr/>
          <p:nvPr/>
        </p:nvSpPr>
        <p:spPr>
          <a:xfrm rot="10800000" flipH="1">
            <a:off x="11132549" y="259351"/>
            <a:ext cx="34686"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7" name="Google Shape;5417;p19"/>
          <p:cNvSpPr/>
          <p:nvPr/>
        </p:nvSpPr>
        <p:spPr>
          <a:xfrm rot="10800000" flipH="1">
            <a:off x="10953702" y="514867"/>
            <a:ext cx="34686"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8" name="Google Shape;5418;p19"/>
          <p:cNvSpPr/>
          <p:nvPr/>
        </p:nvSpPr>
        <p:spPr>
          <a:xfrm rot="10800000" flipH="1">
            <a:off x="10927998" y="580980"/>
            <a:ext cx="35793"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9" name="Google Shape;5419;p19"/>
          <p:cNvSpPr/>
          <p:nvPr/>
        </p:nvSpPr>
        <p:spPr>
          <a:xfrm rot="10800000" flipH="1">
            <a:off x="11245446" y="631404"/>
            <a:ext cx="34686"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0" name="Google Shape;5420;p19"/>
          <p:cNvSpPr/>
          <p:nvPr/>
        </p:nvSpPr>
        <p:spPr>
          <a:xfrm rot="10800000" flipH="1">
            <a:off x="11190690" y="591059"/>
            <a:ext cx="34686"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1" name="Google Shape;5421;p19"/>
          <p:cNvSpPr/>
          <p:nvPr/>
        </p:nvSpPr>
        <p:spPr>
          <a:xfrm rot="10800000" flipH="1">
            <a:off x="11124740" y="828635"/>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2" name="Google Shape;5422;p19"/>
          <p:cNvSpPr/>
          <p:nvPr/>
        </p:nvSpPr>
        <p:spPr>
          <a:xfrm rot="10800000" flipH="1">
            <a:off x="11161602" y="886921"/>
            <a:ext cx="34686"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3" name="Google Shape;5423;p19"/>
          <p:cNvSpPr/>
          <p:nvPr/>
        </p:nvSpPr>
        <p:spPr>
          <a:xfrm rot="-10392468" flipH="1">
            <a:off x="9782758" y="-141511"/>
            <a:ext cx="912550" cy="1148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4" name="Google Shape;5424;p19"/>
          <p:cNvSpPr/>
          <p:nvPr/>
        </p:nvSpPr>
        <p:spPr>
          <a:xfrm rot="-10392468" flipH="1">
            <a:off x="9880450" y="-277317"/>
            <a:ext cx="642874" cy="1175953"/>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5" name="Google Shape;5425;p19"/>
          <p:cNvSpPr/>
          <p:nvPr/>
        </p:nvSpPr>
        <p:spPr>
          <a:xfrm rot="-10392468" flipH="1">
            <a:off x="10318692" y="-79104"/>
            <a:ext cx="185895" cy="177823"/>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6" name="Google Shape;5426;p19"/>
          <p:cNvSpPr/>
          <p:nvPr/>
        </p:nvSpPr>
        <p:spPr>
          <a:xfrm rot="-10392468" flipH="1">
            <a:off x="10147992" y="98471"/>
            <a:ext cx="256339" cy="255765"/>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7" name="Google Shape;5427;p19"/>
          <p:cNvSpPr/>
          <p:nvPr/>
        </p:nvSpPr>
        <p:spPr>
          <a:xfrm rot="-10392468" flipH="1">
            <a:off x="10020170" y="219972"/>
            <a:ext cx="287673" cy="365355"/>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8" name="Google Shape;5428;p19"/>
          <p:cNvSpPr/>
          <p:nvPr/>
        </p:nvSpPr>
        <p:spPr>
          <a:xfrm rot="-10392468" flipH="1">
            <a:off x="10028149" y="393774"/>
            <a:ext cx="148192" cy="192705"/>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9" name="Google Shape;5429;p19"/>
          <p:cNvSpPr/>
          <p:nvPr/>
        </p:nvSpPr>
        <p:spPr>
          <a:xfrm rot="-10392468" flipH="1">
            <a:off x="9860913" y="549537"/>
            <a:ext cx="189983" cy="228116"/>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0" name="Google Shape;5430;p19"/>
          <p:cNvSpPr/>
          <p:nvPr/>
        </p:nvSpPr>
        <p:spPr>
          <a:xfrm rot="-10392468" flipH="1">
            <a:off x="9819325" y="682735"/>
            <a:ext cx="135660" cy="158035"/>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1" name="Google Shape;5431;p19"/>
          <p:cNvSpPr/>
          <p:nvPr/>
        </p:nvSpPr>
        <p:spPr>
          <a:xfrm rot="10800000" flipH="1">
            <a:off x="10620570" y="529448"/>
            <a:ext cx="38071"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2" name="Google Shape;5432;p19"/>
          <p:cNvSpPr/>
          <p:nvPr/>
        </p:nvSpPr>
        <p:spPr>
          <a:xfrm rot="-10392468" flipH="1">
            <a:off x="10388737" y="625982"/>
            <a:ext cx="38036"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3" name="Google Shape;5433;p19"/>
          <p:cNvSpPr/>
          <p:nvPr/>
        </p:nvSpPr>
        <p:spPr>
          <a:xfrm rot="-10392468" flipH="1">
            <a:off x="10381000" y="558443"/>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4" name="Google Shape;5434;p19"/>
          <p:cNvSpPr/>
          <p:nvPr/>
        </p:nvSpPr>
        <p:spPr>
          <a:xfrm rot="-10392468" flipH="1">
            <a:off x="9886542" y="219540"/>
            <a:ext cx="38036"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5" name="Google Shape;5435;p19"/>
          <p:cNvSpPr/>
          <p:nvPr/>
        </p:nvSpPr>
        <p:spPr>
          <a:xfrm rot="-10392468" flipH="1">
            <a:off x="9890252" y="283180"/>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6" name="Google Shape;5436;p19"/>
          <p:cNvSpPr/>
          <p:nvPr/>
        </p:nvSpPr>
        <p:spPr>
          <a:xfrm rot="-10392468" flipH="1">
            <a:off x="9957964" y="243868"/>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7" name="Google Shape;5437;p19"/>
          <p:cNvSpPr/>
          <p:nvPr/>
        </p:nvSpPr>
        <p:spPr>
          <a:xfrm rot="-10392468" flipH="1">
            <a:off x="9977284" y="877032"/>
            <a:ext cx="38036"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8" name="Google Shape;5438;p19"/>
          <p:cNvSpPr/>
          <p:nvPr/>
        </p:nvSpPr>
        <p:spPr>
          <a:xfrm rot="-10392468" flipH="1">
            <a:off x="9932847" y="890842"/>
            <a:ext cx="36931"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9" name="Google Shape;5439;p19"/>
          <p:cNvSpPr/>
          <p:nvPr/>
        </p:nvSpPr>
        <p:spPr>
          <a:xfrm rot="-10392468" flipH="1">
            <a:off x="9797858" y="634414"/>
            <a:ext cx="38036"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0" name="Google Shape;5440;p19"/>
          <p:cNvSpPr/>
          <p:nvPr/>
        </p:nvSpPr>
        <p:spPr>
          <a:xfrm rot="-10392468" flipH="1">
            <a:off x="9802488" y="595452"/>
            <a:ext cx="38036"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1" name="Google Shape;5441;p19"/>
          <p:cNvSpPr/>
          <p:nvPr/>
        </p:nvSpPr>
        <p:spPr>
          <a:xfrm rot="-10392468" flipH="1">
            <a:off x="10437664" y="214241"/>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2" name="Google Shape;5442;p19"/>
          <p:cNvSpPr/>
          <p:nvPr/>
        </p:nvSpPr>
        <p:spPr>
          <a:xfrm rot="-10392468" flipH="1">
            <a:off x="10064841" y="339013"/>
            <a:ext cx="38071"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3" name="Google Shape;5443;p19"/>
          <p:cNvSpPr/>
          <p:nvPr/>
        </p:nvSpPr>
        <p:spPr>
          <a:xfrm rot="-10392468" flipH="1">
            <a:off x="10352430" y="400459"/>
            <a:ext cx="38036" cy="30269"/>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444" name="Google Shape;5444;p19"/>
          <p:cNvGrpSpPr/>
          <p:nvPr/>
        </p:nvGrpSpPr>
        <p:grpSpPr>
          <a:xfrm rot="10800000" flipH="1">
            <a:off x="9539075" y="5783899"/>
            <a:ext cx="580563" cy="758991"/>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67" name="Google Shape;5467;p19"/>
          <p:cNvGrpSpPr/>
          <p:nvPr/>
        </p:nvGrpSpPr>
        <p:grpSpPr>
          <a:xfrm rot="10800000" flipH="1">
            <a:off x="-294312" y="-248785"/>
            <a:ext cx="1995365" cy="1947369"/>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82" name="Google Shape;5482;p19"/>
          <p:cNvGrpSpPr/>
          <p:nvPr/>
        </p:nvGrpSpPr>
        <p:grpSpPr>
          <a:xfrm rot="10800000" flipH="1">
            <a:off x="-341423" y="245521"/>
            <a:ext cx="1579122" cy="2123636"/>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30" name="Google Shape;5530;p19"/>
          <p:cNvGrpSpPr/>
          <p:nvPr/>
        </p:nvGrpSpPr>
        <p:grpSpPr>
          <a:xfrm rot="10800000" flipH="1">
            <a:off x="10538979" y="5614394"/>
            <a:ext cx="1485316" cy="1527017"/>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2" name="Google Shape;5592;p19"/>
          <p:cNvGrpSpPr/>
          <p:nvPr/>
        </p:nvGrpSpPr>
        <p:grpSpPr>
          <a:xfrm rot="-5400000">
            <a:off x="7396700" y="6042699"/>
            <a:ext cx="1342667" cy="1119551"/>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4037018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3599"/>
        <p:cNvGrpSpPr/>
        <p:nvPr/>
      </p:nvGrpSpPr>
      <p:grpSpPr>
        <a:xfrm>
          <a:off x="0" y="0"/>
          <a:ext cx="0" cy="0"/>
          <a:chOff x="0" y="0"/>
          <a:chExt cx="0" cy="0"/>
        </a:xfrm>
      </p:grpSpPr>
      <p:sp>
        <p:nvSpPr>
          <p:cNvPr id="3600" name="Google Shape;3600;p14"/>
          <p:cNvSpPr/>
          <p:nvPr/>
        </p:nvSpPr>
        <p:spPr>
          <a:xfrm flipH="1">
            <a:off x="971175" y="6247805"/>
            <a:ext cx="315141" cy="319343"/>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1" name="Google Shape;3601;p14"/>
          <p:cNvSpPr txBox="1">
            <a:spLocks noGrp="1"/>
          </p:cNvSpPr>
          <p:nvPr>
            <p:ph type="title"/>
          </p:nvPr>
        </p:nvSpPr>
        <p:spPr>
          <a:xfrm>
            <a:off x="1234239" y="695500"/>
            <a:ext cx="7612321" cy="7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163551" y="782621"/>
            <a:ext cx="215350" cy="194555"/>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606" name="Google Shape;3606;p14"/>
          <p:cNvSpPr/>
          <p:nvPr/>
        </p:nvSpPr>
        <p:spPr>
          <a:xfrm flipH="1">
            <a:off x="-337887" y="6246034"/>
            <a:ext cx="5620168"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7" name="Google Shape;3607;p14"/>
          <p:cNvSpPr/>
          <p:nvPr/>
        </p:nvSpPr>
        <p:spPr>
          <a:xfrm>
            <a:off x="9137884" y="-41334"/>
            <a:ext cx="3370176" cy="52756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608" name="Google Shape;3608;p14"/>
          <p:cNvGrpSpPr/>
          <p:nvPr/>
        </p:nvGrpSpPr>
        <p:grpSpPr>
          <a:xfrm rot="-3170136">
            <a:off x="240829" y="-708015"/>
            <a:ext cx="577541" cy="1493545"/>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17" name="Google Shape;3617;p14"/>
          <p:cNvGrpSpPr/>
          <p:nvPr/>
        </p:nvGrpSpPr>
        <p:grpSpPr>
          <a:xfrm rot="-3170136">
            <a:off x="247550" y="-411565"/>
            <a:ext cx="584625" cy="1578384"/>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45" name="Google Shape;3645;p14"/>
          <p:cNvGrpSpPr/>
          <p:nvPr/>
        </p:nvGrpSpPr>
        <p:grpSpPr>
          <a:xfrm rot="-2429099" flipH="1">
            <a:off x="-577899" y="5446964"/>
            <a:ext cx="1539430" cy="987465"/>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54" name="Google Shape;3654;p14"/>
          <p:cNvGrpSpPr/>
          <p:nvPr/>
        </p:nvGrpSpPr>
        <p:grpSpPr>
          <a:xfrm rot="5400000">
            <a:off x="572503" y="5945999"/>
            <a:ext cx="480533" cy="1298405"/>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79" name="Google Shape;3679;p14"/>
          <p:cNvGrpSpPr/>
          <p:nvPr/>
        </p:nvGrpSpPr>
        <p:grpSpPr>
          <a:xfrm rot="-5400000" flipH="1">
            <a:off x="-275894" y="6059749"/>
            <a:ext cx="1244629" cy="727880"/>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87" name="Google Shape;3687;p14"/>
          <p:cNvGrpSpPr/>
          <p:nvPr/>
        </p:nvGrpSpPr>
        <p:grpSpPr>
          <a:xfrm>
            <a:off x="11111852" y="601088"/>
            <a:ext cx="1164114" cy="884565"/>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08" name="Google Shape;3708;p14"/>
          <p:cNvGrpSpPr/>
          <p:nvPr/>
        </p:nvGrpSpPr>
        <p:grpSpPr>
          <a:xfrm flipH="1">
            <a:off x="11052112" y="5714164"/>
            <a:ext cx="1130295" cy="1103025"/>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23" name="Google Shape;3723;p14"/>
          <p:cNvGrpSpPr/>
          <p:nvPr/>
        </p:nvGrpSpPr>
        <p:grpSpPr>
          <a:xfrm>
            <a:off x="10857338" y="-41321"/>
            <a:ext cx="1128544" cy="1160228"/>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85" name="Google Shape;3785;p14"/>
          <p:cNvGrpSpPr/>
          <p:nvPr/>
        </p:nvGrpSpPr>
        <p:grpSpPr>
          <a:xfrm rot="-5400000" flipH="1">
            <a:off x="11247497" y="5995000"/>
            <a:ext cx="444265" cy="1200408"/>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0" name="Google Shape;3810;p14"/>
          <p:cNvGrpSpPr/>
          <p:nvPr/>
        </p:nvGrpSpPr>
        <p:grpSpPr>
          <a:xfrm rot="-5400000">
            <a:off x="10652364" y="425702"/>
            <a:ext cx="215884" cy="194073"/>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4" name="Google Shape;3814;p14"/>
          <p:cNvGrpSpPr/>
          <p:nvPr/>
        </p:nvGrpSpPr>
        <p:grpSpPr>
          <a:xfrm>
            <a:off x="11586222" y="5902955"/>
            <a:ext cx="215350" cy="194555"/>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8" name="Google Shape;3818;p14"/>
          <p:cNvGrpSpPr/>
          <p:nvPr/>
        </p:nvGrpSpPr>
        <p:grpSpPr>
          <a:xfrm>
            <a:off x="10836781" y="5995888"/>
            <a:ext cx="215350" cy="194555"/>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6762815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611"/>
        <p:cNvGrpSpPr/>
        <p:nvPr/>
      </p:nvGrpSpPr>
      <p:grpSpPr>
        <a:xfrm>
          <a:off x="0" y="0"/>
          <a:ext cx="0" cy="0"/>
          <a:chOff x="0" y="0"/>
          <a:chExt cx="0" cy="0"/>
        </a:xfrm>
      </p:grpSpPr>
      <p:sp>
        <p:nvSpPr>
          <p:cNvPr id="1612" name="Google Shape;1612;p7"/>
          <p:cNvSpPr/>
          <p:nvPr/>
        </p:nvSpPr>
        <p:spPr>
          <a:xfrm>
            <a:off x="6988602" y="6099067"/>
            <a:ext cx="5250026" cy="821375"/>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13" name="Google Shape;1613;p7"/>
          <p:cNvSpPr txBox="1">
            <a:spLocks noGrp="1"/>
          </p:cNvSpPr>
          <p:nvPr>
            <p:ph type="title"/>
          </p:nvPr>
        </p:nvSpPr>
        <p:spPr>
          <a:xfrm>
            <a:off x="6529973" y="2287233"/>
            <a:ext cx="3734738" cy="7272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3192"/>
            </a:lvl2pPr>
            <a:lvl3pPr lvl="2">
              <a:spcBef>
                <a:spcPts val="0"/>
              </a:spcBef>
              <a:spcAft>
                <a:spcPts val="0"/>
              </a:spcAft>
              <a:buSzPts val="2400"/>
              <a:buNone/>
              <a:defRPr sz="3192"/>
            </a:lvl3pPr>
            <a:lvl4pPr lvl="3">
              <a:spcBef>
                <a:spcPts val="0"/>
              </a:spcBef>
              <a:spcAft>
                <a:spcPts val="0"/>
              </a:spcAft>
              <a:buSzPts val="2400"/>
              <a:buNone/>
              <a:defRPr sz="3192"/>
            </a:lvl4pPr>
            <a:lvl5pPr lvl="4">
              <a:spcBef>
                <a:spcPts val="0"/>
              </a:spcBef>
              <a:spcAft>
                <a:spcPts val="0"/>
              </a:spcAft>
              <a:buSzPts val="2400"/>
              <a:buNone/>
              <a:defRPr sz="3192"/>
            </a:lvl5pPr>
            <a:lvl6pPr lvl="5">
              <a:spcBef>
                <a:spcPts val="0"/>
              </a:spcBef>
              <a:spcAft>
                <a:spcPts val="0"/>
              </a:spcAft>
              <a:buSzPts val="2400"/>
              <a:buNone/>
              <a:defRPr sz="3192"/>
            </a:lvl6pPr>
            <a:lvl7pPr lvl="6">
              <a:spcBef>
                <a:spcPts val="0"/>
              </a:spcBef>
              <a:spcAft>
                <a:spcPts val="0"/>
              </a:spcAft>
              <a:buSzPts val="2400"/>
              <a:buNone/>
              <a:defRPr sz="3192"/>
            </a:lvl7pPr>
            <a:lvl8pPr lvl="7">
              <a:spcBef>
                <a:spcPts val="0"/>
              </a:spcBef>
              <a:spcAft>
                <a:spcPts val="0"/>
              </a:spcAft>
              <a:buSzPts val="2400"/>
              <a:buNone/>
              <a:defRPr sz="3192"/>
            </a:lvl8pPr>
            <a:lvl9pPr lvl="8">
              <a:spcBef>
                <a:spcPts val="0"/>
              </a:spcBef>
              <a:spcAft>
                <a:spcPts val="0"/>
              </a:spcAft>
              <a:buSzPts val="2400"/>
              <a:buNone/>
              <a:defRPr sz="3192"/>
            </a:lvl9pPr>
          </a:lstStyle>
          <a:p>
            <a:endParaRPr/>
          </a:p>
        </p:txBody>
      </p:sp>
      <p:sp>
        <p:nvSpPr>
          <p:cNvPr id="1614" name="Google Shape;1614;p7"/>
          <p:cNvSpPr txBox="1">
            <a:spLocks noGrp="1"/>
          </p:cNvSpPr>
          <p:nvPr>
            <p:ph type="body" idx="1"/>
          </p:nvPr>
        </p:nvSpPr>
        <p:spPr>
          <a:xfrm>
            <a:off x="6295754" y="3014433"/>
            <a:ext cx="3968957" cy="1662400"/>
          </a:xfrm>
          <a:prstGeom prst="rect">
            <a:avLst/>
          </a:prstGeom>
        </p:spPr>
        <p:txBody>
          <a:bodyPr spcFirstLastPara="1" wrap="square" lIns="91425" tIns="91425" rIns="91425" bIns="91425" anchor="t" anchorCtr="0">
            <a:noAutofit/>
          </a:bodyPr>
          <a:lstStyle>
            <a:lvl1pPr marL="608076" lvl="0" indent="-405384" algn="r">
              <a:spcBef>
                <a:spcPts val="0"/>
              </a:spcBef>
              <a:spcAft>
                <a:spcPts val="0"/>
              </a:spcAft>
              <a:buSzPts val="1200"/>
              <a:buChar char="●"/>
              <a:defRPr>
                <a:latin typeface="Nunito"/>
                <a:ea typeface="Nunito"/>
                <a:cs typeface="Nunito"/>
                <a:sym typeface="Nunito"/>
              </a:defRPr>
            </a:lvl1pPr>
            <a:lvl2pPr marL="1216152" lvl="1" indent="-405384">
              <a:spcBef>
                <a:spcPts val="0"/>
              </a:spcBef>
              <a:spcAft>
                <a:spcPts val="0"/>
              </a:spcAft>
              <a:buSzPts val="1200"/>
              <a:buChar char="○"/>
              <a:defRPr sz="1596"/>
            </a:lvl2pPr>
            <a:lvl3pPr marL="1824228" lvl="2" indent="-405384">
              <a:spcBef>
                <a:spcPts val="0"/>
              </a:spcBef>
              <a:spcAft>
                <a:spcPts val="0"/>
              </a:spcAft>
              <a:buSzPts val="1200"/>
              <a:buChar char="■"/>
              <a:defRPr sz="1596"/>
            </a:lvl3pPr>
            <a:lvl4pPr marL="2432304" lvl="3" indent="-405384">
              <a:spcBef>
                <a:spcPts val="0"/>
              </a:spcBef>
              <a:spcAft>
                <a:spcPts val="0"/>
              </a:spcAft>
              <a:buSzPts val="1200"/>
              <a:buChar char="●"/>
              <a:defRPr sz="1596"/>
            </a:lvl4pPr>
            <a:lvl5pPr marL="3040380" lvl="4" indent="-405384">
              <a:spcBef>
                <a:spcPts val="0"/>
              </a:spcBef>
              <a:spcAft>
                <a:spcPts val="0"/>
              </a:spcAft>
              <a:buSzPts val="1200"/>
              <a:buChar char="○"/>
              <a:defRPr sz="1596"/>
            </a:lvl5pPr>
            <a:lvl6pPr marL="3648456" lvl="5" indent="-405384">
              <a:spcBef>
                <a:spcPts val="0"/>
              </a:spcBef>
              <a:spcAft>
                <a:spcPts val="0"/>
              </a:spcAft>
              <a:buSzPts val="1200"/>
              <a:buChar char="■"/>
              <a:defRPr sz="1596"/>
            </a:lvl6pPr>
            <a:lvl7pPr marL="4256532" lvl="6" indent="-405384">
              <a:spcBef>
                <a:spcPts val="0"/>
              </a:spcBef>
              <a:spcAft>
                <a:spcPts val="0"/>
              </a:spcAft>
              <a:buSzPts val="1200"/>
              <a:buChar char="●"/>
              <a:defRPr sz="1596"/>
            </a:lvl7pPr>
            <a:lvl8pPr marL="4864608" lvl="7" indent="-405384">
              <a:spcBef>
                <a:spcPts val="0"/>
              </a:spcBef>
              <a:spcAft>
                <a:spcPts val="0"/>
              </a:spcAft>
              <a:buSzPts val="1200"/>
              <a:buChar char="○"/>
              <a:defRPr sz="1596"/>
            </a:lvl8pPr>
            <a:lvl9pPr marL="5472684" lvl="8" indent="-405384">
              <a:spcBef>
                <a:spcPts val="0"/>
              </a:spcBef>
              <a:spcAft>
                <a:spcPts val="0"/>
              </a:spcAft>
              <a:buSzPts val="1200"/>
              <a:buChar char="■"/>
              <a:defRPr sz="1596"/>
            </a:lvl9pPr>
          </a:lstStyle>
          <a:p>
            <a:endParaRPr/>
          </a:p>
        </p:txBody>
      </p:sp>
      <p:sp>
        <p:nvSpPr>
          <p:cNvPr id="1615" name="Google Shape;1615;p7"/>
          <p:cNvSpPr/>
          <p:nvPr/>
        </p:nvSpPr>
        <p:spPr>
          <a:xfrm flipH="1">
            <a:off x="-269302" y="-119310"/>
            <a:ext cx="4492375" cy="70324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616" name="Google Shape;1616;p7"/>
          <p:cNvGrpSpPr/>
          <p:nvPr/>
        </p:nvGrpSpPr>
        <p:grpSpPr>
          <a:xfrm flipH="1">
            <a:off x="10667068" y="-225529"/>
            <a:ext cx="1428656" cy="915695"/>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25" name="Google Shape;1625;p7"/>
          <p:cNvGrpSpPr/>
          <p:nvPr/>
        </p:nvGrpSpPr>
        <p:grpSpPr>
          <a:xfrm>
            <a:off x="10524194" y="5162843"/>
            <a:ext cx="1714433" cy="1882509"/>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76" name="Google Shape;1676;p7"/>
          <p:cNvGrpSpPr/>
          <p:nvPr/>
        </p:nvGrpSpPr>
        <p:grpSpPr>
          <a:xfrm flipH="1">
            <a:off x="-269221" y="6180597"/>
            <a:ext cx="1160975" cy="52228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86" name="Google Shape;1686;p7"/>
          <p:cNvGrpSpPr/>
          <p:nvPr/>
        </p:nvGrpSpPr>
        <p:grpSpPr>
          <a:xfrm flipH="1">
            <a:off x="-185554" y="-101851"/>
            <a:ext cx="1077300" cy="1107545"/>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48" name="Google Shape;1748;p7"/>
          <p:cNvGrpSpPr/>
          <p:nvPr/>
        </p:nvGrpSpPr>
        <p:grpSpPr>
          <a:xfrm rot="5400000" flipH="1">
            <a:off x="1758867" y="17015"/>
            <a:ext cx="156581" cy="140762"/>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52" name="Google Shape;1752;p7"/>
          <p:cNvSpPr txBox="1">
            <a:spLocks noGrp="1"/>
          </p:cNvSpPr>
          <p:nvPr>
            <p:ph type="subTitle" idx="2"/>
          </p:nvPr>
        </p:nvSpPr>
        <p:spPr>
          <a:xfrm>
            <a:off x="2451067" y="4676832"/>
            <a:ext cx="2696113" cy="5580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227786" y="-225509"/>
            <a:ext cx="913791" cy="918956"/>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81" name="Google Shape;1781;p7"/>
          <p:cNvGrpSpPr/>
          <p:nvPr/>
        </p:nvGrpSpPr>
        <p:grpSpPr>
          <a:xfrm>
            <a:off x="817583" y="-260977"/>
            <a:ext cx="663937" cy="643609"/>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01" name="Google Shape;1801;p7"/>
          <p:cNvGrpSpPr/>
          <p:nvPr/>
        </p:nvGrpSpPr>
        <p:grpSpPr>
          <a:xfrm flipH="1">
            <a:off x="2050971" y="-236825"/>
            <a:ext cx="528835" cy="741032"/>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24" name="Google Shape;1824;p7"/>
          <p:cNvGrpSpPr/>
          <p:nvPr/>
        </p:nvGrpSpPr>
        <p:grpSpPr>
          <a:xfrm flipH="1">
            <a:off x="11446674" y="-90176"/>
            <a:ext cx="690545" cy="1084192"/>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47" name="Google Shape;1847;p7"/>
          <p:cNvGrpSpPr/>
          <p:nvPr/>
        </p:nvGrpSpPr>
        <p:grpSpPr>
          <a:xfrm flipH="1">
            <a:off x="11105069" y="1178146"/>
            <a:ext cx="1171068" cy="889837"/>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67" name="Google Shape;1867;p7"/>
          <p:cNvGrpSpPr/>
          <p:nvPr/>
        </p:nvGrpSpPr>
        <p:grpSpPr>
          <a:xfrm rot="5400000" flipH="1">
            <a:off x="11713662" y="1129582"/>
            <a:ext cx="156581" cy="140762"/>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678134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1"/>
        <p:cNvGrpSpPr/>
        <p:nvPr/>
      </p:nvGrpSpPr>
      <p:grpSpPr>
        <a:xfrm>
          <a:off x="0" y="0"/>
          <a:ext cx="0" cy="0"/>
          <a:chOff x="0" y="0"/>
          <a:chExt cx="0" cy="0"/>
        </a:xfrm>
      </p:grpSpPr>
      <p:sp>
        <p:nvSpPr>
          <p:cNvPr id="452" name="Google Shape;452;p3"/>
          <p:cNvSpPr txBox="1">
            <a:spLocks noGrp="1"/>
          </p:cNvSpPr>
          <p:nvPr>
            <p:ph type="subTitle" idx="1"/>
          </p:nvPr>
        </p:nvSpPr>
        <p:spPr>
          <a:xfrm>
            <a:off x="6552398" y="3421324"/>
            <a:ext cx="4008459" cy="8728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None/>
              <a:defRPr sz="3990"/>
            </a:lvl1pPr>
            <a:lvl2pPr lvl="1" algn="ctr" rtl="0">
              <a:lnSpc>
                <a:spcPct val="90000"/>
              </a:lnSpc>
              <a:spcBef>
                <a:spcPts val="0"/>
              </a:spcBef>
              <a:spcAft>
                <a:spcPts val="0"/>
              </a:spcAft>
              <a:buNone/>
              <a:defRPr sz="3990"/>
            </a:lvl2pPr>
            <a:lvl3pPr lvl="2" algn="ctr" rtl="0">
              <a:lnSpc>
                <a:spcPct val="90000"/>
              </a:lnSpc>
              <a:spcBef>
                <a:spcPts val="0"/>
              </a:spcBef>
              <a:spcAft>
                <a:spcPts val="0"/>
              </a:spcAft>
              <a:buNone/>
              <a:defRPr sz="3990"/>
            </a:lvl3pPr>
            <a:lvl4pPr lvl="3" algn="ctr" rtl="0">
              <a:lnSpc>
                <a:spcPct val="90000"/>
              </a:lnSpc>
              <a:spcBef>
                <a:spcPts val="0"/>
              </a:spcBef>
              <a:spcAft>
                <a:spcPts val="0"/>
              </a:spcAft>
              <a:buNone/>
              <a:defRPr sz="3990"/>
            </a:lvl4pPr>
            <a:lvl5pPr lvl="4" algn="ctr" rtl="0">
              <a:lnSpc>
                <a:spcPct val="90000"/>
              </a:lnSpc>
              <a:spcBef>
                <a:spcPts val="0"/>
              </a:spcBef>
              <a:spcAft>
                <a:spcPts val="0"/>
              </a:spcAft>
              <a:buNone/>
              <a:defRPr sz="3990"/>
            </a:lvl5pPr>
            <a:lvl6pPr lvl="5" algn="ctr" rtl="0">
              <a:lnSpc>
                <a:spcPct val="90000"/>
              </a:lnSpc>
              <a:spcBef>
                <a:spcPts val="0"/>
              </a:spcBef>
              <a:spcAft>
                <a:spcPts val="0"/>
              </a:spcAft>
              <a:buNone/>
              <a:defRPr sz="3990"/>
            </a:lvl6pPr>
            <a:lvl7pPr lvl="6" algn="ctr" rtl="0">
              <a:lnSpc>
                <a:spcPct val="90000"/>
              </a:lnSpc>
              <a:spcBef>
                <a:spcPts val="0"/>
              </a:spcBef>
              <a:spcAft>
                <a:spcPts val="0"/>
              </a:spcAft>
              <a:buNone/>
              <a:defRPr sz="3990"/>
            </a:lvl7pPr>
            <a:lvl8pPr lvl="7" algn="ctr" rtl="0">
              <a:lnSpc>
                <a:spcPct val="90000"/>
              </a:lnSpc>
              <a:spcBef>
                <a:spcPts val="0"/>
              </a:spcBef>
              <a:spcAft>
                <a:spcPts val="0"/>
              </a:spcAft>
              <a:buNone/>
              <a:defRPr sz="3990"/>
            </a:lvl8pPr>
            <a:lvl9pPr lvl="8" algn="ctr" rtl="0">
              <a:lnSpc>
                <a:spcPct val="90000"/>
              </a:lnSpc>
              <a:spcBef>
                <a:spcPts val="0"/>
              </a:spcBef>
              <a:spcAft>
                <a:spcPts val="0"/>
              </a:spcAft>
              <a:buNone/>
              <a:defRPr sz="3990"/>
            </a:lvl9pPr>
          </a:lstStyle>
          <a:p>
            <a:endParaRPr/>
          </a:p>
        </p:txBody>
      </p:sp>
      <p:sp>
        <p:nvSpPr>
          <p:cNvPr id="453" name="Google Shape;453;p3"/>
          <p:cNvSpPr txBox="1">
            <a:spLocks noGrp="1"/>
          </p:cNvSpPr>
          <p:nvPr>
            <p:ph type="subTitle" idx="2"/>
          </p:nvPr>
        </p:nvSpPr>
        <p:spPr>
          <a:xfrm>
            <a:off x="6220621" y="4466791"/>
            <a:ext cx="4672013" cy="788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128">
                <a:latin typeface="Montserrat"/>
                <a:ea typeface="Montserrat"/>
                <a:cs typeface="Montserrat"/>
                <a:sym typeface="Montserrat"/>
              </a:defRPr>
            </a:lvl1pPr>
            <a:lvl2pPr lvl="1" algn="ctr" rtl="0">
              <a:spcBef>
                <a:spcPts val="0"/>
              </a:spcBef>
              <a:spcAft>
                <a:spcPts val="0"/>
              </a:spcAft>
              <a:buNone/>
              <a:defRPr>
                <a:solidFill>
                  <a:schemeClr val="dk2"/>
                </a:solidFill>
                <a:latin typeface="Montserrat"/>
                <a:ea typeface="Montserrat"/>
                <a:cs typeface="Montserrat"/>
                <a:sym typeface="Montserrat"/>
              </a:defRPr>
            </a:lvl2pPr>
            <a:lvl3pPr lvl="2" algn="ctr" rtl="0">
              <a:spcBef>
                <a:spcPts val="0"/>
              </a:spcBef>
              <a:spcAft>
                <a:spcPts val="0"/>
              </a:spcAft>
              <a:buNone/>
              <a:defRPr>
                <a:solidFill>
                  <a:schemeClr val="dk2"/>
                </a:solidFill>
                <a:latin typeface="Montserrat"/>
                <a:ea typeface="Montserrat"/>
                <a:cs typeface="Montserrat"/>
                <a:sym typeface="Montserrat"/>
              </a:defRPr>
            </a:lvl3pPr>
            <a:lvl4pPr lvl="3" algn="ctr" rtl="0">
              <a:spcBef>
                <a:spcPts val="0"/>
              </a:spcBef>
              <a:spcAft>
                <a:spcPts val="0"/>
              </a:spcAft>
              <a:buNone/>
              <a:defRPr>
                <a:solidFill>
                  <a:schemeClr val="dk2"/>
                </a:solidFill>
                <a:latin typeface="Montserrat"/>
                <a:ea typeface="Montserrat"/>
                <a:cs typeface="Montserrat"/>
                <a:sym typeface="Montserrat"/>
              </a:defRPr>
            </a:lvl4pPr>
            <a:lvl5pPr lvl="4" algn="ctr" rtl="0">
              <a:spcBef>
                <a:spcPts val="0"/>
              </a:spcBef>
              <a:spcAft>
                <a:spcPts val="0"/>
              </a:spcAft>
              <a:buNone/>
              <a:defRPr>
                <a:solidFill>
                  <a:schemeClr val="dk2"/>
                </a:solidFill>
                <a:latin typeface="Montserrat"/>
                <a:ea typeface="Montserrat"/>
                <a:cs typeface="Montserrat"/>
                <a:sym typeface="Montserrat"/>
              </a:defRPr>
            </a:lvl5pPr>
            <a:lvl6pPr lvl="5" algn="ctr" rtl="0">
              <a:spcBef>
                <a:spcPts val="0"/>
              </a:spcBef>
              <a:spcAft>
                <a:spcPts val="0"/>
              </a:spcAft>
              <a:buNone/>
              <a:defRPr>
                <a:solidFill>
                  <a:schemeClr val="dk2"/>
                </a:solidFill>
                <a:latin typeface="Montserrat"/>
                <a:ea typeface="Montserrat"/>
                <a:cs typeface="Montserrat"/>
                <a:sym typeface="Montserrat"/>
              </a:defRPr>
            </a:lvl6pPr>
            <a:lvl7pPr lvl="6" algn="ctr" rtl="0">
              <a:spcBef>
                <a:spcPts val="0"/>
              </a:spcBef>
              <a:spcAft>
                <a:spcPts val="0"/>
              </a:spcAft>
              <a:buNone/>
              <a:defRPr>
                <a:solidFill>
                  <a:schemeClr val="dk2"/>
                </a:solidFill>
                <a:latin typeface="Montserrat"/>
                <a:ea typeface="Montserrat"/>
                <a:cs typeface="Montserrat"/>
                <a:sym typeface="Montserrat"/>
              </a:defRPr>
            </a:lvl7pPr>
            <a:lvl8pPr lvl="7" algn="ctr" rtl="0">
              <a:spcBef>
                <a:spcPts val="0"/>
              </a:spcBef>
              <a:spcAft>
                <a:spcPts val="0"/>
              </a:spcAft>
              <a:buNone/>
              <a:defRPr>
                <a:solidFill>
                  <a:schemeClr val="dk2"/>
                </a:solidFill>
                <a:latin typeface="Montserrat"/>
                <a:ea typeface="Montserrat"/>
                <a:cs typeface="Montserrat"/>
                <a:sym typeface="Montserrat"/>
              </a:defRPr>
            </a:lvl8pPr>
            <a:lvl9pPr lvl="8" algn="ctr" rtl="0">
              <a:spcBef>
                <a:spcPts val="0"/>
              </a:spcBef>
              <a:spcAft>
                <a:spcPts val="0"/>
              </a:spcAft>
              <a:buNone/>
              <a:defRPr>
                <a:solidFill>
                  <a:schemeClr val="dk2"/>
                </a:solidFill>
                <a:latin typeface="Montserrat"/>
                <a:ea typeface="Montserrat"/>
                <a:cs typeface="Montserrat"/>
                <a:sym typeface="Montserrat"/>
              </a:defRPr>
            </a:lvl9pPr>
          </a:lstStyle>
          <a:p>
            <a:endParaRPr/>
          </a:p>
        </p:txBody>
      </p:sp>
      <p:sp>
        <p:nvSpPr>
          <p:cNvPr id="454" name="Google Shape;454;p3"/>
          <p:cNvSpPr txBox="1">
            <a:spLocks noGrp="1"/>
          </p:cNvSpPr>
          <p:nvPr>
            <p:ph type="title" hasCustomPrompt="1"/>
          </p:nvPr>
        </p:nvSpPr>
        <p:spPr>
          <a:xfrm>
            <a:off x="6910310" y="1519476"/>
            <a:ext cx="3292634" cy="15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16492"/>
            </a:lvl1pPr>
            <a:lvl2pPr lvl="1" algn="ctr" rtl="0">
              <a:spcBef>
                <a:spcPts val="0"/>
              </a:spcBef>
              <a:spcAft>
                <a:spcPts val="0"/>
              </a:spcAft>
              <a:buClr>
                <a:schemeClr val="accent4"/>
              </a:buClr>
              <a:buSzPts val="12400"/>
              <a:buNone/>
              <a:defRPr sz="16492">
                <a:solidFill>
                  <a:schemeClr val="accent4"/>
                </a:solidFill>
              </a:defRPr>
            </a:lvl2pPr>
            <a:lvl3pPr lvl="2" algn="ctr" rtl="0">
              <a:spcBef>
                <a:spcPts val="0"/>
              </a:spcBef>
              <a:spcAft>
                <a:spcPts val="0"/>
              </a:spcAft>
              <a:buClr>
                <a:schemeClr val="accent4"/>
              </a:buClr>
              <a:buSzPts val="12400"/>
              <a:buNone/>
              <a:defRPr sz="16492">
                <a:solidFill>
                  <a:schemeClr val="accent4"/>
                </a:solidFill>
              </a:defRPr>
            </a:lvl3pPr>
            <a:lvl4pPr lvl="3" algn="ctr" rtl="0">
              <a:spcBef>
                <a:spcPts val="0"/>
              </a:spcBef>
              <a:spcAft>
                <a:spcPts val="0"/>
              </a:spcAft>
              <a:buClr>
                <a:schemeClr val="accent4"/>
              </a:buClr>
              <a:buSzPts val="12400"/>
              <a:buNone/>
              <a:defRPr sz="16492">
                <a:solidFill>
                  <a:schemeClr val="accent4"/>
                </a:solidFill>
              </a:defRPr>
            </a:lvl4pPr>
            <a:lvl5pPr lvl="4" algn="ctr" rtl="0">
              <a:spcBef>
                <a:spcPts val="0"/>
              </a:spcBef>
              <a:spcAft>
                <a:spcPts val="0"/>
              </a:spcAft>
              <a:buClr>
                <a:schemeClr val="accent4"/>
              </a:buClr>
              <a:buSzPts val="12400"/>
              <a:buNone/>
              <a:defRPr sz="16492">
                <a:solidFill>
                  <a:schemeClr val="accent4"/>
                </a:solidFill>
              </a:defRPr>
            </a:lvl5pPr>
            <a:lvl6pPr lvl="5" algn="ctr" rtl="0">
              <a:spcBef>
                <a:spcPts val="0"/>
              </a:spcBef>
              <a:spcAft>
                <a:spcPts val="0"/>
              </a:spcAft>
              <a:buClr>
                <a:schemeClr val="accent4"/>
              </a:buClr>
              <a:buSzPts val="12400"/>
              <a:buNone/>
              <a:defRPr sz="16492">
                <a:solidFill>
                  <a:schemeClr val="accent4"/>
                </a:solidFill>
              </a:defRPr>
            </a:lvl6pPr>
            <a:lvl7pPr lvl="6" algn="ctr" rtl="0">
              <a:spcBef>
                <a:spcPts val="0"/>
              </a:spcBef>
              <a:spcAft>
                <a:spcPts val="0"/>
              </a:spcAft>
              <a:buClr>
                <a:schemeClr val="accent4"/>
              </a:buClr>
              <a:buSzPts val="12400"/>
              <a:buNone/>
              <a:defRPr sz="16492">
                <a:solidFill>
                  <a:schemeClr val="accent4"/>
                </a:solidFill>
              </a:defRPr>
            </a:lvl7pPr>
            <a:lvl8pPr lvl="7" algn="ctr" rtl="0">
              <a:spcBef>
                <a:spcPts val="0"/>
              </a:spcBef>
              <a:spcAft>
                <a:spcPts val="0"/>
              </a:spcAft>
              <a:buClr>
                <a:schemeClr val="accent4"/>
              </a:buClr>
              <a:buSzPts val="12400"/>
              <a:buNone/>
              <a:defRPr sz="16492">
                <a:solidFill>
                  <a:schemeClr val="accent4"/>
                </a:solidFill>
              </a:defRPr>
            </a:lvl8pPr>
            <a:lvl9pPr lvl="8" algn="ctr" rtl="0">
              <a:spcBef>
                <a:spcPts val="0"/>
              </a:spcBef>
              <a:spcAft>
                <a:spcPts val="0"/>
              </a:spcAft>
              <a:buClr>
                <a:schemeClr val="accent4"/>
              </a:buClr>
              <a:buSzPts val="12400"/>
              <a:buNone/>
              <a:defRPr sz="16492">
                <a:solidFill>
                  <a:schemeClr val="accent4"/>
                </a:solidFill>
              </a:defRPr>
            </a:lvl9pPr>
          </a:lstStyle>
          <a:p>
            <a:r>
              <a:t>xx%</a:t>
            </a:r>
          </a:p>
        </p:txBody>
      </p:sp>
      <p:grpSp>
        <p:nvGrpSpPr>
          <p:cNvPr id="455" name="Google Shape;455;p3"/>
          <p:cNvGrpSpPr/>
          <p:nvPr/>
        </p:nvGrpSpPr>
        <p:grpSpPr>
          <a:xfrm>
            <a:off x="8684905" y="6369864"/>
            <a:ext cx="198963" cy="180968"/>
            <a:chOff x="7894217" y="3432112"/>
            <a:chExt cx="161913" cy="146905"/>
          </a:xfrm>
        </p:grpSpPr>
        <p:sp>
          <p:nvSpPr>
            <p:cNvPr id="456" name="Google Shape;456;p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7" name="Google Shape;457;p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8" name="Google Shape;458;p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59" name="Google Shape;459;p3"/>
          <p:cNvSpPr/>
          <p:nvPr/>
        </p:nvSpPr>
        <p:spPr>
          <a:xfrm rot="10800000">
            <a:off x="6710199" y="6099282"/>
            <a:ext cx="5722689" cy="89585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0" name="Google Shape;460;p3"/>
          <p:cNvGrpSpPr/>
          <p:nvPr/>
        </p:nvGrpSpPr>
        <p:grpSpPr>
          <a:xfrm>
            <a:off x="182191" y="5212106"/>
            <a:ext cx="405820" cy="530892"/>
            <a:chOff x="1304140" y="978228"/>
            <a:chExt cx="436509" cy="569545"/>
          </a:xfrm>
        </p:grpSpPr>
        <p:sp>
          <p:nvSpPr>
            <p:cNvPr id="461" name="Google Shape;461;p3"/>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2" name="Google Shape;462;p3"/>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3" name="Google Shape;463;p3"/>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4" name="Google Shape;464;p3"/>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5" name="Google Shape;465;p3"/>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6" name="Google Shape;466;p3"/>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7" name="Google Shape;467;p3"/>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8" name="Google Shape;468;p3"/>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9" name="Google Shape;469;p3"/>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0" name="Google Shape;470;p3"/>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1" name="Google Shape;471;p3"/>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2" name="Google Shape;472;p3"/>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3" name="Google Shape;473;p3"/>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4" name="Google Shape;474;p3"/>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5" name="Google Shape;475;p3"/>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6" name="Google Shape;476;p3"/>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7" name="Google Shape;477;p3"/>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8" name="Google Shape;478;p3"/>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9" name="Google Shape;479;p3"/>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0" name="Google Shape;480;p3"/>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1" name="Google Shape;481;p3"/>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2" name="Google Shape;482;p3"/>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83" name="Google Shape;483;p3"/>
          <p:cNvGrpSpPr/>
          <p:nvPr/>
        </p:nvGrpSpPr>
        <p:grpSpPr>
          <a:xfrm rot="-5400000">
            <a:off x="10253994" y="6226760"/>
            <a:ext cx="417284" cy="1127504"/>
            <a:chOff x="7607455" y="4238363"/>
            <a:chExt cx="438017" cy="1186459"/>
          </a:xfrm>
        </p:grpSpPr>
        <p:sp>
          <p:nvSpPr>
            <p:cNvPr id="484" name="Google Shape;484;p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5" name="Google Shape;485;p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6" name="Google Shape;486;p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7" name="Google Shape;487;p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8" name="Google Shape;488;p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9" name="Google Shape;489;p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0" name="Google Shape;490;p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1" name="Google Shape;491;p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2" name="Google Shape;492;p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3" name="Google Shape;493;p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4" name="Google Shape;494;p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5" name="Google Shape;495;p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6" name="Google Shape;496;p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7" name="Google Shape;497;p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8" name="Google Shape;498;p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9" name="Google Shape;499;p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0" name="Google Shape;500;p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1" name="Google Shape;501;p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2" name="Google Shape;502;p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3" name="Google Shape;503;p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4" name="Google Shape;504;p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5" name="Google Shape;505;p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6" name="Google Shape;506;p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7" name="Google Shape;507;p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08" name="Google Shape;508;p3"/>
          <p:cNvGrpSpPr/>
          <p:nvPr/>
        </p:nvGrpSpPr>
        <p:grpSpPr>
          <a:xfrm>
            <a:off x="10839943" y="5754249"/>
            <a:ext cx="1193688" cy="1310712"/>
            <a:chOff x="2318158" y="4088320"/>
            <a:chExt cx="1256104" cy="1375835"/>
          </a:xfrm>
        </p:grpSpPr>
        <p:sp>
          <p:nvSpPr>
            <p:cNvPr id="509" name="Google Shape;509;p3"/>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0" name="Google Shape;510;p3"/>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1" name="Google Shape;511;p3"/>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2" name="Google Shape;512;p3"/>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3" name="Google Shape;513;p3"/>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4" name="Google Shape;514;p3"/>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5" name="Google Shape;515;p3"/>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6" name="Google Shape;516;p3"/>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7" name="Google Shape;517;p3"/>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8" name="Google Shape;518;p3"/>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 name="Google Shape;519;p3"/>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 name="Google Shape;520;p3"/>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 name="Google Shape;521;p3"/>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 name="Google Shape;522;p3"/>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 name="Google Shape;523;p3"/>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 name="Google Shape;524;p3"/>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 name="Google Shape;525;p3"/>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3"/>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3"/>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3"/>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3"/>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3"/>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3"/>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3"/>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3"/>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3"/>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 name="Google Shape;535;p3"/>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 name="Google Shape;536;p3"/>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 name="Google Shape;537;p3"/>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 name="Google Shape;538;p3"/>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 name="Google Shape;539;p3"/>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 name="Google Shape;540;p3"/>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 name="Google Shape;541;p3"/>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 name="Google Shape;542;p3"/>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 name="Google Shape;543;p3"/>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 name="Google Shape;544;p3"/>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3"/>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3"/>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 name="Google Shape;547;p3"/>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 name="Google Shape;548;p3"/>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3"/>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3"/>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 name="Google Shape;551;p3"/>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 name="Google Shape;552;p3"/>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 name="Google Shape;553;p3"/>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 name="Google Shape;554;p3"/>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3"/>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3"/>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 name="Google Shape;557;p3"/>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 name="Google Shape;558;p3"/>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 name="Google Shape;559;p3"/>
          <p:cNvGrpSpPr/>
          <p:nvPr/>
        </p:nvGrpSpPr>
        <p:grpSpPr>
          <a:xfrm>
            <a:off x="10455795" y="-89776"/>
            <a:ext cx="457890" cy="598616"/>
            <a:chOff x="3289399" y="3455662"/>
            <a:chExt cx="436502" cy="569243"/>
          </a:xfrm>
        </p:grpSpPr>
        <p:sp>
          <p:nvSpPr>
            <p:cNvPr id="560" name="Google Shape;560;p3"/>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 name="Google Shape;561;p3"/>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 name="Google Shape;562;p3"/>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 name="Google Shape;563;p3"/>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 name="Google Shape;564;p3"/>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 name="Google Shape;565;p3"/>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 name="Google Shape;566;p3"/>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 name="Google Shape;567;p3"/>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 name="Google Shape;568;p3"/>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 name="Google Shape;569;p3"/>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 name="Google Shape;570;p3"/>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 name="Google Shape;571;p3"/>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 name="Google Shape;572;p3"/>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 name="Google Shape;573;p3"/>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 name="Google Shape;574;p3"/>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5" name="Google Shape;575;p3"/>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6" name="Google Shape;576;p3"/>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 name="Google Shape;577;p3"/>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 name="Google Shape;578;p3"/>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 name="Google Shape;579;p3"/>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 name="Google Shape;580;p3"/>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1" name="Google Shape;581;p3"/>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82" name="Google Shape;582;p3"/>
          <p:cNvGrpSpPr/>
          <p:nvPr/>
        </p:nvGrpSpPr>
        <p:grpSpPr>
          <a:xfrm>
            <a:off x="11574439" y="5551670"/>
            <a:ext cx="676163" cy="304156"/>
            <a:chOff x="8502760" y="3542528"/>
            <a:chExt cx="711519" cy="319269"/>
          </a:xfrm>
        </p:grpSpPr>
        <p:sp>
          <p:nvSpPr>
            <p:cNvPr id="583" name="Google Shape;583;p3"/>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 name="Google Shape;584;p3"/>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5" name="Google Shape;585;p3"/>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6" name="Google Shape;586;p3"/>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 name="Google Shape;587;p3"/>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 name="Google Shape;588;p3"/>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 name="Google Shape;589;p3"/>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 name="Google Shape;590;p3"/>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 name="Google Shape;591;p3"/>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92" name="Google Shape;592;p3"/>
          <p:cNvGrpSpPr/>
          <p:nvPr/>
        </p:nvGrpSpPr>
        <p:grpSpPr>
          <a:xfrm>
            <a:off x="10961476" y="89741"/>
            <a:ext cx="1497513" cy="1121769"/>
            <a:chOff x="7809743" y="1407245"/>
            <a:chExt cx="1427565" cy="1066727"/>
          </a:xfrm>
        </p:grpSpPr>
        <p:sp>
          <p:nvSpPr>
            <p:cNvPr id="593" name="Google Shape;593;p3"/>
            <p:cNvSpPr/>
            <p:nvPr/>
          </p:nvSpPr>
          <p:spPr>
            <a:xfrm>
              <a:off x="7809743" y="1407245"/>
              <a:ext cx="1427565" cy="1066727"/>
            </a:xfrm>
            <a:custGeom>
              <a:avLst/>
              <a:gdLst/>
              <a:ahLst/>
              <a:cxnLst/>
              <a:rect l="l" t="t" r="r" b="b"/>
              <a:pathLst>
                <a:path w="47653" h="35608" extrusionOk="0">
                  <a:moveTo>
                    <a:pt x="10687" y="0"/>
                  </a:moveTo>
                  <a:cubicBezTo>
                    <a:pt x="9318" y="0"/>
                    <a:pt x="8106" y="427"/>
                    <a:pt x="7557" y="1782"/>
                  </a:cubicBezTo>
                  <a:cubicBezTo>
                    <a:pt x="6156" y="5285"/>
                    <a:pt x="11960" y="7853"/>
                    <a:pt x="14062" y="9021"/>
                  </a:cubicBezTo>
                  <a:cubicBezTo>
                    <a:pt x="19199" y="12490"/>
                    <a:pt x="25270" y="14358"/>
                    <a:pt x="30407" y="17861"/>
                  </a:cubicBezTo>
                  <a:cubicBezTo>
                    <a:pt x="28067" y="17276"/>
                    <a:pt x="16214" y="14414"/>
                    <a:pt x="8199" y="14414"/>
                  </a:cubicBezTo>
                  <a:cubicBezTo>
                    <a:pt x="3417" y="14414"/>
                    <a:pt x="0" y="15432"/>
                    <a:pt x="786" y="18561"/>
                  </a:cubicBezTo>
                  <a:cubicBezTo>
                    <a:pt x="2187" y="24399"/>
                    <a:pt x="24569" y="22998"/>
                    <a:pt x="29706" y="24632"/>
                  </a:cubicBezTo>
                  <a:cubicBezTo>
                    <a:pt x="29466" y="24623"/>
                    <a:pt x="29220" y="24619"/>
                    <a:pt x="28971" y="24619"/>
                  </a:cubicBezTo>
                  <a:cubicBezTo>
                    <a:pt x="22677" y="24619"/>
                    <a:pt x="13625" y="27407"/>
                    <a:pt x="8491" y="30937"/>
                  </a:cubicBezTo>
                  <a:cubicBezTo>
                    <a:pt x="3921" y="34058"/>
                    <a:pt x="5815" y="35607"/>
                    <a:pt x="9677" y="35607"/>
                  </a:cubicBezTo>
                  <a:cubicBezTo>
                    <a:pt x="12129" y="35607"/>
                    <a:pt x="15376" y="34982"/>
                    <a:pt x="18265" y="33739"/>
                  </a:cubicBezTo>
                  <a:cubicBezTo>
                    <a:pt x="27138" y="29869"/>
                    <a:pt x="37379" y="29069"/>
                    <a:pt x="46952" y="29069"/>
                  </a:cubicBezTo>
                  <a:lnTo>
                    <a:pt x="47653" y="29069"/>
                  </a:lnTo>
                  <a:lnTo>
                    <a:pt x="47653" y="18328"/>
                  </a:lnTo>
                  <a:cubicBezTo>
                    <a:pt x="37612" y="12490"/>
                    <a:pt x="26204" y="3650"/>
                    <a:pt x="14996" y="848"/>
                  </a:cubicBezTo>
                  <a:cubicBezTo>
                    <a:pt x="13790" y="487"/>
                    <a:pt x="12149" y="0"/>
                    <a:pt x="10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 name="Google Shape;594;p3"/>
            <p:cNvSpPr/>
            <p:nvPr/>
          </p:nvSpPr>
          <p:spPr>
            <a:xfrm>
              <a:off x="8923422" y="2140105"/>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 name="Google Shape;595;p3"/>
            <p:cNvSpPr/>
            <p:nvPr/>
          </p:nvSpPr>
          <p:spPr>
            <a:xfrm>
              <a:off x="8804500" y="2063149"/>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6" name="Google Shape;596;p3"/>
            <p:cNvSpPr/>
            <p:nvPr/>
          </p:nvSpPr>
          <p:spPr>
            <a:xfrm>
              <a:off x="8700585" y="2224040"/>
              <a:ext cx="66985" cy="51976"/>
            </a:xfrm>
            <a:custGeom>
              <a:avLst/>
              <a:gdLst/>
              <a:ahLst/>
              <a:cxnLst/>
              <a:rect l="l" t="t" r="r" b="b"/>
              <a:pathLst>
                <a:path w="2236" h="1735" extrusionOk="0">
                  <a:moveTo>
                    <a:pt x="1102" y="0"/>
                  </a:moveTo>
                  <a:cubicBezTo>
                    <a:pt x="1" y="0"/>
                    <a:pt x="1" y="1735"/>
                    <a:pt x="1102" y="1735"/>
                  </a:cubicBezTo>
                  <a:cubicBezTo>
                    <a:pt x="2236" y="1735"/>
                    <a:pt x="2236" y="0"/>
                    <a:pt x="1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7" name="Google Shape;597;p3"/>
            <p:cNvSpPr/>
            <p:nvPr/>
          </p:nvSpPr>
          <p:spPr>
            <a:xfrm>
              <a:off x="8518726" y="2182072"/>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8" name="Google Shape;598;p3"/>
            <p:cNvSpPr/>
            <p:nvPr/>
          </p:nvSpPr>
          <p:spPr>
            <a:xfrm>
              <a:off x="8406813" y="2292967"/>
              <a:ext cx="68004" cy="52995"/>
            </a:xfrm>
            <a:custGeom>
              <a:avLst/>
              <a:gdLst/>
              <a:ahLst/>
              <a:cxnLst/>
              <a:rect l="l" t="t" r="r" b="b"/>
              <a:pathLst>
                <a:path w="2270" h="1769" extrusionOk="0">
                  <a:moveTo>
                    <a:pt x="1135" y="1"/>
                  </a:moveTo>
                  <a:cubicBezTo>
                    <a:pt x="1" y="1"/>
                    <a:pt x="1" y="1769"/>
                    <a:pt x="1135" y="1769"/>
                  </a:cubicBezTo>
                  <a:cubicBezTo>
                    <a:pt x="2269" y="1769"/>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 name="Google Shape;599;p3"/>
            <p:cNvSpPr/>
            <p:nvPr/>
          </p:nvSpPr>
          <p:spPr>
            <a:xfrm>
              <a:off x="8259942" y="2264989"/>
              <a:ext cx="67974" cy="52995"/>
            </a:xfrm>
            <a:custGeom>
              <a:avLst/>
              <a:gdLst/>
              <a:ahLst/>
              <a:cxnLst/>
              <a:rect l="l" t="t" r="r" b="b"/>
              <a:pathLst>
                <a:path w="2269" h="1769" extrusionOk="0">
                  <a:moveTo>
                    <a:pt x="1134" y="1"/>
                  </a:moveTo>
                  <a:cubicBezTo>
                    <a:pt x="0" y="1"/>
                    <a:pt x="0" y="1769"/>
                    <a:pt x="1134" y="1769"/>
                  </a:cubicBezTo>
                  <a:cubicBezTo>
                    <a:pt x="2269" y="1769"/>
                    <a:pt x="2269" y="1"/>
                    <a:pt x="1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0" name="Google Shape;600;p3"/>
            <p:cNvSpPr/>
            <p:nvPr/>
          </p:nvSpPr>
          <p:spPr>
            <a:xfrm>
              <a:off x="8378834" y="202118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1" name="Google Shape;601;p3"/>
            <p:cNvSpPr/>
            <p:nvPr/>
          </p:nvSpPr>
          <p:spPr>
            <a:xfrm>
              <a:off x="8294900" y="190926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 name="Google Shape;602;p3"/>
            <p:cNvSpPr/>
            <p:nvPr/>
          </p:nvSpPr>
          <p:spPr>
            <a:xfrm>
              <a:off x="8128048" y="2021182"/>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3" name="Google Shape;603;p3"/>
            <p:cNvSpPr/>
            <p:nvPr/>
          </p:nvSpPr>
          <p:spPr>
            <a:xfrm>
              <a:off x="8051093" y="1881290"/>
              <a:ext cx="66985" cy="52006"/>
            </a:xfrm>
            <a:custGeom>
              <a:avLst/>
              <a:gdLst/>
              <a:ahLst/>
              <a:cxnLst/>
              <a:rect l="l" t="t" r="r" b="b"/>
              <a:pathLst>
                <a:path w="2236" h="1736" extrusionOk="0">
                  <a:moveTo>
                    <a:pt x="1101" y="1"/>
                  </a:moveTo>
                  <a:cubicBezTo>
                    <a:pt x="1" y="1"/>
                    <a:pt x="1" y="1735"/>
                    <a:pt x="1101" y="1735"/>
                  </a:cubicBezTo>
                  <a:cubicBezTo>
                    <a:pt x="2236" y="1735"/>
                    <a:pt x="2236"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 name="Google Shape;604;p3"/>
            <p:cNvSpPr/>
            <p:nvPr/>
          </p:nvSpPr>
          <p:spPr>
            <a:xfrm>
              <a:off x="7904222" y="1930267"/>
              <a:ext cx="66985" cy="51976"/>
            </a:xfrm>
            <a:custGeom>
              <a:avLst/>
              <a:gdLst/>
              <a:ahLst/>
              <a:cxnLst/>
              <a:rect l="l" t="t" r="r" b="b"/>
              <a:pathLst>
                <a:path w="2236" h="1735" extrusionOk="0">
                  <a:moveTo>
                    <a:pt x="1134" y="0"/>
                  </a:moveTo>
                  <a:cubicBezTo>
                    <a:pt x="0" y="0"/>
                    <a:pt x="0" y="1735"/>
                    <a:pt x="1134" y="1735"/>
                  </a:cubicBezTo>
                  <a:cubicBezTo>
                    <a:pt x="2235" y="1735"/>
                    <a:pt x="2235"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 name="Google Shape;605;p3"/>
            <p:cNvSpPr/>
            <p:nvPr/>
          </p:nvSpPr>
          <p:spPr>
            <a:xfrm>
              <a:off x="8881455" y="1944256"/>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 name="Google Shape;606;p3"/>
            <p:cNvSpPr/>
            <p:nvPr/>
          </p:nvSpPr>
          <p:spPr>
            <a:xfrm>
              <a:off x="8364845" y="155354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 name="Google Shape;607;p3"/>
            <p:cNvSpPr/>
            <p:nvPr/>
          </p:nvSpPr>
          <p:spPr>
            <a:xfrm>
              <a:off x="8196976" y="1581526"/>
              <a:ext cx="68004" cy="52006"/>
            </a:xfrm>
            <a:custGeom>
              <a:avLst/>
              <a:gdLst/>
              <a:ahLst/>
              <a:cxnLst/>
              <a:rect l="l" t="t" r="r" b="b"/>
              <a:pathLst>
                <a:path w="2270" h="1736" extrusionOk="0">
                  <a:moveTo>
                    <a:pt x="1103" y="0"/>
                  </a:moveTo>
                  <a:cubicBezTo>
                    <a:pt x="1" y="0"/>
                    <a:pt x="11" y="1735"/>
                    <a:pt x="1135" y="1735"/>
                  </a:cubicBezTo>
                  <a:cubicBezTo>
                    <a:pt x="2269" y="1735"/>
                    <a:pt x="2269" y="1"/>
                    <a:pt x="1135" y="1"/>
                  </a:cubicBezTo>
                  <a:cubicBezTo>
                    <a:pt x="1124" y="0"/>
                    <a:pt x="1114" y="0"/>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8" name="Google Shape;608;p3"/>
            <p:cNvSpPr/>
            <p:nvPr/>
          </p:nvSpPr>
          <p:spPr>
            <a:xfrm>
              <a:off x="8114059" y="1455623"/>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9" name="Google Shape;609;p3"/>
            <p:cNvSpPr/>
            <p:nvPr/>
          </p:nvSpPr>
          <p:spPr>
            <a:xfrm>
              <a:off x="9127268" y="1974721"/>
              <a:ext cx="51976" cy="55991"/>
            </a:xfrm>
            <a:custGeom>
              <a:avLst/>
              <a:gdLst/>
              <a:ahLst/>
              <a:cxnLst/>
              <a:rect l="l" t="t" r="r" b="b"/>
              <a:pathLst>
                <a:path w="1735" h="1869" extrusionOk="0">
                  <a:moveTo>
                    <a:pt x="868" y="1"/>
                  </a:moveTo>
                  <a:cubicBezTo>
                    <a:pt x="434" y="1"/>
                    <a:pt x="0" y="284"/>
                    <a:pt x="0" y="851"/>
                  </a:cubicBezTo>
                  <a:lnTo>
                    <a:pt x="0" y="1018"/>
                  </a:lnTo>
                  <a:cubicBezTo>
                    <a:pt x="0" y="1585"/>
                    <a:pt x="434" y="1869"/>
                    <a:pt x="868" y="1869"/>
                  </a:cubicBezTo>
                  <a:cubicBezTo>
                    <a:pt x="1301" y="1869"/>
                    <a:pt x="1735" y="1585"/>
                    <a:pt x="1735" y="1018"/>
                  </a:cubicBezTo>
                  <a:lnTo>
                    <a:pt x="1735" y="851"/>
                  </a:lnTo>
                  <a:cubicBezTo>
                    <a:pt x="1735" y="284"/>
                    <a:pt x="1301" y="1"/>
                    <a:pt x="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0" name="Google Shape;610;p3"/>
            <p:cNvSpPr/>
            <p:nvPr/>
          </p:nvSpPr>
          <p:spPr>
            <a:xfrm>
              <a:off x="9119270" y="2161074"/>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11" name="Google Shape;611;p3"/>
          <p:cNvGrpSpPr/>
          <p:nvPr/>
        </p:nvGrpSpPr>
        <p:grpSpPr>
          <a:xfrm>
            <a:off x="-37862" y="6108585"/>
            <a:ext cx="1038618" cy="1013705"/>
            <a:chOff x="-181020" y="4253777"/>
            <a:chExt cx="1117161" cy="1087511"/>
          </a:xfrm>
        </p:grpSpPr>
        <p:sp>
          <p:nvSpPr>
            <p:cNvPr id="612" name="Google Shape;612;p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 name="Google Shape;613;p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 name="Google Shape;614;p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 name="Google Shape;615;p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 name="Google Shape;616;p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 name="Google Shape;617;p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 name="Google Shape;618;p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 name="Google Shape;619;p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 name="Google Shape;620;p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 name="Google Shape;621;p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 name="Google Shape;623;p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4" name="Google Shape;624;p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5" name="Google Shape;625;p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26" name="Google Shape;626;p3"/>
          <p:cNvGrpSpPr/>
          <p:nvPr/>
        </p:nvGrpSpPr>
        <p:grpSpPr>
          <a:xfrm>
            <a:off x="-25810" y="5847949"/>
            <a:ext cx="821955" cy="1105383"/>
            <a:chOff x="-168050" y="4195214"/>
            <a:chExt cx="719519" cy="965231"/>
          </a:xfrm>
        </p:grpSpPr>
        <p:sp>
          <p:nvSpPr>
            <p:cNvPr id="627" name="Google Shape;627;p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8" name="Google Shape;628;p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 name="Google Shape;629;p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 name="Google Shape;630;p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1" name="Google Shape;631;p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9" name="Google Shape;639;p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0" name="Google Shape;640;p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1" name="Google Shape;641;p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4" name="Google Shape;644;p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5" name="Google Shape;645;p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3" name="Google Shape;653;p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4" name="Google Shape;654;p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5" name="Google Shape;655;p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4" name="Google Shape;664;p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5" name="Google Shape;665;p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6" name="Google Shape;666;p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4" name="Google Shape;674;p3"/>
          <p:cNvGrpSpPr/>
          <p:nvPr/>
        </p:nvGrpSpPr>
        <p:grpSpPr>
          <a:xfrm>
            <a:off x="10996602" y="-268136"/>
            <a:ext cx="1171469" cy="1204359"/>
            <a:chOff x="7973149" y="-201092"/>
            <a:chExt cx="1116750" cy="1145263"/>
          </a:xfrm>
        </p:grpSpPr>
        <p:sp>
          <p:nvSpPr>
            <p:cNvPr id="675" name="Google Shape;675;p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6" name="Google Shape;676;p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6" name="Google Shape;686;p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7" name="Google Shape;687;p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8" name="Google Shape;688;p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9" name="Google Shape;689;p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0" name="Google Shape;690;p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1" name="Google Shape;691;p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2" name="Google Shape;692;p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3" name="Google Shape;693;p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4" name="Google Shape;694;p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5" name="Google Shape;695;p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6" name="Google Shape;696;p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7" name="Google Shape;697;p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8" name="Google Shape;698;p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9" name="Google Shape;699;p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0" name="Google Shape;700;p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1" name="Google Shape;701;p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2" name="Google Shape;702;p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3" name="Google Shape;703;p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4" name="Google Shape;704;p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5" name="Google Shape;705;p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6" name="Google Shape;706;p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7" name="Google Shape;707;p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8" name="Google Shape;708;p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9" name="Google Shape;709;p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0" name="Google Shape;710;p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1" name="Google Shape;711;p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2" name="Google Shape;712;p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3" name="Google Shape;713;p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4" name="Google Shape;714;p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5" name="Google Shape;715;p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6" name="Google Shape;716;p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8" name="Google Shape;718;p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9" name="Google Shape;719;p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0" name="Google Shape;720;p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1" name="Google Shape;721;p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2" name="Google Shape;722;p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3" name="Google Shape;723;p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4" name="Google Shape;724;p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5" name="Google Shape;725;p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6" name="Google Shape;726;p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7" name="Google Shape;727;p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8" name="Google Shape;728;p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9" name="Google Shape;729;p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0" name="Google Shape;730;p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1" name="Google Shape;731;p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2" name="Google Shape;732;p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3" name="Google Shape;733;p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4" name="Google Shape;734;p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5" name="Google Shape;735;p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36" name="Google Shape;736;p3"/>
          <p:cNvGrpSpPr/>
          <p:nvPr/>
        </p:nvGrpSpPr>
        <p:grpSpPr>
          <a:xfrm>
            <a:off x="11435741" y="1092366"/>
            <a:ext cx="979210" cy="575503"/>
            <a:chOff x="8365864" y="2993835"/>
            <a:chExt cx="933472" cy="547264"/>
          </a:xfrm>
        </p:grpSpPr>
        <p:sp>
          <p:nvSpPr>
            <p:cNvPr id="737" name="Google Shape;737;p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8" name="Google Shape;738;p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9" name="Google Shape;739;p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0" name="Google Shape;740;p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1" name="Google Shape;741;p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2" name="Google Shape;742;p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3" name="Google Shape;743;p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44" name="Google Shape;744;p3"/>
          <p:cNvGrpSpPr/>
          <p:nvPr/>
        </p:nvGrpSpPr>
        <p:grpSpPr>
          <a:xfrm rot="-5400000">
            <a:off x="10055649" y="98813"/>
            <a:ext cx="215884" cy="194073"/>
            <a:chOff x="7737341" y="1046941"/>
            <a:chExt cx="161913" cy="145916"/>
          </a:xfrm>
        </p:grpSpPr>
        <p:sp>
          <p:nvSpPr>
            <p:cNvPr id="745" name="Google Shape;745;p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6" name="Google Shape;746;p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7" name="Google Shape;747;p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074965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5"/>
        <p:cNvGrpSpPr/>
        <p:nvPr/>
      </p:nvGrpSpPr>
      <p:grpSpPr>
        <a:xfrm>
          <a:off x="0" y="0"/>
          <a:ext cx="0" cy="0"/>
          <a:chOff x="0" y="0"/>
          <a:chExt cx="0" cy="0"/>
        </a:xfrm>
      </p:grpSpPr>
      <p:sp>
        <p:nvSpPr>
          <p:cNvPr id="96" name="Google Shape;96;p3"/>
          <p:cNvSpPr/>
          <p:nvPr/>
        </p:nvSpPr>
        <p:spPr>
          <a:xfrm flipH="1">
            <a:off x="1314472" y="-1362844"/>
            <a:ext cx="10847371" cy="15015215"/>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7" name="Google Shape;97;p3"/>
          <p:cNvGrpSpPr/>
          <p:nvPr/>
        </p:nvGrpSpPr>
        <p:grpSpPr>
          <a:xfrm>
            <a:off x="-245042" y="3988257"/>
            <a:ext cx="758865" cy="989688"/>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01" name="Google Shape;101;p3"/>
          <p:cNvGrpSpPr/>
          <p:nvPr/>
        </p:nvGrpSpPr>
        <p:grpSpPr>
          <a:xfrm>
            <a:off x="3291238" y="-573777"/>
            <a:ext cx="1256111" cy="1147536"/>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05" name="Google Shape;105;p3"/>
          <p:cNvGrpSpPr/>
          <p:nvPr/>
        </p:nvGrpSpPr>
        <p:grpSpPr>
          <a:xfrm>
            <a:off x="5524056" y="6144773"/>
            <a:ext cx="1256109" cy="1145691"/>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08" name="Google Shape;108;p3"/>
          <p:cNvGrpSpPr/>
          <p:nvPr/>
        </p:nvGrpSpPr>
        <p:grpSpPr>
          <a:xfrm>
            <a:off x="10882655" y="-393289"/>
            <a:ext cx="1041544" cy="1106500"/>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14" name="Google Shape;114;p3"/>
          <p:cNvGrpSpPr/>
          <p:nvPr/>
        </p:nvGrpSpPr>
        <p:grpSpPr>
          <a:xfrm>
            <a:off x="-514742" y="2086636"/>
            <a:ext cx="1041505" cy="1045013"/>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20" name="Google Shape;120;p3"/>
          <p:cNvGrpSpPr/>
          <p:nvPr/>
        </p:nvGrpSpPr>
        <p:grpSpPr>
          <a:xfrm>
            <a:off x="3052714" y="6382854"/>
            <a:ext cx="758855" cy="84447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24" name="Google Shape;124;p3"/>
          <p:cNvGrpSpPr/>
          <p:nvPr/>
        </p:nvGrpSpPr>
        <p:grpSpPr>
          <a:xfrm>
            <a:off x="237641" y="-368695"/>
            <a:ext cx="1625805" cy="1598723"/>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27" name="Google Shape;127;p3"/>
          <p:cNvGrpSpPr/>
          <p:nvPr/>
        </p:nvGrpSpPr>
        <p:grpSpPr>
          <a:xfrm>
            <a:off x="581345" y="5834555"/>
            <a:ext cx="758881" cy="719331"/>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8" name="Google Shape;138;p3"/>
          <p:cNvGrpSpPr/>
          <p:nvPr/>
        </p:nvGrpSpPr>
        <p:grpSpPr>
          <a:xfrm>
            <a:off x="5975140" y="-368690"/>
            <a:ext cx="1139329" cy="1094019"/>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47" name="Google Shape;147;p3"/>
          <p:cNvGrpSpPr/>
          <p:nvPr/>
        </p:nvGrpSpPr>
        <p:grpSpPr>
          <a:xfrm flipH="1">
            <a:off x="11681463" y="1600826"/>
            <a:ext cx="736374" cy="1288900"/>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51" name="Google Shape;151;p3"/>
          <p:cNvGrpSpPr/>
          <p:nvPr/>
        </p:nvGrpSpPr>
        <p:grpSpPr>
          <a:xfrm>
            <a:off x="8542260" y="-461100"/>
            <a:ext cx="912603" cy="92220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1" name="Google Shape;161;p3"/>
          <p:cNvGrpSpPr/>
          <p:nvPr/>
        </p:nvGrpSpPr>
        <p:grpSpPr>
          <a:xfrm>
            <a:off x="10864218" y="5337888"/>
            <a:ext cx="1625842" cy="120776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4" name="Google Shape;164;p3"/>
          <p:cNvGrpSpPr/>
          <p:nvPr/>
        </p:nvGrpSpPr>
        <p:grpSpPr>
          <a:xfrm>
            <a:off x="8492653" y="6354859"/>
            <a:ext cx="659076" cy="672916"/>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8" name="Google Shape;168;p3"/>
          <p:cNvGrpSpPr/>
          <p:nvPr/>
        </p:nvGrpSpPr>
        <p:grpSpPr>
          <a:xfrm>
            <a:off x="11269485" y="3777340"/>
            <a:ext cx="782692" cy="672933"/>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6" name="Google Shape;176;p3"/>
          <p:cNvSpPr txBox="1">
            <a:spLocks noGrp="1"/>
          </p:cNvSpPr>
          <p:nvPr>
            <p:ph type="title"/>
          </p:nvPr>
        </p:nvSpPr>
        <p:spPr>
          <a:xfrm>
            <a:off x="5745319" y="2939000"/>
            <a:ext cx="5118905" cy="2016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7315"/>
            </a:lvl1pPr>
            <a:lvl2pPr lvl="1" algn="ctr" rtl="0">
              <a:lnSpc>
                <a:spcPct val="100000"/>
              </a:lnSpc>
              <a:spcBef>
                <a:spcPts val="0"/>
              </a:spcBef>
              <a:spcAft>
                <a:spcPts val="0"/>
              </a:spcAft>
              <a:buSzPts val="5000"/>
              <a:buNone/>
              <a:defRPr sz="6650"/>
            </a:lvl2pPr>
            <a:lvl3pPr lvl="2" algn="ctr" rtl="0">
              <a:lnSpc>
                <a:spcPct val="100000"/>
              </a:lnSpc>
              <a:spcBef>
                <a:spcPts val="0"/>
              </a:spcBef>
              <a:spcAft>
                <a:spcPts val="0"/>
              </a:spcAft>
              <a:buSzPts val="5000"/>
              <a:buNone/>
              <a:defRPr sz="6650"/>
            </a:lvl3pPr>
            <a:lvl4pPr lvl="3" algn="ctr" rtl="0">
              <a:lnSpc>
                <a:spcPct val="100000"/>
              </a:lnSpc>
              <a:spcBef>
                <a:spcPts val="0"/>
              </a:spcBef>
              <a:spcAft>
                <a:spcPts val="0"/>
              </a:spcAft>
              <a:buSzPts val="5000"/>
              <a:buNone/>
              <a:defRPr sz="6650"/>
            </a:lvl4pPr>
            <a:lvl5pPr lvl="4" algn="ctr" rtl="0">
              <a:lnSpc>
                <a:spcPct val="100000"/>
              </a:lnSpc>
              <a:spcBef>
                <a:spcPts val="0"/>
              </a:spcBef>
              <a:spcAft>
                <a:spcPts val="0"/>
              </a:spcAft>
              <a:buSzPts val="5000"/>
              <a:buNone/>
              <a:defRPr sz="6650"/>
            </a:lvl5pPr>
            <a:lvl6pPr lvl="5" algn="ctr" rtl="0">
              <a:lnSpc>
                <a:spcPct val="100000"/>
              </a:lnSpc>
              <a:spcBef>
                <a:spcPts val="0"/>
              </a:spcBef>
              <a:spcAft>
                <a:spcPts val="0"/>
              </a:spcAft>
              <a:buSzPts val="5000"/>
              <a:buNone/>
              <a:defRPr sz="6650"/>
            </a:lvl6pPr>
            <a:lvl7pPr lvl="6" algn="ctr" rtl="0">
              <a:lnSpc>
                <a:spcPct val="100000"/>
              </a:lnSpc>
              <a:spcBef>
                <a:spcPts val="0"/>
              </a:spcBef>
              <a:spcAft>
                <a:spcPts val="0"/>
              </a:spcAft>
              <a:buSzPts val="5000"/>
              <a:buNone/>
              <a:defRPr sz="6650"/>
            </a:lvl7pPr>
            <a:lvl8pPr lvl="7" algn="ctr" rtl="0">
              <a:lnSpc>
                <a:spcPct val="100000"/>
              </a:lnSpc>
              <a:spcBef>
                <a:spcPts val="0"/>
              </a:spcBef>
              <a:spcAft>
                <a:spcPts val="0"/>
              </a:spcAft>
              <a:buSzPts val="5000"/>
              <a:buNone/>
              <a:defRPr sz="6650"/>
            </a:lvl8pPr>
            <a:lvl9pPr lvl="8" algn="ctr" rtl="0">
              <a:lnSpc>
                <a:spcPct val="100000"/>
              </a:lnSpc>
              <a:spcBef>
                <a:spcPts val="0"/>
              </a:spcBef>
              <a:spcAft>
                <a:spcPts val="0"/>
              </a:spcAft>
              <a:buSzPts val="5000"/>
              <a:buNone/>
              <a:defRPr sz="6650"/>
            </a:lvl9pPr>
          </a:lstStyle>
          <a:p>
            <a:endParaRPr/>
          </a:p>
        </p:txBody>
      </p:sp>
      <p:sp>
        <p:nvSpPr>
          <p:cNvPr id="177" name="Google Shape;177;p3"/>
          <p:cNvSpPr txBox="1">
            <a:spLocks noGrp="1"/>
          </p:cNvSpPr>
          <p:nvPr>
            <p:ph type="title" idx="2" hasCustomPrompt="1"/>
          </p:nvPr>
        </p:nvSpPr>
        <p:spPr>
          <a:xfrm>
            <a:off x="7431537" y="1358584"/>
            <a:ext cx="1746469" cy="12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7315"/>
            </a:lvl1pPr>
            <a:lvl2pPr lvl="1" algn="ctr" rtl="0">
              <a:lnSpc>
                <a:spcPct val="100000"/>
              </a:lnSpc>
              <a:spcBef>
                <a:spcPts val="0"/>
              </a:spcBef>
              <a:spcAft>
                <a:spcPts val="0"/>
              </a:spcAft>
              <a:buSzPts val="5000"/>
              <a:buNone/>
              <a:defRPr sz="6650"/>
            </a:lvl2pPr>
            <a:lvl3pPr lvl="2" algn="ctr" rtl="0">
              <a:lnSpc>
                <a:spcPct val="100000"/>
              </a:lnSpc>
              <a:spcBef>
                <a:spcPts val="0"/>
              </a:spcBef>
              <a:spcAft>
                <a:spcPts val="0"/>
              </a:spcAft>
              <a:buSzPts val="5000"/>
              <a:buNone/>
              <a:defRPr sz="6650"/>
            </a:lvl3pPr>
            <a:lvl4pPr lvl="3" algn="ctr" rtl="0">
              <a:lnSpc>
                <a:spcPct val="100000"/>
              </a:lnSpc>
              <a:spcBef>
                <a:spcPts val="0"/>
              </a:spcBef>
              <a:spcAft>
                <a:spcPts val="0"/>
              </a:spcAft>
              <a:buSzPts val="5000"/>
              <a:buNone/>
              <a:defRPr sz="6650"/>
            </a:lvl4pPr>
            <a:lvl5pPr lvl="4" algn="ctr" rtl="0">
              <a:lnSpc>
                <a:spcPct val="100000"/>
              </a:lnSpc>
              <a:spcBef>
                <a:spcPts val="0"/>
              </a:spcBef>
              <a:spcAft>
                <a:spcPts val="0"/>
              </a:spcAft>
              <a:buSzPts val="5000"/>
              <a:buNone/>
              <a:defRPr sz="6650"/>
            </a:lvl5pPr>
            <a:lvl6pPr lvl="5" algn="ctr" rtl="0">
              <a:lnSpc>
                <a:spcPct val="100000"/>
              </a:lnSpc>
              <a:spcBef>
                <a:spcPts val="0"/>
              </a:spcBef>
              <a:spcAft>
                <a:spcPts val="0"/>
              </a:spcAft>
              <a:buSzPts val="5000"/>
              <a:buNone/>
              <a:defRPr sz="6650"/>
            </a:lvl6pPr>
            <a:lvl7pPr lvl="6" algn="ctr" rtl="0">
              <a:lnSpc>
                <a:spcPct val="100000"/>
              </a:lnSpc>
              <a:spcBef>
                <a:spcPts val="0"/>
              </a:spcBef>
              <a:spcAft>
                <a:spcPts val="0"/>
              </a:spcAft>
              <a:buSzPts val="5000"/>
              <a:buNone/>
              <a:defRPr sz="6650"/>
            </a:lvl7pPr>
            <a:lvl8pPr lvl="7" algn="ctr" rtl="0">
              <a:lnSpc>
                <a:spcPct val="100000"/>
              </a:lnSpc>
              <a:spcBef>
                <a:spcPts val="0"/>
              </a:spcBef>
              <a:spcAft>
                <a:spcPts val="0"/>
              </a:spcAft>
              <a:buSzPts val="5000"/>
              <a:buNone/>
              <a:defRPr sz="6650"/>
            </a:lvl8pPr>
            <a:lvl9pPr lvl="8" algn="ctr" rtl="0">
              <a:lnSpc>
                <a:spcPct val="100000"/>
              </a:lnSpc>
              <a:spcBef>
                <a:spcPts val="0"/>
              </a:spcBef>
              <a:spcAft>
                <a:spcPts val="0"/>
              </a:spcAft>
              <a:buSzPts val="5000"/>
              <a:buNone/>
              <a:defRPr sz="6650"/>
            </a:lvl9pPr>
          </a:lstStyle>
          <a:p>
            <a:r>
              <a:t>xx%</a:t>
            </a:r>
          </a:p>
        </p:txBody>
      </p:sp>
      <p:sp>
        <p:nvSpPr>
          <p:cNvPr id="178" name="Google Shape;178;p3"/>
          <p:cNvSpPr txBox="1">
            <a:spLocks noGrp="1"/>
          </p:cNvSpPr>
          <p:nvPr>
            <p:ph type="subTitle" idx="1"/>
          </p:nvPr>
        </p:nvSpPr>
        <p:spPr>
          <a:xfrm>
            <a:off x="6283584" y="4954631"/>
            <a:ext cx="4042375" cy="933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2394"/>
            </a:lvl1pPr>
            <a:lvl2pPr lvl="1" algn="ctr">
              <a:lnSpc>
                <a:spcPct val="100000"/>
              </a:lnSpc>
              <a:spcBef>
                <a:spcPts val="0"/>
              </a:spcBef>
              <a:spcAft>
                <a:spcPts val="0"/>
              </a:spcAft>
              <a:buNone/>
              <a:defRPr sz="2394"/>
            </a:lvl2pPr>
            <a:lvl3pPr lvl="2" algn="ctr">
              <a:lnSpc>
                <a:spcPct val="100000"/>
              </a:lnSpc>
              <a:spcBef>
                <a:spcPts val="0"/>
              </a:spcBef>
              <a:spcAft>
                <a:spcPts val="0"/>
              </a:spcAft>
              <a:buNone/>
              <a:defRPr sz="2394"/>
            </a:lvl3pPr>
            <a:lvl4pPr lvl="3" algn="ctr">
              <a:lnSpc>
                <a:spcPct val="100000"/>
              </a:lnSpc>
              <a:spcBef>
                <a:spcPts val="0"/>
              </a:spcBef>
              <a:spcAft>
                <a:spcPts val="0"/>
              </a:spcAft>
              <a:buNone/>
              <a:defRPr sz="2394"/>
            </a:lvl4pPr>
            <a:lvl5pPr lvl="4" algn="ctr">
              <a:lnSpc>
                <a:spcPct val="100000"/>
              </a:lnSpc>
              <a:spcBef>
                <a:spcPts val="0"/>
              </a:spcBef>
              <a:spcAft>
                <a:spcPts val="0"/>
              </a:spcAft>
              <a:buNone/>
              <a:defRPr sz="2394"/>
            </a:lvl5pPr>
            <a:lvl6pPr lvl="5" algn="ctr">
              <a:lnSpc>
                <a:spcPct val="100000"/>
              </a:lnSpc>
              <a:spcBef>
                <a:spcPts val="0"/>
              </a:spcBef>
              <a:spcAft>
                <a:spcPts val="0"/>
              </a:spcAft>
              <a:buNone/>
              <a:defRPr sz="2394"/>
            </a:lvl6pPr>
            <a:lvl7pPr lvl="6" algn="ctr">
              <a:lnSpc>
                <a:spcPct val="100000"/>
              </a:lnSpc>
              <a:spcBef>
                <a:spcPts val="0"/>
              </a:spcBef>
              <a:spcAft>
                <a:spcPts val="0"/>
              </a:spcAft>
              <a:buNone/>
              <a:defRPr sz="2394"/>
            </a:lvl7pPr>
            <a:lvl8pPr lvl="7" algn="ctr">
              <a:lnSpc>
                <a:spcPct val="100000"/>
              </a:lnSpc>
              <a:spcBef>
                <a:spcPts val="0"/>
              </a:spcBef>
              <a:spcAft>
                <a:spcPts val="0"/>
              </a:spcAft>
              <a:buNone/>
              <a:defRPr sz="2394"/>
            </a:lvl8pPr>
            <a:lvl9pPr lvl="8" algn="ctr">
              <a:lnSpc>
                <a:spcPct val="100000"/>
              </a:lnSpc>
              <a:spcBef>
                <a:spcPts val="0"/>
              </a:spcBef>
              <a:spcAft>
                <a:spcPts val="0"/>
              </a:spcAft>
              <a:buNone/>
              <a:defRPr sz="2394"/>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9"/>
        <p:cNvGrpSpPr/>
        <p:nvPr/>
      </p:nvGrpSpPr>
      <p:grpSpPr>
        <a:xfrm>
          <a:off x="0" y="0"/>
          <a:ext cx="0" cy="0"/>
          <a:chOff x="0" y="0"/>
          <a:chExt cx="0" cy="0"/>
        </a:xfrm>
      </p:grpSpPr>
      <p:sp>
        <p:nvSpPr>
          <p:cNvPr id="360" name="Google Shape;360;p6"/>
          <p:cNvSpPr/>
          <p:nvPr/>
        </p:nvSpPr>
        <p:spPr>
          <a:xfrm flipH="1">
            <a:off x="-1048798" y="-1476457"/>
            <a:ext cx="9127165" cy="12634063"/>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61" name="Google Shape;361;p6"/>
          <p:cNvGrpSpPr/>
          <p:nvPr/>
        </p:nvGrpSpPr>
        <p:grpSpPr>
          <a:xfrm>
            <a:off x="9357793" y="-593535"/>
            <a:ext cx="3672852" cy="7330291"/>
            <a:chOff x="7035750" y="-445151"/>
            <a:chExt cx="2761471" cy="5497718"/>
          </a:xfrm>
        </p:grpSpPr>
        <p:grpSp>
          <p:nvGrpSpPr>
            <p:cNvPr id="362" name="Google Shape;362;p6"/>
            <p:cNvGrpSpPr/>
            <p:nvPr/>
          </p:nvGrpSpPr>
          <p:grpSpPr>
            <a:xfrm>
              <a:off x="8770986" y="2862423"/>
              <a:ext cx="528499" cy="687594"/>
              <a:chOff x="3523950" y="4973225"/>
              <a:chExt cx="385175" cy="501125"/>
            </a:xfrm>
          </p:grpSpPr>
          <p:sp>
            <p:nvSpPr>
              <p:cNvPr id="363" name="Google Shape;363;p6"/>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 name="Google Shape;364;p6"/>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 name="Google Shape;365;p6"/>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6" name="Google Shape;366;p6"/>
            <p:cNvGrpSpPr/>
            <p:nvPr/>
          </p:nvGrpSpPr>
          <p:grpSpPr>
            <a:xfrm>
              <a:off x="8711297" y="1581246"/>
              <a:ext cx="874783" cy="797192"/>
              <a:chOff x="3080800" y="238100"/>
              <a:chExt cx="714225" cy="650875"/>
            </a:xfrm>
          </p:grpSpPr>
          <p:sp>
            <p:nvSpPr>
              <p:cNvPr id="367" name="Google Shape;367;p6"/>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 name="Google Shape;368;p6"/>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 name="Google Shape;369;p6"/>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0" name="Google Shape;370;p6"/>
            <p:cNvGrpSpPr/>
            <p:nvPr/>
          </p:nvGrpSpPr>
          <p:grpSpPr>
            <a:xfrm>
              <a:off x="7035750" y="-445151"/>
              <a:ext cx="978615" cy="890307"/>
              <a:chOff x="4688600" y="1410900"/>
              <a:chExt cx="799000" cy="726900"/>
            </a:xfrm>
          </p:grpSpPr>
          <p:sp>
            <p:nvSpPr>
              <p:cNvPr id="371" name="Google Shape;371;p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 name="Google Shape;372;p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3" name="Google Shape;373;p6"/>
            <p:cNvGrpSpPr/>
            <p:nvPr/>
          </p:nvGrpSpPr>
          <p:grpSpPr>
            <a:xfrm>
              <a:off x="8014363" y="270128"/>
              <a:ext cx="1782858" cy="827132"/>
              <a:chOff x="4573425" y="2584300"/>
              <a:chExt cx="1222475" cy="567150"/>
            </a:xfrm>
          </p:grpSpPr>
          <p:sp>
            <p:nvSpPr>
              <p:cNvPr id="374" name="Google Shape;374;p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 name="Google Shape;375;p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 name="Google Shape;376;p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 name="Google Shape;377;p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 name="Google Shape;378;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 name="Google Shape;379;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 name="Google Shape;380;p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 name="Google Shape;381;p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 name="Google Shape;382;p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3" name="Google Shape;383;p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4" name="Google Shape;384;p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5" name="Google Shape;385;p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6" name="Google Shape;386;p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7" name="Google Shape;387;p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8" name="Google Shape;388;p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9" name="Google Shape;389;p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0" name="Google Shape;390;p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1" name="Google Shape;391;p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2" name="Google Shape;392;p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3" name="Google Shape;393;p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4" name="Google Shape;394;p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5" name="Google Shape;395;p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96" name="Google Shape;396;p6"/>
            <p:cNvGrpSpPr/>
            <p:nvPr/>
          </p:nvGrpSpPr>
          <p:grpSpPr>
            <a:xfrm>
              <a:off x="8310157" y="4034002"/>
              <a:ext cx="1431722" cy="1018565"/>
              <a:chOff x="3517550" y="401175"/>
              <a:chExt cx="1027650" cy="731150"/>
            </a:xfrm>
          </p:grpSpPr>
          <p:sp>
            <p:nvSpPr>
              <p:cNvPr id="397" name="Google Shape;397;p6"/>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8" name="Google Shape;398;p6"/>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399" name="Google Shape;399;p6"/>
          <p:cNvGrpSpPr/>
          <p:nvPr/>
        </p:nvGrpSpPr>
        <p:grpSpPr>
          <a:xfrm>
            <a:off x="-420304" y="-210902"/>
            <a:ext cx="1981600" cy="7279804"/>
            <a:chOff x="-316010" y="-158276"/>
            <a:chExt cx="1489886" cy="5459853"/>
          </a:xfrm>
        </p:grpSpPr>
        <p:grpSp>
          <p:nvGrpSpPr>
            <p:cNvPr id="400" name="Google Shape;400;p6"/>
            <p:cNvGrpSpPr/>
            <p:nvPr/>
          </p:nvGrpSpPr>
          <p:grpSpPr>
            <a:xfrm>
              <a:off x="-316010" y="3464475"/>
              <a:ext cx="793487" cy="500055"/>
              <a:chOff x="4878725" y="3290775"/>
              <a:chExt cx="647850" cy="408275"/>
            </a:xfrm>
          </p:grpSpPr>
          <p:sp>
            <p:nvSpPr>
              <p:cNvPr id="401" name="Google Shape;401;p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2" name="Google Shape;402;p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3" name="Google Shape;403;p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4" name="Google Shape;404;p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5" name="Google Shape;405;p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6" name="Google Shape;406;p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 name="Google Shape;407;p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 name="Google Shape;408;p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9" name="Google Shape;409;p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0" name="Google Shape;410;p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1" name="Google Shape;411;p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12" name="Google Shape;412;p6"/>
            <p:cNvGrpSpPr/>
            <p:nvPr/>
          </p:nvGrpSpPr>
          <p:grpSpPr>
            <a:xfrm>
              <a:off x="278455" y="-158276"/>
              <a:ext cx="895421" cy="926163"/>
              <a:chOff x="4791650" y="538625"/>
              <a:chExt cx="731075" cy="756175"/>
            </a:xfrm>
          </p:grpSpPr>
          <p:sp>
            <p:nvSpPr>
              <p:cNvPr id="413" name="Google Shape;413;p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4" name="Google Shape;414;p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5" name="Google Shape;415;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6" name="Google Shape;416;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7" name="Google Shape;417;p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8" name="Google Shape;418;p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19" name="Google Shape;419;p6"/>
            <p:cNvGrpSpPr/>
            <p:nvPr/>
          </p:nvGrpSpPr>
          <p:grpSpPr>
            <a:xfrm>
              <a:off x="228441" y="4454830"/>
              <a:ext cx="793462" cy="846748"/>
              <a:chOff x="3862225" y="4682025"/>
              <a:chExt cx="310650" cy="331525"/>
            </a:xfrm>
          </p:grpSpPr>
          <p:sp>
            <p:nvSpPr>
              <p:cNvPr id="420" name="Google Shape;420;p6"/>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1" name="Google Shape;421;p6"/>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2" name="Google Shape;422;p6"/>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3" name="Google Shape;423;p6"/>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24" name="Google Shape;424;p6"/>
            <p:cNvGrpSpPr/>
            <p:nvPr/>
          </p:nvGrpSpPr>
          <p:grpSpPr>
            <a:xfrm>
              <a:off x="-281932" y="1258187"/>
              <a:ext cx="725327" cy="725970"/>
              <a:chOff x="1813400" y="1392650"/>
              <a:chExt cx="592200" cy="592725"/>
            </a:xfrm>
          </p:grpSpPr>
          <p:sp>
            <p:nvSpPr>
              <p:cNvPr id="425" name="Google Shape;425;p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 name="Google Shape;426;p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7" name="Google Shape;427;p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8" name="Google Shape;428;p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9" name="Google Shape;429;p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30" name="Google Shape;430;p6"/>
            <p:cNvGrpSpPr/>
            <p:nvPr/>
          </p:nvGrpSpPr>
          <p:grpSpPr>
            <a:xfrm>
              <a:off x="-183510" y="2474457"/>
              <a:ext cx="528501" cy="499718"/>
              <a:chOff x="2776800" y="970450"/>
              <a:chExt cx="431500" cy="408000"/>
            </a:xfrm>
          </p:grpSpPr>
          <p:sp>
            <p:nvSpPr>
              <p:cNvPr id="431" name="Google Shape;431;p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2" name="Google Shape;432;p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3" name="Google Shape;433;p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4" name="Google Shape;434;p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5" name="Google Shape;435;p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6" name="Google Shape;436;p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7" name="Google Shape;437;p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8" name="Google Shape;438;p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9" name="Google Shape;439;p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0" name="Google Shape;440;p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441" name="Google Shape;441;p6"/>
          <p:cNvSpPr txBox="1">
            <a:spLocks noGrp="1"/>
          </p:cNvSpPr>
          <p:nvPr>
            <p:ph type="title"/>
          </p:nvPr>
        </p:nvSpPr>
        <p:spPr>
          <a:xfrm>
            <a:off x="957625" y="516800"/>
            <a:ext cx="10246588"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63"/>
        <p:cNvGrpSpPr/>
        <p:nvPr/>
      </p:nvGrpSpPr>
      <p:grpSpPr>
        <a:xfrm>
          <a:off x="0" y="0"/>
          <a:ext cx="0" cy="0"/>
          <a:chOff x="0" y="0"/>
          <a:chExt cx="0" cy="0"/>
        </a:xfrm>
      </p:grpSpPr>
      <p:sp>
        <p:nvSpPr>
          <p:cNvPr id="564" name="Google Shape;564;p8"/>
          <p:cNvSpPr/>
          <p:nvPr/>
        </p:nvSpPr>
        <p:spPr>
          <a:xfrm flipH="1">
            <a:off x="560199" y="-1465844"/>
            <a:ext cx="10847371" cy="15015215"/>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65" name="Google Shape;565;p8"/>
          <p:cNvGrpSpPr/>
          <p:nvPr/>
        </p:nvGrpSpPr>
        <p:grpSpPr>
          <a:xfrm>
            <a:off x="10996757" y="2038676"/>
            <a:ext cx="1134311" cy="916185"/>
            <a:chOff x="4920400" y="2067075"/>
            <a:chExt cx="530375" cy="427325"/>
          </a:xfrm>
        </p:grpSpPr>
        <p:sp>
          <p:nvSpPr>
            <p:cNvPr id="566" name="Google Shape;566;p8"/>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 name="Google Shape;567;p8"/>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 name="Google Shape;568;p8"/>
            <p:cNvSpPr/>
            <p:nvPr/>
          </p:nvSpPr>
          <p:spPr>
            <a:xfrm>
              <a:off x="4966925" y="2067275"/>
              <a:ext cx="483425" cy="427025"/>
            </a:xfrm>
            <a:custGeom>
              <a:avLst/>
              <a:gdLst/>
              <a:ahLst/>
              <a:cxnLst/>
              <a:rect l="l" t="t" r="r" b="b"/>
              <a:pathLst>
                <a:path w="19337" h="17081" extrusionOk="0">
                  <a:moveTo>
                    <a:pt x="8666" y="0"/>
                  </a:moveTo>
                  <a:cubicBezTo>
                    <a:pt x="7963" y="0"/>
                    <a:pt x="7266" y="179"/>
                    <a:pt x="6628" y="532"/>
                  </a:cubicBezTo>
                  <a:cubicBezTo>
                    <a:pt x="11835" y="3375"/>
                    <a:pt x="10996" y="12127"/>
                    <a:pt x="6234" y="14902"/>
                  </a:cubicBezTo>
                  <a:cubicBezTo>
                    <a:pt x="5134" y="15544"/>
                    <a:pt x="4110" y="15798"/>
                    <a:pt x="3177" y="15798"/>
                  </a:cubicBezTo>
                  <a:cubicBezTo>
                    <a:pt x="1947" y="15798"/>
                    <a:pt x="877" y="15356"/>
                    <a:pt x="0" y="14782"/>
                  </a:cubicBezTo>
                  <a:lnTo>
                    <a:pt x="0" y="14782"/>
                  </a:lnTo>
                  <a:cubicBezTo>
                    <a:pt x="1262" y="16103"/>
                    <a:pt x="3084" y="17081"/>
                    <a:pt x="5196" y="17081"/>
                  </a:cubicBezTo>
                  <a:cubicBezTo>
                    <a:pt x="7327" y="17081"/>
                    <a:pt x="9752" y="16086"/>
                    <a:pt x="12195" y="13446"/>
                  </a:cubicBezTo>
                  <a:cubicBezTo>
                    <a:pt x="19337" y="5756"/>
                    <a:pt x="12434" y="874"/>
                    <a:pt x="9728" y="138"/>
                  </a:cubicBezTo>
                  <a:cubicBezTo>
                    <a:pt x="9378" y="46"/>
                    <a:pt x="9021" y="0"/>
                    <a:pt x="8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 name="Google Shape;569;p8"/>
            <p:cNvSpPr/>
            <p:nvPr/>
          </p:nvSpPr>
          <p:spPr>
            <a:xfrm>
              <a:off x="5179650" y="2171875"/>
              <a:ext cx="31775" cy="34800"/>
            </a:xfrm>
            <a:custGeom>
              <a:avLst/>
              <a:gdLst/>
              <a:ahLst/>
              <a:cxnLst/>
              <a:rect l="l" t="t" r="r" b="b"/>
              <a:pathLst>
                <a:path w="1271" h="1392" extrusionOk="0">
                  <a:moveTo>
                    <a:pt x="381" y="1"/>
                  </a:moveTo>
                  <a:cubicBezTo>
                    <a:pt x="1" y="1"/>
                    <a:pt x="430" y="1391"/>
                    <a:pt x="811" y="1391"/>
                  </a:cubicBezTo>
                  <a:cubicBezTo>
                    <a:pt x="827" y="1391"/>
                    <a:pt x="844" y="1389"/>
                    <a:pt x="860" y="1383"/>
                  </a:cubicBezTo>
                  <a:cubicBezTo>
                    <a:pt x="1271" y="1263"/>
                    <a:pt x="962" y="184"/>
                    <a:pt x="449" y="13"/>
                  </a:cubicBezTo>
                  <a:cubicBezTo>
                    <a:pt x="424" y="5"/>
                    <a:pt x="401"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 name="Google Shape;570;p8"/>
            <p:cNvSpPr/>
            <p:nvPr/>
          </p:nvSpPr>
          <p:spPr>
            <a:xfrm>
              <a:off x="4941650" y="2384025"/>
              <a:ext cx="7725" cy="14150"/>
            </a:xfrm>
            <a:custGeom>
              <a:avLst/>
              <a:gdLst/>
              <a:ahLst/>
              <a:cxnLst/>
              <a:rect l="l" t="t" r="r" b="b"/>
              <a:pathLst>
                <a:path w="309" h="566" extrusionOk="0">
                  <a:moveTo>
                    <a:pt x="35" y="1"/>
                  </a:moveTo>
                  <a:cubicBezTo>
                    <a:pt x="18" y="1"/>
                    <a:pt x="1" y="14"/>
                    <a:pt x="1" y="39"/>
                  </a:cubicBezTo>
                  <a:cubicBezTo>
                    <a:pt x="1" y="125"/>
                    <a:pt x="18" y="228"/>
                    <a:pt x="69" y="313"/>
                  </a:cubicBezTo>
                  <a:cubicBezTo>
                    <a:pt x="103" y="399"/>
                    <a:pt x="155" y="485"/>
                    <a:pt x="206" y="553"/>
                  </a:cubicBezTo>
                  <a:cubicBezTo>
                    <a:pt x="223" y="562"/>
                    <a:pt x="236" y="566"/>
                    <a:pt x="249" y="566"/>
                  </a:cubicBezTo>
                  <a:cubicBezTo>
                    <a:pt x="262" y="566"/>
                    <a:pt x="275" y="562"/>
                    <a:pt x="292" y="553"/>
                  </a:cubicBezTo>
                  <a:cubicBezTo>
                    <a:pt x="309" y="536"/>
                    <a:pt x="309" y="502"/>
                    <a:pt x="292" y="485"/>
                  </a:cubicBezTo>
                  <a:cubicBezTo>
                    <a:pt x="172" y="365"/>
                    <a:pt x="103" y="211"/>
                    <a:pt x="69" y="39"/>
                  </a:cubicBezTo>
                  <a:cubicBezTo>
                    <a:pt x="69" y="14"/>
                    <a:pt x="52"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 name="Google Shape;571;p8"/>
            <p:cNvSpPr/>
            <p:nvPr/>
          </p:nvSpPr>
          <p:spPr>
            <a:xfrm>
              <a:off x="4923675" y="2261225"/>
              <a:ext cx="28925" cy="106850"/>
            </a:xfrm>
            <a:custGeom>
              <a:avLst/>
              <a:gdLst/>
              <a:ahLst/>
              <a:cxnLst/>
              <a:rect l="l" t="t" r="r" b="b"/>
              <a:pathLst>
                <a:path w="1157" h="4274" extrusionOk="0">
                  <a:moveTo>
                    <a:pt x="1055" y="1"/>
                  </a:moveTo>
                  <a:cubicBezTo>
                    <a:pt x="1039" y="1"/>
                    <a:pt x="1023" y="6"/>
                    <a:pt x="1011" y="19"/>
                  </a:cubicBezTo>
                  <a:cubicBezTo>
                    <a:pt x="788" y="310"/>
                    <a:pt x="583" y="635"/>
                    <a:pt x="446" y="961"/>
                  </a:cubicBezTo>
                  <a:cubicBezTo>
                    <a:pt x="360" y="1166"/>
                    <a:pt x="326" y="1389"/>
                    <a:pt x="257" y="1594"/>
                  </a:cubicBezTo>
                  <a:cubicBezTo>
                    <a:pt x="172" y="1800"/>
                    <a:pt x="0" y="1920"/>
                    <a:pt x="35" y="2160"/>
                  </a:cubicBezTo>
                  <a:cubicBezTo>
                    <a:pt x="69" y="2245"/>
                    <a:pt x="69" y="2348"/>
                    <a:pt x="86" y="2434"/>
                  </a:cubicBezTo>
                  <a:cubicBezTo>
                    <a:pt x="86" y="2519"/>
                    <a:pt x="52" y="2605"/>
                    <a:pt x="52" y="2690"/>
                  </a:cubicBezTo>
                  <a:cubicBezTo>
                    <a:pt x="35" y="2879"/>
                    <a:pt x="35" y="3067"/>
                    <a:pt x="86" y="3256"/>
                  </a:cubicBezTo>
                  <a:cubicBezTo>
                    <a:pt x="223" y="3615"/>
                    <a:pt x="411" y="3958"/>
                    <a:pt x="651" y="4266"/>
                  </a:cubicBezTo>
                  <a:cubicBezTo>
                    <a:pt x="656" y="4271"/>
                    <a:pt x="663" y="4273"/>
                    <a:pt x="669" y="4273"/>
                  </a:cubicBezTo>
                  <a:cubicBezTo>
                    <a:pt x="684" y="4273"/>
                    <a:pt x="698" y="4261"/>
                    <a:pt x="685" y="4249"/>
                  </a:cubicBezTo>
                  <a:cubicBezTo>
                    <a:pt x="463" y="3941"/>
                    <a:pt x="309" y="3598"/>
                    <a:pt x="223" y="3239"/>
                  </a:cubicBezTo>
                  <a:cubicBezTo>
                    <a:pt x="189" y="3016"/>
                    <a:pt x="189" y="2810"/>
                    <a:pt x="223" y="2605"/>
                  </a:cubicBezTo>
                  <a:cubicBezTo>
                    <a:pt x="257" y="2416"/>
                    <a:pt x="343" y="2348"/>
                    <a:pt x="429" y="2177"/>
                  </a:cubicBezTo>
                  <a:cubicBezTo>
                    <a:pt x="497" y="2005"/>
                    <a:pt x="429" y="1868"/>
                    <a:pt x="429" y="1697"/>
                  </a:cubicBezTo>
                  <a:cubicBezTo>
                    <a:pt x="446" y="1492"/>
                    <a:pt x="497" y="1303"/>
                    <a:pt x="566" y="1115"/>
                  </a:cubicBezTo>
                  <a:cubicBezTo>
                    <a:pt x="720" y="772"/>
                    <a:pt x="908" y="430"/>
                    <a:pt x="1131" y="104"/>
                  </a:cubicBezTo>
                  <a:cubicBezTo>
                    <a:pt x="1157" y="53"/>
                    <a:pt x="1104" y="1"/>
                    <a:pt x="1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 name="Google Shape;572;p8"/>
            <p:cNvSpPr/>
            <p:nvPr/>
          </p:nvSpPr>
          <p:spPr>
            <a:xfrm>
              <a:off x="5215675" y="2087400"/>
              <a:ext cx="75825" cy="68225"/>
            </a:xfrm>
            <a:custGeom>
              <a:avLst/>
              <a:gdLst/>
              <a:ahLst/>
              <a:cxnLst/>
              <a:rect l="l" t="t" r="r" b="b"/>
              <a:pathLst>
                <a:path w="3033" h="2729" extrusionOk="0">
                  <a:moveTo>
                    <a:pt x="18" y="1"/>
                  </a:moveTo>
                  <a:cubicBezTo>
                    <a:pt x="1" y="1"/>
                    <a:pt x="1" y="18"/>
                    <a:pt x="18" y="18"/>
                  </a:cubicBezTo>
                  <a:lnTo>
                    <a:pt x="35" y="18"/>
                  </a:lnTo>
                  <a:cubicBezTo>
                    <a:pt x="344" y="172"/>
                    <a:pt x="635" y="326"/>
                    <a:pt x="909" y="532"/>
                  </a:cubicBezTo>
                  <a:cubicBezTo>
                    <a:pt x="1200" y="720"/>
                    <a:pt x="1474" y="943"/>
                    <a:pt x="1714" y="1183"/>
                  </a:cubicBezTo>
                  <a:cubicBezTo>
                    <a:pt x="1940" y="1363"/>
                    <a:pt x="2099" y="1624"/>
                    <a:pt x="2193" y="1905"/>
                  </a:cubicBezTo>
                  <a:lnTo>
                    <a:pt x="2193" y="1905"/>
                  </a:lnTo>
                  <a:cubicBezTo>
                    <a:pt x="2195" y="1918"/>
                    <a:pt x="2199" y="1931"/>
                    <a:pt x="2205" y="1943"/>
                  </a:cubicBezTo>
                  <a:lnTo>
                    <a:pt x="2205" y="1943"/>
                  </a:lnTo>
                  <a:cubicBezTo>
                    <a:pt x="2213" y="1969"/>
                    <a:pt x="2221" y="1996"/>
                    <a:pt x="2228" y="2022"/>
                  </a:cubicBezTo>
                  <a:cubicBezTo>
                    <a:pt x="2262" y="2296"/>
                    <a:pt x="2313" y="2604"/>
                    <a:pt x="2604" y="2724"/>
                  </a:cubicBezTo>
                  <a:cubicBezTo>
                    <a:pt x="2619" y="2727"/>
                    <a:pt x="2633" y="2728"/>
                    <a:pt x="2647" y="2728"/>
                  </a:cubicBezTo>
                  <a:cubicBezTo>
                    <a:pt x="2712" y="2728"/>
                    <a:pt x="2764" y="2695"/>
                    <a:pt x="2793" y="2638"/>
                  </a:cubicBezTo>
                  <a:cubicBezTo>
                    <a:pt x="3032" y="2279"/>
                    <a:pt x="2690" y="1936"/>
                    <a:pt x="2365" y="1765"/>
                  </a:cubicBezTo>
                  <a:cubicBezTo>
                    <a:pt x="2349" y="1759"/>
                    <a:pt x="2333" y="1756"/>
                    <a:pt x="2318" y="1756"/>
                  </a:cubicBezTo>
                  <a:cubicBezTo>
                    <a:pt x="2301" y="1756"/>
                    <a:pt x="2285" y="1760"/>
                    <a:pt x="2271" y="1766"/>
                  </a:cubicBezTo>
                  <a:lnTo>
                    <a:pt x="2271" y="1766"/>
                  </a:lnTo>
                  <a:cubicBezTo>
                    <a:pt x="2268" y="1760"/>
                    <a:pt x="2265" y="1754"/>
                    <a:pt x="2262" y="1748"/>
                  </a:cubicBezTo>
                  <a:cubicBezTo>
                    <a:pt x="2125" y="1474"/>
                    <a:pt x="1936" y="1217"/>
                    <a:pt x="1697" y="1011"/>
                  </a:cubicBezTo>
                  <a:cubicBezTo>
                    <a:pt x="1200" y="566"/>
                    <a:pt x="635" y="224"/>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 name="Google Shape;573;p8"/>
            <p:cNvSpPr/>
            <p:nvPr/>
          </p:nvSpPr>
          <p:spPr>
            <a:xfrm>
              <a:off x="5087800" y="2376450"/>
              <a:ext cx="161150" cy="103250"/>
            </a:xfrm>
            <a:custGeom>
              <a:avLst/>
              <a:gdLst/>
              <a:ahLst/>
              <a:cxnLst/>
              <a:rect l="l" t="t" r="r" b="b"/>
              <a:pathLst>
                <a:path w="6446" h="4130" extrusionOk="0">
                  <a:moveTo>
                    <a:pt x="6372" y="1"/>
                  </a:moveTo>
                  <a:cubicBezTo>
                    <a:pt x="6354" y="1"/>
                    <a:pt x="6338" y="10"/>
                    <a:pt x="6332" y="34"/>
                  </a:cubicBezTo>
                  <a:cubicBezTo>
                    <a:pt x="6058" y="651"/>
                    <a:pt x="5561" y="1147"/>
                    <a:pt x="4928" y="1387"/>
                  </a:cubicBezTo>
                  <a:cubicBezTo>
                    <a:pt x="4636" y="1490"/>
                    <a:pt x="4311" y="1473"/>
                    <a:pt x="4037" y="1610"/>
                  </a:cubicBezTo>
                  <a:cubicBezTo>
                    <a:pt x="3797" y="1712"/>
                    <a:pt x="3626" y="1918"/>
                    <a:pt x="3523" y="2158"/>
                  </a:cubicBezTo>
                  <a:cubicBezTo>
                    <a:pt x="3438" y="2415"/>
                    <a:pt x="3386" y="2689"/>
                    <a:pt x="3386" y="2963"/>
                  </a:cubicBezTo>
                  <a:cubicBezTo>
                    <a:pt x="3369" y="3271"/>
                    <a:pt x="3283" y="3442"/>
                    <a:pt x="3009" y="3562"/>
                  </a:cubicBezTo>
                  <a:cubicBezTo>
                    <a:pt x="2855" y="3631"/>
                    <a:pt x="2718" y="3665"/>
                    <a:pt x="2564" y="3682"/>
                  </a:cubicBezTo>
                  <a:cubicBezTo>
                    <a:pt x="1725" y="3819"/>
                    <a:pt x="903" y="3905"/>
                    <a:pt x="64" y="4025"/>
                  </a:cubicBezTo>
                  <a:cubicBezTo>
                    <a:pt x="0" y="4040"/>
                    <a:pt x="25" y="4129"/>
                    <a:pt x="83" y="4129"/>
                  </a:cubicBezTo>
                  <a:cubicBezTo>
                    <a:pt x="88" y="4129"/>
                    <a:pt x="93" y="4129"/>
                    <a:pt x="98" y="4127"/>
                  </a:cubicBezTo>
                  <a:cubicBezTo>
                    <a:pt x="543" y="4076"/>
                    <a:pt x="988" y="3990"/>
                    <a:pt x="1434" y="3939"/>
                  </a:cubicBezTo>
                  <a:cubicBezTo>
                    <a:pt x="1879" y="3870"/>
                    <a:pt x="2290" y="3853"/>
                    <a:pt x="2701" y="3768"/>
                  </a:cubicBezTo>
                  <a:cubicBezTo>
                    <a:pt x="2958" y="3751"/>
                    <a:pt x="3181" y="3631"/>
                    <a:pt x="3352" y="3442"/>
                  </a:cubicBezTo>
                  <a:cubicBezTo>
                    <a:pt x="3523" y="3185"/>
                    <a:pt x="3489" y="2809"/>
                    <a:pt x="3575" y="2500"/>
                  </a:cubicBezTo>
                  <a:cubicBezTo>
                    <a:pt x="3626" y="2089"/>
                    <a:pt x="3951" y="1764"/>
                    <a:pt x="4362" y="1712"/>
                  </a:cubicBezTo>
                  <a:cubicBezTo>
                    <a:pt x="4688" y="1661"/>
                    <a:pt x="4996" y="1558"/>
                    <a:pt x="5287" y="1421"/>
                  </a:cubicBezTo>
                  <a:cubicBezTo>
                    <a:pt x="5818" y="1130"/>
                    <a:pt x="6229" y="651"/>
                    <a:pt x="6435" y="68"/>
                  </a:cubicBezTo>
                  <a:cubicBezTo>
                    <a:pt x="6446" y="35"/>
                    <a:pt x="6406" y="1"/>
                    <a:pt x="6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 name="Google Shape;574;p8"/>
            <p:cNvSpPr/>
            <p:nvPr/>
          </p:nvSpPr>
          <p:spPr>
            <a:xfrm>
              <a:off x="5159900" y="2130200"/>
              <a:ext cx="25850" cy="20850"/>
            </a:xfrm>
            <a:custGeom>
              <a:avLst/>
              <a:gdLst/>
              <a:ahLst/>
              <a:cxnLst/>
              <a:rect l="l" t="t" r="r" b="b"/>
              <a:pathLst>
                <a:path w="1034" h="834" extrusionOk="0">
                  <a:moveTo>
                    <a:pt x="249" y="1"/>
                  </a:moveTo>
                  <a:cubicBezTo>
                    <a:pt x="1" y="1"/>
                    <a:pt x="355" y="834"/>
                    <a:pt x="638" y="834"/>
                  </a:cubicBezTo>
                  <a:cubicBezTo>
                    <a:pt x="675" y="834"/>
                    <a:pt x="710" y="820"/>
                    <a:pt x="742" y="789"/>
                  </a:cubicBezTo>
                  <a:cubicBezTo>
                    <a:pt x="1033" y="533"/>
                    <a:pt x="571" y="19"/>
                    <a:pt x="262" y="2"/>
                  </a:cubicBezTo>
                  <a:cubicBezTo>
                    <a:pt x="258" y="1"/>
                    <a:pt x="253"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5" name="Google Shape;575;p8"/>
            <p:cNvSpPr/>
            <p:nvPr/>
          </p:nvSpPr>
          <p:spPr>
            <a:xfrm>
              <a:off x="5284200" y="2267675"/>
              <a:ext cx="44125" cy="61675"/>
            </a:xfrm>
            <a:custGeom>
              <a:avLst/>
              <a:gdLst/>
              <a:ahLst/>
              <a:cxnLst/>
              <a:rect l="l" t="t" r="r" b="b"/>
              <a:pathLst>
                <a:path w="1765" h="2467" fill="none" extrusionOk="0">
                  <a:moveTo>
                    <a:pt x="1576" y="292"/>
                  </a:moveTo>
                  <a:cubicBezTo>
                    <a:pt x="1764" y="583"/>
                    <a:pt x="1764" y="960"/>
                    <a:pt x="1576" y="1251"/>
                  </a:cubicBezTo>
                  <a:cubicBezTo>
                    <a:pt x="1251" y="1833"/>
                    <a:pt x="1011" y="2467"/>
                    <a:pt x="600" y="2176"/>
                  </a:cubicBezTo>
                  <a:cubicBezTo>
                    <a:pt x="189" y="1884"/>
                    <a:pt x="0" y="1490"/>
                    <a:pt x="428" y="1011"/>
                  </a:cubicBezTo>
                  <a:cubicBezTo>
                    <a:pt x="840" y="531"/>
                    <a:pt x="737" y="206"/>
                    <a:pt x="1096" y="69"/>
                  </a:cubicBezTo>
                  <a:cubicBezTo>
                    <a:pt x="1285" y="0"/>
                    <a:pt x="1507" y="86"/>
                    <a:pt x="1576" y="292"/>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6" name="Google Shape;576;p8"/>
            <p:cNvSpPr/>
            <p:nvPr/>
          </p:nvSpPr>
          <p:spPr>
            <a:xfrm>
              <a:off x="5119350" y="2377900"/>
              <a:ext cx="47125" cy="45325"/>
            </a:xfrm>
            <a:custGeom>
              <a:avLst/>
              <a:gdLst/>
              <a:ahLst/>
              <a:cxnLst/>
              <a:rect l="l" t="t" r="r" b="b"/>
              <a:pathLst>
                <a:path w="1885" h="1813" extrusionOk="0">
                  <a:moveTo>
                    <a:pt x="1606" y="1"/>
                  </a:moveTo>
                  <a:cubicBezTo>
                    <a:pt x="1407" y="1"/>
                    <a:pt x="1093" y="679"/>
                    <a:pt x="942" y="952"/>
                  </a:cubicBezTo>
                  <a:cubicBezTo>
                    <a:pt x="771" y="1312"/>
                    <a:pt x="0" y="1398"/>
                    <a:pt x="0" y="1723"/>
                  </a:cubicBezTo>
                  <a:cubicBezTo>
                    <a:pt x="0" y="1787"/>
                    <a:pt x="29" y="1812"/>
                    <a:pt x="76" y="1812"/>
                  </a:cubicBezTo>
                  <a:cubicBezTo>
                    <a:pt x="267" y="1812"/>
                    <a:pt x="754" y="1380"/>
                    <a:pt x="754" y="1380"/>
                  </a:cubicBezTo>
                  <a:cubicBezTo>
                    <a:pt x="1028" y="1209"/>
                    <a:pt x="1884" y="661"/>
                    <a:pt x="1730" y="147"/>
                  </a:cubicBezTo>
                  <a:cubicBezTo>
                    <a:pt x="1699" y="44"/>
                    <a:pt x="1656" y="1"/>
                    <a:pt x="16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 name="Google Shape;577;p8"/>
            <p:cNvSpPr/>
            <p:nvPr/>
          </p:nvSpPr>
          <p:spPr>
            <a:xfrm>
              <a:off x="5128775" y="2105325"/>
              <a:ext cx="24975" cy="11800"/>
            </a:xfrm>
            <a:custGeom>
              <a:avLst/>
              <a:gdLst/>
              <a:ahLst/>
              <a:cxnLst/>
              <a:rect l="l" t="t" r="r" b="b"/>
              <a:pathLst>
                <a:path w="999" h="472" extrusionOk="0">
                  <a:moveTo>
                    <a:pt x="403" y="0"/>
                  </a:moveTo>
                  <a:cubicBezTo>
                    <a:pt x="389" y="0"/>
                    <a:pt x="374" y="1"/>
                    <a:pt x="360" y="3"/>
                  </a:cubicBezTo>
                  <a:cubicBezTo>
                    <a:pt x="0" y="55"/>
                    <a:pt x="788" y="466"/>
                    <a:pt x="788" y="466"/>
                  </a:cubicBezTo>
                  <a:cubicBezTo>
                    <a:pt x="802" y="470"/>
                    <a:pt x="815" y="471"/>
                    <a:pt x="826" y="471"/>
                  </a:cubicBezTo>
                  <a:cubicBezTo>
                    <a:pt x="999" y="471"/>
                    <a:pt x="711" y="0"/>
                    <a:pt x="4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 name="Google Shape;578;p8"/>
            <p:cNvSpPr/>
            <p:nvPr/>
          </p:nvSpPr>
          <p:spPr>
            <a:xfrm>
              <a:off x="5018075" y="2424525"/>
              <a:ext cx="31925" cy="17450"/>
            </a:xfrm>
            <a:custGeom>
              <a:avLst/>
              <a:gdLst/>
              <a:ahLst/>
              <a:cxnLst/>
              <a:rect l="l" t="t" r="r" b="b"/>
              <a:pathLst>
                <a:path w="1277" h="698" extrusionOk="0">
                  <a:moveTo>
                    <a:pt x="947" y="0"/>
                  </a:moveTo>
                  <a:cubicBezTo>
                    <a:pt x="609" y="0"/>
                    <a:pt x="121" y="192"/>
                    <a:pt x="44" y="492"/>
                  </a:cubicBezTo>
                  <a:cubicBezTo>
                    <a:pt x="0" y="639"/>
                    <a:pt x="109" y="698"/>
                    <a:pt x="278" y="698"/>
                  </a:cubicBezTo>
                  <a:cubicBezTo>
                    <a:pt x="640" y="698"/>
                    <a:pt x="1277" y="429"/>
                    <a:pt x="1277" y="183"/>
                  </a:cubicBezTo>
                  <a:cubicBezTo>
                    <a:pt x="1271" y="57"/>
                    <a:pt x="1131" y="0"/>
                    <a:pt x="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 name="Google Shape;579;p8"/>
            <p:cNvSpPr/>
            <p:nvPr/>
          </p:nvSpPr>
          <p:spPr>
            <a:xfrm>
              <a:off x="5123525" y="2241275"/>
              <a:ext cx="23675" cy="25575"/>
            </a:xfrm>
            <a:custGeom>
              <a:avLst/>
              <a:gdLst/>
              <a:ahLst/>
              <a:cxnLst/>
              <a:rect l="l" t="t" r="r" b="b"/>
              <a:pathLst>
                <a:path w="947" h="1023" extrusionOk="0">
                  <a:moveTo>
                    <a:pt x="682" y="0"/>
                  </a:moveTo>
                  <a:cubicBezTo>
                    <a:pt x="432" y="0"/>
                    <a:pt x="0" y="1022"/>
                    <a:pt x="373" y="1022"/>
                  </a:cubicBezTo>
                  <a:cubicBezTo>
                    <a:pt x="376" y="1022"/>
                    <a:pt x="378" y="1022"/>
                    <a:pt x="381" y="1022"/>
                  </a:cubicBezTo>
                  <a:cubicBezTo>
                    <a:pt x="775" y="1005"/>
                    <a:pt x="947" y="132"/>
                    <a:pt x="724" y="12"/>
                  </a:cubicBezTo>
                  <a:cubicBezTo>
                    <a:pt x="711" y="4"/>
                    <a:pt x="697" y="0"/>
                    <a:pt x="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 name="Google Shape;580;p8"/>
            <p:cNvSpPr/>
            <p:nvPr/>
          </p:nvSpPr>
          <p:spPr>
            <a:xfrm>
              <a:off x="5287825" y="2226500"/>
              <a:ext cx="26800" cy="24625"/>
            </a:xfrm>
            <a:custGeom>
              <a:avLst/>
              <a:gdLst/>
              <a:ahLst/>
              <a:cxnLst/>
              <a:rect l="l" t="t" r="r" b="b"/>
              <a:pathLst>
                <a:path w="1072" h="985" extrusionOk="0">
                  <a:moveTo>
                    <a:pt x="320" y="0"/>
                  </a:moveTo>
                  <a:cubicBezTo>
                    <a:pt x="0" y="0"/>
                    <a:pt x="179" y="984"/>
                    <a:pt x="578" y="984"/>
                  </a:cubicBezTo>
                  <a:cubicBezTo>
                    <a:pt x="594" y="984"/>
                    <a:pt x="610" y="983"/>
                    <a:pt x="626" y="979"/>
                  </a:cubicBezTo>
                  <a:cubicBezTo>
                    <a:pt x="1071" y="911"/>
                    <a:pt x="729" y="55"/>
                    <a:pt x="352" y="3"/>
                  </a:cubicBezTo>
                  <a:cubicBezTo>
                    <a:pt x="341" y="1"/>
                    <a:pt x="330" y="0"/>
                    <a:pt x="32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81" name="Google Shape;581;p8"/>
          <p:cNvGrpSpPr/>
          <p:nvPr/>
        </p:nvGrpSpPr>
        <p:grpSpPr>
          <a:xfrm flipH="1">
            <a:off x="-379568" y="3569054"/>
            <a:ext cx="1338836" cy="1388236"/>
            <a:chOff x="4791650" y="538625"/>
            <a:chExt cx="731075" cy="756175"/>
          </a:xfrm>
        </p:grpSpPr>
        <p:sp>
          <p:nvSpPr>
            <p:cNvPr id="582" name="Google Shape;582;p8"/>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3" name="Google Shape;583;p8"/>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 name="Google Shape;584;p8"/>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5" name="Google Shape;585;p8"/>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6" name="Google Shape;586;p8"/>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 name="Google Shape;587;p8"/>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88" name="Google Shape;588;p8"/>
          <p:cNvGrpSpPr/>
          <p:nvPr/>
        </p:nvGrpSpPr>
        <p:grpSpPr>
          <a:xfrm rot="-2700000">
            <a:off x="7143740" y="-688947"/>
            <a:ext cx="922757" cy="1605059"/>
            <a:chOff x="4559300" y="564775"/>
            <a:chExt cx="389225" cy="675350"/>
          </a:xfrm>
        </p:grpSpPr>
        <p:sp>
          <p:nvSpPr>
            <p:cNvPr id="589" name="Google Shape;589;p8"/>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 name="Google Shape;590;p8"/>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91" name="Google Shape;591;p8"/>
          <p:cNvGrpSpPr/>
          <p:nvPr/>
        </p:nvGrpSpPr>
        <p:grpSpPr>
          <a:xfrm flipH="1">
            <a:off x="-213973" y="1269387"/>
            <a:ext cx="1007654" cy="1070672"/>
            <a:chOff x="2291250" y="337875"/>
            <a:chExt cx="626025" cy="663475"/>
          </a:xfrm>
        </p:grpSpPr>
        <p:sp>
          <p:nvSpPr>
            <p:cNvPr id="592" name="Google Shape;592;p8"/>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3" name="Google Shape;593;p8"/>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 name="Google Shape;594;p8"/>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 name="Google Shape;595;p8"/>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6" name="Google Shape;596;p8"/>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97" name="Google Shape;597;p8"/>
          <p:cNvGrpSpPr/>
          <p:nvPr/>
        </p:nvGrpSpPr>
        <p:grpSpPr>
          <a:xfrm>
            <a:off x="9937391" y="25212"/>
            <a:ext cx="2984891" cy="1388232"/>
            <a:chOff x="4573425" y="2584300"/>
            <a:chExt cx="1222475" cy="567150"/>
          </a:xfrm>
        </p:grpSpPr>
        <p:sp>
          <p:nvSpPr>
            <p:cNvPr id="598" name="Google Shape;598;p8"/>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 name="Google Shape;599;p8"/>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0" name="Google Shape;600;p8"/>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1" name="Google Shape;601;p8"/>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 name="Google Shape;602;p8"/>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3" name="Google Shape;603;p8"/>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 name="Google Shape;604;p8"/>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 name="Google Shape;605;p8"/>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 name="Google Shape;606;p8"/>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 name="Google Shape;607;p8"/>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8" name="Google Shape;608;p8"/>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9" name="Google Shape;609;p8"/>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0" name="Google Shape;610;p8"/>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1" name="Google Shape;611;p8"/>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2" name="Google Shape;612;p8"/>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 name="Google Shape;613;p8"/>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 name="Google Shape;614;p8"/>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 name="Google Shape;615;p8"/>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 name="Google Shape;616;p8"/>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 name="Google Shape;617;p8"/>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 name="Google Shape;618;p8"/>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 name="Google Shape;619;p8"/>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20" name="Google Shape;620;p8"/>
          <p:cNvGrpSpPr/>
          <p:nvPr/>
        </p:nvGrpSpPr>
        <p:grpSpPr>
          <a:xfrm>
            <a:off x="10489239" y="4925884"/>
            <a:ext cx="2197831" cy="1567585"/>
            <a:chOff x="3517550" y="401175"/>
            <a:chExt cx="1027650" cy="731150"/>
          </a:xfrm>
        </p:grpSpPr>
        <p:sp>
          <p:nvSpPr>
            <p:cNvPr id="621" name="Google Shape;621;p8"/>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8"/>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23" name="Google Shape;623;p8"/>
          <p:cNvGrpSpPr/>
          <p:nvPr/>
        </p:nvGrpSpPr>
        <p:grpSpPr>
          <a:xfrm>
            <a:off x="775360" y="-450259"/>
            <a:ext cx="1688821" cy="1660689"/>
            <a:chOff x="1931075" y="728875"/>
            <a:chExt cx="789650" cy="774575"/>
          </a:xfrm>
        </p:grpSpPr>
        <p:sp>
          <p:nvSpPr>
            <p:cNvPr id="624" name="Google Shape;624;p8"/>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5" name="Google Shape;625;p8"/>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26" name="Google Shape;626;p8"/>
          <p:cNvGrpSpPr/>
          <p:nvPr/>
        </p:nvGrpSpPr>
        <p:grpSpPr>
          <a:xfrm>
            <a:off x="3502962" y="5721479"/>
            <a:ext cx="922847" cy="874752"/>
            <a:chOff x="2776800" y="970450"/>
            <a:chExt cx="431500" cy="408000"/>
          </a:xfrm>
        </p:grpSpPr>
        <p:sp>
          <p:nvSpPr>
            <p:cNvPr id="627" name="Google Shape;627;p8"/>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8" name="Google Shape;628;p8"/>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 name="Google Shape;629;p8"/>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 name="Google Shape;630;p8"/>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1" name="Google Shape;631;p8"/>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8"/>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8"/>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8"/>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8"/>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8"/>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37" name="Google Shape;637;p8"/>
          <p:cNvGrpSpPr/>
          <p:nvPr/>
        </p:nvGrpSpPr>
        <p:grpSpPr>
          <a:xfrm>
            <a:off x="10839539" y="3884889"/>
            <a:ext cx="705690" cy="720563"/>
            <a:chOff x="4344225" y="923400"/>
            <a:chExt cx="366600" cy="373400"/>
          </a:xfrm>
        </p:grpSpPr>
        <p:sp>
          <p:nvSpPr>
            <p:cNvPr id="638" name="Google Shape;638;p8"/>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9" name="Google Shape;639;p8"/>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0" name="Google Shape;640;p8"/>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41" name="Google Shape;641;p8"/>
          <p:cNvGrpSpPr/>
          <p:nvPr/>
        </p:nvGrpSpPr>
        <p:grpSpPr>
          <a:xfrm>
            <a:off x="3904139" y="-512738"/>
            <a:ext cx="1368707" cy="1025479"/>
            <a:chOff x="4829400" y="3625075"/>
            <a:chExt cx="800900" cy="598575"/>
          </a:xfrm>
        </p:grpSpPr>
        <p:sp>
          <p:nvSpPr>
            <p:cNvPr id="642" name="Google Shape;642;p8"/>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8"/>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4" name="Google Shape;644;p8"/>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5" name="Google Shape;645;p8"/>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8"/>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8"/>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8"/>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8"/>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8"/>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8"/>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8"/>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53" name="Google Shape;653;p8"/>
          <p:cNvGrpSpPr/>
          <p:nvPr/>
        </p:nvGrpSpPr>
        <p:grpSpPr>
          <a:xfrm>
            <a:off x="5720849" y="6103298"/>
            <a:ext cx="1172628" cy="1139879"/>
            <a:chOff x="3294600" y="4601775"/>
            <a:chExt cx="889300" cy="862325"/>
          </a:xfrm>
        </p:grpSpPr>
        <p:sp>
          <p:nvSpPr>
            <p:cNvPr id="654" name="Google Shape;654;p8"/>
            <p:cNvSpPr/>
            <p:nvPr/>
          </p:nvSpPr>
          <p:spPr>
            <a:xfrm>
              <a:off x="3294600" y="4601775"/>
              <a:ext cx="889300" cy="862325"/>
            </a:xfrm>
            <a:custGeom>
              <a:avLst/>
              <a:gdLst/>
              <a:ahLst/>
              <a:cxnLst/>
              <a:rect l="l" t="t" r="r" b="b"/>
              <a:pathLst>
                <a:path w="35572" h="34493" extrusionOk="0">
                  <a:moveTo>
                    <a:pt x="17448" y="0"/>
                  </a:moveTo>
                  <a:cubicBezTo>
                    <a:pt x="14543" y="0"/>
                    <a:pt x="11331" y="772"/>
                    <a:pt x="7530" y="2900"/>
                  </a:cubicBezTo>
                  <a:cubicBezTo>
                    <a:pt x="1" y="7098"/>
                    <a:pt x="222" y="17856"/>
                    <a:pt x="222" y="17856"/>
                  </a:cubicBezTo>
                  <a:cubicBezTo>
                    <a:pt x="324" y="21748"/>
                    <a:pt x="1768" y="29175"/>
                    <a:pt x="9518" y="32489"/>
                  </a:cubicBezTo>
                  <a:cubicBezTo>
                    <a:pt x="12617" y="33818"/>
                    <a:pt x="15238" y="34492"/>
                    <a:pt x="17697" y="34492"/>
                  </a:cubicBezTo>
                  <a:cubicBezTo>
                    <a:pt x="21402" y="34492"/>
                    <a:pt x="24743" y="32963"/>
                    <a:pt x="28808" y="29837"/>
                  </a:cubicBezTo>
                  <a:cubicBezTo>
                    <a:pt x="35572" y="24620"/>
                    <a:pt x="35028" y="17414"/>
                    <a:pt x="34025" y="12434"/>
                  </a:cubicBezTo>
                  <a:cubicBezTo>
                    <a:pt x="33022" y="7438"/>
                    <a:pt x="30473" y="3563"/>
                    <a:pt x="25375" y="1677"/>
                  </a:cubicBezTo>
                  <a:cubicBezTo>
                    <a:pt x="22850" y="743"/>
                    <a:pt x="20297" y="0"/>
                    <a:pt x="174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5" name="Google Shape;655;p8"/>
            <p:cNvSpPr/>
            <p:nvPr/>
          </p:nvSpPr>
          <p:spPr>
            <a:xfrm>
              <a:off x="3317550" y="4643275"/>
              <a:ext cx="840425" cy="758100"/>
            </a:xfrm>
            <a:custGeom>
              <a:avLst/>
              <a:gdLst/>
              <a:ahLst/>
              <a:cxnLst/>
              <a:rect l="l" t="t" r="r" b="b"/>
              <a:pathLst>
                <a:path w="33617" h="30324" extrusionOk="0">
                  <a:moveTo>
                    <a:pt x="16063" y="1"/>
                  </a:moveTo>
                  <a:cubicBezTo>
                    <a:pt x="12339" y="1"/>
                    <a:pt x="9915" y="954"/>
                    <a:pt x="7241" y="2600"/>
                  </a:cubicBezTo>
                  <a:cubicBezTo>
                    <a:pt x="4351" y="4367"/>
                    <a:pt x="2210" y="7019"/>
                    <a:pt x="1173" y="9551"/>
                  </a:cubicBezTo>
                  <a:cubicBezTo>
                    <a:pt x="137" y="12066"/>
                    <a:pt x="1" y="17454"/>
                    <a:pt x="1105" y="20785"/>
                  </a:cubicBezTo>
                  <a:cubicBezTo>
                    <a:pt x="2210" y="24099"/>
                    <a:pt x="6119" y="27957"/>
                    <a:pt x="6119" y="27957"/>
                  </a:cubicBezTo>
                  <a:cubicBezTo>
                    <a:pt x="6942" y="29405"/>
                    <a:pt x="11267" y="30323"/>
                    <a:pt x="15645" y="30323"/>
                  </a:cubicBezTo>
                  <a:cubicBezTo>
                    <a:pt x="18408" y="30323"/>
                    <a:pt x="21191" y="29958"/>
                    <a:pt x="23131" y="29129"/>
                  </a:cubicBezTo>
                  <a:cubicBezTo>
                    <a:pt x="28145" y="26988"/>
                    <a:pt x="30065" y="22994"/>
                    <a:pt x="31850" y="19595"/>
                  </a:cubicBezTo>
                  <a:cubicBezTo>
                    <a:pt x="33617" y="16196"/>
                    <a:pt x="31917" y="12134"/>
                    <a:pt x="31323" y="9772"/>
                  </a:cubicBezTo>
                  <a:cubicBezTo>
                    <a:pt x="30745" y="7409"/>
                    <a:pt x="29045" y="3857"/>
                    <a:pt x="26598" y="2464"/>
                  </a:cubicBezTo>
                  <a:cubicBezTo>
                    <a:pt x="24151" y="1053"/>
                    <a:pt x="21126" y="170"/>
                    <a:pt x="16911" y="17"/>
                  </a:cubicBezTo>
                  <a:cubicBezTo>
                    <a:pt x="16621" y="6"/>
                    <a:pt x="16338" y="1"/>
                    <a:pt x="160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8"/>
            <p:cNvSpPr/>
            <p:nvPr/>
          </p:nvSpPr>
          <p:spPr>
            <a:xfrm>
              <a:off x="3302675" y="4672825"/>
              <a:ext cx="814950" cy="720550"/>
            </a:xfrm>
            <a:custGeom>
              <a:avLst/>
              <a:gdLst/>
              <a:ahLst/>
              <a:cxnLst/>
              <a:rect l="l" t="t" r="r" b="b"/>
              <a:pathLst>
                <a:path w="32598" h="28822" extrusionOk="0">
                  <a:moveTo>
                    <a:pt x="19125" y="0"/>
                  </a:moveTo>
                  <a:cubicBezTo>
                    <a:pt x="18687" y="0"/>
                    <a:pt x="18116" y="21"/>
                    <a:pt x="17285" y="41"/>
                  </a:cubicBezTo>
                  <a:cubicBezTo>
                    <a:pt x="13750" y="143"/>
                    <a:pt x="10810" y="636"/>
                    <a:pt x="7768" y="2505"/>
                  </a:cubicBezTo>
                  <a:cubicBezTo>
                    <a:pt x="4725" y="4375"/>
                    <a:pt x="2754" y="9864"/>
                    <a:pt x="2754" y="9864"/>
                  </a:cubicBezTo>
                  <a:cubicBezTo>
                    <a:pt x="1" y="14980"/>
                    <a:pt x="3536" y="23206"/>
                    <a:pt x="6884" y="25772"/>
                  </a:cubicBezTo>
                  <a:cubicBezTo>
                    <a:pt x="9142" y="27500"/>
                    <a:pt x="11447" y="28822"/>
                    <a:pt x="14842" y="28822"/>
                  </a:cubicBezTo>
                  <a:cubicBezTo>
                    <a:pt x="16455" y="28822"/>
                    <a:pt x="18314" y="28523"/>
                    <a:pt x="20531" y="27828"/>
                  </a:cubicBezTo>
                  <a:cubicBezTo>
                    <a:pt x="27397" y="25670"/>
                    <a:pt x="29470" y="21744"/>
                    <a:pt x="31034" y="18209"/>
                  </a:cubicBezTo>
                  <a:cubicBezTo>
                    <a:pt x="32597" y="14674"/>
                    <a:pt x="32020" y="10459"/>
                    <a:pt x="30830" y="7706"/>
                  </a:cubicBezTo>
                  <a:cubicBezTo>
                    <a:pt x="29657" y="4953"/>
                    <a:pt x="27499" y="2998"/>
                    <a:pt x="23573" y="1418"/>
                  </a:cubicBezTo>
                  <a:cubicBezTo>
                    <a:pt x="20570" y="222"/>
                    <a:pt x="20550" y="0"/>
                    <a:pt x="19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8"/>
            <p:cNvSpPr/>
            <p:nvPr/>
          </p:nvSpPr>
          <p:spPr>
            <a:xfrm>
              <a:off x="3404650" y="4741425"/>
              <a:ext cx="303400" cy="251650"/>
            </a:xfrm>
            <a:custGeom>
              <a:avLst/>
              <a:gdLst/>
              <a:ahLst/>
              <a:cxnLst/>
              <a:rect l="l" t="t" r="r" b="b"/>
              <a:pathLst>
                <a:path w="12136" h="10066" extrusionOk="0">
                  <a:moveTo>
                    <a:pt x="7357" y="0"/>
                  </a:moveTo>
                  <a:cubicBezTo>
                    <a:pt x="5622" y="0"/>
                    <a:pt x="1" y="5153"/>
                    <a:pt x="1" y="6628"/>
                  </a:cubicBezTo>
                  <a:cubicBezTo>
                    <a:pt x="1" y="8063"/>
                    <a:pt x="7668" y="10065"/>
                    <a:pt x="10312" y="10065"/>
                  </a:cubicBezTo>
                  <a:cubicBezTo>
                    <a:pt x="10704" y="10065"/>
                    <a:pt x="10986" y="10021"/>
                    <a:pt x="11115" y="9925"/>
                  </a:cubicBezTo>
                  <a:cubicBezTo>
                    <a:pt x="12135" y="9160"/>
                    <a:pt x="8651" y="1512"/>
                    <a:pt x="7767" y="186"/>
                  </a:cubicBezTo>
                  <a:cubicBezTo>
                    <a:pt x="7682" y="59"/>
                    <a:pt x="7542" y="0"/>
                    <a:pt x="7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8"/>
            <p:cNvSpPr/>
            <p:nvPr/>
          </p:nvSpPr>
          <p:spPr>
            <a:xfrm>
              <a:off x="3608400" y="4705275"/>
              <a:ext cx="179950" cy="269875"/>
            </a:xfrm>
            <a:custGeom>
              <a:avLst/>
              <a:gdLst/>
              <a:ahLst/>
              <a:cxnLst/>
              <a:rect l="l" t="t" r="r" b="b"/>
              <a:pathLst>
                <a:path w="7198" h="10795" extrusionOk="0">
                  <a:moveTo>
                    <a:pt x="5107" y="0"/>
                  </a:moveTo>
                  <a:cubicBezTo>
                    <a:pt x="3759" y="0"/>
                    <a:pt x="2025" y="508"/>
                    <a:pt x="1266" y="1004"/>
                  </a:cubicBezTo>
                  <a:cubicBezTo>
                    <a:pt x="1" y="1813"/>
                    <a:pt x="3558" y="10794"/>
                    <a:pt x="4525" y="10794"/>
                  </a:cubicBezTo>
                  <a:cubicBezTo>
                    <a:pt x="4532" y="10794"/>
                    <a:pt x="4539" y="10794"/>
                    <a:pt x="4546" y="10793"/>
                  </a:cubicBezTo>
                  <a:cubicBezTo>
                    <a:pt x="5498" y="10674"/>
                    <a:pt x="7197" y="2448"/>
                    <a:pt x="6891" y="868"/>
                  </a:cubicBezTo>
                  <a:cubicBezTo>
                    <a:pt x="6761" y="235"/>
                    <a:pt x="6023" y="0"/>
                    <a:pt x="51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8"/>
            <p:cNvSpPr/>
            <p:nvPr/>
          </p:nvSpPr>
          <p:spPr>
            <a:xfrm>
              <a:off x="3753900" y="4733200"/>
              <a:ext cx="216350" cy="248550"/>
            </a:xfrm>
            <a:custGeom>
              <a:avLst/>
              <a:gdLst/>
              <a:ahLst/>
              <a:cxnLst/>
              <a:rect l="l" t="t" r="r" b="b"/>
              <a:pathLst>
                <a:path w="8654" h="9942" extrusionOk="0">
                  <a:moveTo>
                    <a:pt x="2815" y="1"/>
                  </a:moveTo>
                  <a:cubicBezTo>
                    <a:pt x="2764" y="1"/>
                    <a:pt x="2715" y="2"/>
                    <a:pt x="2669" y="6"/>
                  </a:cubicBezTo>
                  <a:cubicBezTo>
                    <a:pt x="1003" y="141"/>
                    <a:pt x="256" y="9625"/>
                    <a:pt x="256" y="9625"/>
                  </a:cubicBezTo>
                  <a:cubicBezTo>
                    <a:pt x="256" y="9625"/>
                    <a:pt x="1" y="9829"/>
                    <a:pt x="324" y="9914"/>
                  </a:cubicBezTo>
                  <a:cubicBezTo>
                    <a:pt x="433" y="9934"/>
                    <a:pt x="543" y="9942"/>
                    <a:pt x="652" y="9942"/>
                  </a:cubicBezTo>
                  <a:cubicBezTo>
                    <a:pt x="730" y="9942"/>
                    <a:pt x="807" y="9938"/>
                    <a:pt x="884" y="9931"/>
                  </a:cubicBezTo>
                  <a:cubicBezTo>
                    <a:pt x="1972" y="9863"/>
                    <a:pt x="7648" y="4934"/>
                    <a:pt x="8158" y="3422"/>
                  </a:cubicBezTo>
                  <a:cubicBezTo>
                    <a:pt x="8654" y="1952"/>
                    <a:pt x="4560" y="1"/>
                    <a:pt x="28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8"/>
            <p:cNvSpPr/>
            <p:nvPr/>
          </p:nvSpPr>
          <p:spPr>
            <a:xfrm>
              <a:off x="3767925" y="4849550"/>
              <a:ext cx="305075" cy="178950"/>
            </a:xfrm>
            <a:custGeom>
              <a:avLst/>
              <a:gdLst/>
              <a:ahLst/>
              <a:cxnLst/>
              <a:rect l="l" t="t" r="r" b="b"/>
              <a:pathLst>
                <a:path w="12203" h="7158" extrusionOk="0">
                  <a:moveTo>
                    <a:pt x="8809" y="1"/>
                  </a:moveTo>
                  <a:cubicBezTo>
                    <a:pt x="6627" y="1"/>
                    <a:pt x="510" y="6160"/>
                    <a:pt x="510" y="6160"/>
                  </a:cubicBezTo>
                  <a:cubicBezTo>
                    <a:pt x="510" y="6160"/>
                    <a:pt x="0" y="6534"/>
                    <a:pt x="442" y="6993"/>
                  </a:cubicBezTo>
                  <a:cubicBezTo>
                    <a:pt x="556" y="7106"/>
                    <a:pt x="1217" y="7157"/>
                    <a:pt x="2161" y="7157"/>
                  </a:cubicBezTo>
                  <a:cubicBezTo>
                    <a:pt x="4899" y="7157"/>
                    <a:pt x="10010" y="6729"/>
                    <a:pt x="10945" y="6160"/>
                  </a:cubicBezTo>
                  <a:cubicBezTo>
                    <a:pt x="12203" y="5413"/>
                    <a:pt x="10809" y="1487"/>
                    <a:pt x="9297" y="161"/>
                  </a:cubicBezTo>
                  <a:cubicBezTo>
                    <a:pt x="9171" y="51"/>
                    <a:pt x="9006" y="1"/>
                    <a:pt x="8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8"/>
            <p:cNvSpPr/>
            <p:nvPr/>
          </p:nvSpPr>
          <p:spPr>
            <a:xfrm>
              <a:off x="3383825" y="4950450"/>
              <a:ext cx="287825" cy="167800"/>
            </a:xfrm>
            <a:custGeom>
              <a:avLst/>
              <a:gdLst/>
              <a:ahLst/>
              <a:cxnLst/>
              <a:rect l="l" t="t" r="r" b="b"/>
              <a:pathLst>
                <a:path w="11513" h="6712" extrusionOk="0">
                  <a:moveTo>
                    <a:pt x="1410" y="1"/>
                  </a:moveTo>
                  <a:cubicBezTo>
                    <a:pt x="1084" y="1"/>
                    <a:pt x="858" y="53"/>
                    <a:pt x="766" y="170"/>
                  </a:cubicBezTo>
                  <a:cubicBezTo>
                    <a:pt x="1" y="1122"/>
                    <a:pt x="188" y="6305"/>
                    <a:pt x="511" y="6679"/>
                  </a:cubicBezTo>
                  <a:cubicBezTo>
                    <a:pt x="529" y="6701"/>
                    <a:pt x="581" y="6712"/>
                    <a:pt x="662" y="6712"/>
                  </a:cubicBezTo>
                  <a:cubicBezTo>
                    <a:pt x="2012" y="6712"/>
                    <a:pt x="11512" y="3805"/>
                    <a:pt x="11320" y="3212"/>
                  </a:cubicBezTo>
                  <a:cubicBezTo>
                    <a:pt x="11156" y="2646"/>
                    <a:pt x="3737" y="1"/>
                    <a:pt x="1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8"/>
            <p:cNvSpPr/>
            <p:nvPr/>
          </p:nvSpPr>
          <p:spPr>
            <a:xfrm>
              <a:off x="3417300" y="5048075"/>
              <a:ext cx="276300" cy="287000"/>
            </a:xfrm>
            <a:custGeom>
              <a:avLst/>
              <a:gdLst/>
              <a:ahLst/>
              <a:cxnLst/>
              <a:rect l="l" t="t" r="r" b="b"/>
              <a:pathLst>
                <a:path w="11052" h="11480" extrusionOk="0">
                  <a:moveTo>
                    <a:pt x="10249" y="0"/>
                  </a:moveTo>
                  <a:cubicBezTo>
                    <a:pt x="8236" y="0"/>
                    <a:pt x="1" y="4701"/>
                    <a:pt x="259" y="5918"/>
                  </a:cubicBezTo>
                  <a:cubicBezTo>
                    <a:pt x="543" y="7254"/>
                    <a:pt x="6064" y="11480"/>
                    <a:pt x="8012" y="11480"/>
                  </a:cubicBezTo>
                  <a:cubicBezTo>
                    <a:pt x="8046" y="11480"/>
                    <a:pt x="8079" y="11478"/>
                    <a:pt x="8111" y="11476"/>
                  </a:cubicBezTo>
                  <a:cubicBezTo>
                    <a:pt x="9947" y="11340"/>
                    <a:pt x="11051" y="1550"/>
                    <a:pt x="10677" y="208"/>
                  </a:cubicBezTo>
                  <a:cubicBezTo>
                    <a:pt x="10636" y="65"/>
                    <a:pt x="10486" y="0"/>
                    <a:pt x="10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8"/>
            <p:cNvSpPr/>
            <p:nvPr/>
          </p:nvSpPr>
          <p:spPr>
            <a:xfrm>
              <a:off x="3661475" y="5066825"/>
              <a:ext cx="201650" cy="283050"/>
            </a:xfrm>
            <a:custGeom>
              <a:avLst/>
              <a:gdLst/>
              <a:ahLst/>
              <a:cxnLst/>
              <a:rect l="l" t="t" r="r" b="b"/>
              <a:pathLst>
                <a:path w="8066" h="11322" extrusionOk="0">
                  <a:moveTo>
                    <a:pt x="2338" y="1"/>
                  </a:moveTo>
                  <a:cubicBezTo>
                    <a:pt x="1380" y="1"/>
                    <a:pt x="180" y="10590"/>
                    <a:pt x="180" y="10590"/>
                  </a:cubicBezTo>
                  <a:cubicBezTo>
                    <a:pt x="0" y="11097"/>
                    <a:pt x="1080" y="11321"/>
                    <a:pt x="2430" y="11321"/>
                  </a:cubicBezTo>
                  <a:cubicBezTo>
                    <a:pt x="4018" y="11321"/>
                    <a:pt x="5980" y="11011"/>
                    <a:pt x="6706" y="10488"/>
                  </a:cubicBezTo>
                  <a:cubicBezTo>
                    <a:pt x="8065" y="9519"/>
                    <a:pt x="3375" y="563"/>
                    <a:pt x="2406" y="19"/>
                  </a:cubicBezTo>
                  <a:cubicBezTo>
                    <a:pt x="2384" y="6"/>
                    <a:pt x="2361" y="1"/>
                    <a:pt x="23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4" name="Google Shape;664;p8"/>
            <p:cNvSpPr/>
            <p:nvPr/>
          </p:nvSpPr>
          <p:spPr>
            <a:xfrm>
              <a:off x="3755600" y="5053825"/>
              <a:ext cx="235450" cy="251075"/>
            </a:xfrm>
            <a:custGeom>
              <a:avLst/>
              <a:gdLst/>
              <a:ahLst/>
              <a:cxnLst/>
              <a:rect l="l" t="t" r="r" b="b"/>
              <a:pathLst>
                <a:path w="9418" h="10043" extrusionOk="0">
                  <a:moveTo>
                    <a:pt x="746" y="1"/>
                  </a:moveTo>
                  <a:cubicBezTo>
                    <a:pt x="720" y="1"/>
                    <a:pt x="698" y="4"/>
                    <a:pt x="680" y="12"/>
                  </a:cubicBezTo>
                  <a:cubicBezTo>
                    <a:pt x="1" y="318"/>
                    <a:pt x="4045" y="9682"/>
                    <a:pt x="4011" y="9852"/>
                  </a:cubicBezTo>
                  <a:cubicBezTo>
                    <a:pt x="3985" y="9984"/>
                    <a:pt x="4053" y="10042"/>
                    <a:pt x="4192" y="10042"/>
                  </a:cubicBezTo>
                  <a:cubicBezTo>
                    <a:pt x="5021" y="10042"/>
                    <a:pt x="8360" y="7938"/>
                    <a:pt x="8855" y="6657"/>
                  </a:cubicBezTo>
                  <a:cubicBezTo>
                    <a:pt x="9418" y="5183"/>
                    <a:pt x="1756" y="1"/>
                    <a:pt x="7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5" name="Google Shape;665;p8"/>
            <p:cNvSpPr/>
            <p:nvPr/>
          </p:nvSpPr>
          <p:spPr>
            <a:xfrm>
              <a:off x="3778550" y="5028425"/>
              <a:ext cx="282925" cy="139400"/>
            </a:xfrm>
            <a:custGeom>
              <a:avLst/>
              <a:gdLst/>
              <a:ahLst/>
              <a:cxnLst/>
              <a:rect l="l" t="t" r="r" b="b"/>
              <a:pathLst>
                <a:path w="11317" h="5576" extrusionOk="0">
                  <a:moveTo>
                    <a:pt x="9173" y="0"/>
                  </a:moveTo>
                  <a:cubicBezTo>
                    <a:pt x="6338" y="0"/>
                    <a:pt x="1559" y="573"/>
                    <a:pt x="918" y="739"/>
                  </a:cubicBezTo>
                  <a:cubicBezTo>
                    <a:pt x="0" y="977"/>
                    <a:pt x="8668" y="5532"/>
                    <a:pt x="8668" y="5532"/>
                  </a:cubicBezTo>
                  <a:cubicBezTo>
                    <a:pt x="8707" y="5561"/>
                    <a:pt x="8749" y="5575"/>
                    <a:pt x="8794" y="5575"/>
                  </a:cubicBezTo>
                  <a:cubicBezTo>
                    <a:pt x="9586" y="5575"/>
                    <a:pt x="11316" y="1315"/>
                    <a:pt x="11268" y="399"/>
                  </a:cubicBezTo>
                  <a:cubicBezTo>
                    <a:pt x="11258" y="107"/>
                    <a:pt x="10396" y="0"/>
                    <a:pt x="91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66" name="Google Shape;666;p8"/>
          <p:cNvGrpSpPr/>
          <p:nvPr/>
        </p:nvGrpSpPr>
        <p:grpSpPr>
          <a:xfrm>
            <a:off x="1200269" y="5539076"/>
            <a:ext cx="1007654" cy="1763601"/>
            <a:chOff x="1987675" y="4319675"/>
            <a:chExt cx="553650" cy="966675"/>
          </a:xfrm>
        </p:grpSpPr>
        <p:sp>
          <p:nvSpPr>
            <p:cNvPr id="667" name="Google Shape;667;p8"/>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8"/>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8"/>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0" name="Google Shape;670;p8"/>
          <p:cNvGrpSpPr/>
          <p:nvPr/>
        </p:nvGrpSpPr>
        <p:grpSpPr>
          <a:xfrm>
            <a:off x="8188517" y="5721479"/>
            <a:ext cx="1005682" cy="864652"/>
            <a:chOff x="1755275" y="2954425"/>
            <a:chExt cx="588475" cy="504700"/>
          </a:xfrm>
        </p:grpSpPr>
        <p:sp>
          <p:nvSpPr>
            <p:cNvPr id="671" name="Google Shape;671;p8"/>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8"/>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8"/>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4" name="Google Shape;674;p8"/>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5" name="Google Shape;675;p8"/>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6" name="Google Shape;676;p8"/>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8"/>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78" name="Google Shape;678;p8"/>
          <p:cNvSpPr txBox="1">
            <a:spLocks noGrp="1"/>
          </p:cNvSpPr>
          <p:nvPr>
            <p:ph type="title"/>
          </p:nvPr>
        </p:nvSpPr>
        <p:spPr>
          <a:xfrm>
            <a:off x="2280943" y="1756339"/>
            <a:ext cx="7599952" cy="2962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8500"/>
              <a:buNone/>
              <a:defRPr sz="11305"/>
            </a:lvl1pPr>
            <a:lvl2pPr lvl="1" rtl="0">
              <a:lnSpc>
                <a:spcPct val="80000"/>
              </a:lnSpc>
              <a:spcBef>
                <a:spcPts val="0"/>
              </a:spcBef>
              <a:spcAft>
                <a:spcPts val="0"/>
              </a:spcAft>
              <a:buSzPts val="3600"/>
              <a:buNone/>
              <a:defRPr/>
            </a:lvl2pPr>
            <a:lvl3pPr lvl="2" rtl="0">
              <a:lnSpc>
                <a:spcPct val="80000"/>
              </a:lnSpc>
              <a:spcBef>
                <a:spcPts val="0"/>
              </a:spcBef>
              <a:spcAft>
                <a:spcPts val="0"/>
              </a:spcAft>
              <a:buSzPts val="3600"/>
              <a:buNone/>
              <a:defRPr/>
            </a:lvl3pPr>
            <a:lvl4pPr lvl="3" rtl="0">
              <a:lnSpc>
                <a:spcPct val="80000"/>
              </a:lnSpc>
              <a:spcBef>
                <a:spcPts val="0"/>
              </a:spcBef>
              <a:spcAft>
                <a:spcPts val="0"/>
              </a:spcAft>
              <a:buSzPts val="3600"/>
              <a:buNone/>
              <a:defRPr/>
            </a:lvl4pPr>
            <a:lvl5pPr lvl="4" rtl="0">
              <a:lnSpc>
                <a:spcPct val="80000"/>
              </a:lnSpc>
              <a:spcBef>
                <a:spcPts val="0"/>
              </a:spcBef>
              <a:spcAft>
                <a:spcPts val="0"/>
              </a:spcAft>
              <a:buSzPts val="3600"/>
              <a:buNone/>
              <a:defRPr/>
            </a:lvl5pPr>
            <a:lvl6pPr lvl="5" rtl="0">
              <a:lnSpc>
                <a:spcPct val="80000"/>
              </a:lnSpc>
              <a:spcBef>
                <a:spcPts val="0"/>
              </a:spcBef>
              <a:spcAft>
                <a:spcPts val="0"/>
              </a:spcAft>
              <a:buSzPts val="3600"/>
              <a:buNone/>
              <a:defRPr/>
            </a:lvl6pPr>
            <a:lvl7pPr lvl="6" rtl="0">
              <a:lnSpc>
                <a:spcPct val="80000"/>
              </a:lnSpc>
              <a:spcBef>
                <a:spcPts val="0"/>
              </a:spcBef>
              <a:spcAft>
                <a:spcPts val="0"/>
              </a:spcAft>
              <a:buSzPts val="3600"/>
              <a:buNone/>
              <a:defRPr/>
            </a:lvl7pPr>
            <a:lvl8pPr lvl="7" rtl="0">
              <a:lnSpc>
                <a:spcPct val="80000"/>
              </a:lnSpc>
              <a:spcBef>
                <a:spcPts val="0"/>
              </a:spcBef>
              <a:spcAft>
                <a:spcPts val="0"/>
              </a:spcAft>
              <a:buSzPts val="3600"/>
              <a:buNone/>
              <a:defRPr/>
            </a:lvl8pPr>
            <a:lvl9pPr lvl="8" rtl="0">
              <a:lnSpc>
                <a:spcPct val="80000"/>
              </a:lnSpc>
              <a:spcBef>
                <a:spcPts val="0"/>
              </a:spcBef>
              <a:spcAft>
                <a:spcPts val="0"/>
              </a:spcAft>
              <a:buSzPts val="36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74"/>
        <p:cNvGrpSpPr/>
        <p:nvPr/>
      </p:nvGrpSpPr>
      <p:grpSpPr>
        <a:xfrm>
          <a:off x="0" y="0"/>
          <a:ext cx="0" cy="0"/>
          <a:chOff x="0" y="0"/>
          <a:chExt cx="0" cy="0"/>
        </a:xfrm>
      </p:grpSpPr>
      <p:sp>
        <p:nvSpPr>
          <p:cNvPr id="775" name="Google Shape;775;p10"/>
          <p:cNvSpPr txBox="1">
            <a:spLocks noGrp="1"/>
          </p:cNvSpPr>
          <p:nvPr>
            <p:ph type="title"/>
          </p:nvPr>
        </p:nvSpPr>
        <p:spPr>
          <a:xfrm>
            <a:off x="960784" y="516800"/>
            <a:ext cx="2554066" cy="31344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76"/>
        <p:cNvGrpSpPr/>
        <p:nvPr/>
      </p:nvGrpSpPr>
      <p:grpSpPr>
        <a:xfrm>
          <a:off x="0" y="0"/>
          <a:ext cx="0" cy="0"/>
          <a:chOff x="0" y="0"/>
          <a:chExt cx="0" cy="0"/>
        </a:xfrm>
      </p:grpSpPr>
      <p:sp>
        <p:nvSpPr>
          <p:cNvPr id="777" name="Google Shape;777;p11"/>
          <p:cNvSpPr/>
          <p:nvPr/>
        </p:nvSpPr>
        <p:spPr>
          <a:xfrm flipH="1">
            <a:off x="657235" y="-1513377"/>
            <a:ext cx="10847371" cy="15015215"/>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78" name="Google Shape;778;p11"/>
          <p:cNvGrpSpPr/>
          <p:nvPr/>
        </p:nvGrpSpPr>
        <p:grpSpPr>
          <a:xfrm>
            <a:off x="11336075" y="2010924"/>
            <a:ext cx="1134311" cy="916185"/>
            <a:chOff x="4920400" y="2067075"/>
            <a:chExt cx="530375" cy="427325"/>
          </a:xfrm>
        </p:grpSpPr>
        <p:sp>
          <p:nvSpPr>
            <p:cNvPr id="779" name="Google Shape;779;p11"/>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11"/>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 name="Google Shape;781;p11"/>
            <p:cNvSpPr/>
            <p:nvPr/>
          </p:nvSpPr>
          <p:spPr>
            <a:xfrm>
              <a:off x="4966925" y="2067275"/>
              <a:ext cx="483425" cy="427025"/>
            </a:xfrm>
            <a:custGeom>
              <a:avLst/>
              <a:gdLst/>
              <a:ahLst/>
              <a:cxnLst/>
              <a:rect l="l" t="t" r="r" b="b"/>
              <a:pathLst>
                <a:path w="19337" h="17081" extrusionOk="0">
                  <a:moveTo>
                    <a:pt x="8666" y="0"/>
                  </a:moveTo>
                  <a:cubicBezTo>
                    <a:pt x="7963" y="0"/>
                    <a:pt x="7266" y="179"/>
                    <a:pt x="6628" y="532"/>
                  </a:cubicBezTo>
                  <a:cubicBezTo>
                    <a:pt x="11835" y="3375"/>
                    <a:pt x="10996" y="12127"/>
                    <a:pt x="6234" y="14902"/>
                  </a:cubicBezTo>
                  <a:cubicBezTo>
                    <a:pt x="5134" y="15544"/>
                    <a:pt x="4110" y="15798"/>
                    <a:pt x="3177" y="15798"/>
                  </a:cubicBezTo>
                  <a:cubicBezTo>
                    <a:pt x="1947" y="15798"/>
                    <a:pt x="877" y="15356"/>
                    <a:pt x="0" y="14782"/>
                  </a:cubicBezTo>
                  <a:lnTo>
                    <a:pt x="0" y="14782"/>
                  </a:lnTo>
                  <a:cubicBezTo>
                    <a:pt x="1262" y="16103"/>
                    <a:pt x="3084" y="17081"/>
                    <a:pt x="5196" y="17081"/>
                  </a:cubicBezTo>
                  <a:cubicBezTo>
                    <a:pt x="7327" y="17081"/>
                    <a:pt x="9752" y="16086"/>
                    <a:pt x="12195" y="13446"/>
                  </a:cubicBezTo>
                  <a:cubicBezTo>
                    <a:pt x="19337" y="5756"/>
                    <a:pt x="12434" y="874"/>
                    <a:pt x="9728" y="138"/>
                  </a:cubicBezTo>
                  <a:cubicBezTo>
                    <a:pt x="9378" y="46"/>
                    <a:pt x="9021" y="0"/>
                    <a:pt x="8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 name="Google Shape;782;p11"/>
            <p:cNvSpPr/>
            <p:nvPr/>
          </p:nvSpPr>
          <p:spPr>
            <a:xfrm>
              <a:off x="5179650" y="2171875"/>
              <a:ext cx="31775" cy="34800"/>
            </a:xfrm>
            <a:custGeom>
              <a:avLst/>
              <a:gdLst/>
              <a:ahLst/>
              <a:cxnLst/>
              <a:rect l="l" t="t" r="r" b="b"/>
              <a:pathLst>
                <a:path w="1271" h="1392" extrusionOk="0">
                  <a:moveTo>
                    <a:pt x="381" y="1"/>
                  </a:moveTo>
                  <a:cubicBezTo>
                    <a:pt x="1" y="1"/>
                    <a:pt x="430" y="1391"/>
                    <a:pt x="811" y="1391"/>
                  </a:cubicBezTo>
                  <a:cubicBezTo>
                    <a:pt x="827" y="1391"/>
                    <a:pt x="844" y="1389"/>
                    <a:pt x="860" y="1383"/>
                  </a:cubicBezTo>
                  <a:cubicBezTo>
                    <a:pt x="1271" y="1263"/>
                    <a:pt x="962" y="184"/>
                    <a:pt x="449" y="13"/>
                  </a:cubicBezTo>
                  <a:cubicBezTo>
                    <a:pt x="424" y="5"/>
                    <a:pt x="401"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 name="Google Shape;783;p11"/>
            <p:cNvSpPr/>
            <p:nvPr/>
          </p:nvSpPr>
          <p:spPr>
            <a:xfrm>
              <a:off x="4941650" y="2384025"/>
              <a:ext cx="7725" cy="14150"/>
            </a:xfrm>
            <a:custGeom>
              <a:avLst/>
              <a:gdLst/>
              <a:ahLst/>
              <a:cxnLst/>
              <a:rect l="l" t="t" r="r" b="b"/>
              <a:pathLst>
                <a:path w="309" h="566" extrusionOk="0">
                  <a:moveTo>
                    <a:pt x="35" y="1"/>
                  </a:moveTo>
                  <a:cubicBezTo>
                    <a:pt x="18" y="1"/>
                    <a:pt x="1" y="14"/>
                    <a:pt x="1" y="39"/>
                  </a:cubicBezTo>
                  <a:cubicBezTo>
                    <a:pt x="1" y="125"/>
                    <a:pt x="18" y="228"/>
                    <a:pt x="69" y="313"/>
                  </a:cubicBezTo>
                  <a:cubicBezTo>
                    <a:pt x="103" y="399"/>
                    <a:pt x="155" y="485"/>
                    <a:pt x="206" y="553"/>
                  </a:cubicBezTo>
                  <a:cubicBezTo>
                    <a:pt x="223" y="562"/>
                    <a:pt x="236" y="566"/>
                    <a:pt x="249" y="566"/>
                  </a:cubicBezTo>
                  <a:cubicBezTo>
                    <a:pt x="262" y="566"/>
                    <a:pt x="275" y="562"/>
                    <a:pt x="292" y="553"/>
                  </a:cubicBezTo>
                  <a:cubicBezTo>
                    <a:pt x="309" y="536"/>
                    <a:pt x="309" y="502"/>
                    <a:pt x="292" y="485"/>
                  </a:cubicBezTo>
                  <a:cubicBezTo>
                    <a:pt x="172" y="365"/>
                    <a:pt x="103" y="211"/>
                    <a:pt x="69" y="39"/>
                  </a:cubicBezTo>
                  <a:cubicBezTo>
                    <a:pt x="69" y="14"/>
                    <a:pt x="52"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 name="Google Shape;784;p11"/>
            <p:cNvSpPr/>
            <p:nvPr/>
          </p:nvSpPr>
          <p:spPr>
            <a:xfrm>
              <a:off x="4923675" y="2261225"/>
              <a:ext cx="28925" cy="106850"/>
            </a:xfrm>
            <a:custGeom>
              <a:avLst/>
              <a:gdLst/>
              <a:ahLst/>
              <a:cxnLst/>
              <a:rect l="l" t="t" r="r" b="b"/>
              <a:pathLst>
                <a:path w="1157" h="4274" extrusionOk="0">
                  <a:moveTo>
                    <a:pt x="1055" y="1"/>
                  </a:moveTo>
                  <a:cubicBezTo>
                    <a:pt x="1039" y="1"/>
                    <a:pt x="1023" y="6"/>
                    <a:pt x="1011" y="19"/>
                  </a:cubicBezTo>
                  <a:cubicBezTo>
                    <a:pt x="788" y="310"/>
                    <a:pt x="583" y="635"/>
                    <a:pt x="446" y="961"/>
                  </a:cubicBezTo>
                  <a:cubicBezTo>
                    <a:pt x="360" y="1166"/>
                    <a:pt x="326" y="1389"/>
                    <a:pt x="257" y="1594"/>
                  </a:cubicBezTo>
                  <a:cubicBezTo>
                    <a:pt x="172" y="1800"/>
                    <a:pt x="0" y="1920"/>
                    <a:pt x="35" y="2160"/>
                  </a:cubicBezTo>
                  <a:cubicBezTo>
                    <a:pt x="69" y="2245"/>
                    <a:pt x="69" y="2348"/>
                    <a:pt x="86" y="2434"/>
                  </a:cubicBezTo>
                  <a:cubicBezTo>
                    <a:pt x="86" y="2519"/>
                    <a:pt x="52" y="2605"/>
                    <a:pt x="52" y="2690"/>
                  </a:cubicBezTo>
                  <a:cubicBezTo>
                    <a:pt x="35" y="2879"/>
                    <a:pt x="35" y="3067"/>
                    <a:pt x="86" y="3256"/>
                  </a:cubicBezTo>
                  <a:cubicBezTo>
                    <a:pt x="223" y="3615"/>
                    <a:pt x="411" y="3958"/>
                    <a:pt x="651" y="4266"/>
                  </a:cubicBezTo>
                  <a:cubicBezTo>
                    <a:pt x="656" y="4271"/>
                    <a:pt x="663" y="4273"/>
                    <a:pt x="669" y="4273"/>
                  </a:cubicBezTo>
                  <a:cubicBezTo>
                    <a:pt x="684" y="4273"/>
                    <a:pt x="698" y="4261"/>
                    <a:pt x="685" y="4249"/>
                  </a:cubicBezTo>
                  <a:cubicBezTo>
                    <a:pt x="463" y="3941"/>
                    <a:pt x="309" y="3598"/>
                    <a:pt x="223" y="3239"/>
                  </a:cubicBezTo>
                  <a:cubicBezTo>
                    <a:pt x="189" y="3016"/>
                    <a:pt x="189" y="2810"/>
                    <a:pt x="223" y="2605"/>
                  </a:cubicBezTo>
                  <a:cubicBezTo>
                    <a:pt x="257" y="2416"/>
                    <a:pt x="343" y="2348"/>
                    <a:pt x="429" y="2177"/>
                  </a:cubicBezTo>
                  <a:cubicBezTo>
                    <a:pt x="497" y="2005"/>
                    <a:pt x="429" y="1868"/>
                    <a:pt x="429" y="1697"/>
                  </a:cubicBezTo>
                  <a:cubicBezTo>
                    <a:pt x="446" y="1492"/>
                    <a:pt x="497" y="1303"/>
                    <a:pt x="566" y="1115"/>
                  </a:cubicBezTo>
                  <a:cubicBezTo>
                    <a:pt x="720" y="772"/>
                    <a:pt x="908" y="430"/>
                    <a:pt x="1131" y="104"/>
                  </a:cubicBezTo>
                  <a:cubicBezTo>
                    <a:pt x="1157" y="53"/>
                    <a:pt x="1104" y="1"/>
                    <a:pt x="1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11"/>
            <p:cNvSpPr/>
            <p:nvPr/>
          </p:nvSpPr>
          <p:spPr>
            <a:xfrm>
              <a:off x="5215675" y="2087400"/>
              <a:ext cx="75825" cy="68225"/>
            </a:xfrm>
            <a:custGeom>
              <a:avLst/>
              <a:gdLst/>
              <a:ahLst/>
              <a:cxnLst/>
              <a:rect l="l" t="t" r="r" b="b"/>
              <a:pathLst>
                <a:path w="3033" h="2729" extrusionOk="0">
                  <a:moveTo>
                    <a:pt x="18" y="1"/>
                  </a:moveTo>
                  <a:cubicBezTo>
                    <a:pt x="1" y="1"/>
                    <a:pt x="1" y="18"/>
                    <a:pt x="18" y="18"/>
                  </a:cubicBezTo>
                  <a:lnTo>
                    <a:pt x="35" y="18"/>
                  </a:lnTo>
                  <a:cubicBezTo>
                    <a:pt x="344" y="172"/>
                    <a:pt x="635" y="326"/>
                    <a:pt x="909" y="532"/>
                  </a:cubicBezTo>
                  <a:cubicBezTo>
                    <a:pt x="1200" y="720"/>
                    <a:pt x="1474" y="943"/>
                    <a:pt x="1714" y="1183"/>
                  </a:cubicBezTo>
                  <a:cubicBezTo>
                    <a:pt x="1940" y="1363"/>
                    <a:pt x="2099" y="1624"/>
                    <a:pt x="2193" y="1905"/>
                  </a:cubicBezTo>
                  <a:lnTo>
                    <a:pt x="2193" y="1905"/>
                  </a:lnTo>
                  <a:cubicBezTo>
                    <a:pt x="2195" y="1918"/>
                    <a:pt x="2199" y="1931"/>
                    <a:pt x="2205" y="1943"/>
                  </a:cubicBezTo>
                  <a:lnTo>
                    <a:pt x="2205" y="1943"/>
                  </a:lnTo>
                  <a:cubicBezTo>
                    <a:pt x="2213" y="1969"/>
                    <a:pt x="2221" y="1996"/>
                    <a:pt x="2228" y="2022"/>
                  </a:cubicBezTo>
                  <a:cubicBezTo>
                    <a:pt x="2262" y="2296"/>
                    <a:pt x="2313" y="2604"/>
                    <a:pt x="2604" y="2724"/>
                  </a:cubicBezTo>
                  <a:cubicBezTo>
                    <a:pt x="2619" y="2727"/>
                    <a:pt x="2633" y="2728"/>
                    <a:pt x="2647" y="2728"/>
                  </a:cubicBezTo>
                  <a:cubicBezTo>
                    <a:pt x="2712" y="2728"/>
                    <a:pt x="2764" y="2695"/>
                    <a:pt x="2793" y="2638"/>
                  </a:cubicBezTo>
                  <a:cubicBezTo>
                    <a:pt x="3032" y="2279"/>
                    <a:pt x="2690" y="1936"/>
                    <a:pt x="2365" y="1765"/>
                  </a:cubicBezTo>
                  <a:cubicBezTo>
                    <a:pt x="2349" y="1759"/>
                    <a:pt x="2333" y="1756"/>
                    <a:pt x="2318" y="1756"/>
                  </a:cubicBezTo>
                  <a:cubicBezTo>
                    <a:pt x="2301" y="1756"/>
                    <a:pt x="2285" y="1760"/>
                    <a:pt x="2271" y="1766"/>
                  </a:cubicBezTo>
                  <a:lnTo>
                    <a:pt x="2271" y="1766"/>
                  </a:lnTo>
                  <a:cubicBezTo>
                    <a:pt x="2268" y="1760"/>
                    <a:pt x="2265" y="1754"/>
                    <a:pt x="2262" y="1748"/>
                  </a:cubicBezTo>
                  <a:cubicBezTo>
                    <a:pt x="2125" y="1474"/>
                    <a:pt x="1936" y="1217"/>
                    <a:pt x="1697" y="1011"/>
                  </a:cubicBezTo>
                  <a:cubicBezTo>
                    <a:pt x="1200" y="566"/>
                    <a:pt x="635" y="224"/>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 name="Google Shape;786;p11"/>
            <p:cNvSpPr/>
            <p:nvPr/>
          </p:nvSpPr>
          <p:spPr>
            <a:xfrm>
              <a:off x="5087800" y="2376450"/>
              <a:ext cx="161150" cy="103250"/>
            </a:xfrm>
            <a:custGeom>
              <a:avLst/>
              <a:gdLst/>
              <a:ahLst/>
              <a:cxnLst/>
              <a:rect l="l" t="t" r="r" b="b"/>
              <a:pathLst>
                <a:path w="6446" h="4130" extrusionOk="0">
                  <a:moveTo>
                    <a:pt x="6372" y="1"/>
                  </a:moveTo>
                  <a:cubicBezTo>
                    <a:pt x="6354" y="1"/>
                    <a:pt x="6338" y="10"/>
                    <a:pt x="6332" y="34"/>
                  </a:cubicBezTo>
                  <a:cubicBezTo>
                    <a:pt x="6058" y="651"/>
                    <a:pt x="5561" y="1147"/>
                    <a:pt x="4928" y="1387"/>
                  </a:cubicBezTo>
                  <a:cubicBezTo>
                    <a:pt x="4636" y="1490"/>
                    <a:pt x="4311" y="1473"/>
                    <a:pt x="4037" y="1610"/>
                  </a:cubicBezTo>
                  <a:cubicBezTo>
                    <a:pt x="3797" y="1712"/>
                    <a:pt x="3626" y="1918"/>
                    <a:pt x="3523" y="2158"/>
                  </a:cubicBezTo>
                  <a:cubicBezTo>
                    <a:pt x="3438" y="2415"/>
                    <a:pt x="3386" y="2689"/>
                    <a:pt x="3386" y="2963"/>
                  </a:cubicBezTo>
                  <a:cubicBezTo>
                    <a:pt x="3369" y="3271"/>
                    <a:pt x="3283" y="3442"/>
                    <a:pt x="3009" y="3562"/>
                  </a:cubicBezTo>
                  <a:cubicBezTo>
                    <a:pt x="2855" y="3631"/>
                    <a:pt x="2718" y="3665"/>
                    <a:pt x="2564" y="3682"/>
                  </a:cubicBezTo>
                  <a:cubicBezTo>
                    <a:pt x="1725" y="3819"/>
                    <a:pt x="903" y="3905"/>
                    <a:pt x="64" y="4025"/>
                  </a:cubicBezTo>
                  <a:cubicBezTo>
                    <a:pt x="0" y="4040"/>
                    <a:pt x="25" y="4129"/>
                    <a:pt x="83" y="4129"/>
                  </a:cubicBezTo>
                  <a:cubicBezTo>
                    <a:pt x="88" y="4129"/>
                    <a:pt x="93" y="4129"/>
                    <a:pt x="98" y="4127"/>
                  </a:cubicBezTo>
                  <a:cubicBezTo>
                    <a:pt x="543" y="4076"/>
                    <a:pt x="988" y="3990"/>
                    <a:pt x="1434" y="3939"/>
                  </a:cubicBezTo>
                  <a:cubicBezTo>
                    <a:pt x="1879" y="3870"/>
                    <a:pt x="2290" y="3853"/>
                    <a:pt x="2701" y="3768"/>
                  </a:cubicBezTo>
                  <a:cubicBezTo>
                    <a:pt x="2958" y="3751"/>
                    <a:pt x="3181" y="3631"/>
                    <a:pt x="3352" y="3442"/>
                  </a:cubicBezTo>
                  <a:cubicBezTo>
                    <a:pt x="3523" y="3185"/>
                    <a:pt x="3489" y="2809"/>
                    <a:pt x="3575" y="2500"/>
                  </a:cubicBezTo>
                  <a:cubicBezTo>
                    <a:pt x="3626" y="2089"/>
                    <a:pt x="3951" y="1764"/>
                    <a:pt x="4362" y="1712"/>
                  </a:cubicBezTo>
                  <a:cubicBezTo>
                    <a:pt x="4688" y="1661"/>
                    <a:pt x="4996" y="1558"/>
                    <a:pt x="5287" y="1421"/>
                  </a:cubicBezTo>
                  <a:cubicBezTo>
                    <a:pt x="5818" y="1130"/>
                    <a:pt x="6229" y="651"/>
                    <a:pt x="6435" y="68"/>
                  </a:cubicBezTo>
                  <a:cubicBezTo>
                    <a:pt x="6446" y="35"/>
                    <a:pt x="6406" y="1"/>
                    <a:pt x="6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 name="Google Shape;787;p11"/>
            <p:cNvSpPr/>
            <p:nvPr/>
          </p:nvSpPr>
          <p:spPr>
            <a:xfrm>
              <a:off x="5159900" y="2130200"/>
              <a:ext cx="25850" cy="20850"/>
            </a:xfrm>
            <a:custGeom>
              <a:avLst/>
              <a:gdLst/>
              <a:ahLst/>
              <a:cxnLst/>
              <a:rect l="l" t="t" r="r" b="b"/>
              <a:pathLst>
                <a:path w="1034" h="834" extrusionOk="0">
                  <a:moveTo>
                    <a:pt x="249" y="1"/>
                  </a:moveTo>
                  <a:cubicBezTo>
                    <a:pt x="1" y="1"/>
                    <a:pt x="355" y="834"/>
                    <a:pt x="638" y="834"/>
                  </a:cubicBezTo>
                  <a:cubicBezTo>
                    <a:pt x="675" y="834"/>
                    <a:pt x="710" y="820"/>
                    <a:pt x="742" y="789"/>
                  </a:cubicBezTo>
                  <a:cubicBezTo>
                    <a:pt x="1033" y="533"/>
                    <a:pt x="571" y="19"/>
                    <a:pt x="262" y="2"/>
                  </a:cubicBezTo>
                  <a:cubicBezTo>
                    <a:pt x="258" y="1"/>
                    <a:pt x="253"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 name="Google Shape;788;p11"/>
            <p:cNvSpPr/>
            <p:nvPr/>
          </p:nvSpPr>
          <p:spPr>
            <a:xfrm>
              <a:off x="5284200" y="2267675"/>
              <a:ext cx="44125" cy="61675"/>
            </a:xfrm>
            <a:custGeom>
              <a:avLst/>
              <a:gdLst/>
              <a:ahLst/>
              <a:cxnLst/>
              <a:rect l="l" t="t" r="r" b="b"/>
              <a:pathLst>
                <a:path w="1765" h="2467" fill="none" extrusionOk="0">
                  <a:moveTo>
                    <a:pt x="1576" y="292"/>
                  </a:moveTo>
                  <a:cubicBezTo>
                    <a:pt x="1764" y="583"/>
                    <a:pt x="1764" y="960"/>
                    <a:pt x="1576" y="1251"/>
                  </a:cubicBezTo>
                  <a:cubicBezTo>
                    <a:pt x="1251" y="1833"/>
                    <a:pt x="1011" y="2467"/>
                    <a:pt x="600" y="2176"/>
                  </a:cubicBezTo>
                  <a:cubicBezTo>
                    <a:pt x="189" y="1884"/>
                    <a:pt x="0" y="1490"/>
                    <a:pt x="428" y="1011"/>
                  </a:cubicBezTo>
                  <a:cubicBezTo>
                    <a:pt x="840" y="531"/>
                    <a:pt x="737" y="206"/>
                    <a:pt x="1096" y="69"/>
                  </a:cubicBezTo>
                  <a:cubicBezTo>
                    <a:pt x="1285" y="0"/>
                    <a:pt x="1507" y="86"/>
                    <a:pt x="1576" y="292"/>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9" name="Google Shape;789;p11"/>
            <p:cNvSpPr/>
            <p:nvPr/>
          </p:nvSpPr>
          <p:spPr>
            <a:xfrm>
              <a:off x="5119350" y="2377900"/>
              <a:ext cx="47125" cy="45325"/>
            </a:xfrm>
            <a:custGeom>
              <a:avLst/>
              <a:gdLst/>
              <a:ahLst/>
              <a:cxnLst/>
              <a:rect l="l" t="t" r="r" b="b"/>
              <a:pathLst>
                <a:path w="1885" h="1813" extrusionOk="0">
                  <a:moveTo>
                    <a:pt x="1606" y="1"/>
                  </a:moveTo>
                  <a:cubicBezTo>
                    <a:pt x="1407" y="1"/>
                    <a:pt x="1093" y="679"/>
                    <a:pt x="942" y="952"/>
                  </a:cubicBezTo>
                  <a:cubicBezTo>
                    <a:pt x="771" y="1312"/>
                    <a:pt x="0" y="1398"/>
                    <a:pt x="0" y="1723"/>
                  </a:cubicBezTo>
                  <a:cubicBezTo>
                    <a:pt x="0" y="1787"/>
                    <a:pt x="29" y="1812"/>
                    <a:pt x="76" y="1812"/>
                  </a:cubicBezTo>
                  <a:cubicBezTo>
                    <a:pt x="267" y="1812"/>
                    <a:pt x="754" y="1380"/>
                    <a:pt x="754" y="1380"/>
                  </a:cubicBezTo>
                  <a:cubicBezTo>
                    <a:pt x="1028" y="1209"/>
                    <a:pt x="1884" y="661"/>
                    <a:pt x="1730" y="147"/>
                  </a:cubicBezTo>
                  <a:cubicBezTo>
                    <a:pt x="1699" y="44"/>
                    <a:pt x="1656" y="1"/>
                    <a:pt x="16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11"/>
            <p:cNvSpPr/>
            <p:nvPr/>
          </p:nvSpPr>
          <p:spPr>
            <a:xfrm>
              <a:off x="5128775" y="2105325"/>
              <a:ext cx="24975" cy="11800"/>
            </a:xfrm>
            <a:custGeom>
              <a:avLst/>
              <a:gdLst/>
              <a:ahLst/>
              <a:cxnLst/>
              <a:rect l="l" t="t" r="r" b="b"/>
              <a:pathLst>
                <a:path w="999" h="472" extrusionOk="0">
                  <a:moveTo>
                    <a:pt x="403" y="0"/>
                  </a:moveTo>
                  <a:cubicBezTo>
                    <a:pt x="389" y="0"/>
                    <a:pt x="374" y="1"/>
                    <a:pt x="360" y="3"/>
                  </a:cubicBezTo>
                  <a:cubicBezTo>
                    <a:pt x="0" y="55"/>
                    <a:pt x="788" y="466"/>
                    <a:pt x="788" y="466"/>
                  </a:cubicBezTo>
                  <a:cubicBezTo>
                    <a:pt x="802" y="470"/>
                    <a:pt x="815" y="471"/>
                    <a:pt x="826" y="471"/>
                  </a:cubicBezTo>
                  <a:cubicBezTo>
                    <a:pt x="999" y="471"/>
                    <a:pt x="711" y="0"/>
                    <a:pt x="4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1" name="Google Shape;791;p11"/>
            <p:cNvSpPr/>
            <p:nvPr/>
          </p:nvSpPr>
          <p:spPr>
            <a:xfrm>
              <a:off x="5018075" y="2424525"/>
              <a:ext cx="31925" cy="17450"/>
            </a:xfrm>
            <a:custGeom>
              <a:avLst/>
              <a:gdLst/>
              <a:ahLst/>
              <a:cxnLst/>
              <a:rect l="l" t="t" r="r" b="b"/>
              <a:pathLst>
                <a:path w="1277" h="698" extrusionOk="0">
                  <a:moveTo>
                    <a:pt x="947" y="0"/>
                  </a:moveTo>
                  <a:cubicBezTo>
                    <a:pt x="609" y="0"/>
                    <a:pt x="121" y="192"/>
                    <a:pt x="44" y="492"/>
                  </a:cubicBezTo>
                  <a:cubicBezTo>
                    <a:pt x="0" y="639"/>
                    <a:pt x="109" y="698"/>
                    <a:pt x="278" y="698"/>
                  </a:cubicBezTo>
                  <a:cubicBezTo>
                    <a:pt x="640" y="698"/>
                    <a:pt x="1277" y="429"/>
                    <a:pt x="1277" y="183"/>
                  </a:cubicBezTo>
                  <a:cubicBezTo>
                    <a:pt x="1271" y="57"/>
                    <a:pt x="1131" y="0"/>
                    <a:pt x="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2" name="Google Shape;792;p11"/>
            <p:cNvSpPr/>
            <p:nvPr/>
          </p:nvSpPr>
          <p:spPr>
            <a:xfrm>
              <a:off x="5123525" y="2241275"/>
              <a:ext cx="23675" cy="25575"/>
            </a:xfrm>
            <a:custGeom>
              <a:avLst/>
              <a:gdLst/>
              <a:ahLst/>
              <a:cxnLst/>
              <a:rect l="l" t="t" r="r" b="b"/>
              <a:pathLst>
                <a:path w="947" h="1023" extrusionOk="0">
                  <a:moveTo>
                    <a:pt x="682" y="0"/>
                  </a:moveTo>
                  <a:cubicBezTo>
                    <a:pt x="432" y="0"/>
                    <a:pt x="0" y="1022"/>
                    <a:pt x="373" y="1022"/>
                  </a:cubicBezTo>
                  <a:cubicBezTo>
                    <a:pt x="376" y="1022"/>
                    <a:pt x="378" y="1022"/>
                    <a:pt x="381" y="1022"/>
                  </a:cubicBezTo>
                  <a:cubicBezTo>
                    <a:pt x="775" y="1005"/>
                    <a:pt x="947" y="132"/>
                    <a:pt x="724" y="12"/>
                  </a:cubicBezTo>
                  <a:cubicBezTo>
                    <a:pt x="711" y="4"/>
                    <a:pt x="697" y="0"/>
                    <a:pt x="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3" name="Google Shape;793;p11"/>
            <p:cNvSpPr/>
            <p:nvPr/>
          </p:nvSpPr>
          <p:spPr>
            <a:xfrm>
              <a:off x="5287825" y="2226500"/>
              <a:ext cx="26800" cy="24625"/>
            </a:xfrm>
            <a:custGeom>
              <a:avLst/>
              <a:gdLst/>
              <a:ahLst/>
              <a:cxnLst/>
              <a:rect l="l" t="t" r="r" b="b"/>
              <a:pathLst>
                <a:path w="1072" h="985" extrusionOk="0">
                  <a:moveTo>
                    <a:pt x="320" y="0"/>
                  </a:moveTo>
                  <a:cubicBezTo>
                    <a:pt x="0" y="0"/>
                    <a:pt x="179" y="984"/>
                    <a:pt x="578" y="984"/>
                  </a:cubicBezTo>
                  <a:cubicBezTo>
                    <a:pt x="594" y="984"/>
                    <a:pt x="610" y="983"/>
                    <a:pt x="626" y="979"/>
                  </a:cubicBezTo>
                  <a:cubicBezTo>
                    <a:pt x="1071" y="911"/>
                    <a:pt x="729" y="55"/>
                    <a:pt x="352" y="3"/>
                  </a:cubicBezTo>
                  <a:cubicBezTo>
                    <a:pt x="341" y="1"/>
                    <a:pt x="330" y="0"/>
                    <a:pt x="32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94" name="Google Shape;794;p11"/>
          <p:cNvGrpSpPr/>
          <p:nvPr/>
        </p:nvGrpSpPr>
        <p:grpSpPr>
          <a:xfrm>
            <a:off x="11233820" y="4073061"/>
            <a:ext cx="1338836" cy="1388236"/>
            <a:chOff x="4791650" y="538625"/>
            <a:chExt cx="731075" cy="756175"/>
          </a:xfrm>
        </p:grpSpPr>
        <p:sp>
          <p:nvSpPr>
            <p:cNvPr id="795" name="Google Shape;795;p11"/>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11"/>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11"/>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8" name="Google Shape;798;p11"/>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9" name="Google Shape;799;p11"/>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0" name="Google Shape;800;p11"/>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01" name="Google Shape;801;p11"/>
          <p:cNvGrpSpPr/>
          <p:nvPr/>
        </p:nvGrpSpPr>
        <p:grpSpPr>
          <a:xfrm>
            <a:off x="-566725" y="3715223"/>
            <a:ext cx="1527510" cy="1395476"/>
            <a:chOff x="3080800" y="238100"/>
            <a:chExt cx="714225" cy="650875"/>
          </a:xfrm>
        </p:grpSpPr>
        <p:sp>
          <p:nvSpPr>
            <p:cNvPr id="802" name="Google Shape;802;p11"/>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3" name="Google Shape;803;p11"/>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4" name="Google Shape;804;p11"/>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05" name="Google Shape;805;p11"/>
          <p:cNvGrpSpPr/>
          <p:nvPr/>
        </p:nvGrpSpPr>
        <p:grpSpPr>
          <a:xfrm>
            <a:off x="9857587" y="5938075"/>
            <a:ext cx="1444313" cy="1317240"/>
            <a:chOff x="4688600" y="1410900"/>
            <a:chExt cx="799000" cy="726900"/>
          </a:xfrm>
        </p:grpSpPr>
        <p:sp>
          <p:nvSpPr>
            <p:cNvPr id="806" name="Google Shape;806;p11"/>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7" name="Google Shape;807;p11"/>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08" name="Google Shape;808;p11"/>
          <p:cNvGrpSpPr/>
          <p:nvPr/>
        </p:nvGrpSpPr>
        <p:grpSpPr>
          <a:xfrm>
            <a:off x="3375587" y="-369667"/>
            <a:ext cx="922770" cy="1605081"/>
            <a:chOff x="4559300" y="564775"/>
            <a:chExt cx="389225" cy="675350"/>
          </a:xfrm>
        </p:grpSpPr>
        <p:sp>
          <p:nvSpPr>
            <p:cNvPr id="809" name="Google Shape;809;p11"/>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11"/>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11" name="Google Shape;811;p11"/>
          <p:cNvGrpSpPr/>
          <p:nvPr/>
        </p:nvGrpSpPr>
        <p:grpSpPr>
          <a:xfrm>
            <a:off x="8057028" y="-102463"/>
            <a:ext cx="1007654" cy="1070672"/>
            <a:chOff x="2291250" y="337875"/>
            <a:chExt cx="626025" cy="663475"/>
          </a:xfrm>
        </p:grpSpPr>
        <p:sp>
          <p:nvSpPr>
            <p:cNvPr id="812" name="Google Shape;812;p11"/>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3" name="Google Shape;813;p11"/>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11"/>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5" name="Google Shape;815;p11"/>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6" name="Google Shape;816;p11"/>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17" name="Google Shape;817;p11"/>
          <p:cNvGrpSpPr/>
          <p:nvPr/>
        </p:nvGrpSpPr>
        <p:grpSpPr>
          <a:xfrm>
            <a:off x="10487717" y="-316811"/>
            <a:ext cx="2197831" cy="1567585"/>
            <a:chOff x="3517550" y="401175"/>
            <a:chExt cx="1027650" cy="731150"/>
          </a:xfrm>
        </p:grpSpPr>
        <p:sp>
          <p:nvSpPr>
            <p:cNvPr id="818" name="Google Shape;818;p11"/>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9" name="Google Shape;819;p11"/>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20" name="Google Shape;820;p11"/>
          <p:cNvGrpSpPr/>
          <p:nvPr/>
        </p:nvGrpSpPr>
        <p:grpSpPr>
          <a:xfrm>
            <a:off x="6139087" y="5952887"/>
            <a:ext cx="688176" cy="652311"/>
            <a:chOff x="2776800" y="970450"/>
            <a:chExt cx="431500" cy="408000"/>
          </a:xfrm>
        </p:grpSpPr>
        <p:sp>
          <p:nvSpPr>
            <p:cNvPr id="821" name="Google Shape;821;p11"/>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2" name="Google Shape;822;p11"/>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3" name="Google Shape;823;p11"/>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4" name="Google Shape;824;p11"/>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5" name="Google Shape;825;p11"/>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6" name="Google Shape;826;p11"/>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7" name="Google Shape;827;p11"/>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8" name="Google Shape;828;p11"/>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9" name="Google Shape;829;p11"/>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0" name="Google Shape;830;p11"/>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31" name="Google Shape;831;p11"/>
          <p:cNvGrpSpPr/>
          <p:nvPr/>
        </p:nvGrpSpPr>
        <p:grpSpPr>
          <a:xfrm>
            <a:off x="630314" y="-969113"/>
            <a:ext cx="922763" cy="652309"/>
            <a:chOff x="4171675" y="981000"/>
            <a:chExt cx="398775" cy="281200"/>
          </a:xfrm>
        </p:grpSpPr>
        <p:sp>
          <p:nvSpPr>
            <p:cNvPr id="832" name="Google Shape;832;p11"/>
            <p:cNvSpPr/>
            <p:nvPr/>
          </p:nvSpPr>
          <p:spPr>
            <a:xfrm>
              <a:off x="4171675" y="981000"/>
              <a:ext cx="299725" cy="281200"/>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3" name="Google Shape;833;p11"/>
            <p:cNvSpPr/>
            <p:nvPr/>
          </p:nvSpPr>
          <p:spPr>
            <a:xfrm>
              <a:off x="4247600" y="1053300"/>
              <a:ext cx="201650" cy="193350"/>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4" name="Google Shape;834;p11"/>
            <p:cNvSpPr/>
            <p:nvPr/>
          </p:nvSpPr>
          <p:spPr>
            <a:xfrm>
              <a:off x="4439825" y="1101125"/>
              <a:ext cx="130625" cy="148750"/>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35" name="Google Shape;835;p11"/>
          <p:cNvGrpSpPr/>
          <p:nvPr/>
        </p:nvGrpSpPr>
        <p:grpSpPr>
          <a:xfrm>
            <a:off x="-199040" y="5943757"/>
            <a:ext cx="1290732" cy="1239400"/>
            <a:chOff x="4644875" y="480450"/>
            <a:chExt cx="970450" cy="929550"/>
          </a:xfrm>
        </p:grpSpPr>
        <p:sp>
          <p:nvSpPr>
            <p:cNvPr id="836" name="Google Shape;836;p11"/>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11"/>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8" name="Google Shape;838;p11"/>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9" name="Google Shape;839;p11"/>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0" name="Google Shape;840;p11"/>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1" name="Google Shape;841;p11"/>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2" name="Google Shape;842;p11"/>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3" name="Google Shape;843;p11"/>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44" name="Google Shape;844;p11"/>
          <p:cNvGrpSpPr/>
          <p:nvPr/>
        </p:nvGrpSpPr>
        <p:grpSpPr>
          <a:xfrm>
            <a:off x="3900330" y="6112901"/>
            <a:ext cx="1290734" cy="967057"/>
            <a:chOff x="4829400" y="3625075"/>
            <a:chExt cx="800900" cy="598575"/>
          </a:xfrm>
        </p:grpSpPr>
        <p:sp>
          <p:nvSpPr>
            <p:cNvPr id="845" name="Google Shape;845;p11"/>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11"/>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7" name="Google Shape;847;p11"/>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8" name="Google Shape;848;p11"/>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9" name="Google Shape;849;p11"/>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11"/>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1" name="Google Shape;851;p11"/>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2" name="Google Shape;852;p11"/>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3" name="Google Shape;853;p11"/>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4" name="Google Shape;854;p11"/>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5" name="Google Shape;855;p11"/>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56" name="Google Shape;856;p11"/>
          <p:cNvGrpSpPr/>
          <p:nvPr/>
        </p:nvGrpSpPr>
        <p:grpSpPr>
          <a:xfrm>
            <a:off x="-300936" y="1689357"/>
            <a:ext cx="995930" cy="1205100"/>
            <a:chOff x="1727375" y="3512200"/>
            <a:chExt cx="748800" cy="903825"/>
          </a:xfrm>
        </p:grpSpPr>
        <p:grpSp>
          <p:nvGrpSpPr>
            <p:cNvPr id="857" name="Google Shape;857;p11"/>
            <p:cNvGrpSpPr/>
            <p:nvPr/>
          </p:nvGrpSpPr>
          <p:grpSpPr>
            <a:xfrm>
              <a:off x="1727375" y="4047750"/>
              <a:ext cx="490625" cy="368275"/>
              <a:chOff x="1727375" y="4047750"/>
              <a:chExt cx="490625" cy="368275"/>
            </a:xfrm>
          </p:grpSpPr>
          <p:sp>
            <p:nvSpPr>
              <p:cNvPr id="858" name="Google Shape;858;p11"/>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9" name="Google Shape;859;p11"/>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0" name="Google Shape;860;p11"/>
              <p:cNvSpPr/>
              <p:nvPr/>
            </p:nvSpPr>
            <p:spPr>
              <a:xfrm>
                <a:off x="1815950" y="4056250"/>
                <a:ext cx="370825" cy="283900"/>
              </a:xfrm>
              <a:custGeom>
                <a:avLst/>
                <a:gdLst/>
                <a:ahLst/>
                <a:cxnLst/>
                <a:rect l="l" t="t" r="r" b="b"/>
                <a:pathLst>
                  <a:path w="14833" h="11356" extrusionOk="0">
                    <a:moveTo>
                      <a:pt x="4078" y="0"/>
                    </a:moveTo>
                    <a:cubicBezTo>
                      <a:pt x="3593" y="0"/>
                      <a:pt x="3136" y="104"/>
                      <a:pt x="2723" y="333"/>
                    </a:cubicBezTo>
                    <a:cubicBezTo>
                      <a:pt x="0" y="1846"/>
                      <a:pt x="5275" y="11356"/>
                      <a:pt x="9487" y="11356"/>
                    </a:cubicBezTo>
                    <a:cubicBezTo>
                      <a:pt x="10008" y="11356"/>
                      <a:pt x="10512" y="11210"/>
                      <a:pt x="10983" y="10887"/>
                    </a:cubicBezTo>
                    <a:cubicBezTo>
                      <a:pt x="14832" y="8244"/>
                      <a:pt x="8384" y="0"/>
                      <a:pt x="40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1" name="Google Shape;861;p11"/>
              <p:cNvSpPr/>
              <p:nvPr/>
            </p:nvSpPr>
            <p:spPr>
              <a:xfrm>
                <a:off x="1853850" y="4282950"/>
                <a:ext cx="274925" cy="133075"/>
              </a:xfrm>
              <a:custGeom>
                <a:avLst/>
                <a:gdLst/>
                <a:ahLst/>
                <a:cxnLst/>
                <a:rect l="l" t="t" r="r" b="b"/>
                <a:pathLst>
                  <a:path w="10997" h="5323" extrusionOk="0">
                    <a:moveTo>
                      <a:pt x="10996" y="1"/>
                    </a:moveTo>
                    <a:lnTo>
                      <a:pt x="10996" y="1"/>
                    </a:lnTo>
                    <a:cubicBezTo>
                      <a:pt x="10605" y="1615"/>
                      <a:pt x="9603" y="3247"/>
                      <a:pt x="7257" y="4198"/>
                    </a:cubicBezTo>
                    <a:cubicBezTo>
                      <a:pt x="6520" y="4498"/>
                      <a:pt x="5807" y="4628"/>
                      <a:pt x="5127" y="4628"/>
                    </a:cubicBezTo>
                    <a:cubicBezTo>
                      <a:pt x="3063" y="4628"/>
                      <a:pt x="1291" y="3433"/>
                      <a:pt x="0" y="2142"/>
                    </a:cubicBezTo>
                    <a:lnTo>
                      <a:pt x="0" y="2142"/>
                    </a:lnTo>
                    <a:cubicBezTo>
                      <a:pt x="1343" y="4001"/>
                      <a:pt x="3223" y="5323"/>
                      <a:pt x="5274" y="5323"/>
                    </a:cubicBezTo>
                    <a:cubicBezTo>
                      <a:pt x="6467" y="5323"/>
                      <a:pt x="7719" y="4875"/>
                      <a:pt x="8957" y="3825"/>
                    </a:cubicBezTo>
                    <a:cubicBezTo>
                      <a:pt x="10283" y="2720"/>
                      <a:pt x="10894" y="1394"/>
                      <a:pt x="109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62" name="Google Shape;862;p11"/>
            <p:cNvGrpSpPr/>
            <p:nvPr/>
          </p:nvGrpSpPr>
          <p:grpSpPr>
            <a:xfrm>
              <a:off x="1944125" y="3512200"/>
              <a:ext cx="532050" cy="420600"/>
              <a:chOff x="1944125" y="3512200"/>
              <a:chExt cx="532050" cy="420600"/>
            </a:xfrm>
          </p:grpSpPr>
          <p:sp>
            <p:nvSpPr>
              <p:cNvPr id="863" name="Google Shape;863;p11"/>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4" name="Google Shape;864;p11"/>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5" name="Google Shape;865;p11"/>
              <p:cNvSpPr/>
              <p:nvPr/>
            </p:nvSpPr>
            <p:spPr>
              <a:xfrm>
                <a:off x="2106825" y="3544675"/>
                <a:ext cx="353525" cy="367225"/>
              </a:xfrm>
              <a:custGeom>
                <a:avLst/>
                <a:gdLst/>
                <a:ahLst/>
                <a:cxnLst/>
                <a:rect l="l" t="t" r="r" b="b"/>
                <a:pathLst>
                  <a:path w="14141" h="14689" extrusionOk="0">
                    <a:moveTo>
                      <a:pt x="9163" y="1"/>
                    </a:moveTo>
                    <a:cubicBezTo>
                      <a:pt x="5579" y="1"/>
                      <a:pt x="1" y="12383"/>
                      <a:pt x="5075" y="14457"/>
                    </a:cubicBezTo>
                    <a:cubicBezTo>
                      <a:pt x="5463" y="14614"/>
                      <a:pt x="5844" y="14688"/>
                      <a:pt x="6215" y="14688"/>
                    </a:cubicBezTo>
                    <a:cubicBezTo>
                      <a:pt x="11009" y="14688"/>
                      <a:pt x="14140" y="2404"/>
                      <a:pt x="9834" y="164"/>
                    </a:cubicBezTo>
                    <a:cubicBezTo>
                      <a:pt x="9621" y="53"/>
                      <a:pt x="9396" y="1"/>
                      <a:pt x="9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6" name="Google Shape;866;p11"/>
              <p:cNvSpPr/>
              <p:nvPr/>
            </p:nvSpPr>
            <p:spPr>
              <a:xfrm>
                <a:off x="2043350" y="3688975"/>
                <a:ext cx="256225" cy="243825"/>
              </a:xfrm>
              <a:custGeom>
                <a:avLst/>
                <a:gdLst/>
                <a:ahLst/>
                <a:cxnLst/>
                <a:rect l="l" t="t" r="r" b="b"/>
                <a:pathLst>
                  <a:path w="10249" h="9753" extrusionOk="0">
                    <a:moveTo>
                      <a:pt x="1428" y="0"/>
                    </a:moveTo>
                    <a:cubicBezTo>
                      <a:pt x="0" y="3824"/>
                      <a:pt x="663" y="8056"/>
                      <a:pt x="5405" y="9450"/>
                    </a:cubicBezTo>
                    <a:cubicBezTo>
                      <a:pt x="6095" y="9657"/>
                      <a:pt x="6753" y="9753"/>
                      <a:pt x="7376" y="9753"/>
                    </a:cubicBezTo>
                    <a:cubicBezTo>
                      <a:pt x="8440" y="9753"/>
                      <a:pt x="9402" y="9473"/>
                      <a:pt x="10248" y="8991"/>
                    </a:cubicBezTo>
                    <a:lnTo>
                      <a:pt x="10248" y="8991"/>
                    </a:lnTo>
                    <a:cubicBezTo>
                      <a:pt x="9552" y="9244"/>
                      <a:pt x="8787" y="9406"/>
                      <a:pt x="7969" y="9406"/>
                    </a:cubicBezTo>
                    <a:cubicBezTo>
                      <a:pt x="6751" y="9406"/>
                      <a:pt x="5414" y="9046"/>
                      <a:pt x="4011" y="8090"/>
                    </a:cubicBezTo>
                    <a:cubicBezTo>
                      <a:pt x="1037" y="6051"/>
                      <a:pt x="884" y="2686"/>
                      <a:pt x="1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867" name="Google Shape;867;p11"/>
          <p:cNvGrpSpPr/>
          <p:nvPr/>
        </p:nvGrpSpPr>
        <p:grpSpPr>
          <a:xfrm>
            <a:off x="7775286" y="5951343"/>
            <a:ext cx="1134275" cy="1128568"/>
            <a:chOff x="4899375" y="1767350"/>
            <a:chExt cx="704050" cy="698775"/>
          </a:xfrm>
        </p:grpSpPr>
        <p:sp>
          <p:nvSpPr>
            <p:cNvPr id="868" name="Google Shape;868;p11"/>
            <p:cNvSpPr/>
            <p:nvPr/>
          </p:nvSpPr>
          <p:spPr>
            <a:xfrm>
              <a:off x="4899375" y="1767350"/>
              <a:ext cx="704050" cy="698775"/>
            </a:xfrm>
            <a:custGeom>
              <a:avLst/>
              <a:gdLst/>
              <a:ahLst/>
              <a:cxnLst/>
              <a:rect l="l" t="t" r="r" b="b"/>
              <a:pathLst>
                <a:path w="28162" h="27951" extrusionOk="0">
                  <a:moveTo>
                    <a:pt x="17758" y="1"/>
                  </a:moveTo>
                  <a:cubicBezTo>
                    <a:pt x="13940" y="1"/>
                    <a:pt x="3085" y="3423"/>
                    <a:pt x="1700" y="4432"/>
                  </a:cubicBezTo>
                  <a:cubicBezTo>
                    <a:pt x="408" y="5333"/>
                    <a:pt x="0" y="7049"/>
                    <a:pt x="765" y="8443"/>
                  </a:cubicBezTo>
                  <a:cubicBezTo>
                    <a:pt x="1377" y="9463"/>
                    <a:pt x="1904" y="10262"/>
                    <a:pt x="1904" y="10262"/>
                  </a:cubicBezTo>
                  <a:cubicBezTo>
                    <a:pt x="1904" y="10262"/>
                    <a:pt x="1190" y="10754"/>
                    <a:pt x="1462" y="12080"/>
                  </a:cubicBezTo>
                  <a:cubicBezTo>
                    <a:pt x="1734" y="13406"/>
                    <a:pt x="5065" y="25472"/>
                    <a:pt x="6867" y="27427"/>
                  </a:cubicBezTo>
                  <a:cubicBezTo>
                    <a:pt x="7210" y="27800"/>
                    <a:pt x="7793" y="27950"/>
                    <a:pt x="8509" y="27950"/>
                  </a:cubicBezTo>
                  <a:cubicBezTo>
                    <a:pt x="11514" y="27950"/>
                    <a:pt x="16877" y="25302"/>
                    <a:pt x="16877" y="25302"/>
                  </a:cubicBezTo>
                  <a:cubicBezTo>
                    <a:pt x="16877" y="25302"/>
                    <a:pt x="24524" y="23705"/>
                    <a:pt x="26343" y="21767"/>
                  </a:cubicBezTo>
                  <a:cubicBezTo>
                    <a:pt x="28161" y="19847"/>
                    <a:pt x="22570" y="6846"/>
                    <a:pt x="21856" y="5775"/>
                  </a:cubicBezTo>
                  <a:cubicBezTo>
                    <a:pt x="21142" y="4687"/>
                    <a:pt x="20463" y="4483"/>
                    <a:pt x="20463" y="4483"/>
                  </a:cubicBezTo>
                  <a:cubicBezTo>
                    <a:pt x="21465" y="3531"/>
                    <a:pt x="20803" y="1288"/>
                    <a:pt x="18848" y="183"/>
                  </a:cubicBezTo>
                  <a:cubicBezTo>
                    <a:pt x="18625" y="57"/>
                    <a:pt x="18250" y="1"/>
                    <a:pt x="17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9" name="Google Shape;869;p11"/>
            <p:cNvSpPr/>
            <p:nvPr/>
          </p:nvSpPr>
          <p:spPr>
            <a:xfrm>
              <a:off x="4932100" y="1789375"/>
              <a:ext cx="610150" cy="649650"/>
            </a:xfrm>
            <a:custGeom>
              <a:avLst/>
              <a:gdLst/>
              <a:ahLst/>
              <a:cxnLst/>
              <a:rect l="l" t="t" r="r" b="b"/>
              <a:pathLst>
                <a:path w="24406" h="25986" extrusionOk="0">
                  <a:moveTo>
                    <a:pt x="16217" y="1"/>
                  </a:moveTo>
                  <a:cubicBezTo>
                    <a:pt x="14216" y="1"/>
                    <a:pt x="7572" y="2292"/>
                    <a:pt x="5269" y="2752"/>
                  </a:cubicBezTo>
                  <a:cubicBezTo>
                    <a:pt x="2719" y="3262"/>
                    <a:pt x="1071" y="3993"/>
                    <a:pt x="527" y="5506"/>
                  </a:cubicBezTo>
                  <a:cubicBezTo>
                    <a:pt x="0" y="7001"/>
                    <a:pt x="2277" y="8837"/>
                    <a:pt x="2277" y="8837"/>
                  </a:cubicBezTo>
                  <a:cubicBezTo>
                    <a:pt x="1819" y="9466"/>
                    <a:pt x="1445" y="10162"/>
                    <a:pt x="1173" y="10893"/>
                  </a:cubicBezTo>
                  <a:cubicBezTo>
                    <a:pt x="766" y="12062"/>
                    <a:pt x="4797" y="25985"/>
                    <a:pt x="6508" y="25985"/>
                  </a:cubicBezTo>
                  <a:cubicBezTo>
                    <a:pt x="6514" y="25985"/>
                    <a:pt x="6520" y="25985"/>
                    <a:pt x="6526" y="25985"/>
                  </a:cubicBezTo>
                  <a:cubicBezTo>
                    <a:pt x="8226" y="25883"/>
                    <a:pt x="13545" y="23470"/>
                    <a:pt x="15874" y="22450"/>
                  </a:cubicBezTo>
                  <a:cubicBezTo>
                    <a:pt x="18185" y="21447"/>
                    <a:pt x="22706" y="21311"/>
                    <a:pt x="23555" y="19884"/>
                  </a:cubicBezTo>
                  <a:cubicBezTo>
                    <a:pt x="24405" y="18439"/>
                    <a:pt x="20360" y="8446"/>
                    <a:pt x="19680" y="6593"/>
                  </a:cubicBezTo>
                  <a:cubicBezTo>
                    <a:pt x="19018" y="4741"/>
                    <a:pt x="17692" y="4095"/>
                    <a:pt x="17692" y="4095"/>
                  </a:cubicBezTo>
                  <a:cubicBezTo>
                    <a:pt x="18185" y="2650"/>
                    <a:pt x="17709" y="679"/>
                    <a:pt x="16689" y="84"/>
                  </a:cubicBezTo>
                  <a:cubicBezTo>
                    <a:pt x="16592" y="27"/>
                    <a:pt x="16431" y="1"/>
                    <a:pt x="16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0" name="Google Shape;870;p11"/>
            <p:cNvSpPr/>
            <p:nvPr/>
          </p:nvSpPr>
          <p:spPr>
            <a:xfrm>
              <a:off x="4996600" y="1879625"/>
              <a:ext cx="63125" cy="33325"/>
            </a:xfrm>
            <a:custGeom>
              <a:avLst/>
              <a:gdLst/>
              <a:ahLst/>
              <a:cxnLst/>
              <a:rect l="l" t="t" r="r" b="b"/>
              <a:pathLst>
                <a:path w="2525" h="1333" extrusionOk="0">
                  <a:moveTo>
                    <a:pt x="1816" y="0"/>
                  </a:moveTo>
                  <a:cubicBezTo>
                    <a:pt x="1249" y="0"/>
                    <a:pt x="458" y="282"/>
                    <a:pt x="173" y="842"/>
                  </a:cubicBezTo>
                  <a:cubicBezTo>
                    <a:pt x="0" y="1194"/>
                    <a:pt x="215" y="1333"/>
                    <a:pt x="572" y="1333"/>
                  </a:cubicBezTo>
                  <a:cubicBezTo>
                    <a:pt x="1196" y="1333"/>
                    <a:pt x="2254" y="906"/>
                    <a:pt x="2417" y="451"/>
                  </a:cubicBezTo>
                  <a:cubicBezTo>
                    <a:pt x="2524" y="150"/>
                    <a:pt x="2230" y="0"/>
                    <a:pt x="18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1" name="Google Shape;871;p11"/>
            <p:cNvSpPr/>
            <p:nvPr/>
          </p:nvSpPr>
          <p:spPr>
            <a:xfrm>
              <a:off x="4968875" y="1928175"/>
              <a:ext cx="40975" cy="25375"/>
            </a:xfrm>
            <a:custGeom>
              <a:avLst/>
              <a:gdLst/>
              <a:ahLst/>
              <a:cxnLst/>
              <a:rect l="l" t="t" r="r" b="b"/>
              <a:pathLst>
                <a:path w="1639" h="1015" extrusionOk="0">
                  <a:moveTo>
                    <a:pt x="761" y="0"/>
                  </a:moveTo>
                  <a:cubicBezTo>
                    <a:pt x="731" y="0"/>
                    <a:pt x="701" y="2"/>
                    <a:pt x="670" y="5"/>
                  </a:cubicBezTo>
                  <a:cubicBezTo>
                    <a:pt x="0" y="66"/>
                    <a:pt x="26" y="1014"/>
                    <a:pt x="627" y="1014"/>
                  </a:cubicBezTo>
                  <a:cubicBezTo>
                    <a:pt x="696" y="1014"/>
                    <a:pt x="773" y="1002"/>
                    <a:pt x="857" y="973"/>
                  </a:cubicBezTo>
                  <a:cubicBezTo>
                    <a:pt x="1639" y="713"/>
                    <a:pt x="1422" y="0"/>
                    <a:pt x="7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2" name="Google Shape;872;p11"/>
            <p:cNvSpPr/>
            <p:nvPr/>
          </p:nvSpPr>
          <p:spPr>
            <a:xfrm>
              <a:off x="4985825" y="1976475"/>
              <a:ext cx="61575" cy="56325"/>
            </a:xfrm>
            <a:custGeom>
              <a:avLst/>
              <a:gdLst/>
              <a:ahLst/>
              <a:cxnLst/>
              <a:rect l="l" t="t" r="r" b="b"/>
              <a:pathLst>
                <a:path w="2463" h="2253" extrusionOk="0">
                  <a:moveTo>
                    <a:pt x="899" y="1"/>
                  </a:moveTo>
                  <a:cubicBezTo>
                    <a:pt x="846" y="1"/>
                    <a:pt x="793" y="9"/>
                    <a:pt x="740" y="27"/>
                  </a:cubicBezTo>
                  <a:cubicBezTo>
                    <a:pt x="1" y="274"/>
                    <a:pt x="923" y="2252"/>
                    <a:pt x="1609" y="2252"/>
                  </a:cubicBezTo>
                  <a:cubicBezTo>
                    <a:pt x="1679" y="2252"/>
                    <a:pt x="1748" y="2231"/>
                    <a:pt x="1811" y="2185"/>
                  </a:cubicBezTo>
                  <a:cubicBezTo>
                    <a:pt x="2462" y="1709"/>
                    <a:pt x="1659" y="1"/>
                    <a:pt x="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3" name="Google Shape;873;p11"/>
            <p:cNvSpPr/>
            <p:nvPr/>
          </p:nvSpPr>
          <p:spPr>
            <a:xfrm>
              <a:off x="4976950" y="2041625"/>
              <a:ext cx="30800" cy="38425"/>
            </a:xfrm>
            <a:custGeom>
              <a:avLst/>
              <a:gdLst/>
              <a:ahLst/>
              <a:cxnLst/>
              <a:rect l="l" t="t" r="r" b="b"/>
              <a:pathLst>
                <a:path w="1232" h="1537" extrusionOk="0">
                  <a:moveTo>
                    <a:pt x="773" y="0"/>
                  </a:moveTo>
                  <a:cubicBezTo>
                    <a:pt x="430" y="0"/>
                    <a:pt x="0" y="1537"/>
                    <a:pt x="543" y="1537"/>
                  </a:cubicBezTo>
                  <a:cubicBezTo>
                    <a:pt x="557" y="1537"/>
                    <a:pt x="571" y="1536"/>
                    <a:pt x="585" y="1534"/>
                  </a:cubicBezTo>
                  <a:cubicBezTo>
                    <a:pt x="1231" y="1466"/>
                    <a:pt x="1180" y="259"/>
                    <a:pt x="840" y="21"/>
                  </a:cubicBezTo>
                  <a:cubicBezTo>
                    <a:pt x="819" y="7"/>
                    <a:pt x="796" y="0"/>
                    <a:pt x="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4" name="Google Shape;874;p11"/>
            <p:cNvSpPr/>
            <p:nvPr/>
          </p:nvSpPr>
          <p:spPr>
            <a:xfrm>
              <a:off x="4982325" y="2117775"/>
              <a:ext cx="39450" cy="36950"/>
            </a:xfrm>
            <a:custGeom>
              <a:avLst/>
              <a:gdLst/>
              <a:ahLst/>
              <a:cxnLst/>
              <a:rect l="l" t="t" r="r" b="b"/>
              <a:pathLst>
                <a:path w="1578" h="1478" extrusionOk="0">
                  <a:moveTo>
                    <a:pt x="415" y="0"/>
                  </a:moveTo>
                  <a:cubicBezTo>
                    <a:pt x="1" y="0"/>
                    <a:pt x="287" y="1477"/>
                    <a:pt x="813" y="1477"/>
                  </a:cubicBezTo>
                  <a:cubicBezTo>
                    <a:pt x="856" y="1477"/>
                    <a:pt x="902" y="1467"/>
                    <a:pt x="948" y="1445"/>
                  </a:cubicBezTo>
                  <a:cubicBezTo>
                    <a:pt x="1577" y="1139"/>
                    <a:pt x="880" y="34"/>
                    <a:pt x="421" y="0"/>
                  </a:cubicBezTo>
                  <a:cubicBezTo>
                    <a:pt x="419" y="0"/>
                    <a:pt x="417"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5" name="Google Shape;875;p11"/>
            <p:cNvSpPr/>
            <p:nvPr/>
          </p:nvSpPr>
          <p:spPr>
            <a:xfrm>
              <a:off x="5072100" y="2355175"/>
              <a:ext cx="60300" cy="27750"/>
            </a:xfrm>
            <a:custGeom>
              <a:avLst/>
              <a:gdLst/>
              <a:ahLst/>
              <a:cxnLst/>
              <a:rect l="l" t="t" r="r" b="b"/>
              <a:pathLst>
                <a:path w="2412" h="1110" extrusionOk="0">
                  <a:moveTo>
                    <a:pt x="620" y="1"/>
                  </a:moveTo>
                  <a:cubicBezTo>
                    <a:pt x="564" y="1"/>
                    <a:pt x="512" y="7"/>
                    <a:pt x="467" y="22"/>
                  </a:cubicBezTo>
                  <a:cubicBezTo>
                    <a:pt x="1" y="172"/>
                    <a:pt x="1094" y="1109"/>
                    <a:pt x="1716" y="1109"/>
                  </a:cubicBezTo>
                  <a:cubicBezTo>
                    <a:pt x="1796" y="1109"/>
                    <a:pt x="1869" y="1093"/>
                    <a:pt x="1929" y="1058"/>
                  </a:cubicBezTo>
                  <a:cubicBezTo>
                    <a:pt x="2411" y="779"/>
                    <a:pt x="1228"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6" name="Google Shape;876;p11"/>
            <p:cNvSpPr/>
            <p:nvPr/>
          </p:nvSpPr>
          <p:spPr>
            <a:xfrm>
              <a:off x="5077175" y="2395200"/>
              <a:ext cx="44900" cy="21775"/>
            </a:xfrm>
            <a:custGeom>
              <a:avLst/>
              <a:gdLst/>
              <a:ahLst/>
              <a:cxnLst/>
              <a:rect l="l" t="t" r="r" b="b"/>
              <a:pathLst>
                <a:path w="1796" h="871" extrusionOk="0">
                  <a:moveTo>
                    <a:pt x="445" y="1"/>
                  </a:moveTo>
                  <a:cubicBezTo>
                    <a:pt x="395" y="1"/>
                    <a:pt x="351" y="6"/>
                    <a:pt x="315" y="18"/>
                  </a:cubicBezTo>
                  <a:cubicBezTo>
                    <a:pt x="0" y="119"/>
                    <a:pt x="832" y="871"/>
                    <a:pt x="1295" y="871"/>
                  </a:cubicBezTo>
                  <a:cubicBezTo>
                    <a:pt x="1381" y="871"/>
                    <a:pt x="1454" y="845"/>
                    <a:pt x="1505" y="783"/>
                  </a:cubicBezTo>
                  <a:cubicBezTo>
                    <a:pt x="1795" y="447"/>
                    <a:pt x="890" y="1"/>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7" name="Google Shape;877;p11"/>
            <p:cNvSpPr/>
            <p:nvPr/>
          </p:nvSpPr>
          <p:spPr>
            <a:xfrm>
              <a:off x="5150000" y="2379800"/>
              <a:ext cx="45450" cy="18450"/>
            </a:xfrm>
            <a:custGeom>
              <a:avLst/>
              <a:gdLst/>
              <a:ahLst/>
              <a:cxnLst/>
              <a:rect l="l" t="t" r="r" b="b"/>
              <a:pathLst>
                <a:path w="1818" h="738" extrusionOk="0">
                  <a:moveTo>
                    <a:pt x="1510" y="0"/>
                  </a:moveTo>
                  <a:cubicBezTo>
                    <a:pt x="1032" y="0"/>
                    <a:pt x="1" y="304"/>
                    <a:pt x="156" y="566"/>
                  </a:cubicBezTo>
                  <a:cubicBezTo>
                    <a:pt x="226" y="686"/>
                    <a:pt x="365" y="738"/>
                    <a:pt x="535" y="738"/>
                  </a:cubicBezTo>
                  <a:cubicBezTo>
                    <a:pt x="895" y="738"/>
                    <a:pt x="1396" y="504"/>
                    <a:pt x="1685" y="192"/>
                  </a:cubicBezTo>
                  <a:cubicBezTo>
                    <a:pt x="1817" y="55"/>
                    <a:pt x="1714" y="0"/>
                    <a:pt x="1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8" name="Google Shape;878;p11"/>
            <p:cNvSpPr/>
            <p:nvPr/>
          </p:nvSpPr>
          <p:spPr>
            <a:xfrm>
              <a:off x="5255375" y="1814925"/>
              <a:ext cx="49900" cy="15575"/>
            </a:xfrm>
            <a:custGeom>
              <a:avLst/>
              <a:gdLst/>
              <a:ahLst/>
              <a:cxnLst/>
              <a:rect l="l" t="t" r="r" b="b"/>
              <a:pathLst>
                <a:path w="1996" h="623" extrusionOk="0">
                  <a:moveTo>
                    <a:pt x="1703" y="0"/>
                  </a:moveTo>
                  <a:cubicBezTo>
                    <a:pt x="1254" y="0"/>
                    <a:pt x="274" y="286"/>
                    <a:pt x="274" y="286"/>
                  </a:cubicBezTo>
                  <a:cubicBezTo>
                    <a:pt x="0" y="511"/>
                    <a:pt x="238" y="623"/>
                    <a:pt x="613" y="623"/>
                  </a:cubicBezTo>
                  <a:cubicBezTo>
                    <a:pt x="1029" y="623"/>
                    <a:pt x="1614" y="486"/>
                    <a:pt x="1855" y="218"/>
                  </a:cubicBezTo>
                  <a:cubicBezTo>
                    <a:pt x="1996" y="56"/>
                    <a:pt x="1901" y="0"/>
                    <a:pt x="1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9" name="Google Shape;879;p11"/>
            <p:cNvSpPr/>
            <p:nvPr/>
          </p:nvSpPr>
          <p:spPr>
            <a:xfrm>
              <a:off x="5408675" y="2007200"/>
              <a:ext cx="28200" cy="46050"/>
            </a:xfrm>
            <a:custGeom>
              <a:avLst/>
              <a:gdLst/>
              <a:ahLst/>
              <a:cxnLst/>
              <a:rect l="l" t="t" r="r" b="b"/>
              <a:pathLst>
                <a:path w="1128" h="1842" extrusionOk="0">
                  <a:moveTo>
                    <a:pt x="244" y="0"/>
                  </a:moveTo>
                  <a:cubicBezTo>
                    <a:pt x="0" y="0"/>
                    <a:pt x="342" y="1841"/>
                    <a:pt x="706" y="1841"/>
                  </a:cubicBezTo>
                  <a:cubicBezTo>
                    <a:pt x="710" y="1841"/>
                    <a:pt x="715" y="1841"/>
                    <a:pt x="719" y="1840"/>
                  </a:cubicBezTo>
                  <a:cubicBezTo>
                    <a:pt x="1127" y="1806"/>
                    <a:pt x="651" y="260"/>
                    <a:pt x="295" y="22"/>
                  </a:cubicBezTo>
                  <a:cubicBezTo>
                    <a:pt x="275" y="7"/>
                    <a:pt x="258"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0" name="Google Shape;880;p11"/>
            <p:cNvSpPr/>
            <p:nvPr/>
          </p:nvSpPr>
          <p:spPr>
            <a:xfrm>
              <a:off x="5476900" y="2213775"/>
              <a:ext cx="22000" cy="38975"/>
            </a:xfrm>
            <a:custGeom>
              <a:avLst/>
              <a:gdLst/>
              <a:ahLst/>
              <a:cxnLst/>
              <a:rect l="l" t="t" r="r" b="b"/>
              <a:pathLst>
                <a:path w="880" h="1559" extrusionOk="0">
                  <a:moveTo>
                    <a:pt x="207" y="1"/>
                  </a:moveTo>
                  <a:cubicBezTo>
                    <a:pt x="0" y="1"/>
                    <a:pt x="350" y="1559"/>
                    <a:pt x="591" y="1559"/>
                  </a:cubicBezTo>
                  <a:cubicBezTo>
                    <a:pt x="603" y="1559"/>
                    <a:pt x="614" y="1555"/>
                    <a:pt x="625" y="1548"/>
                  </a:cubicBezTo>
                  <a:cubicBezTo>
                    <a:pt x="880" y="1378"/>
                    <a:pt x="540" y="222"/>
                    <a:pt x="251" y="18"/>
                  </a:cubicBezTo>
                  <a:cubicBezTo>
                    <a:pt x="234" y="6"/>
                    <a:pt x="220" y="1"/>
                    <a:pt x="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1" name="Google Shape;881;p11"/>
            <p:cNvSpPr/>
            <p:nvPr/>
          </p:nvSpPr>
          <p:spPr>
            <a:xfrm>
              <a:off x="5049250" y="2108550"/>
              <a:ext cx="59625" cy="70725"/>
            </a:xfrm>
            <a:custGeom>
              <a:avLst/>
              <a:gdLst/>
              <a:ahLst/>
              <a:cxnLst/>
              <a:rect l="l" t="t" r="r" b="b"/>
              <a:pathLst>
                <a:path w="2385" h="2829" extrusionOk="0">
                  <a:moveTo>
                    <a:pt x="645" y="1"/>
                  </a:moveTo>
                  <a:cubicBezTo>
                    <a:pt x="0" y="1"/>
                    <a:pt x="739" y="2829"/>
                    <a:pt x="1485" y="2829"/>
                  </a:cubicBezTo>
                  <a:cubicBezTo>
                    <a:pt x="1513" y="2829"/>
                    <a:pt x="1541" y="2825"/>
                    <a:pt x="1568" y="2817"/>
                  </a:cubicBezTo>
                  <a:cubicBezTo>
                    <a:pt x="2384" y="2579"/>
                    <a:pt x="1653" y="403"/>
                    <a:pt x="770" y="30"/>
                  </a:cubicBezTo>
                  <a:cubicBezTo>
                    <a:pt x="723" y="10"/>
                    <a:pt x="682" y="1"/>
                    <a:pt x="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2" name="Google Shape;882;p11"/>
            <p:cNvSpPr/>
            <p:nvPr/>
          </p:nvSpPr>
          <p:spPr>
            <a:xfrm>
              <a:off x="5038575" y="2183150"/>
              <a:ext cx="33750" cy="34575"/>
            </a:xfrm>
            <a:custGeom>
              <a:avLst/>
              <a:gdLst/>
              <a:ahLst/>
              <a:cxnLst/>
              <a:rect l="l" t="t" r="r" b="b"/>
              <a:pathLst>
                <a:path w="1350" h="1383" extrusionOk="0">
                  <a:moveTo>
                    <a:pt x="245" y="1"/>
                  </a:moveTo>
                  <a:cubicBezTo>
                    <a:pt x="1" y="1"/>
                    <a:pt x="223" y="1383"/>
                    <a:pt x="703" y="1383"/>
                  </a:cubicBezTo>
                  <a:cubicBezTo>
                    <a:pt x="736" y="1383"/>
                    <a:pt x="770" y="1376"/>
                    <a:pt x="806" y="1362"/>
                  </a:cubicBezTo>
                  <a:cubicBezTo>
                    <a:pt x="1349" y="1124"/>
                    <a:pt x="568" y="88"/>
                    <a:pt x="262" y="3"/>
                  </a:cubicBezTo>
                  <a:cubicBezTo>
                    <a:pt x="256" y="1"/>
                    <a:pt x="250"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3" name="Google Shape;883;p11"/>
            <p:cNvSpPr/>
            <p:nvPr/>
          </p:nvSpPr>
          <p:spPr>
            <a:xfrm>
              <a:off x="5056275" y="2118500"/>
              <a:ext cx="46225" cy="50125"/>
            </a:xfrm>
            <a:custGeom>
              <a:avLst/>
              <a:gdLst/>
              <a:ahLst/>
              <a:cxnLst/>
              <a:rect l="l" t="t" r="r" b="b"/>
              <a:pathLst>
                <a:path w="1849" h="2005" extrusionOk="0">
                  <a:moveTo>
                    <a:pt x="479" y="0"/>
                  </a:moveTo>
                  <a:cubicBezTo>
                    <a:pt x="1" y="0"/>
                    <a:pt x="528" y="2005"/>
                    <a:pt x="1061" y="2005"/>
                  </a:cubicBezTo>
                  <a:cubicBezTo>
                    <a:pt x="1120" y="2005"/>
                    <a:pt x="1179" y="1980"/>
                    <a:pt x="1236" y="1926"/>
                  </a:cubicBezTo>
                  <a:cubicBezTo>
                    <a:pt x="1848" y="1348"/>
                    <a:pt x="1134" y="141"/>
                    <a:pt x="523" y="5"/>
                  </a:cubicBezTo>
                  <a:cubicBezTo>
                    <a:pt x="507" y="2"/>
                    <a:pt x="492" y="0"/>
                    <a:pt x="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84" name="Google Shape;884;p11"/>
          <p:cNvGrpSpPr/>
          <p:nvPr/>
        </p:nvGrpSpPr>
        <p:grpSpPr>
          <a:xfrm>
            <a:off x="2039718" y="5938106"/>
            <a:ext cx="912587" cy="1597333"/>
            <a:chOff x="1987675" y="4319675"/>
            <a:chExt cx="553650" cy="966675"/>
          </a:xfrm>
        </p:grpSpPr>
        <p:sp>
          <p:nvSpPr>
            <p:cNvPr id="885" name="Google Shape;885;p11"/>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6" name="Google Shape;886;p11"/>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7" name="Google Shape;887;p11"/>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88" name="Google Shape;888;p11"/>
          <p:cNvGrpSpPr/>
          <p:nvPr/>
        </p:nvGrpSpPr>
        <p:grpSpPr>
          <a:xfrm rot="10800000" flipH="1">
            <a:off x="508187" y="-159830"/>
            <a:ext cx="1444365" cy="1185403"/>
            <a:chOff x="1705150" y="390125"/>
            <a:chExt cx="989125" cy="809775"/>
          </a:xfrm>
        </p:grpSpPr>
        <p:sp>
          <p:nvSpPr>
            <p:cNvPr id="889" name="Google Shape;889;p11"/>
            <p:cNvSpPr/>
            <p:nvPr/>
          </p:nvSpPr>
          <p:spPr>
            <a:xfrm>
              <a:off x="1768025" y="483275"/>
              <a:ext cx="881650" cy="696300"/>
            </a:xfrm>
            <a:custGeom>
              <a:avLst/>
              <a:gdLst/>
              <a:ahLst/>
              <a:cxnLst/>
              <a:rect l="l" t="t" r="r" b="b"/>
              <a:pathLst>
                <a:path w="35266" h="27852" extrusionOk="0">
                  <a:moveTo>
                    <a:pt x="33787" y="0"/>
                  </a:moveTo>
                  <a:cubicBezTo>
                    <a:pt x="33787" y="0"/>
                    <a:pt x="29759" y="204"/>
                    <a:pt x="25918" y="1649"/>
                  </a:cubicBezTo>
                  <a:cubicBezTo>
                    <a:pt x="22077" y="3093"/>
                    <a:pt x="18984" y="5728"/>
                    <a:pt x="14786" y="8617"/>
                  </a:cubicBezTo>
                  <a:cubicBezTo>
                    <a:pt x="10588" y="11489"/>
                    <a:pt x="10401" y="12815"/>
                    <a:pt x="7614" y="15398"/>
                  </a:cubicBezTo>
                  <a:cubicBezTo>
                    <a:pt x="4810" y="17964"/>
                    <a:pt x="1904" y="21465"/>
                    <a:pt x="952" y="23385"/>
                  </a:cubicBezTo>
                  <a:cubicBezTo>
                    <a:pt x="0" y="25323"/>
                    <a:pt x="1360" y="26156"/>
                    <a:pt x="2550" y="27073"/>
                  </a:cubicBezTo>
                  <a:cubicBezTo>
                    <a:pt x="3266" y="27634"/>
                    <a:pt x="3646" y="27852"/>
                    <a:pt x="4251" y="27852"/>
                  </a:cubicBezTo>
                  <a:cubicBezTo>
                    <a:pt x="4637" y="27852"/>
                    <a:pt x="5115" y="27763"/>
                    <a:pt x="5830" y="27617"/>
                  </a:cubicBezTo>
                  <a:cubicBezTo>
                    <a:pt x="7665" y="27243"/>
                    <a:pt x="9076" y="26411"/>
                    <a:pt x="10147" y="26054"/>
                  </a:cubicBezTo>
                  <a:cubicBezTo>
                    <a:pt x="11217" y="25697"/>
                    <a:pt x="11931" y="25221"/>
                    <a:pt x="13087" y="24422"/>
                  </a:cubicBezTo>
                  <a:cubicBezTo>
                    <a:pt x="13885" y="23844"/>
                    <a:pt x="14718" y="23301"/>
                    <a:pt x="15568" y="22808"/>
                  </a:cubicBezTo>
                  <a:cubicBezTo>
                    <a:pt x="16605" y="22213"/>
                    <a:pt x="17760" y="21244"/>
                    <a:pt x="18882" y="20513"/>
                  </a:cubicBezTo>
                  <a:cubicBezTo>
                    <a:pt x="20021" y="19783"/>
                    <a:pt x="20072" y="19222"/>
                    <a:pt x="20955" y="18372"/>
                  </a:cubicBezTo>
                  <a:cubicBezTo>
                    <a:pt x="21839" y="17522"/>
                    <a:pt x="21499" y="17862"/>
                    <a:pt x="22740" y="16859"/>
                  </a:cubicBezTo>
                  <a:cubicBezTo>
                    <a:pt x="23998" y="15874"/>
                    <a:pt x="23896" y="15500"/>
                    <a:pt x="25068" y="14276"/>
                  </a:cubicBezTo>
                  <a:cubicBezTo>
                    <a:pt x="26224" y="13052"/>
                    <a:pt x="26938" y="12832"/>
                    <a:pt x="28144" y="11744"/>
                  </a:cubicBezTo>
                  <a:cubicBezTo>
                    <a:pt x="29351" y="10673"/>
                    <a:pt x="29827" y="10231"/>
                    <a:pt x="30643" y="9246"/>
                  </a:cubicBezTo>
                  <a:cubicBezTo>
                    <a:pt x="31475" y="8243"/>
                    <a:pt x="31560" y="8192"/>
                    <a:pt x="32240" y="7325"/>
                  </a:cubicBezTo>
                  <a:cubicBezTo>
                    <a:pt x="32903" y="6458"/>
                    <a:pt x="33583" y="6305"/>
                    <a:pt x="34178" y="5388"/>
                  </a:cubicBezTo>
                  <a:cubicBezTo>
                    <a:pt x="34772" y="4487"/>
                    <a:pt x="35265" y="2889"/>
                    <a:pt x="35214" y="2753"/>
                  </a:cubicBezTo>
                  <a:lnTo>
                    <a:pt x="3378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890" name="Google Shape;890;p11"/>
            <p:cNvGrpSpPr/>
            <p:nvPr/>
          </p:nvGrpSpPr>
          <p:grpSpPr>
            <a:xfrm>
              <a:off x="1705150" y="390125"/>
              <a:ext cx="989125" cy="809775"/>
              <a:chOff x="1705150" y="390125"/>
              <a:chExt cx="989125" cy="809775"/>
            </a:xfrm>
          </p:grpSpPr>
          <p:sp>
            <p:nvSpPr>
              <p:cNvPr id="891" name="Google Shape;891;p11"/>
              <p:cNvSpPr/>
              <p:nvPr/>
            </p:nvSpPr>
            <p:spPr>
              <a:xfrm>
                <a:off x="1705150" y="390125"/>
                <a:ext cx="989125" cy="809775"/>
              </a:xfrm>
              <a:custGeom>
                <a:avLst/>
                <a:gdLst/>
                <a:ahLst/>
                <a:cxnLst/>
                <a:rect l="l" t="t" r="r" b="b"/>
                <a:pathLst>
                  <a:path w="39565" h="32391" extrusionOk="0">
                    <a:moveTo>
                      <a:pt x="35880" y="0"/>
                    </a:moveTo>
                    <a:cubicBezTo>
                      <a:pt x="34822" y="0"/>
                      <a:pt x="33271" y="650"/>
                      <a:pt x="30642" y="1687"/>
                    </a:cubicBezTo>
                    <a:cubicBezTo>
                      <a:pt x="26377" y="3369"/>
                      <a:pt x="22672" y="6360"/>
                      <a:pt x="18015" y="9148"/>
                    </a:cubicBezTo>
                    <a:cubicBezTo>
                      <a:pt x="13341" y="11952"/>
                      <a:pt x="12186" y="14858"/>
                      <a:pt x="8872" y="17934"/>
                    </a:cubicBezTo>
                    <a:cubicBezTo>
                      <a:pt x="5575" y="21010"/>
                      <a:pt x="5745" y="21333"/>
                      <a:pt x="2872" y="24375"/>
                    </a:cubicBezTo>
                    <a:cubicBezTo>
                      <a:pt x="0" y="27417"/>
                      <a:pt x="884" y="29797"/>
                      <a:pt x="3110" y="31598"/>
                    </a:cubicBezTo>
                    <a:cubicBezTo>
                      <a:pt x="3819" y="32176"/>
                      <a:pt x="4654" y="32391"/>
                      <a:pt x="5536" y="32391"/>
                    </a:cubicBezTo>
                    <a:cubicBezTo>
                      <a:pt x="6598" y="32391"/>
                      <a:pt x="7728" y="32079"/>
                      <a:pt x="8787" y="31717"/>
                    </a:cubicBezTo>
                    <a:cubicBezTo>
                      <a:pt x="8243" y="31292"/>
                      <a:pt x="7733" y="30833"/>
                      <a:pt x="7240" y="30341"/>
                    </a:cubicBezTo>
                    <a:cubicBezTo>
                      <a:pt x="5915" y="28947"/>
                      <a:pt x="4419" y="27315"/>
                      <a:pt x="6050" y="26976"/>
                    </a:cubicBezTo>
                    <a:cubicBezTo>
                      <a:pt x="6160" y="26954"/>
                      <a:pt x="6274" y="26944"/>
                      <a:pt x="6392" y="26944"/>
                    </a:cubicBezTo>
                    <a:cubicBezTo>
                      <a:pt x="8035" y="26944"/>
                      <a:pt x="10462" y="28915"/>
                      <a:pt x="12016" y="29423"/>
                    </a:cubicBezTo>
                    <a:cubicBezTo>
                      <a:pt x="12424" y="29559"/>
                      <a:pt x="12899" y="29729"/>
                      <a:pt x="13392" y="29882"/>
                    </a:cubicBezTo>
                    <a:cubicBezTo>
                      <a:pt x="14242" y="29474"/>
                      <a:pt x="15126" y="29015"/>
                      <a:pt x="15959" y="28539"/>
                    </a:cubicBezTo>
                    <a:cubicBezTo>
                      <a:pt x="14208" y="27672"/>
                      <a:pt x="12254" y="26993"/>
                      <a:pt x="11149" y="25718"/>
                    </a:cubicBezTo>
                    <a:cubicBezTo>
                      <a:pt x="9993" y="24409"/>
                      <a:pt x="8617" y="22132"/>
                      <a:pt x="9602" y="21843"/>
                    </a:cubicBezTo>
                    <a:cubicBezTo>
                      <a:pt x="9684" y="21818"/>
                      <a:pt x="9774" y="21806"/>
                      <a:pt x="9872" y="21806"/>
                    </a:cubicBezTo>
                    <a:cubicBezTo>
                      <a:pt x="10957" y="21806"/>
                      <a:pt x="13004" y="23271"/>
                      <a:pt x="15109" y="24222"/>
                    </a:cubicBezTo>
                    <a:cubicBezTo>
                      <a:pt x="17335" y="25242"/>
                      <a:pt x="18338" y="25735"/>
                      <a:pt x="20088" y="25871"/>
                    </a:cubicBezTo>
                    <a:cubicBezTo>
                      <a:pt x="21006" y="25123"/>
                      <a:pt x="21873" y="24324"/>
                      <a:pt x="22689" y="23458"/>
                    </a:cubicBezTo>
                    <a:cubicBezTo>
                      <a:pt x="22417" y="23390"/>
                      <a:pt x="22128" y="23322"/>
                      <a:pt x="21839" y="23237"/>
                    </a:cubicBezTo>
                    <a:cubicBezTo>
                      <a:pt x="18814" y="22404"/>
                      <a:pt x="18117" y="21350"/>
                      <a:pt x="16842" y="20076"/>
                    </a:cubicBezTo>
                    <a:cubicBezTo>
                      <a:pt x="15568" y="18801"/>
                      <a:pt x="13817" y="16676"/>
                      <a:pt x="14633" y="15555"/>
                    </a:cubicBezTo>
                    <a:cubicBezTo>
                      <a:pt x="14796" y="15334"/>
                      <a:pt x="15026" y="15240"/>
                      <a:pt x="15310" y="15240"/>
                    </a:cubicBezTo>
                    <a:cubicBezTo>
                      <a:pt x="16449" y="15240"/>
                      <a:pt x="18467" y="16744"/>
                      <a:pt x="20615" y="17628"/>
                    </a:cubicBezTo>
                    <a:cubicBezTo>
                      <a:pt x="23301" y="18750"/>
                      <a:pt x="22468" y="18104"/>
                      <a:pt x="25561" y="18920"/>
                    </a:cubicBezTo>
                    <a:cubicBezTo>
                      <a:pt x="26037" y="19039"/>
                      <a:pt x="26462" y="19158"/>
                      <a:pt x="26835" y="19260"/>
                    </a:cubicBezTo>
                    <a:cubicBezTo>
                      <a:pt x="27328" y="18818"/>
                      <a:pt x="27821" y="18359"/>
                      <a:pt x="28382" y="17849"/>
                    </a:cubicBezTo>
                    <a:cubicBezTo>
                      <a:pt x="29334" y="16982"/>
                      <a:pt x="30676" y="15946"/>
                      <a:pt x="31849" y="14909"/>
                    </a:cubicBezTo>
                    <a:lnTo>
                      <a:pt x="31849" y="14909"/>
                    </a:lnTo>
                    <a:cubicBezTo>
                      <a:pt x="31021" y="14947"/>
                      <a:pt x="30063" y="15096"/>
                      <a:pt x="29118" y="15096"/>
                    </a:cubicBezTo>
                    <a:cubicBezTo>
                      <a:pt x="28784" y="15096"/>
                      <a:pt x="28452" y="15077"/>
                      <a:pt x="28127" y="15028"/>
                    </a:cubicBezTo>
                    <a:cubicBezTo>
                      <a:pt x="25782" y="14654"/>
                      <a:pt x="21975" y="13464"/>
                      <a:pt x="22842" y="11306"/>
                    </a:cubicBezTo>
                    <a:cubicBezTo>
                      <a:pt x="23120" y="10612"/>
                      <a:pt x="23471" y="10368"/>
                      <a:pt x="23923" y="10368"/>
                    </a:cubicBezTo>
                    <a:cubicBezTo>
                      <a:pt x="24876" y="10368"/>
                      <a:pt x="26277" y="11455"/>
                      <a:pt x="28399" y="11697"/>
                    </a:cubicBezTo>
                    <a:cubicBezTo>
                      <a:pt x="30092" y="11889"/>
                      <a:pt x="30770" y="11933"/>
                      <a:pt x="31300" y="11933"/>
                    </a:cubicBezTo>
                    <a:cubicBezTo>
                      <a:pt x="31755" y="11933"/>
                      <a:pt x="32101" y="11901"/>
                      <a:pt x="32886" y="11901"/>
                    </a:cubicBezTo>
                    <a:cubicBezTo>
                      <a:pt x="33413" y="11935"/>
                      <a:pt x="33922" y="12020"/>
                      <a:pt x="34432" y="12173"/>
                    </a:cubicBezTo>
                    <a:cubicBezTo>
                      <a:pt x="34959" y="11595"/>
                      <a:pt x="35588" y="10949"/>
                      <a:pt x="36200" y="10252"/>
                    </a:cubicBezTo>
                    <a:cubicBezTo>
                      <a:pt x="35452" y="9946"/>
                      <a:pt x="34602" y="9624"/>
                      <a:pt x="33990" y="9233"/>
                    </a:cubicBezTo>
                    <a:cubicBezTo>
                      <a:pt x="32444" y="8196"/>
                      <a:pt x="29912" y="7907"/>
                      <a:pt x="29674" y="6106"/>
                    </a:cubicBezTo>
                    <a:cubicBezTo>
                      <a:pt x="29572" y="5380"/>
                      <a:pt x="29944" y="5131"/>
                      <a:pt x="30524" y="5131"/>
                    </a:cubicBezTo>
                    <a:cubicBezTo>
                      <a:pt x="31399" y="5131"/>
                      <a:pt x="32748" y="5697"/>
                      <a:pt x="33668" y="6055"/>
                    </a:cubicBezTo>
                    <a:cubicBezTo>
                      <a:pt x="35214" y="6649"/>
                      <a:pt x="35503" y="6836"/>
                      <a:pt x="36676" y="7992"/>
                    </a:cubicBezTo>
                    <a:cubicBezTo>
                      <a:pt x="36931" y="8247"/>
                      <a:pt x="37152" y="8502"/>
                      <a:pt x="37355" y="8791"/>
                    </a:cubicBezTo>
                    <a:cubicBezTo>
                      <a:pt x="37644" y="8383"/>
                      <a:pt x="37916" y="7958"/>
                      <a:pt x="38154" y="7516"/>
                    </a:cubicBezTo>
                    <a:cubicBezTo>
                      <a:pt x="38375" y="7091"/>
                      <a:pt x="38562" y="6649"/>
                      <a:pt x="38715" y="6190"/>
                    </a:cubicBezTo>
                    <a:cubicBezTo>
                      <a:pt x="39565" y="3386"/>
                      <a:pt x="37423" y="820"/>
                      <a:pt x="37423" y="820"/>
                    </a:cubicBezTo>
                    <a:cubicBezTo>
                      <a:pt x="37006" y="253"/>
                      <a:pt x="36538" y="0"/>
                      <a:pt x="358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2" name="Google Shape;892;p11"/>
              <p:cNvSpPr/>
              <p:nvPr/>
            </p:nvSpPr>
            <p:spPr>
              <a:xfrm>
                <a:off x="1985975" y="855875"/>
                <a:ext cx="286400" cy="181025"/>
              </a:xfrm>
              <a:custGeom>
                <a:avLst/>
                <a:gdLst/>
                <a:ahLst/>
                <a:cxnLst/>
                <a:rect l="l" t="t" r="r" b="b"/>
                <a:pathLst>
                  <a:path w="11456" h="7241" extrusionOk="0">
                    <a:moveTo>
                      <a:pt x="4318" y="1"/>
                    </a:moveTo>
                    <a:cubicBezTo>
                      <a:pt x="2805" y="1089"/>
                      <a:pt x="1361" y="2295"/>
                      <a:pt x="1" y="3587"/>
                    </a:cubicBezTo>
                    <a:cubicBezTo>
                      <a:pt x="1089" y="4097"/>
                      <a:pt x="2465" y="4964"/>
                      <a:pt x="3876" y="5592"/>
                    </a:cubicBezTo>
                    <a:cubicBezTo>
                      <a:pt x="6102" y="6612"/>
                      <a:pt x="7105" y="7105"/>
                      <a:pt x="8855" y="7241"/>
                    </a:cubicBezTo>
                    <a:cubicBezTo>
                      <a:pt x="9773" y="6493"/>
                      <a:pt x="10640" y="5694"/>
                      <a:pt x="11456" y="4828"/>
                    </a:cubicBezTo>
                    <a:cubicBezTo>
                      <a:pt x="11184" y="4760"/>
                      <a:pt x="10895" y="4692"/>
                      <a:pt x="10606" y="4607"/>
                    </a:cubicBezTo>
                    <a:cubicBezTo>
                      <a:pt x="7581" y="3774"/>
                      <a:pt x="6884" y="2720"/>
                      <a:pt x="5609" y="1446"/>
                    </a:cubicBezTo>
                    <a:cubicBezTo>
                      <a:pt x="5150" y="987"/>
                      <a:pt x="4726" y="511"/>
                      <a:pt x="4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3" name="Google Shape;893;p11"/>
              <p:cNvSpPr/>
              <p:nvPr/>
            </p:nvSpPr>
            <p:spPr>
              <a:xfrm>
                <a:off x="2510700" y="482075"/>
                <a:ext cx="165750" cy="127825"/>
              </a:xfrm>
              <a:custGeom>
                <a:avLst/>
                <a:gdLst/>
                <a:ahLst/>
                <a:cxnLst/>
                <a:rect l="l" t="t" r="r" b="b"/>
                <a:pathLst>
                  <a:path w="6630" h="5113" extrusionOk="0">
                    <a:moveTo>
                      <a:pt x="3610" y="1"/>
                    </a:moveTo>
                    <a:cubicBezTo>
                      <a:pt x="2538" y="1"/>
                      <a:pt x="1309" y="746"/>
                      <a:pt x="1" y="1816"/>
                    </a:cubicBezTo>
                    <a:cubicBezTo>
                      <a:pt x="511" y="2003"/>
                      <a:pt x="1021" y="2207"/>
                      <a:pt x="1446" y="2377"/>
                    </a:cubicBezTo>
                    <a:cubicBezTo>
                      <a:pt x="2992" y="2971"/>
                      <a:pt x="3281" y="3158"/>
                      <a:pt x="4454" y="4314"/>
                    </a:cubicBezTo>
                    <a:cubicBezTo>
                      <a:pt x="4692" y="4569"/>
                      <a:pt x="4930" y="4824"/>
                      <a:pt x="5133" y="5113"/>
                    </a:cubicBezTo>
                    <a:cubicBezTo>
                      <a:pt x="5422" y="4705"/>
                      <a:pt x="5694" y="4280"/>
                      <a:pt x="5932" y="3838"/>
                    </a:cubicBezTo>
                    <a:cubicBezTo>
                      <a:pt x="6153" y="3413"/>
                      <a:pt x="6340" y="2971"/>
                      <a:pt x="6493" y="2512"/>
                    </a:cubicBezTo>
                    <a:cubicBezTo>
                      <a:pt x="6544" y="2309"/>
                      <a:pt x="6595" y="2105"/>
                      <a:pt x="6629" y="1901"/>
                    </a:cubicBezTo>
                    <a:cubicBezTo>
                      <a:pt x="6051" y="949"/>
                      <a:pt x="5133" y="286"/>
                      <a:pt x="4063" y="48"/>
                    </a:cubicBezTo>
                    <a:cubicBezTo>
                      <a:pt x="3915" y="16"/>
                      <a:pt x="3765" y="1"/>
                      <a:pt x="36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4" name="Google Shape;894;p11"/>
              <p:cNvSpPr/>
              <p:nvPr/>
            </p:nvSpPr>
            <p:spPr>
              <a:xfrm>
                <a:off x="1848325" y="1118875"/>
                <a:ext cx="76500" cy="80750"/>
              </a:xfrm>
              <a:custGeom>
                <a:avLst/>
                <a:gdLst/>
                <a:ahLst/>
                <a:cxnLst/>
                <a:rect l="l" t="t" r="r" b="b"/>
                <a:pathLst>
                  <a:path w="3060" h="3230" extrusionOk="0">
                    <a:moveTo>
                      <a:pt x="442" y="1"/>
                    </a:moveTo>
                    <a:cubicBezTo>
                      <a:pt x="69" y="1106"/>
                      <a:pt x="1" y="2176"/>
                      <a:pt x="357" y="3230"/>
                    </a:cubicBezTo>
                    <a:cubicBezTo>
                      <a:pt x="1275" y="3111"/>
                      <a:pt x="2193" y="2890"/>
                      <a:pt x="3060" y="2567"/>
                    </a:cubicBezTo>
                    <a:cubicBezTo>
                      <a:pt x="2516" y="2142"/>
                      <a:pt x="2006" y="1683"/>
                      <a:pt x="1513" y="1191"/>
                    </a:cubicBezTo>
                    <a:cubicBezTo>
                      <a:pt x="1139" y="800"/>
                      <a:pt x="765" y="392"/>
                      <a:pt x="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5" name="Google Shape;895;p11"/>
              <p:cNvSpPr/>
              <p:nvPr/>
            </p:nvSpPr>
            <p:spPr>
              <a:xfrm>
                <a:off x="2165700" y="718225"/>
                <a:ext cx="335700" cy="153400"/>
              </a:xfrm>
              <a:custGeom>
                <a:avLst/>
                <a:gdLst/>
                <a:ahLst/>
                <a:cxnLst/>
                <a:rect l="l" t="t" r="r" b="b"/>
                <a:pathLst>
                  <a:path w="13428" h="6136" extrusionOk="0">
                    <a:moveTo>
                      <a:pt x="4879" y="1"/>
                    </a:moveTo>
                    <a:cubicBezTo>
                      <a:pt x="3383" y="1071"/>
                      <a:pt x="1683" y="2227"/>
                      <a:pt x="1" y="3434"/>
                    </a:cubicBezTo>
                    <a:cubicBezTo>
                      <a:pt x="715" y="3824"/>
                      <a:pt x="1445" y="4181"/>
                      <a:pt x="2193" y="4504"/>
                    </a:cubicBezTo>
                    <a:cubicBezTo>
                      <a:pt x="4879" y="5609"/>
                      <a:pt x="4046" y="4980"/>
                      <a:pt x="7139" y="5796"/>
                    </a:cubicBezTo>
                    <a:cubicBezTo>
                      <a:pt x="7615" y="5915"/>
                      <a:pt x="8040" y="6034"/>
                      <a:pt x="8413" y="6136"/>
                    </a:cubicBezTo>
                    <a:cubicBezTo>
                      <a:pt x="8906" y="5694"/>
                      <a:pt x="9399" y="5235"/>
                      <a:pt x="9960" y="4725"/>
                    </a:cubicBezTo>
                    <a:cubicBezTo>
                      <a:pt x="10912" y="3858"/>
                      <a:pt x="12254" y="2822"/>
                      <a:pt x="13427" y="1785"/>
                    </a:cubicBezTo>
                    <a:lnTo>
                      <a:pt x="13427" y="1785"/>
                    </a:lnTo>
                    <a:cubicBezTo>
                      <a:pt x="12599" y="1823"/>
                      <a:pt x="11641" y="1972"/>
                      <a:pt x="10696" y="1972"/>
                    </a:cubicBezTo>
                    <a:cubicBezTo>
                      <a:pt x="10362" y="1972"/>
                      <a:pt x="10030" y="1953"/>
                      <a:pt x="9705" y="1904"/>
                    </a:cubicBezTo>
                    <a:cubicBezTo>
                      <a:pt x="8142" y="1649"/>
                      <a:pt x="5915" y="1037"/>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6" name="Google Shape;896;p11"/>
              <p:cNvSpPr/>
              <p:nvPr/>
            </p:nvSpPr>
            <p:spPr>
              <a:xfrm>
                <a:off x="2356475" y="571225"/>
                <a:ext cx="253250" cy="123225"/>
              </a:xfrm>
              <a:custGeom>
                <a:avLst/>
                <a:gdLst/>
                <a:ahLst/>
                <a:cxnLst/>
                <a:rect l="l" t="t" r="r" b="b"/>
                <a:pathLst>
                  <a:path w="10130" h="4929" extrusionOk="0">
                    <a:moveTo>
                      <a:pt x="4199" y="0"/>
                    </a:moveTo>
                    <a:cubicBezTo>
                      <a:pt x="2924" y="1190"/>
                      <a:pt x="1615" y="2481"/>
                      <a:pt x="307" y="3569"/>
                    </a:cubicBezTo>
                    <a:lnTo>
                      <a:pt x="1" y="3824"/>
                    </a:lnTo>
                    <a:cubicBezTo>
                      <a:pt x="749" y="4130"/>
                      <a:pt x="1547" y="4351"/>
                      <a:pt x="2346" y="4453"/>
                    </a:cubicBezTo>
                    <a:cubicBezTo>
                      <a:pt x="4039" y="4645"/>
                      <a:pt x="4717" y="4689"/>
                      <a:pt x="5245" y="4689"/>
                    </a:cubicBezTo>
                    <a:cubicBezTo>
                      <a:pt x="5697" y="4689"/>
                      <a:pt x="6039" y="4657"/>
                      <a:pt x="6816" y="4657"/>
                    </a:cubicBezTo>
                    <a:cubicBezTo>
                      <a:pt x="7343" y="4691"/>
                      <a:pt x="7869" y="4776"/>
                      <a:pt x="8379" y="4929"/>
                    </a:cubicBezTo>
                    <a:cubicBezTo>
                      <a:pt x="8906" y="4351"/>
                      <a:pt x="9535" y="3705"/>
                      <a:pt x="10130" y="3008"/>
                    </a:cubicBezTo>
                    <a:cubicBezTo>
                      <a:pt x="9382" y="2702"/>
                      <a:pt x="8532" y="2380"/>
                      <a:pt x="7937" y="1989"/>
                    </a:cubicBezTo>
                    <a:cubicBezTo>
                      <a:pt x="6782" y="1224"/>
                      <a:pt x="5099" y="867"/>
                      <a:pt x="4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7" name="Google Shape;897;p11"/>
              <p:cNvSpPr/>
              <p:nvPr/>
            </p:nvSpPr>
            <p:spPr>
              <a:xfrm>
                <a:off x="1705150" y="390375"/>
                <a:ext cx="957275" cy="796100"/>
              </a:xfrm>
              <a:custGeom>
                <a:avLst/>
                <a:gdLst/>
                <a:ahLst/>
                <a:cxnLst/>
                <a:rect l="l" t="t" r="r" b="b"/>
                <a:pathLst>
                  <a:path w="38291" h="31844" extrusionOk="0">
                    <a:moveTo>
                      <a:pt x="35894" y="0"/>
                    </a:moveTo>
                    <a:cubicBezTo>
                      <a:pt x="34839" y="0"/>
                      <a:pt x="33283" y="656"/>
                      <a:pt x="30642" y="1694"/>
                    </a:cubicBezTo>
                    <a:cubicBezTo>
                      <a:pt x="26377" y="3376"/>
                      <a:pt x="22672" y="6367"/>
                      <a:pt x="18015" y="9155"/>
                    </a:cubicBezTo>
                    <a:cubicBezTo>
                      <a:pt x="13358" y="11942"/>
                      <a:pt x="12186" y="14865"/>
                      <a:pt x="8872" y="17941"/>
                    </a:cubicBezTo>
                    <a:cubicBezTo>
                      <a:pt x="5575" y="21000"/>
                      <a:pt x="5745" y="21323"/>
                      <a:pt x="2872" y="24365"/>
                    </a:cubicBezTo>
                    <a:cubicBezTo>
                      <a:pt x="0" y="27407"/>
                      <a:pt x="884" y="29787"/>
                      <a:pt x="3110" y="31588"/>
                    </a:cubicBezTo>
                    <a:cubicBezTo>
                      <a:pt x="3212" y="31673"/>
                      <a:pt x="3331" y="31775"/>
                      <a:pt x="3467" y="31843"/>
                    </a:cubicBezTo>
                    <a:cubicBezTo>
                      <a:pt x="2804" y="30280"/>
                      <a:pt x="2397" y="28376"/>
                      <a:pt x="3467" y="27101"/>
                    </a:cubicBezTo>
                    <a:cubicBezTo>
                      <a:pt x="5116" y="25096"/>
                      <a:pt x="4827" y="23227"/>
                      <a:pt x="7631" y="20337"/>
                    </a:cubicBezTo>
                    <a:cubicBezTo>
                      <a:pt x="10452" y="17448"/>
                      <a:pt x="14752" y="13030"/>
                      <a:pt x="17063" y="11075"/>
                    </a:cubicBezTo>
                    <a:cubicBezTo>
                      <a:pt x="19358" y="9121"/>
                      <a:pt x="30744" y="2153"/>
                      <a:pt x="34976" y="1405"/>
                    </a:cubicBezTo>
                    <a:cubicBezTo>
                      <a:pt x="35273" y="1354"/>
                      <a:pt x="35553" y="1330"/>
                      <a:pt x="35817" y="1330"/>
                    </a:cubicBezTo>
                    <a:cubicBezTo>
                      <a:pt x="36872" y="1330"/>
                      <a:pt x="37679" y="1708"/>
                      <a:pt x="38290" y="2238"/>
                    </a:cubicBezTo>
                    <a:cubicBezTo>
                      <a:pt x="38052" y="1728"/>
                      <a:pt x="37763" y="1269"/>
                      <a:pt x="37423" y="827"/>
                    </a:cubicBezTo>
                    <a:cubicBezTo>
                      <a:pt x="37013" y="254"/>
                      <a:pt x="36550" y="0"/>
                      <a:pt x="35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8" name="Google Shape;898;p11"/>
              <p:cNvSpPr/>
              <p:nvPr/>
            </p:nvSpPr>
            <p:spPr>
              <a:xfrm>
                <a:off x="1936700" y="1051325"/>
                <a:ext cx="167425" cy="85850"/>
              </a:xfrm>
              <a:custGeom>
                <a:avLst/>
                <a:gdLst/>
                <a:ahLst/>
                <a:cxnLst/>
                <a:rect l="l" t="t" r="r" b="b"/>
                <a:pathLst>
                  <a:path w="6697" h="3434" extrusionOk="0">
                    <a:moveTo>
                      <a:pt x="2669" y="1"/>
                    </a:moveTo>
                    <a:cubicBezTo>
                      <a:pt x="1734" y="443"/>
                      <a:pt x="850" y="969"/>
                      <a:pt x="1" y="1564"/>
                    </a:cubicBezTo>
                    <a:cubicBezTo>
                      <a:pt x="1003" y="2108"/>
                      <a:pt x="1989" y="2720"/>
                      <a:pt x="2754" y="2975"/>
                    </a:cubicBezTo>
                    <a:cubicBezTo>
                      <a:pt x="3162" y="3111"/>
                      <a:pt x="3637" y="3281"/>
                      <a:pt x="4130" y="3434"/>
                    </a:cubicBezTo>
                    <a:cubicBezTo>
                      <a:pt x="4980" y="3043"/>
                      <a:pt x="5864" y="2567"/>
                      <a:pt x="6697" y="2091"/>
                    </a:cubicBezTo>
                    <a:cubicBezTo>
                      <a:pt x="5303" y="1411"/>
                      <a:pt x="3790" y="833"/>
                      <a:pt x="2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899" name="Google Shape;899;p11"/>
          <p:cNvGrpSpPr/>
          <p:nvPr/>
        </p:nvGrpSpPr>
        <p:grpSpPr>
          <a:xfrm>
            <a:off x="5721391" y="-28228"/>
            <a:ext cx="912603" cy="922200"/>
            <a:chOff x="2730425" y="489525"/>
            <a:chExt cx="686150" cy="691650"/>
          </a:xfrm>
        </p:grpSpPr>
        <p:sp>
          <p:nvSpPr>
            <p:cNvPr id="900" name="Google Shape;900;p11"/>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1" name="Google Shape;901;p11"/>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2" name="Google Shape;902;p11"/>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3" name="Google Shape;903;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4" name="Google Shape;904;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5" name="Google Shape;905;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6" name="Google Shape;906;p11"/>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7" name="Google Shape;907;p11"/>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8" name="Google Shape;908;p11"/>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09" name="Google Shape;909;p11"/>
          <p:cNvSpPr txBox="1">
            <a:spLocks noGrp="1"/>
          </p:cNvSpPr>
          <p:nvPr>
            <p:ph type="title" hasCustomPrompt="1"/>
          </p:nvPr>
        </p:nvSpPr>
        <p:spPr>
          <a:xfrm>
            <a:off x="1952558" y="2072392"/>
            <a:ext cx="8256723" cy="167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8500"/>
              <a:buNone/>
              <a:defRPr sz="11305"/>
            </a:lvl1pPr>
            <a:lvl2pPr lvl="1">
              <a:spcBef>
                <a:spcPts val="0"/>
              </a:spcBef>
              <a:spcAft>
                <a:spcPts val="0"/>
              </a:spcAft>
              <a:buSzPts val="8000"/>
              <a:buNone/>
              <a:defRPr sz="10640"/>
            </a:lvl2pPr>
            <a:lvl3pPr lvl="2">
              <a:spcBef>
                <a:spcPts val="0"/>
              </a:spcBef>
              <a:spcAft>
                <a:spcPts val="0"/>
              </a:spcAft>
              <a:buSzPts val="8000"/>
              <a:buNone/>
              <a:defRPr sz="10640"/>
            </a:lvl3pPr>
            <a:lvl4pPr lvl="3">
              <a:spcBef>
                <a:spcPts val="0"/>
              </a:spcBef>
              <a:spcAft>
                <a:spcPts val="0"/>
              </a:spcAft>
              <a:buSzPts val="8000"/>
              <a:buNone/>
              <a:defRPr sz="10640"/>
            </a:lvl4pPr>
            <a:lvl5pPr lvl="4">
              <a:spcBef>
                <a:spcPts val="0"/>
              </a:spcBef>
              <a:spcAft>
                <a:spcPts val="0"/>
              </a:spcAft>
              <a:buSzPts val="8000"/>
              <a:buNone/>
              <a:defRPr sz="10640"/>
            </a:lvl5pPr>
            <a:lvl6pPr lvl="5">
              <a:spcBef>
                <a:spcPts val="0"/>
              </a:spcBef>
              <a:spcAft>
                <a:spcPts val="0"/>
              </a:spcAft>
              <a:buSzPts val="8000"/>
              <a:buNone/>
              <a:defRPr sz="10640"/>
            </a:lvl6pPr>
            <a:lvl7pPr lvl="6">
              <a:spcBef>
                <a:spcPts val="0"/>
              </a:spcBef>
              <a:spcAft>
                <a:spcPts val="0"/>
              </a:spcAft>
              <a:buSzPts val="8000"/>
              <a:buNone/>
              <a:defRPr sz="10640"/>
            </a:lvl7pPr>
            <a:lvl8pPr lvl="7">
              <a:spcBef>
                <a:spcPts val="0"/>
              </a:spcBef>
              <a:spcAft>
                <a:spcPts val="0"/>
              </a:spcAft>
              <a:buSzPts val="8000"/>
              <a:buNone/>
              <a:defRPr sz="10640"/>
            </a:lvl8pPr>
            <a:lvl9pPr lvl="8">
              <a:spcBef>
                <a:spcPts val="0"/>
              </a:spcBef>
              <a:spcAft>
                <a:spcPts val="0"/>
              </a:spcAft>
              <a:buSzPts val="8000"/>
              <a:buNone/>
              <a:defRPr sz="10640"/>
            </a:lvl9pPr>
          </a:lstStyle>
          <a:p>
            <a:r>
              <a:t>xx%</a:t>
            </a:r>
          </a:p>
        </p:txBody>
      </p:sp>
      <p:sp>
        <p:nvSpPr>
          <p:cNvPr id="910" name="Google Shape;910;p11"/>
          <p:cNvSpPr txBox="1">
            <a:spLocks noGrp="1"/>
          </p:cNvSpPr>
          <p:nvPr>
            <p:ph type="subTitle" idx="1"/>
          </p:nvPr>
        </p:nvSpPr>
        <p:spPr>
          <a:xfrm flipH="1">
            <a:off x="1952558" y="4037707"/>
            <a:ext cx="8256723" cy="53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394"/>
            </a:lvl1pPr>
            <a:lvl2pPr lvl="1" algn="ctr" rtl="0">
              <a:lnSpc>
                <a:spcPct val="100000"/>
              </a:lnSpc>
              <a:spcBef>
                <a:spcPts val="0"/>
              </a:spcBef>
              <a:spcAft>
                <a:spcPts val="0"/>
              </a:spcAft>
              <a:buNone/>
              <a:defRPr sz="2394"/>
            </a:lvl2pPr>
            <a:lvl3pPr lvl="2" algn="ctr" rtl="0">
              <a:lnSpc>
                <a:spcPct val="100000"/>
              </a:lnSpc>
              <a:spcBef>
                <a:spcPts val="0"/>
              </a:spcBef>
              <a:spcAft>
                <a:spcPts val="0"/>
              </a:spcAft>
              <a:buNone/>
              <a:defRPr sz="2394"/>
            </a:lvl3pPr>
            <a:lvl4pPr lvl="3" algn="ctr" rtl="0">
              <a:lnSpc>
                <a:spcPct val="100000"/>
              </a:lnSpc>
              <a:spcBef>
                <a:spcPts val="0"/>
              </a:spcBef>
              <a:spcAft>
                <a:spcPts val="0"/>
              </a:spcAft>
              <a:buNone/>
              <a:defRPr sz="2394"/>
            </a:lvl4pPr>
            <a:lvl5pPr lvl="4" algn="ctr" rtl="0">
              <a:lnSpc>
                <a:spcPct val="100000"/>
              </a:lnSpc>
              <a:spcBef>
                <a:spcPts val="0"/>
              </a:spcBef>
              <a:spcAft>
                <a:spcPts val="0"/>
              </a:spcAft>
              <a:buNone/>
              <a:defRPr sz="2394"/>
            </a:lvl5pPr>
            <a:lvl6pPr lvl="5" algn="ctr" rtl="0">
              <a:lnSpc>
                <a:spcPct val="100000"/>
              </a:lnSpc>
              <a:spcBef>
                <a:spcPts val="0"/>
              </a:spcBef>
              <a:spcAft>
                <a:spcPts val="0"/>
              </a:spcAft>
              <a:buNone/>
              <a:defRPr sz="2394"/>
            </a:lvl6pPr>
            <a:lvl7pPr lvl="6" algn="ctr" rtl="0">
              <a:lnSpc>
                <a:spcPct val="100000"/>
              </a:lnSpc>
              <a:spcBef>
                <a:spcPts val="0"/>
              </a:spcBef>
              <a:spcAft>
                <a:spcPts val="0"/>
              </a:spcAft>
              <a:buNone/>
              <a:defRPr sz="2394"/>
            </a:lvl7pPr>
            <a:lvl8pPr lvl="7" algn="ctr" rtl="0">
              <a:lnSpc>
                <a:spcPct val="100000"/>
              </a:lnSpc>
              <a:spcBef>
                <a:spcPts val="0"/>
              </a:spcBef>
              <a:spcAft>
                <a:spcPts val="0"/>
              </a:spcAft>
              <a:buNone/>
              <a:defRPr sz="2394"/>
            </a:lvl8pPr>
            <a:lvl9pPr lvl="8" algn="ctr" rtl="0">
              <a:lnSpc>
                <a:spcPct val="100000"/>
              </a:lnSpc>
              <a:spcBef>
                <a:spcPts val="0"/>
              </a:spcBef>
              <a:spcAft>
                <a:spcPts val="0"/>
              </a:spcAft>
              <a:buNone/>
              <a:defRPr sz="2394"/>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11"/>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CUSTOM_20">
    <p:spTree>
      <p:nvGrpSpPr>
        <p:cNvPr id="1" name="Shape 1893"/>
        <p:cNvGrpSpPr/>
        <p:nvPr/>
      </p:nvGrpSpPr>
      <p:grpSpPr>
        <a:xfrm>
          <a:off x="0" y="0"/>
          <a:ext cx="0" cy="0"/>
          <a:chOff x="0" y="0"/>
          <a:chExt cx="0" cy="0"/>
        </a:xfrm>
      </p:grpSpPr>
      <p:sp>
        <p:nvSpPr>
          <p:cNvPr id="1894" name="Google Shape;1894;p24"/>
          <p:cNvSpPr/>
          <p:nvPr/>
        </p:nvSpPr>
        <p:spPr>
          <a:xfrm flipH="1">
            <a:off x="3034675" y="-1322057"/>
            <a:ext cx="9127165" cy="12634063"/>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895" name="Google Shape;1895;p24"/>
          <p:cNvGrpSpPr/>
          <p:nvPr/>
        </p:nvGrpSpPr>
        <p:grpSpPr>
          <a:xfrm>
            <a:off x="10419682" y="-134561"/>
            <a:ext cx="2246310" cy="7364293"/>
            <a:chOff x="7834142" y="-177121"/>
            <a:chExt cx="1688911" cy="5523220"/>
          </a:xfrm>
        </p:grpSpPr>
        <p:grpSp>
          <p:nvGrpSpPr>
            <p:cNvPr id="1896" name="Google Shape;1896;p24"/>
            <p:cNvGrpSpPr/>
            <p:nvPr/>
          </p:nvGrpSpPr>
          <p:grpSpPr>
            <a:xfrm>
              <a:off x="8614193" y="1487314"/>
              <a:ext cx="874783" cy="797192"/>
              <a:chOff x="3080800" y="238100"/>
              <a:chExt cx="714225" cy="650875"/>
            </a:xfrm>
          </p:grpSpPr>
          <p:sp>
            <p:nvSpPr>
              <p:cNvPr id="1897" name="Google Shape;1897;p24"/>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8" name="Google Shape;1898;p24"/>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9" name="Google Shape;1899;p24"/>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00" name="Google Shape;1900;p24"/>
            <p:cNvGrpSpPr/>
            <p:nvPr/>
          </p:nvGrpSpPr>
          <p:grpSpPr>
            <a:xfrm flipH="1">
              <a:off x="8729566" y="3102193"/>
              <a:ext cx="793487" cy="500055"/>
              <a:chOff x="4878725" y="3290775"/>
              <a:chExt cx="647850" cy="408275"/>
            </a:xfrm>
          </p:grpSpPr>
          <p:sp>
            <p:nvSpPr>
              <p:cNvPr id="1901" name="Google Shape;1901;p24"/>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2" name="Google Shape;1902;p24"/>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3" name="Google Shape;1903;p24"/>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4" name="Google Shape;1904;p24"/>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5" name="Google Shape;1905;p24"/>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6" name="Google Shape;1906;p24"/>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7" name="Google Shape;1907;p24"/>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8" name="Google Shape;1908;p24"/>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9" name="Google Shape;1909;p24"/>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0" name="Google Shape;1910;p24"/>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1" name="Google Shape;1911;p24"/>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12" name="Google Shape;1912;p24"/>
            <p:cNvGrpSpPr/>
            <p:nvPr/>
          </p:nvGrpSpPr>
          <p:grpSpPr>
            <a:xfrm flipH="1">
              <a:off x="7834142" y="4419936"/>
              <a:ext cx="895421" cy="926163"/>
              <a:chOff x="4791650" y="538625"/>
              <a:chExt cx="731075" cy="756175"/>
            </a:xfrm>
          </p:grpSpPr>
          <p:sp>
            <p:nvSpPr>
              <p:cNvPr id="1913" name="Google Shape;1913;p24"/>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4" name="Google Shape;1914;p24"/>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5" name="Google Shape;1915;p2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6" name="Google Shape;1916;p2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7" name="Google Shape;1917;p24"/>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8" name="Google Shape;1918;p24"/>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19" name="Google Shape;1919;p24"/>
            <p:cNvGrpSpPr/>
            <p:nvPr/>
          </p:nvGrpSpPr>
          <p:grpSpPr>
            <a:xfrm flipH="1">
              <a:off x="8131727" y="-177121"/>
              <a:ext cx="793462" cy="846748"/>
              <a:chOff x="3862225" y="4682025"/>
              <a:chExt cx="310650" cy="331525"/>
            </a:xfrm>
          </p:grpSpPr>
          <p:sp>
            <p:nvSpPr>
              <p:cNvPr id="1920" name="Google Shape;1920;p24"/>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1" name="Google Shape;1921;p24"/>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2" name="Google Shape;1922;p24"/>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3" name="Google Shape;1923;p24"/>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1924" name="Google Shape;1924;p24"/>
          <p:cNvGrpSpPr/>
          <p:nvPr/>
        </p:nvGrpSpPr>
        <p:grpSpPr>
          <a:xfrm>
            <a:off x="-706851" y="462385"/>
            <a:ext cx="2371263" cy="6524929"/>
            <a:chOff x="-531453" y="346788"/>
            <a:chExt cx="1782858" cy="4893697"/>
          </a:xfrm>
        </p:grpSpPr>
        <p:grpSp>
          <p:nvGrpSpPr>
            <p:cNvPr id="1925" name="Google Shape;1925;p24"/>
            <p:cNvGrpSpPr/>
            <p:nvPr/>
          </p:nvGrpSpPr>
          <p:grpSpPr>
            <a:xfrm rot="-5400000" flipH="1">
              <a:off x="-107624" y="390942"/>
              <a:ext cx="978615" cy="890307"/>
              <a:chOff x="4688600" y="1410900"/>
              <a:chExt cx="799000" cy="726900"/>
            </a:xfrm>
          </p:grpSpPr>
          <p:sp>
            <p:nvSpPr>
              <p:cNvPr id="1926" name="Google Shape;1926;p24"/>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7" name="Google Shape;1927;p24"/>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28" name="Google Shape;1928;p24"/>
            <p:cNvGrpSpPr/>
            <p:nvPr/>
          </p:nvGrpSpPr>
          <p:grpSpPr>
            <a:xfrm flipH="1">
              <a:off x="-531453" y="4413353"/>
              <a:ext cx="1782858" cy="827132"/>
              <a:chOff x="4573425" y="2584300"/>
              <a:chExt cx="1222475" cy="567150"/>
            </a:xfrm>
          </p:grpSpPr>
          <p:sp>
            <p:nvSpPr>
              <p:cNvPr id="1929" name="Google Shape;1929;p24"/>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0" name="Google Shape;1930;p24"/>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1" name="Google Shape;1931;p24"/>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2" name="Google Shape;1932;p24"/>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3" name="Google Shape;1933;p24"/>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4" name="Google Shape;1934;p24"/>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5" name="Google Shape;1935;p24"/>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6" name="Google Shape;1936;p24"/>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7" name="Google Shape;1937;p24"/>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8" name="Google Shape;1938;p24"/>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9" name="Google Shape;1939;p24"/>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0" name="Google Shape;1940;p24"/>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1" name="Google Shape;1941;p24"/>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2" name="Google Shape;1942;p24"/>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3" name="Google Shape;1943;p24"/>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4" name="Google Shape;1944;p24"/>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5" name="Google Shape;1945;p24"/>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6" name="Google Shape;1946;p24"/>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7" name="Google Shape;1947;p24"/>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8" name="Google Shape;1948;p24"/>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9" name="Google Shape;1949;p24"/>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0" name="Google Shape;1950;p24"/>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51" name="Google Shape;1951;p24"/>
            <p:cNvGrpSpPr/>
            <p:nvPr/>
          </p:nvGrpSpPr>
          <p:grpSpPr>
            <a:xfrm>
              <a:off x="-379037" y="1946157"/>
              <a:ext cx="725327" cy="725970"/>
              <a:chOff x="1813400" y="1392650"/>
              <a:chExt cx="592200" cy="592725"/>
            </a:xfrm>
          </p:grpSpPr>
          <p:sp>
            <p:nvSpPr>
              <p:cNvPr id="1952" name="Google Shape;1952;p24"/>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3" name="Google Shape;1953;p24"/>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4" name="Google Shape;1954;p24"/>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5" name="Google Shape;1955;p24"/>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6" name="Google Shape;1956;p24"/>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57" name="Google Shape;1957;p24"/>
            <p:cNvGrpSpPr/>
            <p:nvPr/>
          </p:nvGrpSpPr>
          <p:grpSpPr>
            <a:xfrm>
              <a:off x="-128214" y="3292881"/>
              <a:ext cx="528501" cy="499718"/>
              <a:chOff x="2776800" y="970450"/>
              <a:chExt cx="431500" cy="408000"/>
            </a:xfrm>
          </p:grpSpPr>
          <p:sp>
            <p:nvSpPr>
              <p:cNvPr id="1958" name="Google Shape;1958;p24"/>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9" name="Google Shape;1959;p24"/>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0" name="Google Shape;1960;p24"/>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1" name="Google Shape;1961;p24"/>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2" name="Google Shape;1962;p24"/>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3" name="Google Shape;1963;p24"/>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4" name="Google Shape;1964;p24"/>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5" name="Google Shape;1965;p24"/>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6" name="Google Shape;1966;p24"/>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7" name="Google Shape;1967;p24"/>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1968" name="Google Shape;1968;p24"/>
          <p:cNvSpPr txBox="1">
            <a:spLocks noGrp="1"/>
          </p:cNvSpPr>
          <p:nvPr>
            <p:ph type="title"/>
          </p:nvPr>
        </p:nvSpPr>
        <p:spPr>
          <a:xfrm>
            <a:off x="957625" y="516800"/>
            <a:ext cx="10246588"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24">
    <p:spTree>
      <p:nvGrpSpPr>
        <p:cNvPr id="1" name="Shape 2020"/>
        <p:cNvGrpSpPr/>
        <p:nvPr/>
      </p:nvGrpSpPr>
      <p:grpSpPr>
        <a:xfrm>
          <a:off x="0" y="0"/>
          <a:ext cx="0" cy="0"/>
          <a:chOff x="0" y="0"/>
          <a:chExt cx="0" cy="0"/>
        </a:xfrm>
      </p:grpSpPr>
      <p:sp>
        <p:nvSpPr>
          <p:cNvPr id="2021" name="Google Shape;2021;p26"/>
          <p:cNvSpPr/>
          <p:nvPr/>
        </p:nvSpPr>
        <p:spPr>
          <a:xfrm>
            <a:off x="1" y="-946237"/>
            <a:ext cx="8647031" cy="119694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022" name="Google Shape;2022;p26"/>
          <p:cNvGrpSpPr/>
          <p:nvPr/>
        </p:nvGrpSpPr>
        <p:grpSpPr>
          <a:xfrm>
            <a:off x="208970" y="99643"/>
            <a:ext cx="1290732" cy="1239400"/>
            <a:chOff x="4644875" y="480450"/>
            <a:chExt cx="970450" cy="929550"/>
          </a:xfrm>
        </p:grpSpPr>
        <p:sp>
          <p:nvSpPr>
            <p:cNvPr id="2023" name="Google Shape;2023;p26"/>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4" name="Google Shape;2024;p26"/>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5" name="Google Shape;2025;p26"/>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6" name="Google Shape;2026;p26"/>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7" name="Google Shape;2027;p26"/>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8" name="Google Shape;2028;p26"/>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9" name="Google Shape;2029;p26"/>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0" name="Google Shape;2030;p26"/>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31" name="Google Shape;2031;p26"/>
          <p:cNvGrpSpPr/>
          <p:nvPr/>
        </p:nvGrpSpPr>
        <p:grpSpPr>
          <a:xfrm flipH="1">
            <a:off x="11806083" y="3428732"/>
            <a:ext cx="608396" cy="760773"/>
            <a:chOff x="2950525" y="4361225"/>
            <a:chExt cx="324625" cy="404925"/>
          </a:xfrm>
        </p:grpSpPr>
        <p:sp>
          <p:nvSpPr>
            <p:cNvPr id="2032" name="Google Shape;2032;p26"/>
            <p:cNvSpPr/>
            <p:nvPr/>
          </p:nvSpPr>
          <p:spPr>
            <a:xfrm>
              <a:off x="3029350" y="4562650"/>
              <a:ext cx="245800" cy="203500"/>
            </a:xfrm>
            <a:custGeom>
              <a:avLst/>
              <a:gdLst/>
              <a:ahLst/>
              <a:cxnLst/>
              <a:rect l="l" t="t" r="r" b="b"/>
              <a:pathLst>
                <a:path w="9832" h="8140" extrusionOk="0">
                  <a:moveTo>
                    <a:pt x="5893" y="0"/>
                  </a:moveTo>
                  <a:cubicBezTo>
                    <a:pt x="5454" y="0"/>
                    <a:pt x="5000" y="103"/>
                    <a:pt x="4544" y="335"/>
                  </a:cubicBezTo>
                  <a:lnTo>
                    <a:pt x="3150" y="1508"/>
                  </a:lnTo>
                  <a:cubicBezTo>
                    <a:pt x="3150" y="1508"/>
                    <a:pt x="3148" y="1508"/>
                    <a:pt x="3143" y="1508"/>
                  </a:cubicBezTo>
                  <a:cubicBezTo>
                    <a:pt x="3016" y="1508"/>
                    <a:pt x="1125" y="1540"/>
                    <a:pt x="567" y="3412"/>
                  </a:cubicBezTo>
                  <a:cubicBezTo>
                    <a:pt x="0" y="5294"/>
                    <a:pt x="1426" y="8140"/>
                    <a:pt x="4412" y="8140"/>
                  </a:cubicBezTo>
                  <a:cubicBezTo>
                    <a:pt x="4472" y="8140"/>
                    <a:pt x="4533" y="8139"/>
                    <a:pt x="4595" y="8136"/>
                  </a:cubicBezTo>
                  <a:cubicBezTo>
                    <a:pt x="7722" y="8000"/>
                    <a:pt x="9659" y="6182"/>
                    <a:pt x="9761" y="4159"/>
                  </a:cubicBezTo>
                  <a:cubicBezTo>
                    <a:pt x="9832" y="2479"/>
                    <a:pt x="8048" y="0"/>
                    <a:pt x="58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3" name="Google Shape;2033;p26"/>
            <p:cNvSpPr/>
            <p:nvPr/>
          </p:nvSpPr>
          <p:spPr>
            <a:xfrm>
              <a:off x="3047075" y="4573000"/>
              <a:ext cx="226275" cy="161625"/>
            </a:xfrm>
            <a:custGeom>
              <a:avLst/>
              <a:gdLst/>
              <a:ahLst/>
              <a:cxnLst/>
              <a:rect l="l" t="t" r="r" b="b"/>
              <a:pathLst>
                <a:path w="9051" h="6465" extrusionOk="0">
                  <a:moveTo>
                    <a:pt x="5226" y="1"/>
                  </a:moveTo>
                  <a:cubicBezTo>
                    <a:pt x="5182" y="1"/>
                    <a:pt x="5137" y="3"/>
                    <a:pt x="5092" y="6"/>
                  </a:cubicBezTo>
                  <a:cubicBezTo>
                    <a:pt x="3308" y="142"/>
                    <a:pt x="3750" y="1740"/>
                    <a:pt x="2781" y="1774"/>
                  </a:cubicBezTo>
                  <a:cubicBezTo>
                    <a:pt x="1812" y="1791"/>
                    <a:pt x="521" y="1825"/>
                    <a:pt x="215" y="3439"/>
                  </a:cubicBezTo>
                  <a:cubicBezTo>
                    <a:pt x="1" y="4569"/>
                    <a:pt x="1326" y="6464"/>
                    <a:pt x="3358" y="6464"/>
                  </a:cubicBezTo>
                  <a:cubicBezTo>
                    <a:pt x="4230" y="6464"/>
                    <a:pt x="5232" y="6115"/>
                    <a:pt x="6299" y="5207"/>
                  </a:cubicBezTo>
                  <a:cubicBezTo>
                    <a:pt x="9050" y="2903"/>
                    <a:pt x="7001" y="1"/>
                    <a:pt x="5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4" name="Google Shape;2034;p26"/>
            <p:cNvSpPr/>
            <p:nvPr/>
          </p:nvSpPr>
          <p:spPr>
            <a:xfrm>
              <a:off x="2950525" y="4361225"/>
              <a:ext cx="176275" cy="256125"/>
            </a:xfrm>
            <a:custGeom>
              <a:avLst/>
              <a:gdLst/>
              <a:ahLst/>
              <a:cxnLst/>
              <a:rect l="l" t="t" r="r" b="b"/>
              <a:pathLst>
                <a:path w="7051" h="10245" extrusionOk="0">
                  <a:moveTo>
                    <a:pt x="1063" y="1"/>
                  </a:moveTo>
                  <a:cubicBezTo>
                    <a:pt x="516" y="1"/>
                    <a:pt x="0" y="1394"/>
                    <a:pt x="355" y="1764"/>
                  </a:cubicBezTo>
                  <a:cubicBezTo>
                    <a:pt x="478" y="1882"/>
                    <a:pt x="624" y="1922"/>
                    <a:pt x="767" y="1922"/>
                  </a:cubicBezTo>
                  <a:cubicBezTo>
                    <a:pt x="1079" y="1922"/>
                    <a:pt x="1374" y="1730"/>
                    <a:pt x="1374" y="1730"/>
                  </a:cubicBezTo>
                  <a:cubicBezTo>
                    <a:pt x="1374" y="1730"/>
                    <a:pt x="5453" y="2461"/>
                    <a:pt x="6626" y="10245"/>
                  </a:cubicBezTo>
                  <a:lnTo>
                    <a:pt x="7051" y="10109"/>
                  </a:lnTo>
                  <a:cubicBezTo>
                    <a:pt x="7051" y="10109"/>
                    <a:pt x="6099" y="3005"/>
                    <a:pt x="1578" y="1254"/>
                  </a:cubicBezTo>
                  <a:cubicBezTo>
                    <a:pt x="1578" y="1254"/>
                    <a:pt x="1731" y="201"/>
                    <a:pt x="1154" y="14"/>
                  </a:cubicBezTo>
                  <a:cubicBezTo>
                    <a:pt x="1123" y="5"/>
                    <a:pt x="1093" y="1"/>
                    <a:pt x="1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35" name="Google Shape;2035;p26"/>
          <p:cNvGrpSpPr/>
          <p:nvPr/>
        </p:nvGrpSpPr>
        <p:grpSpPr>
          <a:xfrm flipH="1">
            <a:off x="-526607" y="2052935"/>
            <a:ext cx="1065225" cy="798100"/>
            <a:chOff x="4829400" y="3625075"/>
            <a:chExt cx="800900" cy="598575"/>
          </a:xfrm>
        </p:grpSpPr>
        <p:sp>
          <p:nvSpPr>
            <p:cNvPr id="2036" name="Google Shape;2036;p26"/>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7" name="Google Shape;2037;p26"/>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8" name="Google Shape;2038;p26"/>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9" name="Google Shape;2039;p26"/>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0" name="Google Shape;2040;p26"/>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1" name="Google Shape;2041;p26"/>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2" name="Google Shape;2042;p26"/>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3" name="Google Shape;2043;p26"/>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4" name="Google Shape;2044;p26"/>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5" name="Google Shape;2045;p26"/>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6" name="Google Shape;2046;p26"/>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47" name="Google Shape;2047;p26"/>
          <p:cNvGrpSpPr/>
          <p:nvPr/>
        </p:nvGrpSpPr>
        <p:grpSpPr>
          <a:xfrm flipH="1">
            <a:off x="3004523" y="5887241"/>
            <a:ext cx="1592643" cy="1175035"/>
            <a:chOff x="3544875" y="238025"/>
            <a:chExt cx="1058375" cy="778925"/>
          </a:xfrm>
        </p:grpSpPr>
        <p:sp>
          <p:nvSpPr>
            <p:cNvPr id="2048" name="Google Shape;2048;p26"/>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9" name="Google Shape;2049;p26"/>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0" name="Google Shape;2050;p26"/>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1" name="Google Shape;2051;p26"/>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2" name="Google Shape;2052;p26"/>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3" name="Google Shape;2053;p26"/>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4" name="Google Shape;2054;p26"/>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5" name="Google Shape;2055;p26"/>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6" name="Google Shape;2056;p26"/>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7" name="Google Shape;2057;p26"/>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8" name="Google Shape;2058;p26"/>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59" name="Google Shape;2059;p26"/>
          <p:cNvGrpSpPr/>
          <p:nvPr/>
        </p:nvGrpSpPr>
        <p:grpSpPr>
          <a:xfrm flipH="1">
            <a:off x="8724137" y="-228847"/>
            <a:ext cx="782659" cy="760800"/>
            <a:chOff x="3294600" y="4601775"/>
            <a:chExt cx="889300" cy="862325"/>
          </a:xfrm>
        </p:grpSpPr>
        <p:sp>
          <p:nvSpPr>
            <p:cNvPr id="2060" name="Google Shape;2060;p26"/>
            <p:cNvSpPr/>
            <p:nvPr/>
          </p:nvSpPr>
          <p:spPr>
            <a:xfrm>
              <a:off x="3294600" y="4601775"/>
              <a:ext cx="889300" cy="862325"/>
            </a:xfrm>
            <a:custGeom>
              <a:avLst/>
              <a:gdLst/>
              <a:ahLst/>
              <a:cxnLst/>
              <a:rect l="l" t="t" r="r" b="b"/>
              <a:pathLst>
                <a:path w="35572" h="34493" extrusionOk="0">
                  <a:moveTo>
                    <a:pt x="17448" y="0"/>
                  </a:moveTo>
                  <a:cubicBezTo>
                    <a:pt x="14543" y="0"/>
                    <a:pt x="11331" y="772"/>
                    <a:pt x="7530" y="2900"/>
                  </a:cubicBezTo>
                  <a:cubicBezTo>
                    <a:pt x="1" y="7098"/>
                    <a:pt x="222" y="17856"/>
                    <a:pt x="222" y="17856"/>
                  </a:cubicBezTo>
                  <a:cubicBezTo>
                    <a:pt x="324" y="21748"/>
                    <a:pt x="1768" y="29175"/>
                    <a:pt x="9518" y="32489"/>
                  </a:cubicBezTo>
                  <a:cubicBezTo>
                    <a:pt x="12617" y="33818"/>
                    <a:pt x="15238" y="34492"/>
                    <a:pt x="17697" y="34492"/>
                  </a:cubicBezTo>
                  <a:cubicBezTo>
                    <a:pt x="21402" y="34492"/>
                    <a:pt x="24743" y="32963"/>
                    <a:pt x="28808" y="29837"/>
                  </a:cubicBezTo>
                  <a:cubicBezTo>
                    <a:pt x="35572" y="24620"/>
                    <a:pt x="35028" y="17414"/>
                    <a:pt x="34025" y="12434"/>
                  </a:cubicBezTo>
                  <a:cubicBezTo>
                    <a:pt x="33022" y="7438"/>
                    <a:pt x="30473" y="3563"/>
                    <a:pt x="25375" y="1677"/>
                  </a:cubicBezTo>
                  <a:cubicBezTo>
                    <a:pt x="22850" y="743"/>
                    <a:pt x="20297" y="0"/>
                    <a:pt x="174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1" name="Google Shape;2061;p26"/>
            <p:cNvSpPr/>
            <p:nvPr/>
          </p:nvSpPr>
          <p:spPr>
            <a:xfrm>
              <a:off x="3317550" y="4643275"/>
              <a:ext cx="840425" cy="758100"/>
            </a:xfrm>
            <a:custGeom>
              <a:avLst/>
              <a:gdLst/>
              <a:ahLst/>
              <a:cxnLst/>
              <a:rect l="l" t="t" r="r" b="b"/>
              <a:pathLst>
                <a:path w="33617" h="30324" extrusionOk="0">
                  <a:moveTo>
                    <a:pt x="16063" y="1"/>
                  </a:moveTo>
                  <a:cubicBezTo>
                    <a:pt x="12339" y="1"/>
                    <a:pt x="9915" y="954"/>
                    <a:pt x="7241" y="2600"/>
                  </a:cubicBezTo>
                  <a:cubicBezTo>
                    <a:pt x="4351" y="4367"/>
                    <a:pt x="2210" y="7019"/>
                    <a:pt x="1173" y="9551"/>
                  </a:cubicBezTo>
                  <a:cubicBezTo>
                    <a:pt x="137" y="12066"/>
                    <a:pt x="1" y="17454"/>
                    <a:pt x="1105" y="20785"/>
                  </a:cubicBezTo>
                  <a:cubicBezTo>
                    <a:pt x="2210" y="24099"/>
                    <a:pt x="6119" y="27957"/>
                    <a:pt x="6119" y="27957"/>
                  </a:cubicBezTo>
                  <a:cubicBezTo>
                    <a:pt x="6942" y="29405"/>
                    <a:pt x="11267" y="30323"/>
                    <a:pt x="15645" y="30323"/>
                  </a:cubicBezTo>
                  <a:cubicBezTo>
                    <a:pt x="18408" y="30323"/>
                    <a:pt x="21191" y="29958"/>
                    <a:pt x="23131" y="29129"/>
                  </a:cubicBezTo>
                  <a:cubicBezTo>
                    <a:pt x="28145" y="26988"/>
                    <a:pt x="30065" y="22994"/>
                    <a:pt x="31850" y="19595"/>
                  </a:cubicBezTo>
                  <a:cubicBezTo>
                    <a:pt x="33617" y="16196"/>
                    <a:pt x="31917" y="12134"/>
                    <a:pt x="31323" y="9772"/>
                  </a:cubicBezTo>
                  <a:cubicBezTo>
                    <a:pt x="30745" y="7409"/>
                    <a:pt x="29045" y="3857"/>
                    <a:pt x="26598" y="2464"/>
                  </a:cubicBezTo>
                  <a:cubicBezTo>
                    <a:pt x="24151" y="1053"/>
                    <a:pt x="21126" y="170"/>
                    <a:pt x="16911" y="17"/>
                  </a:cubicBezTo>
                  <a:cubicBezTo>
                    <a:pt x="16621" y="6"/>
                    <a:pt x="16338" y="1"/>
                    <a:pt x="160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2" name="Google Shape;2062;p26"/>
            <p:cNvSpPr/>
            <p:nvPr/>
          </p:nvSpPr>
          <p:spPr>
            <a:xfrm>
              <a:off x="3302675" y="4672825"/>
              <a:ext cx="814950" cy="720550"/>
            </a:xfrm>
            <a:custGeom>
              <a:avLst/>
              <a:gdLst/>
              <a:ahLst/>
              <a:cxnLst/>
              <a:rect l="l" t="t" r="r" b="b"/>
              <a:pathLst>
                <a:path w="32598" h="28822" extrusionOk="0">
                  <a:moveTo>
                    <a:pt x="19125" y="0"/>
                  </a:moveTo>
                  <a:cubicBezTo>
                    <a:pt x="18687" y="0"/>
                    <a:pt x="18116" y="21"/>
                    <a:pt x="17285" y="41"/>
                  </a:cubicBezTo>
                  <a:cubicBezTo>
                    <a:pt x="13750" y="143"/>
                    <a:pt x="10810" y="636"/>
                    <a:pt x="7768" y="2505"/>
                  </a:cubicBezTo>
                  <a:cubicBezTo>
                    <a:pt x="4725" y="4375"/>
                    <a:pt x="2754" y="9864"/>
                    <a:pt x="2754" y="9864"/>
                  </a:cubicBezTo>
                  <a:cubicBezTo>
                    <a:pt x="1" y="14980"/>
                    <a:pt x="3536" y="23206"/>
                    <a:pt x="6884" y="25772"/>
                  </a:cubicBezTo>
                  <a:cubicBezTo>
                    <a:pt x="9142" y="27500"/>
                    <a:pt x="11447" y="28822"/>
                    <a:pt x="14842" y="28822"/>
                  </a:cubicBezTo>
                  <a:cubicBezTo>
                    <a:pt x="16455" y="28822"/>
                    <a:pt x="18314" y="28523"/>
                    <a:pt x="20531" y="27828"/>
                  </a:cubicBezTo>
                  <a:cubicBezTo>
                    <a:pt x="27397" y="25670"/>
                    <a:pt x="29470" y="21744"/>
                    <a:pt x="31034" y="18209"/>
                  </a:cubicBezTo>
                  <a:cubicBezTo>
                    <a:pt x="32597" y="14674"/>
                    <a:pt x="32020" y="10459"/>
                    <a:pt x="30830" y="7706"/>
                  </a:cubicBezTo>
                  <a:cubicBezTo>
                    <a:pt x="29657" y="4953"/>
                    <a:pt x="27499" y="2998"/>
                    <a:pt x="23573" y="1418"/>
                  </a:cubicBezTo>
                  <a:cubicBezTo>
                    <a:pt x="20570" y="222"/>
                    <a:pt x="20550" y="0"/>
                    <a:pt x="19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3" name="Google Shape;2063;p26"/>
            <p:cNvSpPr/>
            <p:nvPr/>
          </p:nvSpPr>
          <p:spPr>
            <a:xfrm>
              <a:off x="3404650" y="4741425"/>
              <a:ext cx="303400" cy="251650"/>
            </a:xfrm>
            <a:custGeom>
              <a:avLst/>
              <a:gdLst/>
              <a:ahLst/>
              <a:cxnLst/>
              <a:rect l="l" t="t" r="r" b="b"/>
              <a:pathLst>
                <a:path w="12136" h="10066" extrusionOk="0">
                  <a:moveTo>
                    <a:pt x="7357" y="0"/>
                  </a:moveTo>
                  <a:cubicBezTo>
                    <a:pt x="5622" y="0"/>
                    <a:pt x="1" y="5153"/>
                    <a:pt x="1" y="6628"/>
                  </a:cubicBezTo>
                  <a:cubicBezTo>
                    <a:pt x="1" y="8063"/>
                    <a:pt x="7668" y="10065"/>
                    <a:pt x="10312" y="10065"/>
                  </a:cubicBezTo>
                  <a:cubicBezTo>
                    <a:pt x="10704" y="10065"/>
                    <a:pt x="10986" y="10021"/>
                    <a:pt x="11115" y="9925"/>
                  </a:cubicBezTo>
                  <a:cubicBezTo>
                    <a:pt x="12135" y="9160"/>
                    <a:pt x="8651" y="1512"/>
                    <a:pt x="7767" y="186"/>
                  </a:cubicBezTo>
                  <a:cubicBezTo>
                    <a:pt x="7682" y="59"/>
                    <a:pt x="7542" y="0"/>
                    <a:pt x="7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4" name="Google Shape;2064;p26"/>
            <p:cNvSpPr/>
            <p:nvPr/>
          </p:nvSpPr>
          <p:spPr>
            <a:xfrm>
              <a:off x="3608400" y="4705275"/>
              <a:ext cx="179950" cy="269875"/>
            </a:xfrm>
            <a:custGeom>
              <a:avLst/>
              <a:gdLst/>
              <a:ahLst/>
              <a:cxnLst/>
              <a:rect l="l" t="t" r="r" b="b"/>
              <a:pathLst>
                <a:path w="7198" h="10795" extrusionOk="0">
                  <a:moveTo>
                    <a:pt x="5107" y="0"/>
                  </a:moveTo>
                  <a:cubicBezTo>
                    <a:pt x="3759" y="0"/>
                    <a:pt x="2025" y="508"/>
                    <a:pt x="1266" y="1004"/>
                  </a:cubicBezTo>
                  <a:cubicBezTo>
                    <a:pt x="1" y="1813"/>
                    <a:pt x="3558" y="10794"/>
                    <a:pt x="4525" y="10794"/>
                  </a:cubicBezTo>
                  <a:cubicBezTo>
                    <a:pt x="4532" y="10794"/>
                    <a:pt x="4539" y="10794"/>
                    <a:pt x="4546" y="10793"/>
                  </a:cubicBezTo>
                  <a:cubicBezTo>
                    <a:pt x="5498" y="10674"/>
                    <a:pt x="7197" y="2448"/>
                    <a:pt x="6891" y="868"/>
                  </a:cubicBezTo>
                  <a:cubicBezTo>
                    <a:pt x="6761" y="235"/>
                    <a:pt x="6023" y="0"/>
                    <a:pt x="51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5" name="Google Shape;2065;p26"/>
            <p:cNvSpPr/>
            <p:nvPr/>
          </p:nvSpPr>
          <p:spPr>
            <a:xfrm>
              <a:off x="3753900" y="4733200"/>
              <a:ext cx="216350" cy="248550"/>
            </a:xfrm>
            <a:custGeom>
              <a:avLst/>
              <a:gdLst/>
              <a:ahLst/>
              <a:cxnLst/>
              <a:rect l="l" t="t" r="r" b="b"/>
              <a:pathLst>
                <a:path w="8654" h="9942" extrusionOk="0">
                  <a:moveTo>
                    <a:pt x="2815" y="1"/>
                  </a:moveTo>
                  <a:cubicBezTo>
                    <a:pt x="2764" y="1"/>
                    <a:pt x="2715" y="2"/>
                    <a:pt x="2669" y="6"/>
                  </a:cubicBezTo>
                  <a:cubicBezTo>
                    <a:pt x="1003" y="141"/>
                    <a:pt x="256" y="9625"/>
                    <a:pt x="256" y="9625"/>
                  </a:cubicBezTo>
                  <a:cubicBezTo>
                    <a:pt x="256" y="9625"/>
                    <a:pt x="1" y="9829"/>
                    <a:pt x="324" y="9914"/>
                  </a:cubicBezTo>
                  <a:cubicBezTo>
                    <a:pt x="433" y="9934"/>
                    <a:pt x="543" y="9942"/>
                    <a:pt x="652" y="9942"/>
                  </a:cubicBezTo>
                  <a:cubicBezTo>
                    <a:pt x="730" y="9942"/>
                    <a:pt x="807" y="9938"/>
                    <a:pt x="884" y="9931"/>
                  </a:cubicBezTo>
                  <a:cubicBezTo>
                    <a:pt x="1972" y="9863"/>
                    <a:pt x="7648" y="4934"/>
                    <a:pt x="8158" y="3422"/>
                  </a:cubicBezTo>
                  <a:cubicBezTo>
                    <a:pt x="8654" y="1952"/>
                    <a:pt x="4560" y="1"/>
                    <a:pt x="28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6" name="Google Shape;2066;p26"/>
            <p:cNvSpPr/>
            <p:nvPr/>
          </p:nvSpPr>
          <p:spPr>
            <a:xfrm>
              <a:off x="3767925" y="4849550"/>
              <a:ext cx="305075" cy="178950"/>
            </a:xfrm>
            <a:custGeom>
              <a:avLst/>
              <a:gdLst/>
              <a:ahLst/>
              <a:cxnLst/>
              <a:rect l="l" t="t" r="r" b="b"/>
              <a:pathLst>
                <a:path w="12203" h="7158" extrusionOk="0">
                  <a:moveTo>
                    <a:pt x="8809" y="1"/>
                  </a:moveTo>
                  <a:cubicBezTo>
                    <a:pt x="6627" y="1"/>
                    <a:pt x="510" y="6160"/>
                    <a:pt x="510" y="6160"/>
                  </a:cubicBezTo>
                  <a:cubicBezTo>
                    <a:pt x="510" y="6160"/>
                    <a:pt x="0" y="6534"/>
                    <a:pt x="442" y="6993"/>
                  </a:cubicBezTo>
                  <a:cubicBezTo>
                    <a:pt x="556" y="7106"/>
                    <a:pt x="1217" y="7157"/>
                    <a:pt x="2161" y="7157"/>
                  </a:cubicBezTo>
                  <a:cubicBezTo>
                    <a:pt x="4899" y="7157"/>
                    <a:pt x="10010" y="6729"/>
                    <a:pt x="10945" y="6160"/>
                  </a:cubicBezTo>
                  <a:cubicBezTo>
                    <a:pt x="12203" y="5413"/>
                    <a:pt x="10809" y="1487"/>
                    <a:pt x="9297" y="161"/>
                  </a:cubicBezTo>
                  <a:cubicBezTo>
                    <a:pt x="9171" y="51"/>
                    <a:pt x="9006" y="1"/>
                    <a:pt x="8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7" name="Google Shape;2067;p26"/>
            <p:cNvSpPr/>
            <p:nvPr/>
          </p:nvSpPr>
          <p:spPr>
            <a:xfrm>
              <a:off x="3383825" y="4950450"/>
              <a:ext cx="287825" cy="167800"/>
            </a:xfrm>
            <a:custGeom>
              <a:avLst/>
              <a:gdLst/>
              <a:ahLst/>
              <a:cxnLst/>
              <a:rect l="l" t="t" r="r" b="b"/>
              <a:pathLst>
                <a:path w="11513" h="6712" extrusionOk="0">
                  <a:moveTo>
                    <a:pt x="1410" y="1"/>
                  </a:moveTo>
                  <a:cubicBezTo>
                    <a:pt x="1084" y="1"/>
                    <a:pt x="858" y="53"/>
                    <a:pt x="766" y="170"/>
                  </a:cubicBezTo>
                  <a:cubicBezTo>
                    <a:pt x="1" y="1122"/>
                    <a:pt x="188" y="6305"/>
                    <a:pt x="511" y="6679"/>
                  </a:cubicBezTo>
                  <a:cubicBezTo>
                    <a:pt x="529" y="6701"/>
                    <a:pt x="581" y="6712"/>
                    <a:pt x="662" y="6712"/>
                  </a:cubicBezTo>
                  <a:cubicBezTo>
                    <a:pt x="2012" y="6712"/>
                    <a:pt x="11512" y="3805"/>
                    <a:pt x="11320" y="3212"/>
                  </a:cubicBezTo>
                  <a:cubicBezTo>
                    <a:pt x="11156" y="2646"/>
                    <a:pt x="3737" y="1"/>
                    <a:pt x="1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8" name="Google Shape;2068;p26"/>
            <p:cNvSpPr/>
            <p:nvPr/>
          </p:nvSpPr>
          <p:spPr>
            <a:xfrm>
              <a:off x="3417300" y="5048075"/>
              <a:ext cx="276300" cy="287000"/>
            </a:xfrm>
            <a:custGeom>
              <a:avLst/>
              <a:gdLst/>
              <a:ahLst/>
              <a:cxnLst/>
              <a:rect l="l" t="t" r="r" b="b"/>
              <a:pathLst>
                <a:path w="11052" h="11480" extrusionOk="0">
                  <a:moveTo>
                    <a:pt x="10249" y="0"/>
                  </a:moveTo>
                  <a:cubicBezTo>
                    <a:pt x="8236" y="0"/>
                    <a:pt x="1" y="4701"/>
                    <a:pt x="259" y="5918"/>
                  </a:cubicBezTo>
                  <a:cubicBezTo>
                    <a:pt x="543" y="7254"/>
                    <a:pt x="6064" y="11480"/>
                    <a:pt x="8012" y="11480"/>
                  </a:cubicBezTo>
                  <a:cubicBezTo>
                    <a:pt x="8046" y="11480"/>
                    <a:pt x="8079" y="11478"/>
                    <a:pt x="8111" y="11476"/>
                  </a:cubicBezTo>
                  <a:cubicBezTo>
                    <a:pt x="9947" y="11340"/>
                    <a:pt x="11051" y="1550"/>
                    <a:pt x="10677" y="208"/>
                  </a:cubicBezTo>
                  <a:cubicBezTo>
                    <a:pt x="10636" y="65"/>
                    <a:pt x="10486" y="0"/>
                    <a:pt x="10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9" name="Google Shape;2069;p26"/>
            <p:cNvSpPr/>
            <p:nvPr/>
          </p:nvSpPr>
          <p:spPr>
            <a:xfrm>
              <a:off x="3661475" y="5066825"/>
              <a:ext cx="201650" cy="283050"/>
            </a:xfrm>
            <a:custGeom>
              <a:avLst/>
              <a:gdLst/>
              <a:ahLst/>
              <a:cxnLst/>
              <a:rect l="l" t="t" r="r" b="b"/>
              <a:pathLst>
                <a:path w="8066" h="11322" extrusionOk="0">
                  <a:moveTo>
                    <a:pt x="2338" y="1"/>
                  </a:moveTo>
                  <a:cubicBezTo>
                    <a:pt x="1380" y="1"/>
                    <a:pt x="180" y="10590"/>
                    <a:pt x="180" y="10590"/>
                  </a:cubicBezTo>
                  <a:cubicBezTo>
                    <a:pt x="0" y="11097"/>
                    <a:pt x="1080" y="11321"/>
                    <a:pt x="2430" y="11321"/>
                  </a:cubicBezTo>
                  <a:cubicBezTo>
                    <a:pt x="4018" y="11321"/>
                    <a:pt x="5980" y="11011"/>
                    <a:pt x="6706" y="10488"/>
                  </a:cubicBezTo>
                  <a:cubicBezTo>
                    <a:pt x="8065" y="9519"/>
                    <a:pt x="3375" y="563"/>
                    <a:pt x="2406" y="19"/>
                  </a:cubicBezTo>
                  <a:cubicBezTo>
                    <a:pt x="2384" y="6"/>
                    <a:pt x="2361" y="1"/>
                    <a:pt x="23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0" name="Google Shape;2070;p26"/>
            <p:cNvSpPr/>
            <p:nvPr/>
          </p:nvSpPr>
          <p:spPr>
            <a:xfrm>
              <a:off x="3755600" y="5053825"/>
              <a:ext cx="235450" cy="251075"/>
            </a:xfrm>
            <a:custGeom>
              <a:avLst/>
              <a:gdLst/>
              <a:ahLst/>
              <a:cxnLst/>
              <a:rect l="l" t="t" r="r" b="b"/>
              <a:pathLst>
                <a:path w="9418" h="10043" extrusionOk="0">
                  <a:moveTo>
                    <a:pt x="746" y="1"/>
                  </a:moveTo>
                  <a:cubicBezTo>
                    <a:pt x="720" y="1"/>
                    <a:pt x="698" y="4"/>
                    <a:pt x="680" y="12"/>
                  </a:cubicBezTo>
                  <a:cubicBezTo>
                    <a:pt x="1" y="318"/>
                    <a:pt x="4045" y="9682"/>
                    <a:pt x="4011" y="9852"/>
                  </a:cubicBezTo>
                  <a:cubicBezTo>
                    <a:pt x="3985" y="9984"/>
                    <a:pt x="4053" y="10042"/>
                    <a:pt x="4192" y="10042"/>
                  </a:cubicBezTo>
                  <a:cubicBezTo>
                    <a:pt x="5021" y="10042"/>
                    <a:pt x="8360" y="7938"/>
                    <a:pt x="8855" y="6657"/>
                  </a:cubicBezTo>
                  <a:cubicBezTo>
                    <a:pt x="9418" y="5183"/>
                    <a:pt x="1756" y="1"/>
                    <a:pt x="7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1" name="Google Shape;2071;p26"/>
            <p:cNvSpPr/>
            <p:nvPr/>
          </p:nvSpPr>
          <p:spPr>
            <a:xfrm>
              <a:off x="3778550" y="5028425"/>
              <a:ext cx="282925" cy="139400"/>
            </a:xfrm>
            <a:custGeom>
              <a:avLst/>
              <a:gdLst/>
              <a:ahLst/>
              <a:cxnLst/>
              <a:rect l="l" t="t" r="r" b="b"/>
              <a:pathLst>
                <a:path w="11317" h="5576" extrusionOk="0">
                  <a:moveTo>
                    <a:pt x="9173" y="0"/>
                  </a:moveTo>
                  <a:cubicBezTo>
                    <a:pt x="6338" y="0"/>
                    <a:pt x="1559" y="573"/>
                    <a:pt x="918" y="739"/>
                  </a:cubicBezTo>
                  <a:cubicBezTo>
                    <a:pt x="0" y="977"/>
                    <a:pt x="8668" y="5532"/>
                    <a:pt x="8668" y="5532"/>
                  </a:cubicBezTo>
                  <a:cubicBezTo>
                    <a:pt x="8707" y="5561"/>
                    <a:pt x="8749" y="5575"/>
                    <a:pt x="8794" y="5575"/>
                  </a:cubicBezTo>
                  <a:cubicBezTo>
                    <a:pt x="9586" y="5575"/>
                    <a:pt x="11316" y="1315"/>
                    <a:pt x="11268" y="399"/>
                  </a:cubicBezTo>
                  <a:cubicBezTo>
                    <a:pt x="11258" y="107"/>
                    <a:pt x="10396" y="0"/>
                    <a:pt x="91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72" name="Google Shape;2072;p26"/>
          <p:cNvGrpSpPr/>
          <p:nvPr/>
        </p:nvGrpSpPr>
        <p:grpSpPr>
          <a:xfrm flipH="1">
            <a:off x="-226875" y="3971327"/>
            <a:ext cx="782692" cy="672933"/>
            <a:chOff x="1755275" y="2954425"/>
            <a:chExt cx="588475" cy="504700"/>
          </a:xfrm>
        </p:grpSpPr>
        <p:sp>
          <p:nvSpPr>
            <p:cNvPr id="2073" name="Google Shape;2073;p26"/>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4" name="Google Shape;2074;p26"/>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5" name="Google Shape;2075;p26"/>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6" name="Google Shape;2076;p26"/>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7" name="Google Shape;2077;p26"/>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8" name="Google Shape;2078;p26"/>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9" name="Google Shape;2079;p26"/>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80" name="Google Shape;2080;p26"/>
          <p:cNvGrpSpPr/>
          <p:nvPr/>
        </p:nvGrpSpPr>
        <p:grpSpPr>
          <a:xfrm flipH="1">
            <a:off x="11198657" y="-301544"/>
            <a:ext cx="1073772" cy="1113392"/>
            <a:chOff x="4791650" y="538625"/>
            <a:chExt cx="731075" cy="756175"/>
          </a:xfrm>
        </p:grpSpPr>
        <p:sp>
          <p:nvSpPr>
            <p:cNvPr id="2081" name="Google Shape;2081;p2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2" name="Google Shape;2082;p2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3" name="Google Shape;2083;p2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4" name="Google Shape;2084;p2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5" name="Google Shape;2085;p2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6" name="Google Shape;2086;p2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87" name="Google Shape;2087;p26"/>
          <p:cNvGrpSpPr/>
          <p:nvPr/>
        </p:nvGrpSpPr>
        <p:grpSpPr>
          <a:xfrm>
            <a:off x="11504046" y="1725141"/>
            <a:ext cx="787647" cy="790300"/>
            <a:chOff x="1813400" y="1392650"/>
            <a:chExt cx="592200" cy="592725"/>
          </a:xfrm>
        </p:grpSpPr>
        <p:sp>
          <p:nvSpPr>
            <p:cNvPr id="2088" name="Google Shape;2088;p2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9" name="Google Shape;2089;p2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0" name="Google Shape;2090;p2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1" name="Google Shape;2091;p2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2" name="Google Shape;2092;p2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93" name="Google Shape;2093;p26"/>
          <p:cNvGrpSpPr/>
          <p:nvPr/>
        </p:nvGrpSpPr>
        <p:grpSpPr>
          <a:xfrm flipH="1">
            <a:off x="11198665" y="5102798"/>
            <a:ext cx="1398424" cy="1375129"/>
            <a:chOff x="1931075" y="728875"/>
            <a:chExt cx="789650" cy="774575"/>
          </a:xfrm>
        </p:grpSpPr>
        <p:sp>
          <p:nvSpPr>
            <p:cNvPr id="2094" name="Google Shape;2094;p26"/>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5" name="Google Shape;2095;p26"/>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96" name="Google Shape;2096;p26"/>
          <p:cNvGrpSpPr/>
          <p:nvPr/>
        </p:nvGrpSpPr>
        <p:grpSpPr>
          <a:xfrm>
            <a:off x="6249565" y="6103832"/>
            <a:ext cx="782642" cy="741853"/>
            <a:chOff x="2776800" y="970450"/>
            <a:chExt cx="431500" cy="408000"/>
          </a:xfrm>
        </p:grpSpPr>
        <p:sp>
          <p:nvSpPr>
            <p:cNvPr id="2097" name="Google Shape;2097;p2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8" name="Google Shape;2098;p2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9" name="Google Shape;2099;p2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0" name="Google Shape;2100;p2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1" name="Google Shape;2101;p2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2" name="Google Shape;2102;p2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3" name="Google Shape;2103;p2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4" name="Google Shape;2104;p2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5" name="Google Shape;2105;p2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6" name="Google Shape;2106;p2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07" name="Google Shape;2107;p26"/>
          <p:cNvGrpSpPr/>
          <p:nvPr/>
        </p:nvGrpSpPr>
        <p:grpSpPr>
          <a:xfrm>
            <a:off x="8684603" y="6202575"/>
            <a:ext cx="861663" cy="544367"/>
            <a:chOff x="4878725" y="3290775"/>
            <a:chExt cx="647850" cy="408275"/>
          </a:xfrm>
        </p:grpSpPr>
        <p:sp>
          <p:nvSpPr>
            <p:cNvPr id="2108" name="Google Shape;2108;p2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9" name="Google Shape;2109;p2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0" name="Google Shape;2110;p2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1" name="Google Shape;2111;p2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2" name="Google Shape;2112;p2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3" name="Google Shape;2113;p2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4" name="Google Shape;2114;p2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5" name="Google Shape;2115;p2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6" name="Google Shape;2116;p2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7" name="Google Shape;2117;p2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8" name="Google Shape;2118;p2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19" name="Google Shape;2119;p26"/>
          <p:cNvGrpSpPr/>
          <p:nvPr/>
        </p:nvGrpSpPr>
        <p:grpSpPr>
          <a:xfrm rot="-5400000" flipH="1">
            <a:off x="5787795" y="-755475"/>
            <a:ext cx="1304820" cy="1184139"/>
            <a:chOff x="4688600" y="1410900"/>
            <a:chExt cx="799000" cy="726900"/>
          </a:xfrm>
        </p:grpSpPr>
        <p:sp>
          <p:nvSpPr>
            <p:cNvPr id="2120" name="Google Shape;2120;p2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1" name="Google Shape;2121;p2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22" name="Google Shape;2122;p26"/>
          <p:cNvGrpSpPr/>
          <p:nvPr/>
        </p:nvGrpSpPr>
        <p:grpSpPr>
          <a:xfrm flipH="1">
            <a:off x="-706851" y="5884471"/>
            <a:ext cx="2371263" cy="1102843"/>
            <a:chOff x="4573425" y="2584300"/>
            <a:chExt cx="1222475" cy="567150"/>
          </a:xfrm>
        </p:grpSpPr>
        <p:sp>
          <p:nvSpPr>
            <p:cNvPr id="2123" name="Google Shape;2123;p2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4" name="Google Shape;2124;p2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5" name="Google Shape;2125;p2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6" name="Google Shape;2126;p2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7" name="Google Shape;2127;p2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8" name="Google Shape;2128;p2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9" name="Google Shape;2129;p2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0" name="Google Shape;2130;p2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1" name="Google Shape;2131;p2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2" name="Google Shape;2132;p2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3" name="Google Shape;2133;p2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4" name="Google Shape;2134;p2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5" name="Google Shape;2135;p2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6" name="Google Shape;2136;p2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7" name="Google Shape;2137;p2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8" name="Google Shape;2138;p2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9" name="Google Shape;2139;p2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0" name="Google Shape;2140;p2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1" name="Google Shape;2141;p2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2" name="Google Shape;2142;p2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3" name="Google Shape;2143;p2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4" name="Google Shape;2144;p2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45" name="Google Shape;2145;p26"/>
          <p:cNvGrpSpPr/>
          <p:nvPr/>
        </p:nvGrpSpPr>
        <p:grpSpPr>
          <a:xfrm>
            <a:off x="3191565" y="-228824"/>
            <a:ext cx="964710" cy="967960"/>
            <a:chOff x="1813400" y="1392650"/>
            <a:chExt cx="592200" cy="592725"/>
          </a:xfrm>
        </p:grpSpPr>
        <p:sp>
          <p:nvSpPr>
            <p:cNvPr id="2146" name="Google Shape;2146;p2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7" name="Google Shape;2147;p2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8" name="Google Shape;2148;p2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9" name="Google Shape;2149;p2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0" name="Google Shape;2150;p2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7625" y="516800"/>
            <a:ext cx="10246588" cy="78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1pPr>
            <a:lvl2pPr lvl="1"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2pPr>
            <a:lvl3pPr lvl="2"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3pPr>
            <a:lvl4pPr lvl="3"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4pPr>
            <a:lvl5pPr lvl="4"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5pPr>
            <a:lvl6pPr lvl="5"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6pPr>
            <a:lvl7pPr lvl="6"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7pPr>
            <a:lvl8pPr lvl="7"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8pPr>
            <a:lvl9pPr lvl="8"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9pPr>
          </a:lstStyle>
          <a:p>
            <a:endParaRPr/>
          </a:p>
        </p:txBody>
      </p:sp>
      <p:sp>
        <p:nvSpPr>
          <p:cNvPr id="7" name="Google Shape;7;p1"/>
          <p:cNvSpPr txBox="1">
            <a:spLocks noGrp="1"/>
          </p:cNvSpPr>
          <p:nvPr>
            <p:ph type="body" idx="1"/>
          </p:nvPr>
        </p:nvSpPr>
        <p:spPr>
          <a:xfrm>
            <a:off x="957625" y="1734467"/>
            <a:ext cx="10246588" cy="43572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1pPr>
            <a:lvl2pPr marL="914400" lvl="1"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2pPr>
            <a:lvl3pPr marL="1371600" lvl="2"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3pPr>
            <a:lvl4pPr marL="1828800" lvl="3"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4pPr>
            <a:lvl5pPr marL="2286000" lvl="4"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5pPr>
            <a:lvl6pPr marL="2743200" lvl="5"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6pPr>
            <a:lvl7pPr marL="3200400" lvl="6"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7pPr>
            <a:lvl8pPr marL="3657600" lvl="7"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8pPr>
            <a:lvl9pPr marL="4114800" lvl="8"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9pPr>
          </a:lstStyle>
          <a:p>
            <a:endParaRPr/>
          </a:p>
        </p:txBody>
      </p:sp>
      <p:pic>
        <p:nvPicPr>
          <p:cNvPr id="3" name="Picture 2">
            <a:extLst>
              <a:ext uri="{FF2B5EF4-FFF2-40B4-BE49-F238E27FC236}">
                <a16:creationId xmlns:a16="http://schemas.microsoft.com/office/drawing/2014/main" id="{73F264A7-868B-C6C7-AE3B-A3946062FE76}"/>
              </a:ext>
            </a:extLst>
          </p:cNvPr>
          <p:cNvPicPr>
            <a:picLocks noChangeAspect="1"/>
          </p:cNvPicPr>
          <p:nvPr userDrawn="1"/>
        </p:nvPicPr>
        <p:blipFill>
          <a:blip r:embed="rId17"/>
          <a:stretch>
            <a:fillRect/>
          </a:stretch>
        </p:blipFill>
        <p:spPr>
          <a:xfrm>
            <a:off x="-1647166" y="-193561"/>
            <a:ext cx="1561233" cy="1420722"/>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4" r:id="rId4"/>
    <p:sldLayoutId id="2147483656" r:id="rId5"/>
    <p:sldLayoutId id="2147483657" r:id="rId6"/>
    <p:sldLayoutId id="2147483658" r:id="rId7"/>
    <p:sldLayoutId id="2147483670" r:id="rId8"/>
    <p:sldLayoutId id="2147483672" r:id="rId9"/>
    <p:sldLayoutId id="2147483673" r:id="rId10"/>
    <p:sldLayoutId id="2147483678" r:id="rId11"/>
    <p:sldLayoutId id="2147483679" r:id="rId12"/>
    <p:sldLayoutId id="2147483680" r:id="rId13"/>
    <p:sldLayoutId id="2147483681" r:id="rId14"/>
    <p:sldLayoutId id="214748368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microsoft.com/office/2007/relationships/hdphoto" Target="../media/hdphoto4.wdp"/><Relationship Id="rId5" Type="http://schemas.openxmlformats.org/officeDocument/2006/relationships/image" Target="../media/image9.png"/><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microsoft.com/office/2007/relationships/hdphoto" Target="../media/hdphoto7.wdp"/></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microsoft.com/office/2007/relationships/hdphoto" Target="../media/hdphoto8.wdp"/></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4.pn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audio" Target="../media/audio3.wav"/><Relationship Id="rId4" Type="http://schemas.openxmlformats.org/officeDocument/2006/relationships/audio" Target="../media/audio2.wav"/></Relationships>
</file>

<file path=ppt/slides/_rels/slide3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audio" Target="../media/audio3.wav"/><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audio" Target="../media/audio3.wav"/><Relationship Id="rId4" Type="http://schemas.openxmlformats.org/officeDocument/2006/relationships/audio" Target="../media/audio2.wav"/></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19.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F44A7F-BB19-682E-8D6A-D733C850AB8B}"/>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36829" t="16093" r="35252" b="14776"/>
          <a:stretch/>
        </p:blipFill>
        <p:spPr>
          <a:xfrm>
            <a:off x="5126111" y="1299731"/>
            <a:ext cx="3512505" cy="4889919"/>
          </a:xfrm>
          <a:prstGeom prst="rect">
            <a:avLst/>
          </a:prstGeom>
        </p:spPr>
      </p:pic>
      <p:sp>
        <p:nvSpPr>
          <p:cNvPr id="5" name="TextBox 4">
            <a:extLst>
              <a:ext uri="{FF2B5EF4-FFF2-40B4-BE49-F238E27FC236}">
                <a16:creationId xmlns:a16="http://schemas.microsoft.com/office/drawing/2014/main" id="{23A34C87-DEA1-FD50-1FA1-022C1460C8C4}"/>
              </a:ext>
            </a:extLst>
          </p:cNvPr>
          <p:cNvSpPr txBox="1"/>
          <p:nvPr/>
        </p:nvSpPr>
        <p:spPr>
          <a:xfrm>
            <a:off x="3664728" y="261587"/>
            <a:ext cx="4734386" cy="698012"/>
          </a:xfrm>
          <a:prstGeom prst="rect">
            <a:avLst/>
          </a:prstGeom>
          <a:noFill/>
        </p:spPr>
        <p:txBody>
          <a:bodyPr wrap="square" rtlCol="0">
            <a:spAutoFit/>
          </a:bodyPr>
          <a:lstStyle/>
          <a:p>
            <a:pPr algn="ctr"/>
            <a:r>
              <a:rPr lang="en-US" sz="3936">
                <a:solidFill>
                  <a:srgbClr val="0070C0"/>
                </a:solidFill>
              </a:rPr>
              <a:t>CHUẨN BỊ</a:t>
            </a:r>
          </a:p>
        </p:txBody>
      </p:sp>
      <p:grpSp>
        <p:nvGrpSpPr>
          <p:cNvPr id="7" name="Group 6">
            <a:extLst>
              <a:ext uri="{FF2B5EF4-FFF2-40B4-BE49-F238E27FC236}">
                <a16:creationId xmlns:a16="http://schemas.microsoft.com/office/drawing/2014/main" id="{5ADC4430-C204-EB9E-AB95-4244F22B43D0}"/>
              </a:ext>
            </a:extLst>
          </p:cNvPr>
          <p:cNvGrpSpPr/>
          <p:nvPr/>
        </p:nvGrpSpPr>
        <p:grpSpPr>
          <a:xfrm>
            <a:off x="9103565" y="1735561"/>
            <a:ext cx="2321804" cy="2581534"/>
            <a:chOff x="3709663" y="4021929"/>
            <a:chExt cx="2697848" cy="2999643"/>
          </a:xfrm>
        </p:grpSpPr>
        <p:pic>
          <p:nvPicPr>
            <p:cNvPr id="9" name="Picture 6" descr="Combo 50 cái Thước kẻ mica 30cm |">
              <a:extLst>
                <a:ext uri="{FF2B5EF4-FFF2-40B4-BE49-F238E27FC236}">
                  <a16:creationId xmlns:a16="http://schemas.microsoft.com/office/drawing/2014/main" id="{E93224C9-20FF-7F2A-1ABE-4B6122064C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59269">
              <a:off x="3709663" y="4641512"/>
              <a:ext cx="2380059" cy="2380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B2DDEB0-260A-04EA-809B-6A1257118880}"/>
                </a:ext>
              </a:extLst>
            </p:cNvPr>
            <p:cNvPicPr>
              <a:picLocks noChangeAspect="1"/>
            </p:cNvPicPr>
            <p:nvPr/>
          </p:nvPicPr>
          <p:blipFill>
            <a:blip r:embed="rId5"/>
            <a:stretch>
              <a:fillRect/>
            </a:stretch>
          </p:blipFill>
          <p:spPr>
            <a:xfrm rot="2160812">
              <a:off x="4710194" y="4021929"/>
              <a:ext cx="682112" cy="2131599"/>
            </a:xfrm>
            <a:prstGeom prst="rect">
              <a:avLst/>
            </a:prstGeom>
          </p:spPr>
        </p:pic>
        <p:pic>
          <p:nvPicPr>
            <p:cNvPr id="11" name="Picture 10">
              <a:extLst>
                <a:ext uri="{FF2B5EF4-FFF2-40B4-BE49-F238E27FC236}">
                  <a16:creationId xmlns:a16="http://schemas.microsoft.com/office/drawing/2014/main" id="{E091FF40-8928-E35C-4DA0-35357988252A}"/>
                </a:ext>
              </a:extLst>
            </p:cNvPr>
            <p:cNvPicPr>
              <a:picLocks noChangeAspect="1"/>
            </p:cNvPicPr>
            <p:nvPr/>
          </p:nvPicPr>
          <p:blipFill>
            <a:blip r:embed="rId6"/>
            <a:stretch>
              <a:fillRect/>
            </a:stretch>
          </p:blipFill>
          <p:spPr>
            <a:xfrm>
              <a:off x="4282241" y="4543865"/>
              <a:ext cx="2125270" cy="2125270"/>
            </a:xfrm>
            <a:prstGeom prst="rect">
              <a:avLst/>
            </a:prstGeom>
          </p:spPr>
        </p:pic>
      </p:grpSp>
      <p:pic>
        <p:nvPicPr>
          <p:cNvPr id="6" name="Picture 2" descr="Bút chì đen HB/SK-PCHB003 (12 cây/hộp) - BITEXSHOP">
            <a:extLst>
              <a:ext uri="{FF2B5EF4-FFF2-40B4-BE49-F238E27FC236}">
                <a16:creationId xmlns:a16="http://schemas.microsoft.com/office/drawing/2014/main" id="{38B5F008-2348-0173-E7CA-B6C80B461C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9278903" y="3668307"/>
            <a:ext cx="2673091" cy="20382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iếng Việt 3 - Tập Một (Kết nối tri thức với cuộc sống)">
            <a:extLst>
              <a:ext uri="{FF2B5EF4-FFF2-40B4-BE49-F238E27FC236}">
                <a16:creationId xmlns:a16="http://schemas.microsoft.com/office/drawing/2014/main" id="{1C51C785-29F4-7204-793D-3F9F2467205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268280" y="1299732"/>
            <a:ext cx="3595529" cy="4889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334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981380" y="1120675"/>
            <a:ext cx="10199077" cy="4616649"/>
            <a:chOff x="943892" y="351618"/>
            <a:chExt cx="10224371" cy="4628101"/>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943892" y="1184676"/>
              <a:ext cx="10224371" cy="3795043"/>
            </a:xfrm>
            <a:prstGeom prst="rect">
              <a:avLst/>
            </a:prstGeom>
            <a:grpFill/>
          </p:spPr>
          <p:txBody>
            <a:bodyPr wrap="square" rtlCol="0">
              <a:spAutoFit/>
            </a:bodyPr>
            <a:lstStyle/>
            <a:p>
              <a:pPr algn="just"/>
              <a:r>
                <a:rPr lang="en-US" sz="4800"/>
                <a:t>	Hôm nay, mình vào bếp cùng mẹ và học được công thức làm món trứng đúc thịt. Món này dễ làm mà lại ngon. Mình chia sẻ với các bạn. Các bạn thử tham khảo nhé!</a:t>
              </a:r>
              <a:endParaRPr lang="vi-VN" sz="4800"/>
            </a:p>
          </p:txBody>
        </p:sp>
        <p:sp>
          <p:nvSpPr>
            <p:cNvPr id="9" name="TextBox 8">
              <a:extLst>
                <a:ext uri="{FF2B5EF4-FFF2-40B4-BE49-F238E27FC236}">
                  <a16:creationId xmlns:a16="http://schemas.microsoft.com/office/drawing/2014/main" id="{78AA7019-15F0-E0B4-B7B8-5FEC4AF39094}"/>
                </a:ext>
              </a:extLst>
            </p:cNvPr>
            <p:cNvSpPr txBox="1"/>
            <p:nvPr/>
          </p:nvSpPr>
          <p:spPr>
            <a:xfrm>
              <a:off x="943892" y="351618"/>
              <a:ext cx="10224371" cy="833058"/>
            </a:xfrm>
            <a:prstGeom prst="rect">
              <a:avLst/>
            </a:prstGeom>
            <a:grpFill/>
          </p:spPr>
          <p:txBody>
            <a:bodyPr wrap="square" rtlCol="0">
              <a:spAutoFit/>
            </a:bodyPr>
            <a:lstStyle/>
            <a:p>
              <a:pPr algn="ctr"/>
              <a:r>
                <a:rPr lang="en-US" sz="4800" b="1">
                  <a:latin typeface="+mn-lt"/>
                </a:rPr>
                <a:t>TẬP NẤU ĂN</a:t>
              </a:r>
              <a:endParaRPr lang="vi-VN" sz="4800" b="1">
                <a:latin typeface="+mn-lt"/>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pic>
        <p:nvPicPr>
          <p:cNvPr id="4" name="Picture 3">
            <a:extLst>
              <a:ext uri="{FF2B5EF4-FFF2-40B4-BE49-F238E27FC236}">
                <a16:creationId xmlns:a16="http://schemas.microsoft.com/office/drawing/2014/main" id="{952A75D7-B882-6F08-2AD8-E3D1FEE4349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2522666" y="0"/>
            <a:ext cx="7116506" cy="6858000"/>
          </a:xfrm>
          <a:prstGeom prst="rect">
            <a:avLst/>
          </a:prstGeom>
        </p:spPr>
      </p:pic>
    </p:spTree>
    <p:extLst>
      <p:ext uri="{BB962C8B-B14F-4D97-AF65-F5344CB8AC3E}">
        <p14:creationId xmlns:p14="http://schemas.microsoft.com/office/powerpoint/2010/main" val="520375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1506783" y="1723197"/>
            <a:ext cx="9148275" cy="1013354"/>
          </a:xfrm>
          <a:prstGeom prst="rect">
            <a:avLst/>
          </a:prstGeom>
          <a:noFill/>
        </p:spPr>
        <p:txBody>
          <a:bodyPr wrap="square" rtlCol="0">
            <a:spAutoFit/>
          </a:bodyPr>
          <a:lstStyle/>
          <a:p>
            <a:pPr algn="ctr"/>
            <a:r>
              <a:rPr lang="en-US" sz="5985" b="1">
                <a:solidFill>
                  <a:srgbClr val="0070C0"/>
                </a:solidFill>
              </a:rPr>
              <a:t>LẮNG NGHE ĐỌC MẪU</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5089596" y="3311696"/>
            <a:ext cx="1982646" cy="2706682"/>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506783" y="6394167"/>
            <a:ext cx="9148275" cy="399340"/>
          </a:xfrm>
          <a:prstGeom prst="rect">
            <a:avLst/>
          </a:prstGeom>
          <a:noFill/>
        </p:spPr>
        <p:txBody>
          <a:bodyPr wrap="square" rtlCol="0">
            <a:spAutoFit/>
          </a:bodyPr>
          <a:lstStyle/>
          <a:p>
            <a:pPr algn="ctr"/>
            <a:r>
              <a:rPr lang="en-US" sz="1995"/>
              <a:t>Học sinh theo dõi trong sách, phát hiện từ ngữ khó đọc, khó hiểu nhé!</a:t>
            </a:r>
          </a:p>
        </p:txBody>
      </p:sp>
    </p:spTree>
    <p:extLst>
      <p:ext uri="{BB962C8B-B14F-4D97-AF65-F5344CB8AC3E}">
        <p14:creationId xmlns:p14="http://schemas.microsoft.com/office/powerpoint/2010/main" val="2372826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FFBA65-88BF-79BE-B8D8-1B4B9E9A7A99}"/>
              </a:ext>
            </a:extLst>
          </p:cNvPr>
          <p:cNvSpPr txBox="1"/>
          <p:nvPr/>
        </p:nvSpPr>
        <p:spPr>
          <a:xfrm>
            <a:off x="3856114" y="1521166"/>
            <a:ext cx="4381427" cy="921342"/>
          </a:xfrm>
          <a:prstGeom prst="rect">
            <a:avLst/>
          </a:prstGeom>
          <a:noFill/>
        </p:spPr>
        <p:txBody>
          <a:bodyPr wrap="square" rtlCol="0">
            <a:spAutoFit/>
          </a:bodyPr>
          <a:lstStyle/>
          <a:p>
            <a:pPr algn="just"/>
            <a:r>
              <a:rPr lang="en-US" sz="5387">
                <a:solidFill>
                  <a:srgbClr val="0070C0"/>
                </a:solidFill>
              </a:rPr>
              <a:t>Công thức</a:t>
            </a:r>
          </a:p>
        </p:txBody>
      </p:sp>
      <p:sp>
        <p:nvSpPr>
          <p:cNvPr id="6" name="TextBox 5">
            <a:extLst>
              <a:ext uri="{FF2B5EF4-FFF2-40B4-BE49-F238E27FC236}">
                <a16:creationId xmlns:a16="http://schemas.microsoft.com/office/drawing/2014/main" id="{A5C32103-5C91-26B6-058F-8B356DC3B7E6}"/>
              </a:ext>
            </a:extLst>
          </p:cNvPr>
          <p:cNvSpPr txBox="1"/>
          <p:nvPr/>
        </p:nvSpPr>
        <p:spPr>
          <a:xfrm>
            <a:off x="3856115" y="2689187"/>
            <a:ext cx="4381425" cy="921342"/>
          </a:xfrm>
          <a:prstGeom prst="rect">
            <a:avLst/>
          </a:prstGeom>
          <a:noFill/>
        </p:spPr>
        <p:txBody>
          <a:bodyPr wrap="square" rtlCol="0">
            <a:spAutoFit/>
          </a:bodyPr>
          <a:lstStyle/>
          <a:p>
            <a:pPr algn="just"/>
            <a:r>
              <a:rPr lang="en-US" sz="5387">
                <a:solidFill>
                  <a:srgbClr val="0070C0"/>
                </a:solidFill>
              </a:rPr>
              <a:t>thịt nạc vai</a:t>
            </a:r>
          </a:p>
        </p:txBody>
      </p:sp>
      <p:sp>
        <p:nvSpPr>
          <p:cNvPr id="7" name="TextBox 6">
            <a:extLst>
              <a:ext uri="{FF2B5EF4-FFF2-40B4-BE49-F238E27FC236}">
                <a16:creationId xmlns:a16="http://schemas.microsoft.com/office/drawing/2014/main" id="{32679FA2-914F-C4F6-7A0D-8A8940E32FF0}"/>
              </a:ext>
            </a:extLst>
          </p:cNvPr>
          <p:cNvSpPr txBox="1"/>
          <p:nvPr/>
        </p:nvSpPr>
        <p:spPr>
          <a:xfrm>
            <a:off x="3856116" y="4034964"/>
            <a:ext cx="3362124" cy="921342"/>
          </a:xfrm>
          <a:prstGeom prst="rect">
            <a:avLst/>
          </a:prstGeom>
          <a:noFill/>
        </p:spPr>
        <p:txBody>
          <a:bodyPr wrap="square" rtlCol="0">
            <a:spAutoFit/>
          </a:bodyPr>
          <a:lstStyle/>
          <a:p>
            <a:pPr algn="just"/>
            <a:r>
              <a:rPr lang="en-US" sz="5387">
                <a:solidFill>
                  <a:srgbClr val="0070C0"/>
                </a:solidFill>
              </a:rPr>
              <a:t>hỗn hợp</a:t>
            </a:r>
          </a:p>
        </p:txBody>
      </p:sp>
      <p:cxnSp>
        <p:nvCxnSpPr>
          <p:cNvPr id="14" name="Straight Connector 13">
            <a:extLst>
              <a:ext uri="{FF2B5EF4-FFF2-40B4-BE49-F238E27FC236}">
                <a16:creationId xmlns:a16="http://schemas.microsoft.com/office/drawing/2014/main" id="{83938573-A6B2-E0AB-637A-988D450DC714}"/>
              </a:ext>
            </a:extLst>
          </p:cNvPr>
          <p:cNvCxnSpPr/>
          <p:nvPr/>
        </p:nvCxnSpPr>
        <p:spPr>
          <a:xfrm>
            <a:off x="6741982" y="2301261"/>
            <a:ext cx="43363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5F6C46-10DF-5173-5FCE-17C6FEBFC5DF}"/>
              </a:ext>
            </a:extLst>
          </p:cNvPr>
          <p:cNvCxnSpPr>
            <a:cxnSpLocks/>
          </p:cNvCxnSpPr>
          <p:nvPr/>
        </p:nvCxnSpPr>
        <p:spPr>
          <a:xfrm>
            <a:off x="4371989" y="4813660"/>
            <a:ext cx="67873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3E273EA9-D207-9F6B-C56D-A3DD2062FBCA}"/>
              </a:ext>
            </a:extLst>
          </p:cNvPr>
          <p:cNvCxnSpPr>
            <a:cxnSpLocks/>
          </p:cNvCxnSpPr>
          <p:nvPr/>
        </p:nvCxnSpPr>
        <p:spPr>
          <a:xfrm>
            <a:off x="4506696" y="3544408"/>
            <a:ext cx="37257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82C880B-EDC3-C198-6A60-00FE41E9011D}"/>
              </a:ext>
            </a:extLst>
          </p:cNvPr>
          <p:cNvCxnSpPr>
            <a:cxnSpLocks/>
          </p:cNvCxnSpPr>
          <p:nvPr/>
        </p:nvCxnSpPr>
        <p:spPr>
          <a:xfrm>
            <a:off x="5844165" y="3506308"/>
            <a:ext cx="37257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52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FFBA65-88BF-79BE-B8D8-1B4B9E9A7A99}"/>
              </a:ext>
            </a:extLst>
          </p:cNvPr>
          <p:cNvSpPr txBox="1"/>
          <p:nvPr/>
        </p:nvSpPr>
        <p:spPr>
          <a:xfrm>
            <a:off x="985760" y="1850948"/>
            <a:ext cx="10558108" cy="2057102"/>
          </a:xfrm>
          <a:prstGeom prst="rect">
            <a:avLst/>
          </a:prstGeom>
          <a:noFill/>
        </p:spPr>
        <p:txBody>
          <a:bodyPr wrap="square" rtlCol="0">
            <a:spAutoFit/>
          </a:bodyPr>
          <a:lstStyle/>
          <a:p>
            <a:pPr algn="just"/>
            <a:r>
              <a:rPr lang="en-US" sz="4256"/>
              <a:t>Cho hỗ hợp trứng và thịt vào dàn đều khắp chảy, rán vàng mặt dưới (từ 5 – 7 phút) với lửa nhỏ.</a:t>
            </a:r>
            <a:endParaRPr lang="en-US" sz="3990">
              <a:solidFill>
                <a:srgbClr val="0070C0"/>
              </a:solidFill>
            </a:endParaRPr>
          </a:p>
        </p:txBody>
      </p:sp>
      <p:cxnSp>
        <p:nvCxnSpPr>
          <p:cNvPr id="14" name="Straight Connector 13">
            <a:extLst>
              <a:ext uri="{FF2B5EF4-FFF2-40B4-BE49-F238E27FC236}">
                <a16:creationId xmlns:a16="http://schemas.microsoft.com/office/drawing/2014/main" id="{83938573-A6B2-E0AB-637A-988D450DC714}"/>
              </a:ext>
            </a:extLst>
          </p:cNvPr>
          <p:cNvCxnSpPr>
            <a:cxnSpLocks/>
          </p:cNvCxnSpPr>
          <p:nvPr/>
        </p:nvCxnSpPr>
        <p:spPr>
          <a:xfrm flipH="1">
            <a:off x="3943656" y="1971311"/>
            <a:ext cx="135195" cy="5896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C0BE7F8-7920-2D64-A088-12A8EC659C60}"/>
              </a:ext>
            </a:extLst>
          </p:cNvPr>
          <p:cNvCxnSpPr>
            <a:cxnSpLocks/>
          </p:cNvCxnSpPr>
          <p:nvPr/>
        </p:nvCxnSpPr>
        <p:spPr>
          <a:xfrm flipH="1">
            <a:off x="8015391" y="1974260"/>
            <a:ext cx="135195" cy="5896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A03DCA31-65E1-BE5B-3AA6-B9D7882F3898}"/>
              </a:ext>
            </a:extLst>
          </p:cNvPr>
          <p:cNvGrpSpPr/>
          <p:nvPr/>
        </p:nvGrpSpPr>
        <p:grpSpPr>
          <a:xfrm>
            <a:off x="3245428" y="3187338"/>
            <a:ext cx="214065" cy="589684"/>
            <a:chOff x="5362265" y="2534436"/>
            <a:chExt cx="259662" cy="591146"/>
          </a:xfrm>
        </p:grpSpPr>
        <p:cxnSp>
          <p:nvCxnSpPr>
            <p:cNvPr id="38" name="Straight Connector 37">
              <a:extLst>
                <a:ext uri="{FF2B5EF4-FFF2-40B4-BE49-F238E27FC236}">
                  <a16:creationId xmlns:a16="http://schemas.microsoft.com/office/drawing/2014/main" id="{D4CA4116-B006-BFA4-ABBC-11EF62AFAD0C}"/>
                </a:ext>
              </a:extLst>
            </p:cNvPr>
            <p:cNvCxnSpPr>
              <a:cxnSpLocks/>
            </p:cNvCxnSpPr>
            <p:nvPr/>
          </p:nvCxnSpPr>
          <p:spPr>
            <a:xfrm flipH="1">
              <a:off x="5362265"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53D7051-7320-F549-EF93-690F44905971}"/>
                </a:ext>
              </a:extLst>
            </p:cNvPr>
            <p:cNvCxnSpPr>
              <a:cxnSpLocks/>
            </p:cNvCxnSpPr>
            <p:nvPr/>
          </p:nvCxnSpPr>
          <p:spPr>
            <a:xfrm flipH="1">
              <a:off x="5486396"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1" name="Straight Connector 10">
            <a:extLst>
              <a:ext uri="{FF2B5EF4-FFF2-40B4-BE49-F238E27FC236}">
                <a16:creationId xmlns:a16="http://schemas.microsoft.com/office/drawing/2014/main" id="{FF8AA70E-8A09-D5F5-9BBF-4A4900919A78}"/>
              </a:ext>
            </a:extLst>
          </p:cNvPr>
          <p:cNvCxnSpPr>
            <a:cxnSpLocks/>
          </p:cNvCxnSpPr>
          <p:nvPr/>
        </p:nvCxnSpPr>
        <p:spPr>
          <a:xfrm flipH="1">
            <a:off x="2348563" y="2560995"/>
            <a:ext cx="135195" cy="5896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0B24CBE-9287-1B12-3650-1C0A8D73C701}"/>
              </a:ext>
            </a:extLst>
          </p:cNvPr>
          <p:cNvCxnSpPr>
            <a:cxnSpLocks/>
          </p:cNvCxnSpPr>
          <p:nvPr/>
        </p:nvCxnSpPr>
        <p:spPr>
          <a:xfrm flipH="1">
            <a:off x="10561870" y="2560995"/>
            <a:ext cx="135195" cy="5896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018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FFBA65-88BF-79BE-B8D8-1B4B9E9A7A99}"/>
              </a:ext>
            </a:extLst>
          </p:cNvPr>
          <p:cNvSpPr txBox="1"/>
          <p:nvPr/>
        </p:nvSpPr>
        <p:spPr>
          <a:xfrm>
            <a:off x="1747760" y="2505670"/>
            <a:ext cx="10558108" cy="923330"/>
          </a:xfrm>
          <a:prstGeom prst="rect">
            <a:avLst/>
          </a:prstGeom>
          <a:noFill/>
        </p:spPr>
        <p:txBody>
          <a:bodyPr wrap="square" rtlCol="0">
            <a:spAutoFit/>
          </a:bodyPr>
          <a:lstStyle/>
          <a:p>
            <a:pPr algn="just"/>
            <a:r>
              <a:rPr lang="en-US" sz="5400">
                <a:solidFill>
                  <a:srgbClr val="FF0000"/>
                </a:solidFill>
              </a:rPr>
              <a:t>5 – 7 phút</a:t>
            </a:r>
            <a:r>
              <a:rPr lang="en-US" sz="5400">
                <a:solidFill>
                  <a:srgbClr val="0070C0"/>
                </a:solidFill>
              </a:rPr>
              <a:t>: năm đến bảy phút.</a:t>
            </a:r>
            <a:endParaRPr lang="en-US" sz="4800">
              <a:solidFill>
                <a:srgbClr val="0070C0"/>
              </a:solidFill>
            </a:endParaRPr>
          </a:p>
        </p:txBody>
      </p:sp>
    </p:spTree>
    <p:extLst>
      <p:ext uri="{BB962C8B-B14F-4D97-AF65-F5344CB8AC3E}">
        <p14:creationId xmlns:p14="http://schemas.microsoft.com/office/powerpoint/2010/main" val="811643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289B9F-5E31-17D2-7035-CC84DB1BB28A}"/>
              </a:ext>
            </a:extLst>
          </p:cNvPr>
          <p:cNvSpPr txBox="1"/>
          <p:nvPr/>
        </p:nvSpPr>
        <p:spPr>
          <a:xfrm>
            <a:off x="1506783" y="6394166"/>
            <a:ext cx="9148275" cy="399340"/>
          </a:xfrm>
          <a:prstGeom prst="rect">
            <a:avLst/>
          </a:prstGeom>
          <a:noFill/>
        </p:spPr>
        <p:txBody>
          <a:bodyPr wrap="square" rtlCol="0">
            <a:spAutoFit/>
          </a:bodyPr>
          <a:lstStyle/>
          <a:p>
            <a:pPr algn="ctr"/>
            <a:r>
              <a:rPr lang="en-US" sz="1995"/>
              <a:t>Học sinh làm việc nhóm đôi.</a:t>
            </a:r>
          </a:p>
        </p:txBody>
      </p:sp>
      <p:pic>
        <p:nvPicPr>
          <p:cNvPr id="2050" name="Picture 2" descr="Expo Recap: Education and Literacy 📚 | King County Employee Giving Program">
            <a:extLst>
              <a:ext uri="{FF2B5EF4-FFF2-40B4-BE49-F238E27FC236}">
                <a16:creationId xmlns:a16="http://schemas.microsoft.com/office/drawing/2014/main" id="{205FC177-FDD0-4D12-2F77-908AD1185C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846" y="1470359"/>
            <a:ext cx="4458146" cy="445814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4C3ACBC-6940-162C-9FB4-23B1810B9E80}"/>
              </a:ext>
            </a:extLst>
          </p:cNvPr>
          <p:cNvSpPr txBox="1"/>
          <p:nvPr/>
        </p:nvSpPr>
        <p:spPr>
          <a:xfrm>
            <a:off x="2632349" y="669200"/>
            <a:ext cx="6897140" cy="707886"/>
          </a:xfrm>
          <a:prstGeom prst="rect">
            <a:avLst/>
          </a:prstGeom>
          <a:noFill/>
        </p:spPr>
        <p:txBody>
          <a:bodyPr wrap="square">
            <a:spAutoFit/>
          </a:bodyPr>
          <a:lstStyle/>
          <a:p>
            <a:pPr algn="ctr"/>
            <a:r>
              <a:rPr lang="en-US" sz="4000" b="1">
                <a:solidFill>
                  <a:srgbClr val="0070C0"/>
                </a:solidFill>
              </a:rPr>
              <a:t>Chia đoạn/phần </a:t>
            </a:r>
            <a:endParaRPr lang="en-US" sz="4800"/>
          </a:p>
        </p:txBody>
      </p:sp>
    </p:spTree>
    <p:extLst>
      <p:ext uri="{BB962C8B-B14F-4D97-AF65-F5344CB8AC3E}">
        <p14:creationId xmlns:p14="http://schemas.microsoft.com/office/powerpoint/2010/main" val="3013157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981380" y="1120675"/>
            <a:ext cx="10199077" cy="4616649"/>
            <a:chOff x="943892" y="351618"/>
            <a:chExt cx="10224371" cy="4628101"/>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943892" y="1184676"/>
              <a:ext cx="10224371" cy="3795043"/>
            </a:xfrm>
            <a:prstGeom prst="rect">
              <a:avLst/>
            </a:prstGeom>
            <a:grpFill/>
          </p:spPr>
          <p:txBody>
            <a:bodyPr wrap="square" rtlCol="0">
              <a:spAutoFit/>
            </a:bodyPr>
            <a:lstStyle/>
            <a:p>
              <a:pPr algn="just"/>
              <a:r>
                <a:rPr lang="en-US" sz="4800"/>
                <a:t>	Hôm nay, mình vào bếp cùng mẹ và học được công thức làm món trứng đúc thịt. Món này dễ làm mà lại ngon. Mình chia sẻ với các bạn. Các bạn thử tham khảo nhé!</a:t>
              </a:r>
              <a:endParaRPr lang="vi-VN" sz="4800"/>
            </a:p>
          </p:txBody>
        </p:sp>
        <p:sp>
          <p:nvSpPr>
            <p:cNvPr id="9" name="TextBox 8">
              <a:extLst>
                <a:ext uri="{FF2B5EF4-FFF2-40B4-BE49-F238E27FC236}">
                  <a16:creationId xmlns:a16="http://schemas.microsoft.com/office/drawing/2014/main" id="{78AA7019-15F0-E0B4-B7B8-5FEC4AF39094}"/>
                </a:ext>
              </a:extLst>
            </p:cNvPr>
            <p:cNvSpPr txBox="1"/>
            <p:nvPr/>
          </p:nvSpPr>
          <p:spPr>
            <a:xfrm>
              <a:off x="943892" y="351618"/>
              <a:ext cx="10224371" cy="833058"/>
            </a:xfrm>
            <a:prstGeom prst="rect">
              <a:avLst/>
            </a:prstGeom>
            <a:grpFill/>
          </p:spPr>
          <p:txBody>
            <a:bodyPr wrap="square" rtlCol="0">
              <a:spAutoFit/>
            </a:bodyPr>
            <a:lstStyle/>
            <a:p>
              <a:pPr algn="ctr"/>
              <a:r>
                <a:rPr lang="en-US" sz="4800" b="1">
                  <a:latin typeface="+mn-lt"/>
                </a:rPr>
                <a:t>TẬP NẤU ĂN</a:t>
              </a:r>
              <a:endParaRPr lang="vi-VN" sz="4800" b="1">
                <a:latin typeface="+mn-lt"/>
              </a:endParaRPr>
            </a:p>
          </p:txBody>
        </p:sp>
      </p:grpSp>
    </p:spTree>
    <p:extLst>
      <p:ext uri="{BB962C8B-B14F-4D97-AF65-F5344CB8AC3E}">
        <p14:creationId xmlns:p14="http://schemas.microsoft.com/office/powerpoint/2010/main" val="94838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pic>
        <p:nvPicPr>
          <p:cNvPr id="4" name="Picture 3">
            <a:extLst>
              <a:ext uri="{FF2B5EF4-FFF2-40B4-BE49-F238E27FC236}">
                <a16:creationId xmlns:a16="http://schemas.microsoft.com/office/drawing/2014/main" id="{952A75D7-B882-6F08-2AD8-E3D1FEE4349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2522666" y="0"/>
            <a:ext cx="7116506" cy="6858000"/>
          </a:xfrm>
          <a:prstGeom prst="rect">
            <a:avLst/>
          </a:prstGeom>
        </p:spPr>
      </p:pic>
    </p:spTree>
    <p:extLst>
      <p:ext uri="{BB962C8B-B14F-4D97-AF65-F5344CB8AC3E}">
        <p14:creationId xmlns:p14="http://schemas.microsoft.com/office/powerpoint/2010/main" val="1848163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289B9F-5E31-17D2-7035-CC84DB1BB28A}"/>
              </a:ext>
            </a:extLst>
          </p:cNvPr>
          <p:cNvSpPr txBox="1"/>
          <p:nvPr/>
        </p:nvSpPr>
        <p:spPr>
          <a:xfrm>
            <a:off x="1506783" y="6394166"/>
            <a:ext cx="9148275" cy="399340"/>
          </a:xfrm>
          <a:prstGeom prst="rect">
            <a:avLst/>
          </a:prstGeom>
          <a:noFill/>
        </p:spPr>
        <p:txBody>
          <a:bodyPr wrap="square" rtlCol="0">
            <a:spAutoFit/>
          </a:bodyPr>
          <a:lstStyle/>
          <a:p>
            <a:pPr algn="ctr"/>
            <a:r>
              <a:rPr lang="en-US" sz="1995"/>
              <a:t>Học sinh làm việc nhóm 5, đọc nối tiếp 1 hoặc 2 lần.</a:t>
            </a:r>
          </a:p>
        </p:txBody>
      </p:sp>
      <p:pic>
        <p:nvPicPr>
          <p:cNvPr id="3074" name="Picture 2" descr="Rubrics | Teacher Sandra">
            <a:extLst>
              <a:ext uri="{FF2B5EF4-FFF2-40B4-BE49-F238E27FC236}">
                <a16:creationId xmlns:a16="http://schemas.microsoft.com/office/drawing/2014/main" id="{6F06AC14-0DC1-0A2E-0441-C8CA27FA77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3039" y="1417641"/>
            <a:ext cx="5915759" cy="4022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253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89521" y="3429001"/>
            <a:ext cx="3959626" cy="2908316"/>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957625" y="2197727"/>
            <a:ext cx="10246588" cy="761711"/>
          </a:xfrm>
          <a:prstGeom prst="rect">
            <a:avLst/>
          </a:prstGeom>
        </p:spPr>
        <p:txBody>
          <a:bodyPr spcFirstLastPara="1" wrap="square" lIns="121298" tIns="121298" rIns="121298" bIns="121298" anchor="b" anchorCtr="0">
            <a:noAutofit/>
          </a:bodyPr>
          <a:lstStyle/>
          <a:p>
            <a:pPr algn="ctr"/>
            <a:r>
              <a:rPr lang="en-US" sz="9576" b="1">
                <a:solidFill>
                  <a:srgbClr val="0070C0"/>
                </a:solidFill>
                <a:latin typeface="+mj-lt"/>
              </a:rPr>
              <a:t>TIẾNG VIỆT 3</a:t>
            </a:r>
            <a:endParaRPr sz="9576" b="1">
              <a:solidFill>
                <a:srgbClr val="0070C0"/>
              </a:solidFill>
              <a:latin typeface="+mj-lt"/>
            </a:endParaRPr>
          </a:p>
        </p:txBody>
      </p:sp>
      <p:pic>
        <p:nvPicPr>
          <p:cNvPr id="12" name="Picture 2" descr="Bộ SGK Lớp 6 - Kết nối tri thức với cuộc sống - Công ty Cổ phần Đầu tư và  Phát triển Giáo dục Phương Nam">
            <a:extLst>
              <a:ext uri="{FF2B5EF4-FFF2-40B4-BE49-F238E27FC236}">
                <a16:creationId xmlns:a16="http://schemas.microsoft.com/office/drawing/2014/main" id="{DA0574DD-FA65-970A-7A7B-A2083891343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44026" y="-140826"/>
            <a:ext cx="2317922" cy="21405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289B9F-5E31-17D2-7035-CC84DB1BB28A}"/>
              </a:ext>
            </a:extLst>
          </p:cNvPr>
          <p:cNvSpPr txBox="1"/>
          <p:nvPr/>
        </p:nvSpPr>
        <p:spPr>
          <a:xfrm>
            <a:off x="1506783" y="6394166"/>
            <a:ext cx="9148275" cy="399340"/>
          </a:xfrm>
          <a:prstGeom prst="rect">
            <a:avLst/>
          </a:prstGeom>
          <a:noFill/>
        </p:spPr>
        <p:txBody>
          <a:bodyPr wrap="square" rtlCol="0">
            <a:spAutoFit/>
          </a:bodyPr>
          <a:lstStyle/>
          <a:p>
            <a:pPr algn="ctr"/>
            <a:r>
              <a:rPr lang="en-US" sz="1995"/>
              <a:t>Học sinh đọc thầm (đọc bằng mắt) toàn bài.</a:t>
            </a:r>
          </a:p>
        </p:txBody>
      </p:sp>
      <p:pic>
        <p:nvPicPr>
          <p:cNvPr id="1026" name="Picture 2" descr="Trang chủ - NQ Education">
            <a:extLst>
              <a:ext uri="{FF2B5EF4-FFF2-40B4-BE49-F238E27FC236}">
                <a16:creationId xmlns:a16="http://schemas.microsoft.com/office/drawing/2014/main" id="{CDC375CF-0BBE-D9C1-307F-5E4174E9C8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343" y="1448328"/>
            <a:ext cx="3883153" cy="450220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BBBABCD-6264-6A17-3511-A9B2764D5B7B}"/>
              </a:ext>
            </a:extLst>
          </p:cNvPr>
          <p:cNvSpPr txBox="1"/>
          <p:nvPr/>
        </p:nvSpPr>
        <p:spPr>
          <a:xfrm>
            <a:off x="2659898" y="445800"/>
            <a:ext cx="6312651" cy="461665"/>
          </a:xfrm>
          <a:prstGeom prst="rect">
            <a:avLst/>
          </a:prstGeom>
          <a:noFill/>
        </p:spPr>
        <p:txBody>
          <a:bodyPr wrap="square">
            <a:spAutoFit/>
          </a:bodyPr>
          <a:lstStyle/>
          <a:p>
            <a:pPr algn="ctr"/>
            <a:r>
              <a:rPr lang="en-US" sz="2400" b="1">
                <a:solidFill>
                  <a:srgbClr val="0070C0"/>
                </a:solidFill>
              </a:rPr>
              <a:t>Đọc thầm cá nhân</a:t>
            </a:r>
          </a:p>
        </p:txBody>
      </p:sp>
    </p:spTree>
    <p:extLst>
      <p:ext uri="{BB962C8B-B14F-4D97-AF65-F5344CB8AC3E}">
        <p14:creationId xmlns:p14="http://schemas.microsoft.com/office/powerpoint/2010/main" val="27999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289B9F-5E31-17D2-7035-CC84DB1BB28A}"/>
              </a:ext>
            </a:extLst>
          </p:cNvPr>
          <p:cNvSpPr txBox="1"/>
          <p:nvPr/>
        </p:nvSpPr>
        <p:spPr>
          <a:xfrm>
            <a:off x="1506783" y="6394166"/>
            <a:ext cx="9148275" cy="399340"/>
          </a:xfrm>
          <a:prstGeom prst="rect">
            <a:avLst/>
          </a:prstGeom>
          <a:noFill/>
        </p:spPr>
        <p:txBody>
          <a:bodyPr wrap="square" rtlCol="0">
            <a:spAutoFit/>
          </a:bodyPr>
          <a:lstStyle/>
          <a:p>
            <a:pPr algn="ctr"/>
            <a:r>
              <a:rPr lang="en-US" sz="1995"/>
              <a:t>5 học sinh đọc nối tiếp trước lớp.</a:t>
            </a:r>
          </a:p>
        </p:txBody>
      </p:sp>
      <p:pic>
        <p:nvPicPr>
          <p:cNvPr id="3074"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5884" y="2097148"/>
            <a:ext cx="2617068" cy="32045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7300" y="2097148"/>
            <a:ext cx="2617068" cy="32045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id="{C8F837C1-DAD1-B72A-3D52-A10861101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3558" y="2097148"/>
            <a:ext cx="2617068" cy="320457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A898E72-7CCE-47EF-7278-B0E9E8F8E3CD}"/>
              </a:ext>
            </a:extLst>
          </p:cNvPr>
          <p:cNvSpPr txBox="1"/>
          <p:nvPr/>
        </p:nvSpPr>
        <p:spPr>
          <a:xfrm>
            <a:off x="2853886" y="359494"/>
            <a:ext cx="6454066" cy="646331"/>
          </a:xfrm>
          <a:prstGeom prst="rect">
            <a:avLst/>
          </a:prstGeom>
          <a:noFill/>
        </p:spPr>
        <p:txBody>
          <a:bodyPr wrap="square">
            <a:spAutoFit/>
          </a:bodyPr>
          <a:lstStyle/>
          <a:p>
            <a:pPr algn="ctr"/>
            <a:r>
              <a:rPr lang="en-US" sz="3600" b="1">
                <a:solidFill>
                  <a:srgbClr val="0070C0"/>
                </a:solidFill>
              </a:rPr>
              <a:t>Đọc nối tiếp trước lớp</a:t>
            </a:r>
          </a:p>
        </p:txBody>
      </p:sp>
    </p:spTree>
    <p:extLst>
      <p:ext uri="{BB962C8B-B14F-4D97-AF65-F5344CB8AC3E}">
        <p14:creationId xmlns:p14="http://schemas.microsoft.com/office/powerpoint/2010/main" val="21519246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636213" y="2707515"/>
            <a:ext cx="10889412" cy="1443152"/>
          </a:xfrm>
          <a:prstGeom prst="rect">
            <a:avLst/>
          </a:prstGeom>
          <a:noFill/>
        </p:spPr>
        <p:txBody>
          <a:bodyPr wrap="square" rtlCol="0">
            <a:spAutoFit/>
          </a:bodyPr>
          <a:lstStyle/>
          <a:p>
            <a:pPr algn="ctr"/>
            <a:r>
              <a:rPr lang="en-US" sz="8778" b="1">
                <a:solidFill>
                  <a:srgbClr val="0070C0"/>
                </a:solidFill>
              </a:rPr>
              <a:t>TRẢ LỜI CÂU HỎI</a:t>
            </a:r>
          </a:p>
        </p:txBody>
      </p:sp>
    </p:spTree>
    <p:extLst>
      <p:ext uri="{BB962C8B-B14F-4D97-AF65-F5344CB8AC3E}">
        <p14:creationId xmlns:p14="http://schemas.microsoft.com/office/powerpoint/2010/main" val="4149996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981380" y="1120675"/>
            <a:ext cx="10199077" cy="4616649"/>
            <a:chOff x="943892" y="351618"/>
            <a:chExt cx="10224371" cy="4628101"/>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943892" y="1184676"/>
              <a:ext cx="10224371" cy="3795043"/>
            </a:xfrm>
            <a:prstGeom prst="rect">
              <a:avLst/>
            </a:prstGeom>
            <a:grpFill/>
          </p:spPr>
          <p:txBody>
            <a:bodyPr wrap="square" rtlCol="0">
              <a:spAutoFit/>
            </a:bodyPr>
            <a:lstStyle/>
            <a:p>
              <a:pPr algn="just"/>
              <a:r>
                <a:rPr lang="en-US" sz="4800"/>
                <a:t>	Hôm nay, mình vào bếp cùng mẹ và học được công thức làm món trứng đúc thịt. Món này dễ làm mà lại ngon. Mình chia sẻ với các bạn. Các bạn thử tham khảo nhé!</a:t>
              </a:r>
              <a:endParaRPr lang="vi-VN" sz="4800"/>
            </a:p>
          </p:txBody>
        </p:sp>
        <p:sp>
          <p:nvSpPr>
            <p:cNvPr id="9" name="TextBox 8">
              <a:extLst>
                <a:ext uri="{FF2B5EF4-FFF2-40B4-BE49-F238E27FC236}">
                  <a16:creationId xmlns:a16="http://schemas.microsoft.com/office/drawing/2014/main" id="{78AA7019-15F0-E0B4-B7B8-5FEC4AF39094}"/>
                </a:ext>
              </a:extLst>
            </p:cNvPr>
            <p:cNvSpPr txBox="1"/>
            <p:nvPr/>
          </p:nvSpPr>
          <p:spPr>
            <a:xfrm>
              <a:off x="943892" y="351618"/>
              <a:ext cx="10224371" cy="833058"/>
            </a:xfrm>
            <a:prstGeom prst="rect">
              <a:avLst/>
            </a:prstGeom>
            <a:grpFill/>
          </p:spPr>
          <p:txBody>
            <a:bodyPr wrap="square" rtlCol="0">
              <a:spAutoFit/>
            </a:bodyPr>
            <a:lstStyle/>
            <a:p>
              <a:pPr algn="ctr"/>
              <a:r>
                <a:rPr lang="en-US" sz="4800" b="1">
                  <a:latin typeface="+mn-lt"/>
                </a:rPr>
                <a:t>TẬP NẤU ĂN</a:t>
              </a:r>
              <a:endParaRPr lang="vi-VN" sz="4800" b="1">
                <a:latin typeface="+mn-lt"/>
              </a:endParaRPr>
            </a:p>
          </p:txBody>
        </p:sp>
      </p:grpSp>
    </p:spTree>
    <p:extLst>
      <p:ext uri="{BB962C8B-B14F-4D97-AF65-F5344CB8AC3E}">
        <p14:creationId xmlns:p14="http://schemas.microsoft.com/office/powerpoint/2010/main" val="24447028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pic>
        <p:nvPicPr>
          <p:cNvPr id="4" name="Picture 3">
            <a:extLst>
              <a:ext uri="{FF2B5EF4-FFF2-40B4-BE49-F238E27FC236}">
                <a16:creationId xmlns:a16="http://schemas.microsoft.com/office/drawing/2014/main" id="{952A75D7-B882-6F08-2AD8-E3D1FEE4349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2522666" y="0"/>
            <a:ext cx="7116506" cy="6858000"/>
          </a:xfrm>
          <a:prstGeom prst="rect">
            <a:avLst/>
          </a:prstGeom>
        </p:spPr>
      </p:pic>
    </p:spTree>
    <p:extLst>
      <p:ext uri="{BB962C8B-B14F-4D97-AF65-F5344CB8AC3E}">
        <p14:creationId xmlns:p14="http://schemas.microsoft.com/office/powerpoint/2010/main" val="24704154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555888" y="1092668"/>
            <a:ext cx="11103828" cy="644920"/>
          </a:xfrm>
          <a:prstGeom prst="rect">
            <a:avLst/>
          </a:prstGeom>
          <a:solidFill>
            <a:schemeClr val="bg1"/>
          </a:solidFill>
          <a:ln>
            <a:noFill/>
          </a:ln>
        </p:spPr>
        <p:txBody>
          <a:bodyPr wrap="square" rtlCol="0">
            <a:spAutoFit/>
          </a:bodyPr>
          <a:lstStyle/>
          <a:p>
            <a:pPr algn="just"/>
            <a:r>
              <a:rPr lang="en-US" sz="3591">
                <a:solidFill>
                  <a:srgbClr val="FF0000"/>
                </a:solidFill>
              </a:rPr>
              <a:t>1</a:t>
            </a:r>
            <a:r>
              <a:rPr lang="en-US" sz="3591">
                <a:solidFill>
                  <a:srgbClr val="0070C0"/>
                </a:solidFill>
              </a:rPr>
              <a:t>. Kể tên những nguyên liệu làm món trứng đúc thịt.</a:t>
            </a:r>
          </a:p>
        </p:txBody>
      </p:sp>
      <p:sp>
        <p:nvSpPr>
          <p:cNvPr id="79" name="TextBox 78">
            <a:extLst>
              <a:ext uri="{FF2B5EF4-FFF2-40B4-BE49-F238E27FC236}">
                <a16:creationId xmlns:a16="http://schemas.microsoft.com/office/drawing/2014/main" id="{B68F46E6-DE82-373E-46B6-7A6B42B2BF4D}"/>
              </a:ext>
            </a:extLst>
          </p:cNvPr>
          <p:cNvSpPr txBox="1"/>
          <p:nvPr/>
        </p:nvSpPr>
        <p:spPr>
          <a:xfrm>
            <a:off x="719506" y="2871732"/>
            <a:ext cx="11103828" cy="2302746"/>
          </a:xfrm>
          <a:prstGeom prst="rect">
            <a:avLst/>
          </a:prstGeom>
          <a:solidFill>
            <a:schemeClr val="bg1"/>
          </a:solidFill>
          <a:ln>
            <a:noFill/>
          </a:ln>
        </p:spPr>
        <p:txBody>
          <a:bodyPr wrap="square" rtlCol="0">
            <a:spAutoFit/>
          </a:bodyPr>
          <a:lstStyle/>
          <a:p>
            <a:pPr algn="just"/>
            <a:r>
              <a:rPr lang="en-US" sz="4788">
                <a:solidFill>
                  <a:srgbClr val="002060"/>
                </a:solidFill>
              </a:rPr>
              <a:t>Những nguyên liệu làm món trứng đúc thịt là: trứng gà, thịt nạc vai, dầu ăn, mắm, muối, hành khô.</a:t>
            </a:r>
          </a:p>
        </p:txBody>
      </p:sp>
      <p:sp>
        <p:nvSpPr>
          <p:cNvPr id="6" name="Arrow: Left 5">
            <a:extLst>
              <a:ext uri="{FF2B5EF4-FFF2-40B4-BE49-F238E27FC236}">
                <a16:creationId xmlns:a16="http://schemas.microsoft.com/office/drawing/2014/main" id="{9FB36361-9CB2-AE1F-9C17-F46E6E5E15D3}"/>
              </a:ext>
            </a:extLst>
          </p:cNvPr>
          <p:cNvSpPr/>
          <p:nvPr/>
        </p:nvSpPr>
        <p:spPr>
          <a:xfrm rot="16200000">
            <a:off x="5711545" y="1975692"/>
            <a:ext cx="792513" cy="6579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7"/>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up)">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9">
                                            <p:txEl>
                                              <p:pRg st="0" end="0"/>
                                            </p:txEl>
                                          </p:spTgt>
                                        </p:tgtEl>
                                        <p:attrNameLst>
                                          <p:attrName>style.visibility</p:attrName>
                                        </p:attrNameLst>
                                      </p:cBhvr>
                                      <p:to>
                                        <p:strVal val="visible"/>
                                      </p:to>
                                    </p:set>
                                    <p:animEffect transition="in" filter="wipe(left)">
                                      <p:cBhvr>
                                        <p:cTn id="17" dur="500"/>
                                        <p:tgtEl>
                                          <p:spTgt spid="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1052023" y="756174"/>
            <a:ext cx="10111552" cy="1197507"/>
          </a:xfrm>
          <a:prstGeom prst="rect">
            <a:avLst/>
          </a:prstGeom>
          <a:solidFill>
            <a:schemeClr val="bg1"/>
          </a:solidFill>
          <a:ln>
            <a:noFill/>
          </a:ln>
        </p:spPr>
        <p:txBody>
          <a:bodyPr wrap="square" rtlCol="0">
            <a:spAutoFit/>
          </a:bodyPr>
          <a:lstStyle/>
          <a:p>
            <a:pPr algn="just"/>
            <a:r>
              <a:rPr lang="en-US" sz="3591">
                <a:solidFill>
                  <a:srgbClr val="FF0000"/>
                </a:solidFill>
              </a:rPr>
              <a:t>2</a:t>
            </a:r>
            <a:r>
              <a:rPr lang="en-US" sz="3591">
                <a:solidFill>
                  <a:srgbClr val="0070C0"/>
                </a:solidFill>
              </a:rPr>
              <a:t>. Khi làm món trứng đuc thịt, bước 1 cần làm những gì?</a:t>
            </a:r>
          </a:p>
        </p:txBody>
      </p:sp>
      <p:sp>
        <p:nvSpPr>
          <p:cNvPr id="40" name="Arrow: Left 39">
            <a:extLst>
              <a:ext uri="{FF2B5EF4-FFF2-40B4-BE49-F238E27FC236}">
                <a16:creationId xmlns:a16="http://schemas.microsoft.com/office/drawing/2014/main" id="{181F4046-663E-FE65-DD2A-3490814EDC8F}"/>
              </a:ext>
            </a:extLst>
          </p:cNvPr>
          <p:cNvSpPr/>
          <p:nvPr/>
        </p:nvSpPr>
        <p:spPr>
          <a:xfrm rot="16200000">
            <a:off x="5684662" y="2093624"/>
            <a:ext cx="792513" cy="6579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7"/>
          </a:p>
        </p:txBody>
      </p:sp>
      <p:sp>
        <p:nvSpPr>
          <p:cNvPr id="79" name="TextBox 78">
            <a:extLst>
              <a:ext uri="{FF2B5EF4-FFF2-40B4-BE49-F238E27FC236}">
                <a16:creationId xmlns:a16="http://schemas.microsoft.com/office/drawing/2014/main" id="{B68F46E6-DE82-373E-46B6-7A6B42B2BF4D}"/>
              </a:ext>
            </a:extLst>
          </p:cNvPr>
          <p:cNvSpPr txBox="1"/>
          <p:nvPr/>
        </p:nvSpPr>
        <p:spPr>
          <a:xfrm>
            <a:off x="291383" y="2891503"/>
            <a:ext cx="11632832" cy="1402179"/>
          </a:xfrm>
          <a:prstGeom prst="rect">
            <a:avLst/>
          </a:prstGeom>
          <a:solidFill>
            <a:schemeClr val="bg1"/>
          </a:solidFill>
          <a:ln>
            <a:noFill/>
          </a:ln>
        </p:spPr>
        <p:txBody>
          <a:bodyPr wrap="square" rtlCol="0">
            <a:spAutoFit/>
          </a:bodyPr>
          <a:lstStyle/>
          <a:p>
            <a:pPr algn="just"/>
            <a:r>
              <a:rPr lang="en-US" sz="4256">
                <a:solidFill>
                  <a:srgbClr val="002060"/>
                </a:solidFill>
              </a:rPr>
              <a:t>Khi làm món trứng đúc thịt, bước 1 cần rửa sạch thịt, băm nhỏ hoặc xay nhuyễn.</a:t>
            </a:r>
          </a:p>
        </p:txBody>
      </p:sp>
      <p:pic>
        <p:nvPicPr>
          <p:cNvPr id="9" name="Picture 8">
            <a:extLst>
              <a:ext uri="{FF2B5EF4-FFF2-40B4-BE49-F238E27FC236}">
                <a16:creationId xmlns:a16="http://schemas.microsoft.com/office/drawing/2014/main" id="{BF5750E0-1568-F112-7C55-F4A30412530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rcRect l="24514" t="42162" r="54623" b="43392"/>
          <a:stretch/>
        </p:blipFill>
        <p:spPr>
          <a:xfrm>
            <a:off x="4695151" y="4860037"/>
            <a:ext cx="2113600" cy="1410282"/>
          </a:xfrm>
          <a:prstGeom prst="ellipse">
            <a:avLst/>
          </a:prstGeom>
        </p:spPr>
      </p:pic>
    </p:spTree>
    <p:extLst>
      <p:ext uri="{BB962C8B-B14F-4D97-AF65-F5344CB8AC3E}">
        <p14:creationId xmlns:p14="http://schemas.microsoft.com/office/powerpoint/2010/main" val="315660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up)">
                                      <p:cBhvr>
                                        <p:cTn id="12" dur="5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1052023" y="264841"/>
            <a:ext cx="4699928" cy="2302682"/>
          </a:xfrm>
          <a:prstGeom prst="rect">
            <a:avLst/>
          </a:prstGeom>
          <a:solidFill>
            <a:schemeClr val="bg1"/>
          </a:solidFill>
          <a:ln>
            <a:noFill/>
          </a:ln>
        </p:spPr>
        <p:txBody>
          <a:bodyPr wrap="square" rtlCol="0">
            <a:spAutoFit/>
          </a:bodyPr>
          <a:lstStyle/>
          <a:p>
            <a:pPr algn="just"/>
            <a:r>
              <a:rPr lang="en-US" sz="3591">
                <a:solidFill>
                  <a:srgbClr val="FF0000"/>
                </a:solidFill>
              </a:rPr>
              <a:t>3</a:t>
            </a:r>
            <a:r>
              <a:rPr lang="en-US" sz="3591">
                <a:solidFill>
                  <a:srgbClr val="0070C0"/>
                </a:solidFill>
              </a:rPr>
              <a:t>. Tranh bên mô tả công việc ở bước mấy? Nói lại công việc đó.</a:t>
            </a:r>
          </a:p>
        </p:txBody>
      </p:sp>
      <p:sp>
        <p:nvSpPr>
          <p:cNvPr id="40" name="Arrow: Left 39">
            <a:extLst>
              <a:ext uri="{FF2B5EF4-FFF2-40B4-BE49-F238E27FC236}">
                <a16:creationId xmlns:a16="http://schemas.microsoft.com/office/drawing/2014/main" id="{181F4046-663E-FE65-DD2A-3490814EDC8F}"/>
              </a:ext>
            </a:extLst>
          </p:cNvPr>
          <p:cNvSpPr/>
          <p:nvPr/>
        </p:nvSpPr>
        <p:spPr>
          <a:xfrm rot="16200000">
            <a:off x="3005730" y="2634812"/>
            <a:ext cx="792513" cy="6579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7"/>
          </a:p>
        </p:txBody>
      </p:sp>
      <p:sp>
        <p:nvSpPr>
          <p:cNvPr id="79" name="TextBox 78">
            <a:extLst>
              <a:ext uri="{FF2B5EF4-FFF2-40B4-BE49-F238E27FC236}">
                <a16:creationId xmlns:a16="http://schemas.microsoft.com/office/drawing/2014/main" id="{B68F46E6-DE82-373E-46B6-7A6B42B2BF4D}"/>
              </a:ext>
            </a:extLst>
          </p:cNvPr>
          <p:cNvSpPr txBox="1"/>
          <p:nvPr/>
        </p:nvSpPr>
        <p:spPr>
          <a:xfrm>
            <a:off x="507218" y="3356578"/>
            <a:ext cx="11654620" cy="2712024"/>
          </a:xfrm>
          <a:prstGeom prst="rect">
            <a:avLst/>
          </a:prstGeom>
          <a:solidFill>
            <a:schemeClr val="bg1"/>
          </a:solidFill>
          <a:ln>
            <a:noFill/>
          </a:ln>
        </p:spPr>
        <p:txBody>
          <a:bodyPr wrap="square" rtlCol="0">
            <a:spAutoFit/>
          </a:bodyPr>
          <a:lstStyle/>
          <a:p>
            <a:pPr algn="just"/>
            <a:r>
              <a:rPr lang="en-US" sz="4256">
                <a:solidFill>
                  <a:srgbClr val="002060"/>
                </a:solidFill>
              </a:rPr>
              <a:t>Tranh bên mô tả công việc ở bước 2.</a:t>
            </a:r>
          </a:p>
          <a:p>
            <a:pPr algn="just"/>
            <a:r>
              <a:rPr lang="en-US" sz="4256">
                <a:solidFill>
                  <a:srgbClr val="002060"/>
                </a:solidFill>
              </a:rPr>
              <a:t>Đập trứng vào bát, cho them thịt xay, hành khô băm nhỏ, một chút muối, một chút nước mắm, đánh đều..</a:t>
            </a:r>
          </a:p>
        </p:txBody>
      </p:sp>
      <p:pic>
        <p:nvPicPr>
          <p:cNvPr id="14" name="Picture 13">
            <a:extLst>
              <a:ext uri="{FF2B5EF4-FFF2-40B4-BE49-F238E27FC236}">
                <a16:creationId xmlns:a16="http://schemas.microsoft.com/office/drawing/2014/main" id="{46315206-EFE9-E30F-EFFC-C611991FE70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55664" t="52874" r="30354" b="37037"/>
          <a:stretch/>
        </p:blipFill>
        <p:spPr>
          <a:xfrm>
            <a:off x="6080919" y="352396"/>
            <a:ext cx="5731114" cy="2324883"/>
          </a:xfrm>
          <a:prstGeom prst="rect">
            <a:avLst/>
          </a:prstGeom>
          <a:ln>
            <a:noFill/>
          </a:ln>
          <a:effectLst>
            <a:softEdge rad="112500"/>
          </a:effectLst>
        </p:spPr>
      </p:pic>
    </p:spTree>
    <p:extLst>
      <p:ext uri="{BB962C8B-B14F-4D97-AF65-F5344CB8AC3E}">
        <p14:creationId xmlns:p14="http://schemas.microsoft.com/office/powerpoint/2010/main" val="289283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up)">
                                      <p:cBhvr>
                                        <p:cTn id="1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594414" y="112295"/>
            <a:ext cx="10973010" cy="1077218"/>
          </a:xfrm>
          <a:prstGeom prst="rect">
            <a:avLst/>
          </a:prstGeom>
          <a:noFill/>
          <a:ln>
            <a:noFill/>
          </a:ln>
        </p:spPr>
        <p:txBody>
          <a:bodyPr wrap="square" rtlCol="0">
            <a:spAutoFit/>
          </a:bodyPr>
          <a:lstStyle/>
          <a:p>
            <a:pPr algn="just"/>
            <a:r>
              <a:rPr lang="en-US" sz="3200">
                <a:solidFill>
                  <a:srgbClr val="FF0000"/>
                </a:solidFill>
              </a:rPr>
              <a:t>4</a:t>
            </a:r>
            <a:r>
              <a:rPr lang="en-US" sz="3200">
                <a:solidFill>
                  <a:srgbClr val="0070C0"/>
                </a:solidFill>
              </a:rPr>
              <a:t>. Sắp xếp các nội dung dưới đây theo thứ tự làm món trứng đúc thịt.</a:t>
            </a:r>
          </a:p>
        </p:txBody>
      </p:sp>
      <p:pic>
        <p:nvPicPr>
          <p:cNvPr id="31" name="Picture 30">
            <a:extLst>
              <a:ext uri="{FF2B5EF4-FFF2-40B4-BE49-F238E27FC236}">
                <a16:creationId xmlns:a16="http://schemas.microsoft.com/office/drawing/2014/main" id="{74606A4A-6CF5-6FB7-5981-987A777FD933}"/>
              </a:ext>
            </a:extLst>
          </p:cNvPr>
          <p:cNvPicPr>
            <a:picLocks noChangeAspect="1"/>
          </p:cNvPicPr>
          <p:nvPr/>
        </p:nvPicPr>
        <p:blipFill rotWithShape="1">
          <a:blip r:embed="rId3"/>
          <a:srcRect l="29283" t="54985" r="26397" b="24400"/>
          <a:stretch/>
        </p:blipFill>
        <p:spPr>
          <a:xfrm>
            <a:off x="1138781" y="1189513"/>
            <a:ext cx="9576898" cy="2504447"/>
          </a:xfrm>
          <a:prstGeom prst="rect">
            <a:avLst/>
          </a:prstGeom>
        </p:spPr>
      </p:pic>
      <p:sp>
        <p:nvSpPr>
          <p:cNvPr id="32" name="Rectangle: Rounded Corners 31">
            <a:extLst>
              <a:ext uri="{FF2B5EF4-FFF2-40B4-BE49-F238E27FC236}">
                <a16:creationId xmlns:a16="http://schemas.microsoft.com/office/drawing/2014/main" id="{5BD33CD9-FACA-7FCC-23BF-DF6CA4D4C1AC}"/>
              </a:ext>
            </a:extLst>
          </p:cNvPr>
          <p:cNvSpPr/>
          <p:nvPr/>
        </p:nvSpPr>
        <p:spPr>
          <a:xfrm>
            <a:off x="481263" y="3994484"/>
            <a:ext cx="4957010" cy="1077218"/>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rPr>
              <a:t>1. Cho dầu ăn vào chảo, đun nóng.</a:t>
            </a:r>
          </a:p>
        </p:txBody>
      </p:sp>
      <p:sp>
        <p:nvSpPr>
          <p:cNvPr id="33" name="Rectangle: Rounded Corners 32">
            <a:extLst>
              <a:ext uri="{FF2B5EF4-FFF2-40B4-BE49-F238E27FC236}">
                <a16:creationId xmlns:a16="http://schemas.microsoft.com/office/drawing/2014/main" id="{38333309-6E18-5AAA-1DBA-E1848DA44889}"/>
              </a:ext>
            </a:extLst>
          </p:cNvPr>
          <p:cNvSpPr/>
          <p:nvPr/>
        </p:nvSpPr>
        <p:spPr>
          <a:xfrm>
            <a:off x="481263" y="5404310"/>
            <a:ext cx="4957010" cy="1077218"/>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rPr>
              <a:t>2. Cho hỗn hợp trứng + thịt vào chảo, rán vàng mặt dưới.</a:t>
            </a:r>
          </a:p>
        </p:txBody>
      </p:sp>
      <p:sp>
        <p:nvSpPr>
          <p:cNvPr id="34" name="Rectangle: Rounded Corners 33">
            <a:extLst>
              <a:ext uri="{FF2B5EF4-FFF2-40B4-BE49-F238E27FC236}">
                <a16:creationId xmlns:a16="http://schemas.microsoft.com/office/drawing/2014/main" id="{B0ABC36A-1033-F97D-3A52-1B8836D6EE34}"/>
              </a:ext>
            </a:extLst>
          </p:cNvPr>
          <p:cNvSpPr/>
          <p:nvPr/>
        </p:nvSpPr>
        <p:spPr>
          <a:xfrm>
            <a:off x="6723565" y="3994484"/>
            <a:ext cx="4957010" cy="1077218"/>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rPr>
              <a:t>3. Lật mặt còn lại, rán vàng.</a:t>
            </a:r>
          </a:p>
        </p:txBody>
      </p:sp>
      <p:sp>
        <p:nvSpPr>
          <p:cNvPr id="35" name="Rectangle: Rounded Corners 34">
            <a:extLst>
              <a:ext uri="{FF2B5EF4-FFF2-40B4-BE49-F238E27FC236}">
                <a16:creationId xmlns:a16="http://schemas.microsoft.com/office/drawing/2014/main" id="{B411872A-C8CF-D0F1-9527-E5936364A32F}"/>
              </a:ext>
            </a:extLst>
          </p:cNvPr>
          <p:cNvSpPr/>
          <p:nvPr/>
        </p:nvSpPr>
        <p:spPr>
          <a:xfrm>
            <a:off x="6723565" y="5404310"/>
            <a:ext cx="4957010" cy="1077218"/>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rPr>
              <a:t>4. Bày ra đĩa.</a:t>
            </a:r>
          </a:p>
        </p:txBody>
      </p:sp>
      <p:sp>
        <p:nvSpPr>
          <p:cNvPr id="36" name="Oval 35">
            <a:extLst>
              <a:ext uri="{FF2B5EF4-FFF2-40B4-BE49-F238E27FC236}">
                <a16:creationId xmlns:a16="http://schemas.microsoft.com/office/drawing/2014/main" id="{8289B57C-270B-2236-19E5-AA1F63A70B0C}"/>
              </a:ext>
            </a:extLst>
          </p:cNvPr>
          <p:cNvSpPr/>
          <p:nvPr/>
        </p:nvSpPr>
        <p:spPr>
          <a:xfrm>
            <a:off x="5438273" y="934038"/>
            <a:ext cx="577516" cy="510950"/>
          </a:xfrm>
          <a:prstGeom prst="ellipse">
            <a:avLst/>
          </a:prstGeom>
          <a:solidFill>
            <a:srgbClr val="FFFF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n w="0"/>
                <a:solidFill>
                  <a:srgbClr val="0070C0"/>
                </a:solidFill>
                <a:effectLst>
                  <a:outerShdw blurRad="38100" dist="19050" dir="2700000" algn="tl" rotWithShape="0">
                    <a:schemeClr val="dk1">
                      <a:alpha val="40000"/>
                    </a:schemeClr>
                  </a:outerShdw>
                </a:effectLst>
              </a:rPr>
              <a:t>1</a:t>
            </a:r>
          </a:p>
        </p:txBody>
      </p:sp>
      <p:sp>
        <p:nvSpPr>
          <p:cNvPr id="37" name="Oval 36">
            <a:extLst>
              <a:ext uri="{FF2B5EF4-FFF2-40B4-BE49-F238E27FC236}">
                <a16:creationId xmlns:a16="http://schemas.microsoft.com/office/drawing/2014/main" id="{E14378D5-E7DD-62D6-E228-3E044416E0C0}"/>
              </a:ext>
            </a:extLst>
          </p:cNvPr>
          <p:cNvSpPr/>
          <p:nvPr/>
        </p:nvSpPr>
        <p:spPr>
          <a:xfrm>
            <a:off x="1446159" y="2794922"/>
            <a:ext cx="577516" cy="510950"/>
          </a:xfrm>
          <a:prstGeom prst="ellipse">
            <a:avLst/>
          </a:prstGeom>
          <a:solidFill>
            <a:srgbClr val="FFFF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n w="0"/>
                <a:solidFill>
                  <a:srgbClr val="0070C0"/>
                </a:solidFill>
                <a:effectLst>
                  <a:outerShdw blurRad="38100" dist="19050" dir="2700000" algn="tl" rotWithShape="0">
                    <a:schemeClr val="dk1">
                      <a:alpha val="40000"/>
                    </a:schemeClr>
                  </a:outerShdw>
                </a:effectLst>
              </a:rPr>
              <a:t>2</a:t>
            </a:r>
          </a:p>
        </p:txBody>
      </p:sp>
      <p:sp>
        <p:nvSpPr>
          <p:cNvPr id="38" name="Oval 37">
            <a:extLst>
              <a:ext uri="{FF2B5EF4-FFF2-40B4-BE49-F238E27FC236}">
                <a16:creationId xmlns:a16="http://schemas.microsoft.com/office/drawing/2014/main" id="{5BB035C5-3577-E94B-534B-CD369DDF5693}"/>
              </a:ext>
            </a:extLst>
          </p:cNvPr>
          <p:cNvSpPr/>
          <p:nvPr/>
        </p:nvSpPr>
        <p:spPr>
          <a:xfrm>
            <a:off x="6434807" y="2794922"/>
            <a:ext cx="577516" cy="510950"/>
          </a:xfrm>
          <a:prstGeom prst="ellipse">
            <a:avLst/>
          </a:prstGeom>
          <a:solidFill>
            <a:srgbClr val="FFFF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n w="0"/>
                <a:solidFill>
                  <a:srgbClr val="0070C0"/>
                </a:solidFill>
                <a:effectLst>
                  <a:outerShdw blurRad="38100" dist="19050" dir="2700000" algn="tl" rotWithShape="0">
                    <a:schemeClr val="dk1">
                      <a:alpha val="40000"/>
                    </a:schemeClr>
                  </a:outerShdw>
                </a:effectLst>
              </a:rPr>
              <a:t>3</a:t>
            </a:r>
          </a:p>
        </p:txBody>
      </p:sp>
      <p:sp>
        <p:nvSpPr>
          <p:cNvPr id="39" name="Oval 38">
            <a:extLst>
              <a:ext uri="{FF2B5EF4-FFF2-40B4-BE49-F238E27FC236}">
                <a16:creationId xmlns:a16="http://schemas.microsoft.com/office/drawing/2014/main" id="{B6C18B4C-700E-2676-3B41-9990C485DBC5}"/>
              </a:ext>
            </a:extLst>
          </p:cNvPr>
          <p:cNvSpPr/>
          <p:nvPr/>
        </p:nvSpPr>
        <p:spPr>
          <a:xfrm>
            <a:off x="1044898" y="1522121"/>
            <a:ext cx="577516" cy="510950"/>
          </a:xfrm>
          <a:prstGeom prst="ellipse">
            <a:avLst/>
          </a:prstGeom>
          <a:solidFill>
            <a:srgbClr val="FFFF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n w="0"/>
                <a:solidFill>
                  <a:srgbClr val="0070C0"/>
                </a:solidFill>
                <a:effectLst>
                  <a:outerShdw blurRad="38100" dist="19050" dir="2700000" algn="tl" rotWithShape="0">
                    <a:schemeClr val="dk1">
                      <a:alpha val="40000"/>
                    </a:schemeClr>
                  </a:outerShdw>
                </a:effectLst>
              </a:rPr>
              <a:t>4</a:t>
            </a:r>
          </a:p>
        </p:txBody>
      </p:sp>
    </p:spTree>
    <p:extLst>
      <p:ext uri="{BB962C8B-B14F-4D97-AF65-F5344CB8AC3E}">
        <p14:creationId xmlns:p14="http://schemas.microsoft.com/office/powerpoint/2010/main" val="351245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37" grpId="0" animBg="1"/>
      <p:bldP spid="38" grpId="0" animBg="1"/>
      <p:bldP spid="3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ED5D7AE-150B-0285-AAE8-A6554AE0E42D}"/>
              </a:ext>
            </a:extLst>
          </p:cNvPr>
          <p:cNvSpPr>
            <a:spLocks noGrp="1"/>
          </p:cNvSpPr>
          <p:nvPr>
            <p:ph type="subTitle" idx="1"/>
          </p:nvPr>
        </p:nvSpPr>
        <p:spPr>
          <a:xfrm>
            <a:off x="1104005" y="1223251"/>
            <a:ext cx="8806958" cy="1082800"/>
          </a:xfrm>
        </p:spPr>
        <p:txBody>
          <a:bodyPr/>
          <a:lstStyle/>
          <a:p>
            <a:r>
              <a:rPr lang="en-US" sz="8800">
                <a:solidFill>
                  <a:srgbClr val="0070C0"/>
                </a:solidFill>
                <a:latin typeface="+mj-lt"/>
              </a:rPr>
              <a:t>VIẾT</a:t>
            </a:r>
          </a:p>
        </p:txBody>
      </p:sp>
      <p:pic>
        <p:nvPicPr>
          <p:cNvPr id="5" name="Picture 4" descr="Oxford Discover 1 - Final test | English - Quizizz">
            <a:extLst>
              <a:ext uri="{FF2B5EF4-FFF2-40B4-BE49-F238E27FC236}">
                <a16:creationId xmlns:a16="http://schemas.microsoft.com/office/drawing/2014/main" id="{69878666-7545-FD62-9339-4AFCA9E979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1442" y="3932261"/>
            <a:ext cx="3010396" cy="2925739"/>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2">
            <a:extLst>
              <a:ext uri="{FF2B5EF4-FFF2-40B4-BE49-F238E27FC236}">
                <a16:creationId xmlns:a16="http://schemas.microsoft.com/office/drawing/2014/main" id="{E7BBF4C2-52EA-8A49-9FEB-4D880F1A710B}"/>
              </a:ext>
            </a:extLst>
          </p:cNvPr>
          <p:cNvSpPr txBox="1">
            <a:spLocks/>
          </p:cNvSpPr>
          <p:nvPr/>
        </p:nvSpPr>
        <p:spPr>
          <a:xfrm>
            <a:off x="1104005" y="3390861"/>
            <a:ext cx="8806958" cy="1082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2"/>
              </a:buClr>
              <a:buSzPts val="1400"/>
              <a:buFont typeface="Nunito"/>
              <a:buNone/>
              <a:defRPr sz="1862" b="0" i="0" u="none" strike="noStrike" cap="none">
                <a:solidFill>
                  <a:schemeClr val="accent2"/>
                </a:solidFill>
                <a:latin typeface="Nunito"/>
                <a:ea typeface="Nunito"/>
                <a:cs typeface="Nunito"/>
                <a:sym typeface="Nunito"/>
              </a:defRPr>
            </a:lvl1pPr>
            <a:lvl2pPr marL="914400" marR="0" lvl="1" indent="-317500" algn="ctr" rtl="0">
              <a:lnSpc>
                <a:spcPct val="100000"/>
              </a:lnSpc>
              <a:spcBef>
                <a:spcPts val="0"/>
              </a:spcBef>
              <a:spcAft>
                <a:spcPts val="0"/>
              </a:spcAft>
              <a:buClr>
                <a:schemeClr val="accent2"/>
              </a:buClr>
              <a:buSzPts val="1400"/>
              <a:buFont typeface="Nunito"/>
              <a:buNone/>
              <a:defRPr sz="1862" b="0" i="0" u="none" strike="noStrike" cap="none">
                <a:solidFill>
                  <a:schemeClr val="accent2"/>
                </a:solidFill>
                <a:latin typeface="Nunito"/>
                <a:ea typeface="Nunito"/>
                <a:cs typeface="Nunito"/>
                <a:sym typeface="Nunito"/>
              </a:defRPr>
            </a:lvl2pPr>
            <a:lvl3pPr marL="1371600" marR="0" lvl="2" indent="-317500" algn="ctr" rtl="0">
              <a:lnSpc>
                <a:spcPct val="100000"/>
              </a:lnSpc>
              <a:spcBef>
                <a:spcPts val="0"/>
              </a:spcBef>
              <a:spcAft>
                <a:spcPts val="0"/>
              </a:spcAft>
              <a:buClr>
                <a:schemeClr val="accent2"/>
              </a:buClr>
              <a:buSzPts val="1400"/>
              <a:buFont typeface="Nunito"/>
              <a:buNone/>
              <a:defRPr sz="1862" b="0" i="0" u="none" strike="noStrike" cap="none">
                <a:solidFill>
                  <a:schemeClr val="accent2"/>
                </a:solidFill>
                <a:latin typeface="Nunito"/>
                <a:ea typeface="Nunito"/>
                <a:cs typeface="Nunito"/>
                <a:sym typeface="Nunito"/>
              </a:defRPr>
            </a:lvl3pPr>
            <a:lvl4pPr marL="1828800" marR="0" lvl="3" indent="-317500" algn="ctr" rtl="0">
              <a:lnSpc>
                <a:spcPct val="100000"/>
              </a:lnSpc>
              <a:spcBef>
                <a:spcPts val="0"/>
              </a:spcBef>
              <a:spcAft>
                <a:spcPts val="0"/>
              </a:spcAft>
              <a:buClr>
                <a:schemeClr val="accent2"/>
              </a:buClr>
              <a:buSzPts val="1400"/>
              <a:buFont typeface="Nunito"/>
              <a:buNone/>
              <a:defRPr sz="1862" b="0" i="0" u="none" strike="noStrike" cap="none">
                <a:solidFill>
                  <a:schemeClr val="accent2"/>
                </a:solidFill>
                <a:latin typeface="Nunito"/>
                <a:ea typeface="Nunito"/>
                <a:cs typeface="Nunito"/>
                <a:sym typeface="Nunito"/>
              </a:defRPr>
            </a:lvl4pPr>
            <a:lvl5pPr marL="2286000" marR="0" lvl="4" indent="-317500" algn="ctr" rtl="0">
              <a:lnSpc>
                <a:spcPct val="100000"/>
              </a:lnSpc>
              <a:spcBef>
                <a:spcPts val="0"/>
              </a:spcBef>
              <a:spcAft>
                <a:spcPts val="0"/>
              </a:spcAft>
              <a:buClr>
                <a:schemeClr val="accent2"/>
              </a:buClr>
              <a:buSzPts val="1400"/>
              <a:buFont typeface="Nunito"/>
              <a:buNone/>
              <a:defRPr sz="1862" b="0" i="0" u="none" strike="noStrike" cap="none">
                <a:solidFill>
                  <a:schemeClr val="accent2"/>
                </a:solidFill>
                <a:latin typeface="Nunito"/>
                <a:ea typeface="Nunito"/>
                <a:cs typeface="Nunito"/>
                <a:sym typeface="Nunito"/>
              </a:defRPr>
            </a:lvl5pPr>
            <a:lvl6pPr marL="2743200" marR="0" lvl="5" indent="-317500" algn="ctr" rtl="0">
              <a:lnSpc>
                <a:spcPct val="100000"/>
              </a:lnSpc>
              <a:spcBef>
                <a:spcPts val="0"/>
              </a:spcBef>
              <a:spcAft>
                <a:spcPts val="0"/>
              </a:spcAft>
              <a:buClr>
                <a:schemeClr val="accent2"/>
              </a:buClr>
              <a:buSzPts val="1400"/>
              <a:buFont typeface="Nunito"/>
              <a:buNone/>
              <a:defRPr sz="1862" b="0" i="0" u="none" strike="noStrike" cap="none">
                <a:solidFill>
                  <a:schemeClr val="accent2"/>
                </a:solidFill>
                <a:latin typeface="Nunito"/>
                <a:ea typeface="Nunito"/>
                <a:cs typeface="Nunito"/>
                <a:sym typeface="Nunito"/>
              </a:defRPr>
            </a:lvl6pPr>
            <a:lvl7pPr marL="3200400" marR="0" lvl="6" indent="-317500" algn="ctr" rtl="0">
              <a:lnSpc>
                <a:spcPct val="100000"/>
              </a:lnSpc>
              <a:spcBef>
                <a:spcPts val="0"/>
              </a:spcBef>
              <a:spcAft>
                <a:spcPts val="0"/>
              </a:spcAft>
              <a:buClr>
                <a:schemeClr val="accent2"/>
              </a:buClr>
              <a:buSzPts val="1400"/>
              <a:buFont typeface="Nunito"/>
              <a:buNone/>
              <a:defRPr sz="1862" b="0" i="0" u="none" strike="noStrike" cap="none">
                <a:solidFill>
                  <a:schemeClr val="accent2"/>
                </a:solidFill>
                <a:latin typeface="Nunito"/>
                <a:ea typeface="Nunito"/>
                <a:cs typeface="Nunito"/>
                <a:sym typeface="Nunito"/>
              </a:defRPr>
            </a:lvl7pPr>
            <a:lvl8pPr marL="3657600" marR="0" lvl="7" indent="-317500" algn="ctr" rtl="0">
              <a:lnSpc>
                <a:spcPct val="100000"/>
              </a:lnSpc>
              <a:spcBef>
                <a:spcPts val="0"/>
              </a:spcBef>
              <a:spcAft>
                <a:spcPts val="0"/>
              </a:spcAft>
              <a:buClr>
                <a:schemeClr val="accent2"/>
              </a:buClr>
              <a:buSzPts val="1400"/>
              <a:buFont typeface="Nunito"/>
              <a:buNone/>
              <a:defRPr sz="1862" b="0" i="0" u="none" strike="noStrike" cap="none">
                <a:solidFill>
                  <a:schemeClr val="accent2"/>
                </a:solidFill>
                <a:latin typeface="Nunito"/>
                <a:ea typeface="Nunito"/>
                <a:cs typeface="Nunito"/>
                <a:sym typeface="Nunito"/>
              </a:defRPr>
            </a:lvl8pPr>
            <a:lvl9pPr marL="4114800" marR="0" lvl="8" indent="-317500" algn="ctr" rtl="0">
              <a:lnSpc>
                <a:spcPct val="100000"/>
              </a:lnSpc>
              <a:spcBef>
                <a:spcPts val="0"/>
              </a:spcBef>
              <a:spcAft>
                <a:spcPts val="0"/>
              </a:spcAft>
              <a:buClr>
                <a:schemeClr val="accent2"/>
              </a:buClr>
              <a:buSzPts val="1400"/>
              <a:buFont typeface="Nunito"/>
              <a:buNone/>
              <a:defRPr sz="1862" b="0" i="0" u="none" strike="noStrike" cap="none">
                <a:solidFill>
                  <a:schemeClr val="accent2"/>
                </a:solidFill>
                <a:latin typeface="Nunito"/>
                <a:ea typeface="Nunito"/>
                <a:cs typeface="Nunito"/>
                <a:sym typeface="Nunito"/>
              </a:defRPr>
            </a:lvl9pPr>
          </a:lstStyle>
          <a:p>
            <a:r>
              <a:rPr lang="en-US" sz="8800">
                <a:solidFill>
                  <a:srgbClr val="002060"/>
                </a:solidFill>
                <a:latin typeface="+mj-lt"/>
              </a:rPr>
              <a:t>Ôn chữ viết hoa </a:t>
            </a:r>
          </a:p>
          <a:p>
            <a:r>
              <a:rPr lang="en-US" sz="8800">
                <a:solidFill>
                  <a:srgbClr val="002060"/>
                </a:solidFill>
                <a:latin typeface="+mj-lt"/>
              </a:rPr>
              <a:t>B, C</a:t>
            </a:r>
          </a:p>
        </p:txBody>
      </p:sp>
    </p:spTree>
    <p:extLst>
      <p:ext uri="{BB962C8B-B14F-4D97-AF65-F5344CB8AC3E}">
        <p14:creationId xmlns:p14="http://schemas.microsoft.com/office/powerpoint/2010/main" val="2602762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2DE954D-B07E-0AD5-4C26-73086ABB419D}"/>
              </a:ext>
            </a:extLst>
          </p:cNvPr>
          <p:cNvSpPr txBox="1"/>
          <p:nvPr/>
        </p:nvSpPr>
        <p:spPr>
          <a:xfrm>
            <a:off x="546212" y="1654972"/>
            <a:ext cx="11069413" cy="1446550"/>
          </a:xfrm>
          <a:prstGeom prst="rect">
            <a:avLst/>
          </a:prstGeom>
          <a:noFill/>
        </p:spPr>
        <p:txBody>
          <a:bodyPr wrap="square" rtlCol="0">
            <a:spAutoFit/>
          </a:bodyPr>
          <a:lstStyle/>
          <a:p>
            <a:pPr algn="ctr"/>
            <a:r>
              <a:rPr lang="en-US" sz="4400" b="1">
                <a:solidFill>
                  <a:srgbClr val="0070C0"/>
                </a:solidFill>
              </a:rPr>
              <a:t>THỬ TÀI</a:t>
            </a:r>
          </a:p>
          <a:p>
            <a:pPr algn="ctr"/>
            <a:r>
              <a:rPr lang="en-US" sz="4400" b="1">
                <a:solidFill>
                  <a:srgbClr val="0070C0"/>
                </a:solidFill>
              </a:rPr>
              <a:t>Lật mảnh ghép – đoán tên món ăn</a:t>
            </a:r>
          </a:p>
        </p:txBody>
      </p:sp>
      <p:pic>
        <p:nvPicPr>
          <p:cNvPr id="3" name="Picture 2">
            <a:extLst>
              <a:ext uri="{FF2B5EF4-FFF2-40B4-BE49-F238E27FC236}">
                <a16:creationId xmlns:a16="http://schemas.microsoft.com/office/drawing/2014/main" id="{7AC6917C-67FC-784B-E36D-B1EE5B1A7E19}"/>
              </a:ext>
            </a:extLst>
          </p:cNvPr>
          <p:cNvPicPr>
            <a:picLocks noChangeAspect="1"/>
          </p:cNvPicPr>
          <p:nvPr/>
        </p:nvPicPr>
        <p:blipFill>
          <a:blip r:embed="rId3"/>
          <a:stretch>
            <a:fillRect/>
          </a:stretch>
        </p:blipFill>
        <p:spPr>
          <a:xfrm>
            <a:off x="4009249" y="3564997"/>
            <a:ext cx="3276062" cy="3276062"/>
          </a:xfrm>
          <a:prstGeom prst="rect">
            <a:avLst/>
          </a:prstGeom>
        </p:spPr>
      </p:pic>
    </p:spTree>
    <p:extLst>
      <p:ext uri="{BB962C8B-B14F-4D97-AF65-F5344CB8AC3E}">
        <p14:creationId xmlns:p14="http://schemas.microsoft.com/office/powerpoint/2010/main" val="6541522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648518" y="342855"/>
            <a:ext cx="7612321" cy="747200"/>
          </a:xfrm>
        </p:spPr>
        <p:txBody>
          <a:bodyPr>
            <a:normAutofit/>
          </a:bodyPr>
          <a:lstStyle/>
          <a:p>
            <a:pPr algn="just"/>
            <a:r>
              <a:rPr lang="en-US" b="1">
                <a:latin typeface="Arial-Rounded" pitchFamily="34" charset="0"/>
                <a:ea typeface="Arial-Rounded" pitchFamily="34" charset="0"/>
                <a:cs typeface="Arial-Rounded" pitchFamily="34" charset="0"/>
              </a:rPr>
              <a:t>Quan sát chữ hoa </a:t>
            </a:r>
            <a:r>
              <a:rPr lang="en-US" b="1">
                <a:latin typeface="HP001 5 hàng" pitchFamily="34" charset="0"/>
                <a:ea typeface="Arial-Rounded" pitchFamily="34" charset="0"/>
                <a:cs typeface="Arial-Rounded" pitchFamily="34" charset="0"/>
              </a:rPr>
              <a:t>B</a:t>
            </a:r>
            <a:r>
              <a:rPr lang="en-US" b="1">
                <a:latin typeface="HP001 4 hàng" pitchFamily="34" charset="0"/>
                <a:ea typeface="Arial-Rounded" pitchFamily="34" charset="0"/>
                <a:cs typeface="Arial-Rounded" pitchFamily="34" charset="0"/>
              </a:rPr>
              <a:t> </a:t>
            </a:r>
            <a:r>
              <a:rPr lang="en-US">
                <a:latin typeface="Arial-Rounded" pitchFamily="34" charset="0"/>
                <a:ea typeface="Arial-Rounded" pitchFamily="34" charset="0"/>
                <a:cs typeface="Arial-Rounded" pitchFamily="34" charset="0"/>
              </a:rPr>
              <a:t>(cỡ chữ nhỏ)</a:t>
            </a:r>
            <a:endParaRPr lang="en-US" b="1">
              <a:latin typeface="HP001 4 hàng" pitchFamily="34" charset="0"/>
              <a:ea typeface="Arial-Rounded" pitchFamily="34" charset="0"/>
              <a:cs typeface="Arial-Rounded" pitchFamily="34" charset="0"/>
            </a:endParaRPr>
          </a:p>
        </p:txBody>
      </p:sp>
      <p:graphicFrame>
        <p:nvGraphicFramePr>
          <p:cNvPr id="17" name="Table 16"/>
          <p:cNvGraphicFramePr>
            <a:graphicFrameLocks noGrp="1"/>
          </p:cNvGraphicFramePr>
          <p:nvPr/>
        </p:nvGraphicFramePr>
        <p:xfrm>
          <a:off x="3418836" y="1742210"/>
          <a:ext cx="5120640" cy="3840480"/>
        </p:xfrm>
        <a:graphic>
          <a:graphicData uri="http://schemas.openxmlformats.org/drawingml/2006/table">
            <a:tbl>
              <a:tblPr firstRow="1" bandRow="1"/>
              <a:tblGrid>
                <a:gridCol w="640080">
                  <a:extLst>
                    <a:ext uri="{9D8B030D-6E8A-4147-A177-3AD203B41FA5}">
                      <a16:colId xmlns:a16="http://schemas.microsoft.com/office/drawing/2014/main" val="20000"/>
                    </a:ext>
                  </a:extLst>
                </a:gridCol>
                <a:gridCol w="640080">
                  <a:extLst>
                    <a:ext uri="{9D8B030D-6E8A-4147-A177-3AD203B41FA5}">
                      <a16:colId xmlns:a16="http://schemas.microsoft.com/office/drawing/2014/main" val="20001"/>
                    </a:ext>
                  </a:extLst>
                </a:gridCol>
                <a:gridCol w="640080">
                  <a:extLst>
                    <a:ext uri="{9D8B030D-6E8A-4147-A177-3AD203B41FA5}">
                      <a16:colId xmlns:a16="http://schemas.microsoft.com/office/drawing/2014/main" val="20002"/>
                    </a:ext>
                  </a:extLst>
                </a:gridCol>
                <a:gridCol w="640080">
                  <a:extLst>
                    <a:ext uri="{9D8B030D-6E8A-4147-A177-3AD203B41FA5}">
                      <a16:colId xmlns:a16="http://schemas.microsoft.com/office/drawing/2014/main" val="20003"/>
                    </a:ext>
                  </a:extLst>
                </a:gridCol>
                <a:gridCol w="640080">
                  <a:extLst>
                    <a:ext uri="{9D8B030D-6E8A-4147-A177-3AD203B41FA5}">
                      <a16:colId xmlns:a16="http://schemas.microsoft.com/office/drawing/2014/main" val="20004"/>
                    </a:ext>
                  </a:extLst>
                </a:gridCol>
                <a:gridCol w="640080">
                  <a:extLst>
                    <a:ext uri="{9D8B030D-6E8A-4147-A177-3AD203B41FA5}">
                      <a16:colId xmlns:a16="http://schemas.microsoft.com/office/drawing/2014/main" val="20005"/>
                    </a:ext>
                  </a:extLst>
                </a:gridCol>
                <a:gridCol w="640080">
                  <a:extLst>
                    <a:ext uri="{9D8B030D-6E8A-4147-A177-3AD203B41FA5}">
                      <a16:colId xmlns:a16="http://schemas.microsoft.com/office/drawing/2014/main" val="20006"/>
                    </a:ext>
                  </a:extLst>
                </a:gridCol>
                <a:gridCol w="640080">
                  <a:extLst>
                    <a:ext uri="{9D8B030D-6E8A-4147-A177-3AD203B41FA5}">
                      <a16:colId xmlns:a16="http://schemas.microsoft.com/office/drawing/2014/main" val="20007"/>
                    </a:ext>
                  </a:extLst>
                </a:gridCol>
              </a:tblGrid>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10005"/>
                  </a:ext>
                </a:extLst>
              </a:tr>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10000"/>
                  </a:ext>
                </a:extLst>
              </a:tr>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10001"/>
                  </a:ext>
                </a:extLst>
              </a:tr>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10002"/>
                  </a:ext>
                </a:extLst>
              </a:tr>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10003"/>
                  </a:ext>
                </a:extLst>
              </a:tr>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 name="TextBox 1"/>
          <p:cNvSpPr txBox="1"/>
          <p:nvPr/>
        </p:nvSpPr>
        <p:spPr>
          <a:xfrm>
            <a:off x="4622069" y="3556000"/>
            <a:ext cx="1661160" cy="2015936"/>
          </a:xfrm>
          <a:prstGeom prst="rect">
            <a:avLst/>
          </a:prstGeom>
          <a:noFill/>
        </p:spPr>
        <p:txBody>
          <a:bodyPr wrap="square" rtlCol="0">
            <a:spAutoFit/>
          </a:bodyPr>
          <a:lstStyle/>
          <a:p>
            <a:r>
              <a:rPr lang="en-US" sz="12500">
                <a:latin typeface="HP001 5 hàng" pitchFamily="34" charset="0"/>
                <a:ea typeface="HP001 4H" pitchFamily="34" charset="-127"/>
              </a:rPr>
              <a:t>B</a:t>
            </a:r>
          </a:p>
        </p:txBody>
      </p:sp>
      <p:sp>
        <p:nvSpPr>
          <p:cNvPr id="18" name="Rectangle 17"/>
          <p:cNvSpPr/>
          <p:nvPr/>
        </p:nvSpPr>
        <p:spPr>
          <a:xfrm>
            <a:off x="6627479" y="4292170"/>
            <a:ext cx="640080" cy="64008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 Rounded MT Bold" pitchFamily="34" charset="0"/>
              </a:rPr>
              <a:t>1</a:t>
            </a:r>
          </a:p>
        </p:txBody>
      </p:sp>
      <p:sp>
        <p:nvSpPr>
          <p:cNvPr id="19" name="Rectangle 18"/>
          <p:cNvSpPr/>
          <p:nvPr/>
        </p:nvSpPr>
        <p:spPr>
          <a:xfrm>
            <a:off x="6627479" y="3652090"/>
            <a:ext cx="640080" cy="64008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 Rounded MT Bold" pitchFamily="34" charset="0"/>
              </a:rPr>
              <a:t>2</a:t>
            </a:r>
          </a:p>
        </p:txBody>
      </p:sp>
      <p:sp>
        <p:nvSpPr>
          <p:cNvPr id="23" name="Rectangle 22"/>
          <p:cNvSpPr/>
          <p:nvPr/>
        </p:nvSpPr>
        <p:spPr>
          <a:xfrm>
            <a:off x="4707239" y="4933149"/>
            <a:ext cx="640080" cy="64008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 Rounded MT Bold" pitchFamily="34" charset="0"/>
              </a:rPr>
              <a:t>1</a:t>
            </a:r>
          </a:p>
        </p:txBody>
      </p:sp>
      <p:sp>
        <p:nvSpPr>
          <p:cNvPr id="24" name="Rectangle 23"/>
          <p:cNvSpPr/>
          <p:nvPr/>
        </p:nvSpPr>
        <p:spPr>
          <a:xfrm>
            <a:off x="5347319" y="4933149"/>
            <a:ext cx="640080" cy="64008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 Rounded MT Bold" pitchFamily="34" charset="0"/>
              </a:rPr>
              <a:t>2</a:t>
            </a:r>
          </a:p>
        </p:txBody>
      </p:sp>
      <p:grpSp>
        <p:nvGrpSpPr>
          <p:cNvPr id="31" name="Group 30"/>
          <p:cNvGrpSpPr/>
          <p:nvPr/>
        </p:nvGrpSpPr>
        <p:grpSpPr>
          <a:xfrm>
            <a:off x="5987399" y="4930535"/>
            <a:ext cx="640080" cy="642694"/>
            <a:chOff x="7328483" y="5517879"/>
            <a:chExt cx="640080" cy="642694"/>
          </a:xfrm>
        </p:grpSpPr>
        <p:sp>
          <p:nvSpPr>
            <p:cNvPr id="28" name="Rectangle 27"/>
            <p:cNvSpPr/>
            <p:nvPr/>
          </p:nvSpPr>
          <p:spPr>
            <a:xfrm>
              <a:off x="7328483" y="5520493"/>
              <a:ext cx="640080" cy="64008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Rounded MT Bold" pitchFamily="34" charset="0"/>
              </a:endParaRPr>
            </a:p>
          </p:txBody>
        </p:sp>
        <p:cxnSp>
          <p:nvCxnSpPr>
            <p:cNvPr id="30" name="Straight Connector 29"/>
            <p:cNvCxnSpPr/>
            <p:nvPr/>
          </p:nvCxnSpPr>
          <p:spPr>
            <a:xfrm>
              <a:off x="7498203" y="5517879"/>
              <a:ext cx="0" cy="6088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 name="Double Brace 34"/>
          <p:cNvSpPr/>
          <p:nvPr/>
        </p:nvSpPr>
        <p:spPr>
          <a:xfrm>
            <a:off x="6949979" y="3324487"/>
            <a:ext cx="1950339" cy="1606048"/>
          </a:xfrm>
          <a:custGeom>
            <a:avLst/>
            <a:gdLst>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917454 w 1069848"/>
              <a:gd name="connsiteY6" fmla="*/ 0 h 914400"/>
              <a:gd name="connsiteX7" fmla="*/ 993651 w 1069848"/>
              <a:gd name="connsiteY7" fmla="*/ 76197 h 914400"/>
              <a:gd name="connsiteX8" fmla="*/ 993651 w 1069848"/>
              <a:gd name="connsiteY8" fmla="*/ 381003 h 914400"/>
              <a:gd name="connsiteX9" fmla="*/ 1069848 w 1069848"/>
              <a:gd name="connsiteY9" fmla="*/ 457200 h 914400"/>
              <a:gd name="connsiteX10" fmla="*/ 993651 w 1069848"/>
              <a:gd name="connsiteY10" fmla="*/ 533397 h 914400"/>
              <a:gd name="connsiteX11" fmla="*/ 993651 w 1069848"/>
              <a:gd name="connsiteY11" fmla="*/ 838203 h 914400"/>
              <a:gd name="connsiteX12" fmla="*/ 917454 w 1069848"/>
              <a:gd name="connsiteY12"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917454 w 1069848"/>
              <a:gd name="connsiteY5" fmla="*/ 0 h 914400"/>
              <a:gd name="connsiteX6" fmla="*/ 993651 w 1069848"/>
              <a:gd name="connsiteY6" fmla="*/ 76197 h 914400"/>
              <a:gd name="connsiteX7" fmla="*/ 993651 w 1069848"/>
              <a:gd name="connsiteY7" fmla="*/ 381003 h 914400"/>
              <a:gd name="connsiteX8" fmla="*/ 1069848 w 1069848"/>
              <a:gd name="connsiteY8" fmla="*/ 457200 h 914400"/>
              <a:gd name="connsiteX9" fmla="*/ 993651 w 1069848"/>
              <a:gd name="connsiteY9" fmla="*/ 533397 h 914400"/>
              <a:gd name="connsiteX10" fmla="*/ 993651 w 1069848"/>
              <a:gd name="connsiteY10" fmla="*/ 838203 h 914400"/>
              <a:gd name="connsiteX11" fmla="*/ 917454 w 1069848"/>
              <a:gd name="connsiteY11"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76197 w 1069848"/>
              <a:gd name="connsiteY3" fmla="*/ 381003 h 914400"/>
              <a:gd name="connsiteX4" fmla="*/ 917454 w 1069848"/>
              <a:gd name="connsiteY4" fmla="*/ 0 h 914400"/>
              <a:gd name="connsiteX5" fmla="*/ 993651 w 1069848"/>
              <a:gd name="connsiteY5" fmla="*/ 76197 h 914400"/>
              <a:gd name="connsiteX6" fmla="*/ 993651 w 1069848"/>
              <a:gd name="connsiteY6" fmla="*/ 381003 h 914400"/>
              <a:gd name="connsiteX7" fmla="*/ 1069848 w 1069848"/>
              <a:gd name="connsiteY7" fmla="*/ 457200 h 914400"/>
              <a:gd name="connsiteX8" fmla="*/ 993651 w 1069848"/>
              <a:gd name="connsiteY8" fmla="*/ 533397 h 914400"/>
              <a:gd name="connsiteX9" fmla="*/ 993651 w 1069848"/>
              <a:gd name="connsiteY9" fmla="*/ 838203 h 914400"/>
              <a:gd name="connsiteX10" fmla="*/ 917454 w 1069848"/>
              <a:gd name="connsiteY10"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381003 h 914400"/>
              <a:gd name="connsiteX3" fmla="*/ 917454 w 1069848"/>
              <a:gd name="connsiteY3" fmla="*/ 0 h 914400"/>
              <a:gd name="connsiteX4" fmla="*/ 993651 w 1069848"/>
              <a:gd name="connsiteY4" fmla="*/ 76197 h 914400"/>
              <a:gd name="connsiteX5" fmla="*/ 993651 w 1069848"/>
              <a:gd name="connsiteY5" fmla="*/ 381003 h 914400"/>
              <a:gd name="connsiteX6" fmla="*/ 1069848 w 1069848"/>
              <a:gd name="connsiteY6" fmla="*/ 457200 h 914400"/>
              <a:gd name="connsiteX7" fmla="*/ 993651 w 1069848"/>
              <a:gd name="connsiteY7" fmla="*/ 533397 h 914400"/>
              <a:gd name="connsiteX8" fmla="*/ 993651 w 1069848"/>
              <a:gd name="connsiteY8" fmla="*/ 838203 h 914400"/>
              <a:gd name="connsiteX9" fmla="*/ 917454 w 1069848"/>
              <a:gd name="connsiteY9"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381003 h 914400"/>
              <a:gd name="connsiteX2" fmla="*/ 917454 w 1069848"/>
              <a:gd name="connsiteY2" fmla="*/ 0 h 914400"/>
              <a:gd name="connsiteX3" fmla="*/ 993651 w 1069848"/>
              <a:gd name="connsiteY3" fmla="*/ 76197 h 914400"/>
              <a:gd name="connsiteX4" fmla="*/ 993651 w 1069848"/>
              <a:gd name="connsiteY4" fmla="*/ 381003 h 914400"/>
              <a:gd name="connsiteX5" fmla="*/ 1069848 w 1069848"/>
              <a:gd name="connsiteY5" fmla="*/ 457200 h 914400"/>
              <a:gd name="connsiteX6" fmla="*/ 993651 w 1069848"/>
              <a:gd name="connsiteY6" fmla="*/ 533397 h 914400"/>
              <a:gd name="connsiteX7" fmla="*/ 993651 w 1069848"/>
              <a:gd name="connsiteY7" fmla="*/ 838203 h 914400"/>
              <a:gd name="connsiteX8" fmla="*/ 917454 w 1069848"/>
              <a:gd name="connsiteY8"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917454 w 1069848"/>
              <a:gd name="connsiteY0" fmla="*/ 0 h 914400"/>
              <a:gd name="connsiteX1" fmla="*/ 993651 w 1069848"/>
              <a:gd name="connsiteY1" fmla="*/ 76197 h 914400"/>
              <a:gd name="connsiteX2" fmla="*/ 993651 w 1069848"/>
              <a:gd name="connsiteY2" fmla="*/ 381003 h 914400"/>
              <a:gd name="connsiteX3" fmla="*/ 1069848 w 1069848"/>
              <a:gd name="connsiteY3" fmla="*/ 457200 h 914400"/>
              <a:gd name="connsiteX4" fmla="*/ 993651 w 1069848"/>
              <a:gd name="connsiteY4" fmla="*/ 533397 h 914400"/>
              <a:gd name="connsiteX5" fmla="*/ 993651 w 1069848"/>
              <a:gd name="connsiteY5" fmla="*/ 838203 h 914400"/>
              <a:gd name="connsiteX6" fmla="*/ 917454 w 1069848"/>
              <a:gd name="connsiteY6"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848" h="914400" stroke="0" extrusionOk="0">
                <a:moveTo>
                  <a:pt x="152394" y="914400"/>
                </a:moveTo>
                <a:cubicBezTo>
                  <a:pt x="110312" y="914400"/>
                  <a:pt x="76197" y="880285"/>
                  <a:pt x="76197" y="838203"/>
                </a:cubicBezTo>
                <a:lnTo>
                  <a:pt x="76197" y="533397"/>
                </a:lnTo>
                <a:cubicBezTo>
                  <a:pt x="76197" y="491315"/>
                  <a:pt x="42082" y="457200"/>
                  <a:pt x="0" y="457200"/>
                </a:cubicBezTo>
                <a:cubicBezTo>
                  <a:pt x="42082" y="457200"/>
                  <a:pt x="76197" y="423085"/>
                  <a:pt x="76197" y="381003"/>
                </a:cubicBezTo>
                <a:lnTo>
                  <a:pt x="76197" y="76197"/>
                </a:lnTo>
                <a:cubicBezTo>
                  <a:pt x="76197" y="34115"/>
                  <a:pt x="110312" y="0"/>
                  <a:pt x="152394" y="0"/>
                </a:cubicBezTo>
                <a:lnTo>
                  <a:pt x="917454" y="0"/>
                </a:ln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lnTo>
                  <a:pt x="152394" y="914400"/>
                </a:lnTo>
                <a:close/>
              </a:path>
              <a:path w="1069848" h="914400" fill="none">
                <a:moveTo>
                  <a:pt x="917454" y="0"/>
                </a:move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TextBox 35"/>
          <p:cNvSpPr txBox="1"/>
          <p:nvPr/>
        </p:nvSpPr>
        <p:spPr>
          <a:xfrm>
            <a:off x="8900318" y="3067050"/>
            <a:ext cx="2057401" cy="2123658"/>
          </a:xfrm>
          <a:prstGeom prst="rect">
            <a:avLst/>
          </a:prstGeom>
          <a:noFill/>
        </p:spPr>
        <p:txBody>
          <a:bodyPr wrap="square" rtlCol="0">
            <a:spAutoFit/>
          </a:bodyPr>
          <a:lstStyle/>
          <a:p>
            <a:pPr algn="ctr"/>
            <a:r>
              <a:rPr lang="en-US" sz="4400">
                <a:solidFill>
                  <a:srgbClr val="002060"/>
                </a:solidFill>
                <a:latin typeface="Arial-Rounded" pitchFamily="34" charset="0"/>
                <a:ea typeface="Arial-Rounded" pitchFamily="34" charset="0"/>
                <a:cs typeface="Arial-Rounded" pitchFamily="34" charset="0"/>
              </a:rPr>
              <a:t>Độ cao 2 ô li rưỡi</a:t>
            </a:r>
          </a:p>
        </p:txBody>
      </p:sp>
      <p:sp>
        <p:nvSpPr>
          <p:cNvPr id="37" name="Double Brace 34"/>
          <p:cNvSpPr/>
          <p:nvPr/>
        </p:nvSpPr>
        <p:spPr>
          <a:xfrm rot="5400000">
            <a:off x="4773606" y="4224427"/>
            <a:ext cx="1611850" cy="1750295"/>
          </a:xfrm>
          <a:custGeom>
            <a:avLst/>
            <a:gdLst>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917454 w 1069848"/>
              <a:gd name="connsiteY6" fmla="*/ 0 h 914400"/>
              <a:gd name="connsiteX7" fmla="*/ 993651 w 1069848"/>
              <a:gd name="connsiteY7" fmla="*/ 76197 h 914400"/>
              <a:gd name="connsiteX8" fmla="*/ 993651 w 1069848"/>
              <a:gd name="connsiteY8" fmla="*/ 381003 h 914400"/>
              <a:gd name="connsiteX9" fmla="*/ 1069848 w 1069848"/>
              <a:gd name="connsiteY9" fmla="*/ 457200 h 914400"/>
              <a:gd name="connsiteX10" fmla="*/ 993651 w 1069848"/>
              <a:gd name="connsiteY10" fmla="*/ 533397 h 914400"/>
              <a:gd name="connsiteX11" fmla="*/ 993651 w 1069848"/>
              <a:gd name="connsiteY11" fmla="*/ 838203 h 914400"/>
              <a:gd name="connsiteX12" fmla="*/ 917454 w 1069848"/>
              <a:gd name="connsiteY12"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917454 w 1069848"/>
              <a:gd name="connsiteY5" fmla="*/ 0 h 914400"/>
              <a:gd name="connsiteX6" fmla="*/ 993651 w 1069848"/>
              <a:gd name="connsiteY6" fmla="*/ 76197 h 914400"/>
              <a:gd name="connsiteX7" fmla="*/ 993651 w 1069848"/>
              <a:gd name="connsiteY7" fmla="*/ 381003 h 914400"/>
              <a:gd name="connsiteX8" fmla="*/ 1069848 w 1069848"/>
              <a:gd name="connsiteY8" fmla="*/ 457200 h 914400"/>
              <a:gd name="connsiteX9" fmla="*/ 993651 w 1069848"/>
              <a:gd name="connsiteY9" fmla="*/ 533397 h 914400"/>
              <a:gd name="connsiteX10" fmla="*/ 993651 w 1069848"/>
              <a:gd name="connsiteY10" fmla="*/ 838203 h 914400"/>
              <a:gd name="connsiteX11" fmla="*/ 917454 w 1069848"/>
              <a:gd name="connsiteY11"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76197 w 1069848"/>
              <a:gd name="connsiteY3" fmla="*/ 381003 h 914400"/>
              <a:gd name="connsiteX4" fmla="*/ 917454 w 1069848"/>
              <a:gd name="connsiteY4" fmla="*/ 0 h 914400"/>
              <a:gd name="connsiteX5" fmla="*/ 993651 w 1069848"/>
              <a:gd name="connsiteY5" fmla="*/ 76197 h 914400"/>
              <a:gd name="connsiteX6" fmla="*/ 993651 w 1069848"/>
              <a:gd name="connsiteY6" fmla="*/ 381003 h 914400"/>
              <a:gd name="connsiteX7" fmla="*/ 1069848 w 1069848"/>
              <a:gd name="connsiteY7" fmla="*/ 457200 h 914400"/>
              <a:gd name="connsiteX8" fmla="*/ 993651 w 1069848"/>
              <a:gd name="connsiteY8" fmla="*/ 533397 h 914400"/>
              <a:gd name="connsiteX9" fmla="*/ 993651 w 1069848"/>
              <a:gd name="connsiteY9" fmla="*/ 838203 h 914400"/>
              <a:gd name="connsiteX10" fmla="*/ 917454 w 1069848"/>
              <a:gd name="connsiteY10"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381003 h 914400"/>
              <a:gd name="connsiteX3" fmla="*/ 917454 w 1069848"/>
              <a:gd name="connsiteY3" fmla="*/ 0 h 914400"/>
              <a:gd name="connsiteX4" fmla="*/ 993651 w 1069848"/>
              <a:gd name="connsiteY4" fmla="*/ 76197 h 914400"/>
              <a:gd name="connsiteX5" fmla="*/ 993651 w 1069848"/>
              <a:gd name="connsiteY5" fmla="*/ 381003 h 914400"/>
              <a:gd name="connsiteX6" fmla="*/ 1069848 w 1069848"/>
              <a:gd name="connsiteY6" fmla="*/ 457200 h 914400"/>
              <a:gd name="connsiteX7" fmla="*/ 993651 w 1069848"/>
              <a:gd name="connsiteY7" fmla="*/ 533397 h 914400"/>
              <a:gd name="connsiteX8" fmla="*/ 993651 w 1069848"/>
              <a:gd name="connsiteY8" fmla="*/ 838203 h 914400"/>
              <a:gd name="connsiteX9" fmla="*/ 917454 w 1069848"/>
              <a:gd name="connsiteY9"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381003 h 914400"/>
              <a:gd name="connsiteX2" fmla="*/ 917454 w 1069848"/>
              <a:gd name="connsiteY2" fmla="*/ 0 h 914400"/>
              <a:gd name="connsiteX3" fmla="*/ 993651 w 1069848"/>
              <a:gd name="connsiteY3" fmla="*/ 76197 h 914400"/>
              <a:gd name="connsiteX4" fmla="*/ 993651 w 1069848"/>
              <a:gd name="connsiteY4" fmla="*/ 381003 h 914400"/>
              <a:gd name="connsiteX5" fmla="*/ 1069848 w 1069848"/>
              <a:gd name="connsiteY5" fmla="*/ 457200 h 914400"/>
              <a:gd name="connsiteX6" fmla="*/ 993651 w 1069848"/>
              <a:gd name="connsiteY6" fmla="*/ 533397 h 914400"/>
              <a:gd name="connsiteX7" fmla="*/ 993651 w 1069848"/>
              <a:gd name="connsiteY7" fmla="*/ 838203 h 914400"/>
              <a:gd name="connsiteX8" fmla="*/ 917454 w 1069848"/>
              <a:gd name="connsiteY8"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917454 w 1069848"/>
              <a:gd name="connsiteY0" fmla="*/ 0 h 914400"/>
              <a:gd name="connsiteX1" fmla="*/ 993651 w 1069848"/>
              <a:gd name="connsiteY1" fmla="*/ 76197 h 914400"/>
              <a:gd name="connsiteX2" fmla="*/ 993651 w 1069848"/>
              <a:gd name="connsiteY2" fmla="*/ 381003 h 914400"/>
              <a:gd name="connsiteX3" fmla="*/ 1069848 w 1069848"/>
              <a:gd name="connsiteY3" fmla="*/ 457200 h 914400"/>
              <a:gd name="connsiteX4" fmla="*/ 993651 w 1069848"/>
              <a:gd name="connsiteY4" fmla="*/ 533397 h 914400"/>
              <a:gd name="connsiteX5" fmla="*/ 993651 w 1069848"/>
              <a:gd name="connsiteY5" fmla="*/ 838203 h 914400"/>
              <a:gd name="connsiteX6" fmla="*/ 917454 w 1069848"/>
              <a:gd name="connsiteY6"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848" h="914400" stroke="0" extrusionOk="0">
                <a:moveTo>
                  <a:pt x="152394" y="914400"/>
                </a:moveTo>
                <a:cubicBezTo>
                  <a:pt x="110312" y="914400"/>
                  <a:pt x="76197" y="880285"/>
                  <a:pt x="76197" y="838203"/>
                </a:cubicBezTo>
                <a:lnTo>
                  <a:pt x="76197" y="533397"/>
                </a:lnTo>
                <a:cubicBezTo>
                  <a:pt x="76197" y="491315"/>
                  <a:pt x="42082" y="457200"/>
                  <a:pt x="0" y="457200"/>
                </a:cubicBezTo>
                <a:cubicBezTo>
                  <a:pt x="42082" y="457200"/>
                  <a:pt x="76197" y="423085"/>
                  <a:pt x="76197" y="381003"/>
                </a:cubicBezTo>
                <a:lnTo>
                  <a:pt x="76197" y="76197"/>
                </a:lnTo>
                <a:cubicBezTo>
                  <a:pt x="76197" y="34115"/>
                  <a:pt x="110312" y="0"/>
                  <a:pt x="152394" y="0"/>
                </a:cubicBezTo>
                <a:lnTo>
                  <a:pt x="917454" y="0"/>
                </a:ln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lnTo>
                  <a:pt x="152394" y="914400"/>
                </a:lnTo>
                <a:close/>
              </a:path>
              <a:path w="1069848" h="914400" fill="none">
                <a:moveTo>
                  <a:pt x="917454" y="0"/>
                </a:move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p:cNvSpPr txBox="1"/>
          <p:nvPr/>
        </p:nvSpPr>
        <p:spPr>
          <a:xfrm>
            <a:off x="3368579" y="5821859"/>
            <a:ext cx="4864146" cy="769441"/>
          </a:xfrm>
          <a:prstGeom prst="rect">
            <a:avLst/>
          </a:prstGeom>
          <a:noFill/>
        </p:spPr>
        <p:txBody>
          <a:bodyPr wrap="square" rtlCol="0">
            <a:spAutoFit/>
          </a:bodyPr>
          <a:lstStyle/>
          <a:p>
            <a:pPr algn="ctr"/>
            <a:r>
              <a:rPr lang="en-US" sz="4400">
                <a:solidFill>
                  <a:srgbClr val="002060"/>
                </a:solidFill>
                <a:latin typeface="Arial-Rounded" pitchFamily="34" charset="0"/>
                <a:ea typeface="Arial-Rounded" pitchFamily="34" charset="0"/>
                <a:cs typeface="Arial-Rounded" pitchFamily="34" charset="0"/>
              </a:rPr>
              <a:t>Độ rộng hơn 2 ô li</a:t>
            </a:r>
          </a:p>
        </p:txBody>
      </p:sp>
      <p:grpSp>
        <p:nvGrpSpPr>
          <p:cNvPr id="41" name="Group 40"/>
          <p:cNvGrpSpPr/>
          <p:nvPr/>
        </p:nvGrpSpPr>
        <p:grpSpPr>
          <a:xfrm rot="16200000">
            <a:off x="6627479" y="3024732"/>
            <a:ext cx="640080" cy="640080"/>
            <a:chOff x="7328483" y="5520493"/>
            <a:chExt cx="640080" cy="640080"/>
          </a:xfrm>
        </p:grpSpPr>
        <p:sp>
          <p:nvSpPr>
            <p:cNvPr id="42" name="Rectangle 41"/>
            <p:cNvSpPr/>
            <p:nvPr/>
          </p:nvSpPr>
          <p:spPr>
            <a:xfrm>
              <a:off x="7328483" y="5520493"/>
              <a:ext cx="640080" cy="64008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Rounded MT Bold" pitchFamily="34" charset="0"/>
              </a:endParaRPr>
            </a:p>
          </p:txBody>
        </p:sp>
        <p:cxnSp>
          <p:nvCxnSpPr>
            <p:cNvPr id="43" name="Straight Connector 42"/>
            <p:cNvCxnSpPr/>
            <p:nvPr/>
          </p:nvCxnSpPr>
          <p:spPr>
            <a:xfrm>
              <a:off x="7641100" y="5536731"/>
              <a:ext cx="0" cy="6088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6008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3" grpId="0" animBg="1"/>
      <p:bldP spid="24" grpId="0" animBg="1"/>
      <p:bldP spid="35" grpId="0" animBg="1"/>
      <p:bldP spid="36" grpId="0"/>
      <p:bldP spid="37" grpId="0" animBg="1"/>
      <p:bldP spid="3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mp4">
            <a:hlinkClick r:id="" action="ppaction://media"/>
            <a:extLst>
              <a:ext uri="{FF2B5EF4-FFF2-40B4-BE49-F238E27FC236}">
                <a16:creationId xmlns:a16="http://schemas.microsoft.com/office/drawing/2014/main" id="{3EF26A96-4410-14BB-9617-7EE147B9548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97191" y="240632"/>
            <a:ext cx="6767455" cy="6767455"/>
          </a:xfrm>
          <a:prstGeom prst="rect">
            <a:avLst/>
          </a:prstGeom>
        </p:spPr>
      </p:pic>
    </p:spTree>
    <p:extLst>
      <p:ext uri="{BB962C8B-B14F-4D97-AF65-F5344CB8AC3E}">
        <p14:creationId xmlns:p14="http://schemas.microsoft.com/office/powerpoint/2010/main" val="217498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821318" y="492692"/>
            <a:ext cx="7612321" cy="747200"/>
          </a:xfrm>
        </p:spPr>
        <p:txBody>
          <a:bodyPr>
            <a:normAutofit/>
          </a:bodyPr>
          <a:lstStyle/>
          <a:p>
            <a:pPr algn="just"/>
            <a:r>
              <a:rPr lang="en-US" b="1">
                <a:latin typeface="Arial-Rounded" pitchFamily="34" charset="0"/>
                <a:ea typeface="Arial-Rounded" pitchFamily="34" charset="0"/>
                <a:cs typeface="Arial-Rounded" pitchFamily="34" charset="0"/>
              </a:rPr>
              <a:t>Quan sát chữ hoa </a:t>
            </a:r>
            <a:r>
              <a:rPr lang="en-US" b="1">
                <a:latin typeface="HP001 5 hàng" pitchFamily="34" charset="0"/>
                <a:ea typeface="Arial-Rounded" pitchFamily="34" charset="0"/>
                <a:cs typeface="Arial-Rounded" pitchFamily="34" charset="0"/>
              </a:rPr>
              <a:t>C</a:t>
            </a:r>
            <a:r>
              <a:rPr lang="en-US" b="1">
                <a:latin typeface="HP001 4 hàng" pitchFamily="34" charset="0"/>
                <a:ea typeface="Arial-Rounded" pitchFamily="34" charset="0"/>
                <a:cs typeface="Arial-Rounded" pitchFamily="34" charset="0"/>
              </a:rPr>
              <a:t> </a:t>
            </a:r>
            <a:r>
              <a:rPr lang="en-US">
                <a:latin typeface="Arial-Rounded" pitchFamily="34" charset="0"/>
                <a:ea typeface="Arial-Rounded" pitchFamily="34" charset="0"/>
                <a:cs typeface="Arial-Rounded" pitchFamily="34" charset="0"/>
              </a:rPr>
              <a:t>(cỡ chữ nhỏ)</a:t>
            </a:r>
            <a:endParaRPr lang="en-US" b="1">
              <a:latin typeface="HP001 4 hàng" pitchFamily="34" charset="0"/>
              <a:ea typeface="Arial-Rounded" pitchFamily="34" charset="0"/>
              <a:cs typeface="Arial-Rounded" pitchFamily="34" charset="0"/>
            </a:endParaRPr>
          </a:p>
        </p:txBody>
      </p:sp>
      <p:graphicFrame>
        <p:nvGraphicFramePr>
          <p:cNvPr id="17" name="Table 16"/>
          <p:cNvGraphicFramePr>
            <a:graphicFrameLocks noGrp="1"/>
          </p:cNvGraphicFramePr>
          <p:nvPr/>
        </p:nvGraphicFramePr>
        <p:xfrm>
          <a:off x="3418836" y="1742210"/>
          <a:ext cx="5120640" cy="3840480"/>
        </p:xfrm>
        <a:graphic>
          <a:graphicData uri="http://schemas.openxmlformats.org/drawingml/2006/table">
            <a:tbl>
              <a:tblPr firstRow="1" bandRow="1"/>
              <a:tblGrid>
                <a:gridCol w="640080">
                  <a:extLst>
                    <a:ext uri="{9D8B030D-6E8A-4147-A177-3AD203B41FA5}">
                      <a16:colId xmlns:a16="http://schemas.microsoft.com/office/drawing/2014/main" val="20000"/>
                    </a:ext>
                  </a:extLst>
                </a:gridCol>
                <a:gridCol w="640080">
                  <a:extLst>
                    <a:ext uri="{9D8B030D-6E8A-4147-A177-3AD203B41FA5}">
                      <a16:colId xmlns:a16="http://schemas.microsoft.com/office/drawing/2014/main" val="20001"/>
                    </a:ext>
                  </a:extLst>
                </a:gridCol>
                <a:gridCol w="640080">
                  <a:extLst>
                    <a:ext uri="{9D8B030D-6E8A-4147-A177-3AD203B41FA5}">
                      <a16:colId xmlns:a16="http://schemas.microsoft.com/office/drawing/2014/main" val="20002"/>
                    </a:ext>
                  </a:extLst>
                </a:gridCol>
                <a:gridCol w="640080">
                  <a:extLst>
                    <a:ext uri="{9D8B030D-6E8A-4147-A177-3AD203B41FA5}">
                      <a16:colId xmlns:a16="http://schemas.microsoft.com/office/drawing/2014/main" val="20003"/>
                    </a:ext>
                  </a:extLst>
                </a:gridCol>
                <a:gridCol w="640080">
                  <a:extLst>
                    <a:ext uri="{9D8B030D-6E8A-4147-A177-3AD203B41FA5}">
                      <a16:colId xmlns:a16="http://schemas.microsoft.com/office/drawing/2014/main" val="20004"/>
                    </a:ext>
                  </a:extLst>
                </a:gridCol>
                <a:gridCol w="640080">
                  <a:extLst>
                    <a:ext uri="{9D8B030D-6E8A-4147-A177-3AD203B41FA5}">
                      <a16:colId xmlns:a16="http://schemas.microsoft.com/office/drawing/2014/main" val="20005"/>
                    </a:ext>
                  </a:extLst>
                </a:gridCol>
                <a:gridCol w="640080">
                  <a:extLst>
                    <a:ext uri="{9D8B030D-6E8A-4147-A177-3AD203B41FA5}">
                      <a16:colId xmlns:a16="http://schemas.microsoft.com/office/drawing/2014/main" val="20006"/>
                    </a:ext>
                  </a:extLst>
                </a:gridCol>
                <a:gridCol w="640080">
                  <a:extLst>
                    <a:ext uri="{9D8B030D-6E8A-4147-A177-3AD203B41FA5}">
                      <a16:colId xmlns:a16="http://schemas.microsoft.com/office/drawing/2014/main" val="20007"/>
                    </a:ext>
                  </a:extLst>
                </a:gridCol>
              </a:tblGrid>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10005"/>
                  </a:ext>
                </a:extLst>
              </a:tr>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10000"/>
                  </a:ext>
                </a:extLst>
              </a:tr>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10001"/>
                  </a:ext>
                </a:extLst>
              </a:tr>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10002"/>
                  </a:ext>
                </a:extLst>
              </a:tr>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10003"/>
                  </a:ext>
                </a:extLst>
              </a:tr>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 name="TextBox 1"/>
          <p:cNvSpPr txBox="1"/>
          <p:nvPr/>
        </p:nvSpPr>
        <p:spPr>
          <a:xfrm>
            <a:off x="4622069" y="3556000"/>
            <a:ext cx="1661160" cy="2015936"/>
          </a:xfrm>
          <a:prstGeom prst="rect">
            <a:avLst/>
          </a:prstGeom>
          <a:noFill/>
        </p:spPr>
        <p:txBody>
          <a:bodyPr wrap="square" rtlCol="0">
            <a:spAutoFit/>
          </a:bodyPr>
          <a:lstStyle/>
          <a:p>
            <a:r>
              <a:rPr lang="en-US" sz="12500">
                <a:latin typeface="HP001 5 hàng" pitchFamily="34" charset="0"/>
                <a:ea typeface="HP001 4H" pitchFamily="34" charset="-127"/>
              </a:rPr>
              <a:t>C</a:t>
            </a:r>
          </a:p>
        </p:txBody>
      </p:sp>
      <p:sp>
        <p:nvSpPr>
          <p:cNvPr id="18" name="Rectangle 17"/>
          <p:cNvSpPr/>
          <p:nvPr/>
        </p:nvSpPr>
        <p:spPr>
          <a:xfrm>
            <a:off x="6627479" y="4292170"/>
            <a:ext cx="640080" cy="64008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 Rounded MT Bold" pitchFamily="34" charset="0"/>
              </a:rPr>
              <a:t>1</a:t>
            </a:r>
          </a:p>
        </p:txBody>
      </p:sp>
      <p:sp>
        <p:nvSpPr>
          <p:cNvPr id="19" name="Rectangle 18"/>
          <p:cNvSpPr/>
          <p:nvPr/>
        </p:nvSpPr>
        <p:spPr>
          <a:xfrm>
            <a:off x="6627479" y="3652090"/>
            <a:ext cx="640080" cy="64008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 Rounded MT Bold" pitchFamily="34" charset="0"/>
              </a:rPr>
              <a:t>2</a:t>
            </a:r>
          </a:p>
        </p:txBody>
      </p:sp>
      <p:sp>
        <p:nvSpPr>
          <p:cNvPr id="23" name="Rectangle 22"/>
          <p:cNvSpPr/>
          <p:nvPr/>
        </p:nvSpPr>
        <p:spPr>
          <a:xfrm>
            <a:off x="4707239" y="4933149"/>
            <a:ext cx="640080" cy="64008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 Rounded MT Bold" pitchFamily="34" charset="0"/>
              </a:rPr>
              <a:t>1</a:t>
            </a:r>
          </a:p>
        </p:txBody>
      </p:sp>
      <p:sp>
        <p:nvSpPr>
          <p:cNvPr id="24" name="Rectangle 23"/>
          <p:cNvSpPr/>
          <p:nvPr/>
        </p:nvSpPr>
        <p:spPr>
          <a:xfrm>
            <a:off x="5347319" y="4933149"/>
            <a:ext cx="640080" cy="64008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 Rounded MT Bold" pitchFamily="34" charset="0"/>
              </a:rPr>
              <a:t>2</a:t>
            </a:r>
          </a:p>
        </p:txBody>
      </p:sp>
      <p:sp>
        <p:nvSpPr>
          <p:cNvPr id="35" name="Double Brace 34"/>
          <p:cNvSpPr/>
          <p:nvPr/>
        </p:nvSpPr>
        <p:spPr>
          <a:xfrm>
            <a:off x="6949979" y="3324487"/>
            <a:ext cx="1950339" cy="1606048"/>
          </a:xfrm>
          <a:custGeom>
            <a:avLst/>
            <a:gdLst>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917454 w 1069848"/>
              <a:gd name="connsiteY6" fmla="*/ 0 h 914400"/>
              <a:gd name="connsiteX7" fmla="*/ 993651 w 1069848"/>
              <a:gd name="connsiteY7" fmla="*/ 76197 h 914400"/>
              <a:gd name="connsiteX8" fmla="*/ 993651 w 1069848"/>
              <a:gd name="connsiteY8" fmla="*/ 381003 h 914400"/>
              <a:gd name="connsiteX9" fmla="*/ 1069848 w 1069848"/>
              <a:gd name="connsiteY9" fmla="*/ 457200 h 914400"/>
              <a:gd name="connsiteX10" fmla="*/ 993651 w 1069848"/>
              <a:gd name="connsiteY10" fmla="*/ 533397 h 914400"/>
              <a:gd name="connsiteX11" fmla="*/ 993651 w 1069848"/>
              <a:gd name="connsiteY11" fmla="*/ 838203 h 914400"/>
              <a:gd name="connsiteX12" fmla="*/ 917454 w 1069848"/>
              <a:gd name="connsiteY12"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917454 w 1069848"/>
              <a:gd name="connsiteY5" fmla="*/ 0 h 914400"/>
              <a:gd name="connsiteX6" fmla="*/ 993651 w 1069848"/>
              <a:gd name="connsiteY6" fmla="*/ 76197 h 914400"/>
              <a:gd name="connsiteX7" fmla="*/ 993651 w 1069848"/>
              <a:gd name="connsiteY7" fmla="*/ 381003 h 914400"/>
              <a:gd name="connsiteX8" fmla="*/ 1069848 w 1069848"/>
              <a:gd name="connsiteY8" fmla="*/ 457200 h 914400"/>
              <a:gd name="connsiteX9" fmla="*/ 993651 w 1069848"/>
              <a:gd name="connsiteY9" fmla="*/ 533397 h 914400"/>
              <a:gd name="connsiteX10" fmla="*/ 993651 w 1069848"/>
              <a:gd name="connsiteY10" fmla="*/ 838203 h 914400"/>
              <a:gd name="connsiteX11" fmla="*/ 917454 w 1069848"/>
              <a:gd name="connsiteY11"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76197 w 1069848"/>
              <a:gd name="connsiteY3" fmla="*/ 381003 h 914400"/>
              <a:gd name="connsiteX4" fmla="*/ 917454 w 1069848"/>
              <a:gd name="connsiteY4" fmla="*/ 0 h 914400"/>
              <a:gd name="connsiteX5" fmla="*/ 993651 w 1069848"/>
              <a:gd name="connsiteY5" fmla="*/ 76197 h 914400"/>
              <a:gd name="connsiteX6" fmla="*/ 993651 w 1069848"/>
              <a:gd name="connsiteY6" fmla="*/ 381003 h 914400"/>
              <a:gd name="connsiteX7" fmla="*/ 1069848 w 1069848"/>
              <a:gd name="connsiteY7" fmla="*/ 457200 h 914400"/>
              <a:gd name="connsiteX8" fmla="*/ 993651 w 1069848"/>
              <a:gd name="connsiteY8" fmla="*/ 533397 h 914400"/>
              <a:gd name="connsiteX9" fmla="*/ 993651 w 1069848"/>
              <a:gd name="connsiteY9" fmla="*/ 838203 h 914400"/>
              <a:gd name="connsiteX10" fmla="*/ 917454 w 1069848"/>
              <a:gd name="connsiteY10"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381003 h 914400"/>
              <a:gd name="connsiteX3" fmla="*/ 917454 w 1069848"/>
              <a:gd name="connsiteY3" fmla="*/ 0 h 914400"/>
              <a:gd name="connsiteX4" fmla="*/ 993651 w 1069848"/>
              <a:gd name="connsiteY4" fmla="*/ 76197 h 914400"/>
              <a:gd name="connsiteX5" fmla="*/ 993651 w 1069848"/>
              <a:gd name="connsiteY5" fmla="*/ 381003 h 914400"/>
              <a:gd name="connsiteX6" fmla="*/ 1069848 w 1069848"/>
              <a:gd name="connsiteY6" fmla="*/ 457200 h 914400"/>
              <a:gd name="connsiteX7" fmla="*/ 993651 w 1069848"/>
              <a:gd name="connsiteY7" fmla="*/ 533397 h 914400"/>
              <a:gd name="connsiteX8" fmla="*/ 993651 w 1069848"/>
              <a:gd name="connsiteY8" fmla="*/ 838203 h 914400"/>
              <a:gd name="connsiteX9" fmla="*/ 917454 w 1069848"/>
              <a:gd name="connsiteY9"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381003 h 914400"/>
              <a:gd name="connsiteX2" fmla="*/ 917454 w 1069848"/>
              <a:gd name="connsiteY2" fmla="*/ 0 h 914400"/>
              <a:gd name="connsiteX3" fmla="*/ 993651 w 1069848"/>
              <a:gd name="connsiteY3" fmla="*/ 76197 h 914400"/>
              <a:gd name="connsiteX4" fmla="*/ 993651 w 1069848"/>
              <a:gd name="connsiteY4" fmla="*/ 381003 h 914400"/>
              <a:gd name="connsiteX5" fmla="*/ 1069848 w 1069848"/>
              <a:gd name="connsiteY5" fmla="*/ 457200 h 914400"/>
              <a:gd name="connsiteX6" fmla="*/ 993651 w 1069848"/>
              <a:gd name="connsiteY6" fmla="*/ 533397 h 914400"/>
              <a:gd name="connsiteX7" fmla="*/ 993651 w 1069848"/>
              <a:gd name="connsiteY7" fmla="*/ 838203 h 914400"/>
              <a:gd name="connsiteX8" fmla="*/ 917454 w 1069848"/>
              <a:gd name="connsiteY8"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917454 w 1069848"/>
              <a:gd name="connsiteY0" fmla="*/ 0 h 914400"/>
              <a:gd name="connsiteX1" fmla="*/ 993651 w 1069848"/>
              <a:gd name="connsiteY1" fmla="*/ 76197 h 914400"/>
              <a:gd name="connsiteX2" fmla="*/ 993651 w 1069848"/>
              <a:gd name="connsiteY2" fmla="*/ 381003 h 914400"/>
              <a:gd name="connsiteX3" fmla="*/ 1069848 w 1069848"/>
              <a:gd name="connsiteY3" fmla="*/ 457200 h 914400"/>
              <a:gd name="connsiteX4" fmla="*/ 993651 w 1069848"/>
              <a:gd name="connsiteY4" fmla="*/ 533397 h 914400"/>
              <a:gd name="connsiteX5" fmla="*/ 993651 w 1069848"/>
              <a:gd name="connsiteY5" fmla="*/ 838203 h 914400"/>
              <a:gd name="connsiteX6" fmla="*/ 917454 w 1069848"/>
              <a:gd name="connsiteY6"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848" h="914400" stroke="0" extrusionOk="0">
                <a:moveTo>
                  <a:pt x="152394" y="914400"/>
                </a:moveTo>
                <a:cubicBezTo>
                  <a:pt x="110312" y="914400"/>
                  <a:pt x="76197" y="880285"/>
                  <a:pt x="76197" y="838203"/>
                </a:cubicBezTo>
                <a:lnTo>
                  <a:pt x="76197" y="533397"/>
                </a:lnTo>
                <a:cubicBezTo>
                  <a:pt x="76197" y="491315"/>
                  <a:pt x="42082" y="457200"/>
                  <a:pt x="0" y="457200"/>
                </a:cubicBezTo>
                <a:cubicBezTo>
                  <a:pt x="42082" y="457200"/>
                  <a:pt x="76197" y="423085"/>
                  <a:pt x="76197" y="381003"/>
                </a:cubicBezTo>
                <a:lnTo>
                  <a:pt x="76197" y="76197"/>
                </a:lnTo>
                <a:cubicBezTo>
                  <a:pt x="76197" y="34115"/>
                  <a:pt x="110312" y="0"/>
                  <a:pt x="152394" y="0"/>
                </a:cubicBezTo>
                <a:lnTo>
                  <a:pt x="917454" y="0"/>
                </a:ln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lnTo>
                  <a:pt x="152394" y="914400"/>
                </a:lnTo>
                <a:close/>
              </a:path>
              <a:path w="1069848" h="914400" fill="none">
                <a:moveTo>
                  <a:pt x="917454" y="0"/>
                </a:move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TextBox 35"/>
          <p:cNvSpPr txBox="1"/>
          <p:nvPr/>
        </p:nvSpPr>
        <p:spPr>
          <a:xfrm>
            <a:off x="8900318" y="3067050"/>
            <a:ext cx="2057401" cy="2123658"/>
          </a:xfrm>
          <a:prstGeom prst="rect">
            <a:avLst/>
          </a:prstGeom>
          <a:noFill/>
        </p:spPr>
        <p:txBody>
          <a:bodyPr wrap="square" rtlCol="0">
            <a:spAutoFit/>
          </a:bodyPr>
          <a:lstStyle/>
          <a:p>
            <a:pPr algn="ctr"/>
            <a:r>
              <a:rPr lang="en-US" sz="4400">
                <a:solidFill>
                  <a:srgbClr val="002060"/>
                </a:solidFill>
                <a:latin typeface="Arial-Rounded" pitchFamily="34" charset="0"/>
                <a:ea typeface="Arial-Rounded" pitchFamily="34" charset="0"/>
                <a:cs typeface="Arial-Rounded" pitchFamily="34" charset="0"/>
              </a:rPr>
              <a:t>Độ cao 2 ô li rưỡi</a:t>
            </a:r>
          </a:p>
        </p:txBody>
      </p:sp>
      <p:sp>
        <p:nvSpPr>
          <p:cNvPr id="37" name="Double Brace 34"/>
          <p:cNvSpPr/>
          <p:nvPr/>
        </p:nvSpPr>
        <p:spPr>
          <a:xfrm rot="5400000">
            <a:off x="4539966" y="4458067"/>
            <a:ext cx="1611850" cy="1283015"/>
          </a:xfrm>
          <a:custGeom>
            <a:avLst/>
            <a:gdLst>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917454 w 1069848"/>
              <a:gd name="connsiteY6" fmla="*/ 0 h 914400"/>
              <a:gd name="connsiteX7" fmla="*/ 993651 w 1069848"/>
              <a:gd name="connsiteY7" fmla="*/ 76197 h 914400"/>
              <a:gd name="connsiteX8" fmla="*/ 993651 w 1069848"/>
              <a:gd name="connsiteY8" fmla="*/ 381003 h 914400"/>
              <a:gd name="connsiteX9" fmla="*/ 1069848 w 1069848"/>
              <a:gd name="connsiteY9" fmla="*/ 457200 h 914400"/>
              <a:gd name="connsiteX10" fmla="*/ 993651 w 1069848"/>
              <a:gd name="connsiteY10" fmla="*/ 533397 h 914400"/>
              <a:gd name="connsiteX11" fmla="*/ 993651 w 1069848"/>
              <a:gd name="connsiteY11" fmla="*/ 838203 h 914400"/>
              <a:gd name="connsiteX12" fmla="*/ 917454 w 1069848"/>
              <a:gd name="connsiteY12"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917454 w 1069848"/>
              <a:gd name="connsiteY5" fmla="*/ 0 h 914400"/>
              <a:gd name="connsiteX6" fmla="*/ 993651 w 1069848"/>
              <a:gd name="connsiteY6" fmla="*/ 76197 h 914400"/>
              <a:gd name="connsiteX7" fmla="*/ 993651 w 1069848"/>
              <a:gd name="connsiteY7" fmla="*/ 381003 h 914400"/>
              <a:gd name="connsiteX8" fmla="*/ 1069848 w 1069848"/>
              <a:gd name="connsiteY8" fmla="*/ 457200 h 914400"/>
              <a:gd name="connsiteX9" fmla="*/ 993651 w 1069848"/>
              <a:gd name="connsiteY9" fmla="*/ 533397 h 914400"/>
              <a:gd name="connsiteX10" fmla="*/ 993651 w 1069848"/>
              <a:gd name="connsiteY10" fmla="*/ 838203 h 914400"/>
              <a:gd name="connsiteX11" fmla="*/ 917454 w 1069848"/>
              <a:gd name="connsiteY11"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76197 w 1069848"/>
              <a:gd name="connsiteY3" fmla="*/ 381003 h 914400"/>
              <a:gd name="connsiteX4" fmla="*/ 917454 w 1069848"/>
              <a:gd name="connsiteY4" fmla="*/ 0 h 914400"/>
              <a:gd name="connsiteX5" fmla="*/ 993651 w 1069848"/>
              <a:gd name="connsiteY5" fmla="*/ 76197 h 914400"/>
              <a:gd name="connsiteX6" fmla="*/ 993651 w 1069848"/>
              <a:gd name="connsiteY6" fmla="*/ 381003 h 914400"/>
              <a:gd name="connsiteX7" fmla="*/ 1069848 w 1069848"/>
              <a:gd name="connsiteY7" fmla="*/ 457200 h 914400"/>
              <a:gd name="connsiteX8" fmla="*/ 993651 w 1069848"/>
              <a:gd name="connsiteY8" fmla="*/ 533397 h 914400"/>
              <a:gd name="connsiteX9" fmla="*/ 993651 w 1069848"/>
              <a:gd name="connsiteY9" fmla="*/ 838203 h 914400"/>
              <a:gd name="connsiteX10" fmla="*/ 917454 w 1069848"/>
              <a:gd name="connsiteY10"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381003 h 914400"/>
              <a:gd name="connsiteX3" fmla="*/ 917454 w 1069848"/>
              <a:gd name="connsiteY3" fmla="*/ 0 h 914400"/>
              <a:gd name="connsiteX4" fmla="*/ 993651 w 1069848"/>
              <a:gd name="connsiteY4" fmla="*/ 76197 h 914400"/>
              <a:gd name="connsiteX5" fmla="*/ 993651 w 1069848"/>
              <a:gd name="connsiteY5" fmla="*/ 381003 h 914400"/>
              <a:gd name="connsiteX6" fmla="*/ 1069848 w 1069848"/>
              <a:gd name="connsiteY6" fmla="*/ 457200 h 914400"/>
              <a:gd name="connsiteX7" fmla="*/ 993651 w 1069848"/>
              <a:gd name="connsiteY7" fmla="*/ 533397 h 914400"/>
              <a:gd name="connsiteX8" fmla="*/ 993651 w 1069848"/>
              <a:gd name="connsiteY8" fmla="*/ 838203 h 914400"/>
              <a:gd name="connsiteX9" fmla="*/ 917454 w 1069848"/>
              <a:gd name="connsiteY9"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381003 h 914400"/>
              <a:gd name="connsiteX2" fmla="*/ 917454 w 1069848"/>
              <a:gd name="connsiteY2" fmla="*/ 0 h 914400"/>
              <a:gd name="connsiteX3" fmla="*/ 993651 w 1069848"/>
              <a:gd name="connsiteY3" fmla="*/ 76197 h 914400"/>
              <a:gd name="connsiteX4" fmla="*/ 993651 w 1069848"/>
              <a:gd name="connsiteY4" fmla="*/ 381003 h 914400"/>
              <a:gd name="connsiteX5" fmla="*/ 1069848 w 1069848"/>
              <a:gd name="connsiteY5" fmla="*/ 457200 h 914400"/>
              <a:gd name="connsiteX6" fmla="*/ 993651 w 1069848"/>
              <a:gd name="connsiteY6" fmla="*/ 533397 h 914400"/>
              <a:gd name="connsiteX7" fmla="*/ 993651 w 1069848"/>
              <a:gd name="connsiteY7" fmla="*/ 838203 h 914400"/>
              <a:gd name="connsiteX8" fmla="*/ 917454 w 1069848"/>
              <a:gd name="connsiteY8"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917454 w 1069848"/>
              <a:gd name="connsiteY0" fmla="*/ 0 h 914400"/>
              <a:gd name="connsiteX1" fmla="*/ 993651 w 1069848"/>
              <a:gd name="connsiteY1" fmla="*/ 76197 h 914400"/>
              <a:gd name="connsiteX2" fmla="*/ 993651 w 1069848"/>
              <a:gd name="connsiteY2" fmla="*/ 381003 h 914400"/>
              <a:gd name="connsiteX3" fmla="*/ 1069848 w 1069848"/>
              <a:gd name="connsiteY3" fmla="*/ 457200 h 914400"/>
              <a:gd name="connsiteX4" fmla="*/ 993651 w 1069848"/>
              <a:gd name="connsiteY4" fmla="*/ 533397 h 914400"/>
              <a:gd name="connsiteX5" fmla="*/ 993651 w 1069848"/>
              <a:gd name="connsiteY5" fmla="*/ 838203 h 914400"/>
              <a:gd name="connsiteX6" fmla="*/ 917454 w 1069848"/>
              <a:gd name="connsiteY6"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848" h="914400" stroke="0" extrusionOk="0">
                <a:moveTo>
                  <a:pt x="152394" y="914400"/>
                </a:moveTo>
                <a:cubicBezTo>
                  <a:pt x="110312" y="914400"/>
                  <a:pt x="76197" y="880285"/>
                  <a:pt x="76197" y="838203"/>
                </a:cubicBezTo>
                <a:lnTo>
                  <a:pt x="76197" y="533397"/>
                </a:lnTo>
                <a:cubicBezTo>
                  <a:pt x="76197" y="491315"/>
                  <a:pt x="42082" y="457200"/>
                  <a:pt x="0" y="457200"/>
                </a:cubicBezTo>
                <a:cubicBezTo>
                  <a:pt x="42082" y="457200"/>
                  <a:pt x="76197" y="423085"/>
                  <a:pt x="76197" y="381003"/>
                </a:cubicBezTo>
                <a:lnTo>
                  <a:pt x="76197" y="76197"/>
                </a:lnTo>
                <a:cubicBezTo>
                  <a:pt x="76197" y="34115"/>
                  <a:pt x="110312" y="0"/>
                  <a:pt x="152394" y="0"/>
                </a:cubicBezTo>
                <a:lnTo>
                  <a:pt x="917454" y="0"/>
                </a:ln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lnTo>
                  <a:pt x="152394" y="914400"/>
                </a:lnTo>
                <a:close/>
              </a:path>
              <a:path w="1069848" h="914400" fill="none">
                <a:moveTo>
                  <a:pt x="917454" y="0"/>
                </a:move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p:cNvSpPr txBox="1"/>
          <p:nvPr/>
        </p:nvSpPr>
        <p:spPr>
          <a:xfrm>
            <a:off x="3032919" y="5821859"/>
            <a:ext cx="4864146" cy="769441"/>
          </a:xfrm>
          <a:prstGeom prst="rect">
            <a:avLst/>
          </a:prstGeom>
          <a:noFill/>
        </p:spPr>
        <p:txBody>
          <a:bodyPr wrap="square" rtlCol="0">
            <a:spAutoFit/>
          </a:bodyPr>
          <a:lstStyle/>
          <a:p>
            <a:pPr algn="ctr"/>
            <a:r>
              <a:rPr lang="en-US" sz="4400">
                <a:solidFill>
                  <a:srgbClr val="002060"/>
                </a:solidFill>
                <a:latin typeface="Arial-Rounded" pitchFamily="34" charset="0"/>
                <a:ea typeface="Arial-Rounded" pitchFamily="34" charset="0"/>
                <a:cs typeface="Arial-Rounded" pitchFamily="34" charset="0"/>
              </a:rPr>
              <a:t>Độ rộng 2 ô li</a:t>
            </a:r>
          </a:p>
        </p:txBody>
      </p:sp>
      <p:grpSp>
        <p:nvGrpSpPr>
          <p:cNvPr id="41" name="Group 40"/>
          <p:cNvGrpSpPr/>
          <p:nvPr/>
        </p:nvGrpSpPr>
        <p:grpSpPr>
          <a:xfrm rot="16200000">
            <a:off x="6627479" y="3024732"/>
            <a:ext cx="640080" cy="640080"/>
            <a:chOff x="7328483" y="5520493"/>
            <a:chExt cx="640080" cy="640080"/>
          </a:xfrm>
        </p:grpSpPr>
        <p:sp>
          <p:nvSpPr>
            <p:cNvPr id="42" name="Rectangle 41"/>
            <p:cNvSpPr/>
            <p:nvPr/>
          </p:nvSpPr>
          <p:spPr>
            <a:xfrm>
              <a:off x="7328483" y="5520493"/>
              <a:ext cx="640080" cy="64008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Rounded MT Bold" pitchFamily="34" charset="0"/>
              </a:endParaRPr>
            </a:p>
          </p:txBody>
        </p:sp>
        <p:cxnSp>
          <p:nvCxnSpPr>
            <p:cNvPr id="43" name="Straight Connector 42"/>
            <p:cNvCxnSpPr/>
            <p:nvPr/>
          </p:nvCxnSpPr>
          <p:spPr>
            <a:xfrm>
              <a:off x="7641100" y="5536731"/>
              <a:ext cx="0" cy="6088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6623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3" grpId="0" animBg="1"/>
      <p:bldP spid="24" grpId="0" animBg="1"/>
      <p:bldP spid="35" grpId="0" animBg="1"/>
      <p:bldP spid="36" grpId="0"/>
      <p:bldP spid="37" grpId="0" animBg="1"/>
      <p:bldP spid="3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mp4">
            <a:hlinkClick r:id="" action="ppaction://media"/>
            <a:extLst>
              <a:ext uri="{FF2B5EF4-FFF2-40B4-BE49-F238E27FC236}">
                <a16:creationId xmlns:a16="http://schemas.microsoft.com/office/drawing/2014/main" id="{E2A75476-D178-FF2C-48D4-8C1435DBC91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75285" y="710218"/>
            <a:ext cx="5978721" cy="5978721"/>
          </a:xfrm>
          <a:prstGeom prst="rect">
            <a:avLst/>
          </a:prstGeom>
        </p:spPr>
      </p:pic>
    </p:spTree>
    <p:extLst>
      <p:ext uri="{BB962C8B-B14F-4D97-AF65-F5344CB8AC3E}">
        <p14:creationId xmlns:p14="http://schemas.microsoft.com/office/powerpoint/2010/main" val="180024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10">
            <a:extLst>
              <a:ext uri="{FF2B5EF4-FFF2-40B4-BE49-F238E27FC236}">
                <a16:creationId xmlns:a16="http://schemas.microsoft.com/office/drawing/2014/main" id="{D69C9358-A8C2-6871-8935-650AE46581A5}"/>
              </a:ext>
            </a:extLst>
          </p:cNvPr>
          <p:cNvGraphicFramePr>
            <a:graphicFrameLocks noGrp="1"/>
          </p:cNvGraphicFramePr>
          <p:nvPr/>
        </p:nvGraphicFramePr>
        <p:xfrm>
          <a:off x="259271" y="921768"/>
          <a:ext cx="11643296" cy="5014464"/>
        </p:xfrm>
        <a:graphic>
          <a:graphicData uri="http://schemas.openxmlformats.org/drawingml/2006/table">
            <a:tbl>
              <a:tblPr firstRow="1" bandRow="1"/>
              <a:tblGrid>
                <a:gridCol w="415832">
                  <a:extLst>
                    <a:ext uri="{9D8B030D-6E8A-4147-A177-3AD203B41FA5}">
                      <a16:colId xmlns:a16="http://schemas.microsoft.com/office/drawing/2014/main" val="2622740893"/>
                    </a:ext>
                  </a:extLst>
                </a:gridCol>
                <a:gridCol w="415832">
                  <a:extLst>
                    <a:ext uri="{9D8B030D-6E8A-4147-A177-3AD203B41FA5}">
                      <a16:colId xmlns:a16="http://schemas.microsoft.com/office/drawing/2014/main" val="3358236929"/>
                    </a:ext>
                  </a:extLst>
                </a:gridCol>
                <a:gridCol w="415832">
                  <a:extLst>
                    <a:ext uri="{9D8B030D-6E8A-4147-A177-3AD203B41FA5}">
                      <a16:colId xmlns:a16="http://schemas.microsoft.com/office/drawing/2014/main" val="3794742099"/>
                    </a:ext>
                  </a:extLst>
                </a:gridCol>
                <a:gridCol w="415832">
                  <a:extLst>
                    <a:ext uri="{9D8B030D-6E8A-4147-A177-3AD203B41FA5}">
                      <a16:colId xmlns:a16="http://schemas.microsoft.com/office/drawing/2014/main" val="2906486690"/>
                    </a:ext>
                  </a:extLst>
                </a:gridCol>
                <a:gridCol w="415832">
                  <a:extLst>
                    <a:ext uri="{9D8B030D-6E8A-4147-A177-3AD203B41FA5}">
                      <a16:colId xmlns:a16="http://schemas.microsoft.com/office/drawing/2014/main" val="3922166840"/>
                    </a:ext>
                  </a:extLst>
                </a:gridCol>
                <a:gridCol w="415832">
                  <a:extLst>
                    <a:ext uri="{9D8B030D-6E8A-4147-A177-3AD203B41FA5}">
                      <a16:colId xmlns:a16="http://schemas.microsoft.com/office/drawing/2014/main" val="2779761096"/>
                    </a:ext>
                  </a:extLst>
                </a:gridCol>
                <a:gridCol w="415832">
                  <a:extLst>
                    <a:ext uri="{9D8B030D-6E8A-4147-A177-3AD203B41FA5}">
                      <a16:colId xmlns:a16="http://schemas.microsoft.com/office/drawing/2014/main" val="2495969157"/>
                    </a:ext>
                  </a:extLst>
                </a:gridCol>
                <a:gridCol w="415832">
                  <a:extLst>
                    <a:ext uri="{9D8B030D-6E8A-4147-A177-3AD203B41FA5}">
                      <a16:colId xmlns:a16="http://schemas.microsoft.com/office/drawing/2014/main" val="3626927592"/>
                    </a:ext>
                  </a:extLst>
                </a:gridCol>
                <a:gridCol w="415832">
                  <a:extLst>
                    <a:ext uri="{9D8B030D-6E8A-4147-A177-3AD203B41FA5}">
                      <a16:colId xmlns:a16="http://schemas.microsoft.com/office/drawing/2014/main" val="857701770"/>
                    </a:ext>
                  </a:extLst>
                </a:gridCol>
                <a:gridCol w="415832">
                  <a:extLst>
                    <a:ext uri="{9D8B030D-6E8A-4147-A177-3AD203B41FA5}">
                      <a16:colId xmlns:a16="http://schemas.microsoft.com/office/drawing/2014/main" val="2309374168"/>
                    </a:ext>
                  </a:extLst>
                </a:gridCol>
                <a:gridCol w="415832">
                  <a:extLst>
                    <a:ext uri="{9D8B030D-6E8A-4147-A177-3AD203B41FA5}">
                      <a16:colId xmlns:a16="http://schemas.microsoft.com/office/drawing/2014/main" val="2423937644"/>
                    </a:ext>
                  </a:extLst>
                </a:gridCol>
                <a:gridCol w="415832">
                  <a:extLst>
                    <a:ext uri="{9D8B030D-6E8A-4147-A177-3AD203B41FA5}">
                      <a16:colId xmlns:a16="http://schemas.microsoft.com/office/drawing/2014/main" val="3181772300"/>
                    </a:ext>
                  </a:extLst>
                </a:gridCol>
                <a:gridCol w="415832">
                  <a:extLst>
                    <a:ext uri="{9D8B030D-6E8A-4147-A177-3AD203B41FA5}">
                      <a16:colId xmlns:a16="http://schemas.microsoft.com/office/drawing/2014/main" val="917889513"/>
                    </a:ext>
                  </a:extLst>
                </a:gridCol>
                <a:gridCol w="415832">
                  <a:extLst>
                    <a:ext uri="{9D8B030D-6E8A-4147-A177-3AD203B41FA5}">
                      <a16:colId xmlns:a16="http://schemas.microsoft.com/office/drawing/2014/main" val="3900200873"/>
                    </a:ext>
                  </a:extLst>
                </a:gridCol>
                <a:gridCol w="415832">
                  <a:extLst>
                    <a:ext uri="{9D8B030D-6E8A-4147-A177-3AD203B41FA5}">
                      <a16:colId xmlns:a16="http://schemas.microsoft.com/office/drawing/2014/main" val="1110172280"/>
                    </a:ext>
                  </a:extLst>
                </a:gridCol>
                <a:gridCol w="415832">
                  <a:extLst>
                    <a:ext uri="{9D8B030D-6E8A-4147-A177-3AD203B41FA5}">
                      <a16:colId xmlns:a16="http://schemas.microsoft.com/office/drawing/2014/main" val="2790098732"/>
                    </a:ext>
                  </a:extLst>
                </a:gridCol>
                <a:gridCol w="415832">
                  <a:extLst>
                    <a:ext uri="{9D8B030D-6E8A-4147-A177-3AD203B41FA5}">
                      <a16:colId xmlns:a16="http://schemas.microsoft.com/office/drawing/2014/main" val="590412432"/>
                    </a:ext>
                  </a:extLst>
                </a:gridCol>
                <a:gridCol w="415832">
                  <a:extLst>
                    <a:ext uri="{9D8B030D-6E8A-4147-A177-3AD203B41FA5}">
                      <a16:colId xmlns:a16="http://schemas.microsoft.com/office/drawing/2014/main" val="1269897463"/>
                    </a:ext>
                  </a:extLst>
                </a:gridCol>
                <a:gridCol w="415832">
                  <a:extLst>
                    <a:ext uri="{9D8B030D-6E8A-4147-A177-3AD203B41FA5}">
                      <a16:colId xmlns:a16="http://schemas.microsoft.com/office/drawing/2014/main" val="2868056576"/>
                    </a:ext>
                  </a:extLst>
                </a:gridCol>
                <a:gridCol w="415832">
                  <a:extLst>
                    <a:ext uri="{9D8B030D-6E8A-4147-A177-3AD203B41FA5}">
                      <a16:colId xmlns:a16="http://schemas.microsoft.com/office/drawing/2014/main" val="2161358710"/>
                    </a:ext>
                  </a:extLst>
                </a:gridCol>
                <a:gridCol w="415832">
                  <a:extLst>
                    <a:ext uri="{9D8B030D-6E8A-4147-A177-3AD203B41FA5}">
                      <a16:colId xmlns:a16="http://schemas.microsoft.com/office/drawing/2014/main" val="3163057758"/>
                    </a:ext>
                  </a:extLst>
                </a:gridCol>
                <a:gridCol w="415832">
                  <a:extLst>
                    <a:ext uri="{9D8B030D-6E8A-4147-A177-3AD203B41FA5}">
                      <a16:colId xmlns:a16="http://schemas.microsoft.com/office/drawing/2014/main" val="328346012"/>
                    </a:ext>
                  </a:extLst>
                </a:gridCol>
                <a:gridCol w="415832">
                  <a:extLst>
                    <a:ext uri="{9D8B030D-6E8A-4147-A177-3AD203B41FA5}">
                      <a16:colId xmlns:a16="http://schemas.microsoft.com/office/drawing/2014/main" val="1987707740"/>
                    </a:ext>
                  </a:extLst>
                </a:gridCol>
                <a:gridCol w="415832">
                  <a:extLst>
                    <a:ext uri="{9D8B030D-6E8A-4147-A177-3AD203B41FA5}">
                      <a16:colId xmlns:a16="http://schemas.microsoft.com/office/drawing/2014/main" val="996658431"/>
                    </a:ext>
                  </a:extLst>
                </a:gridCol>
                <a:gridCol w="415832">
                  <a:extLst>
                    <a:ext uri="{9D8B030D-6E8A-4147-A177-3AD203B41FA5}">
                      <a16:colId xmlns:a16="http://schemas.microsoft.com/office/drawing/2014/main" val="2612947994"/>
                    </a:ext>
                  </a:extLst>
                </a:gridCol>
                <a:gridCol w="415832">
                  <a:extLst>
                    <a:ext uri="{9D8B030D-6E8A-4147-A177-3AD203B41FA5}">
                      <a16:colId xmlns:a16="http://schemas.microsoft.com/office/drawing/2014/main" val="2148544139"/>
                    </a:ext>
                  </a:extLst>
                </a:gridCol>
                <a:gridCol w="415832">
                  <a:extLst>
                    <a:ext uri="{9D8B030D-6E8A-4147-A177-3AD203B41FA5}">
                      <a16:colId xmlns:a16="http://schemas.microsoft.com/office/drawing/2014/main" val="3249332975"/>
                    </a:ext>
                  </a:extLst>
                </a:gridCol>
                <a:gridCol w="415832">
                  <a:extLst>
                    <a:ext uri="{9D8B030D-6E8A-4147-A177-3AD203B41FA5}">
                      <a16:colId xmlns:a16="http://schemas.microsoft.com/office/drawing/2014/main" val="1654711919"/>
                    </a:ext>
                  </a:extLst>
                </a:gridCol>
              </a:tblGrid>
              <a:tr h="417872">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06041271"/>
                  </a:ext>
                </a:extLst>
              </a:tr>
              <a:tr h="417872">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50849197"/>
                  </a:ext>
                </a:extLst>
              </a:tr>
              <a:tr h="417872">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097518411"/>
                  </a:ext>
                </a:extLst>
              </a:tr>
              <a:tr h="417872">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28778775"/>
                  </a:ext>
                </a:extLst>
              </a:tr>
              <a:tr h="417872">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787725093"/>
                  </a:ext>
                </a:extLst>
              </a:tr>
              <a:tr h="417872">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592677101"/>
                  </a:ext>
                </a:extLst>
              </a:tr>
              <a:tr h="417872">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611107625"/>
                  </a:ext>
                </a:extLst>
              </a:tr>
              <a:tr h="417872">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10050650"/>
                  </a:ext>
                </a:extLst>
              </a:tr>
              <a:tr h="417872">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10338952"/>
                  </a:ext>
                </a:extLst>
              </a:tr>
              <a:tr h="417872">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29843687"/>
                  </a:ext>
                </a:extLst>
              </a:tr>
              <a:tr h="417872">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8699661"/>
                  </a:ext>
                </a:extLst>
              </a:tr>
              <a:tr h="417872">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55325877"/>
                  </a:ext>
                </a:extLst>
              </a:tr>
            </a:tbl>
          </a:graphicData>
        </a:graphic>
      </p:graphicFrame>
      <p:sp>
        <p:nvSpPr>
          <p:cNvPr id="4" name="TextBox 3">
            <a:extLst>
              <a:ext uri="{FF2B5EF4-FFF2-40B4-BE49-F238E27FC236}">
                <a16:creationId xmlns:a16="http://schemas.microsoft.com/office/drawing/2014/main" id="{1E8CAC29-007E-4D73-5CCD-8E4DEA2C4691}"/>
              </a:ext>
            </a:extLst>
          </p:cNvPr>
          <p:cNvSpPr txBox="1"/>
          <p:nvPr/>
        </p:nvSpPr>
        <p:spPr>
          <a:xfrm>
            <a:off x="1834288" y="1734135"/>
            <a:ext cx="6323309" cy="1384995"/>
          </a:xfrm>
          <a:prstGeom prst="rect">
            <a:avLst/>
          </a:prstGeom>
          <a:noFill/>
        </p:spPr>
        <p:txBody>
          <a:bodyPr wrap="square" rtlCol="0">
            <a:spAutoFit/>
          </a:bodyPr>
          <a:lstStyle/>
          <a:p>
            <a:pPr defTabSz="684068">
              <a:buClrTx/>
              <a:defRPr/>
            </a:pPr>
            <a:r>
              <a:rPr lang="en-US" sz="8400" b="1" kern="1200">
                <a:solidFill>
                  <a:srgbClr val="7030A0"/>
                </a:solidFill>
                <a:latin typeface="HP001 4 hàng" panose="020B0603050302020204" pitchFamily="34" charset="0"/>
                <a:ea typeface="+mn-ea"/>
                <a:cs typeface="HP001 5H Normal" panose="020B0603050302020204" pitchFamily="34" charset="0"/>
              </a:rPr>
              <a:t>Cao Bằng</a:t>
            </a:r>
            <a:endParaRPr lang="en-VN" sz="8400" b="1" kern="1200" dirty="0">
              <a:solidFill>
                <a:srgbClr val="7030A0"/>
              </a:solidFill>
              <a:latin typeface="HP001 4 hàng" panose="020B0603050302020204" pitchFamily="34" charset="0"/>
              <a:ea typeface="+mn-ea"/>
              <a:cs typeface="HP001 5H Normal" panose="020B0603050302020204" pitchFamily="34" charset="0"/>
            </a:endParaRPr>
          </a:p>
        </p:txBody>
      </p:sp>
      <p:pic>
        <p:nvPicPr>
          <p:cNvPr id="6" name="Picture 5">
            <a:extLst>
              <a:ext uri="{FF2B5EF4-FFF2-40B4-BE49-F238E27FC236}">
                <a16:creationId xmlns:a16="http://schemas.microsoft.com/office/drawing/2014/main" id="{0607BC8B-2337-66C9-F4DB-708A49485574}"/>
              </a:ext>
            </a:extLst>
          </p:cNvPr>
          <p:cNvPicPr>
            <a:picLocks noChangeAspect="1"/>
          </p:cNvPicPr>
          <p:nvPr/>
        </p:nvPicPr>
        <p:blipFill>
          <a:blip r:embed="rId3"/>
          <a:stretch>
            <a:fillRect/>
          </a:stretch>
        </p:blipFill>
        <p:spPr>
          <a:xfrm>
            <a:off x="9606783" y="215130"/>
            <a:ext cx="2295784" cy="2134012"/>
          </a:xfrm>
          <a:prstGeom prst="rect">
            <a:avLst/>
          </a:prstGeom>
        </p:spPr>
      </p:pic>
    </p:spTree>
    <p:extLst>
      <p:ext uri="{BB962C8B-B14F-4D97-AF65-F5344CB8AC3E}">
        <p14:creationId xmlns:p14="http://schemas.microsoft.com/office/powerpoint/2010/main" val="343400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977789D-1001-B654-4BEE-8AFE39F0F6A7}"/>
              </a:ext>
            </a:extLst>
          </p:cNvPr>
          <p:cNvGrpSpPr/>
          <p:nvPr/>
        </p:nvGrpSpPr>
        <p:grpSpPr>
          <a:xfrm>
            <a:off x="0" y="999794"/>
            <a:ext cx="12222842" cy="5182642"/>
            <a:chOff x="0" y="999794"/>
            <a:chExt cx="12222842" cy="5182642"/>
          </a:xfrm>
        </p:grpSpPr>
        <p:pic>
          <p:nvPicPr>
            <p:cNvPr id="10" name="Picture 9">
              <a:extLst>
                <a:ext uri="{FF2B5EF4-FFF2-40B4-BE49-F238E27FC236}">
                  <a16:creationId xmlns:a16="http://schemas.microsoft.com/office/drawing/2014/main" id="{0DBCDB5E-209B-A91D-658E-C32B73A49731}"/>
                </a:ext>
              </a:extLst>
            </p:cNvPr>
            <p:cNvPicPr>
              <a:picLocks noChangeAspect="1"/>
            </p:cNvPicPr>
            <p:nvPr/>
          </p:nvPicPr>
          <p:blipFill rotWithShape="1">
            <a:blip r:embed="rId2"/>
            <a:srcRect l="5786"/>
            <a:stretch/>
          </p:blipFill>
          <p:spPr>
            <a:xfrm>
              <a:off x="0" y="999794"/>
              <a:ext cx="12222842" cy="5182642"/>
            </a:xfrm>
            <a:prstGeom prst="rect">
              <a:avLst/>
            </a:prstGeom>
          </p:spPr>
        </p:pic>
        <p:cxnSp>
          <p:nvCxnSpPr>
            <p:cNvPr id="12" name="Straight Connector 11">
              <a:extLst>
                <a:ext uri="{FF2B5EF4-FFF2-40B4-BE49-F238E27FC236}">
                  <a16:creationId xmlns:a16="http://schemas.microsoft.com/office/drawing/2014/main" id="{426F18FD-9FE8-6ECE-5EED-F60E9F02E528}"/>
                </a:ext>
              </a:extLst>
            </p:cNvPr>
            <p:cNvCxnSpPr/>
            <p:nvPr/>
          </p:nvCxnSpPr>
          <p:spPr>
            <a:xfrm>
              <a:off x="54592" y="999794"/>
              <a:ext cx="0" cy="518264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1E8CAC29-007E-4D73-5CCD-8E4DEA2C4691}"/>
              </a:ext>
            </a:extLst>
          </p:cNvPr>
          <p:cNvSpPr txBox="1"/>
          <p:nvPr/>
        </p:nvSpPr>
        <p:spPr>
          <a:xfrm>
            <a:off x="787187" y="1345651"/>
            <a:ext cx="9714006" cy="738664"/>
          </a:xfrm>
          <a:prstGeom prst="rect">
            <a:avLst/>
          </a:prstGeom>
          <a:noFill/>
        </p:spPr>
        <p:txBody>
          <a:bodyPr wrap="square" rtlCol="0">
            <a:spAutoFit/>
          </a:bodyPr>
          <a:lstStyle/>
          <a:p>
            <a:pPr defTabSz="684068">
              <a:buClrTx/>
              <a:defRPr/>
            </a:pPr>
            <a:r>
              <a:rPr lang="vi-VN" sz="4200" b="1" kern="1200">
                <a:solidFill>
                  <a:srgbClr val="7030A0"/>
                </a:solidFill>
                <a:latin typeface="HP001 4 hàng" panose="020B0603050302020204" pitchFamily="34" charset="0"/>
                <a:ea typeface="+mn-ea"/>
                <a:cs typeface="HP001 5H Normal" panose="020B0603050302020204" pitchFamily="34" charset="0"/>
              </a:rPr>
              <a:t>Cả</a:t>
            </a:r>
            <a:r>
              <a:rPr lang="el-GR" sz="4200" b="1" kern="1200">
                <a:solidFill>
                  <a:srgbClr val="7030A0"/>
                </a:solidFill>
                <a:latin typeface="HP001 4 hàng" panose="020B0603050302020204" pitchFamily="34" charset="0"/>
                <a:ea typeface="+mn-ea"/>
                <a:cs typeface="HP001 5H Normal" panose="020B0603050302020204" pitchFamily="34" charset="0"/>
              </a:rPr>
              <a:t>ζ </a:t>
            </a:r>
            <a:r>
              <a:rPr lang="vi-VN" sz="4200" b="1" kern="1200">
                <a:solidFill>
                  <a:srgbClr val="7030A0"/>
                </a:solidFill>
                <a:latin typeface="HP001 4 hàng" panose="020B0603050302020204" pitchFamily="34" charset="0"/>
                <a:ea typeface="+mn-ea"/>
                <a:cs typeface="HP001 5H Normal" panose="020B0603050302020204" pitchFamily="34" charset="0"/>
              </a:rPr>
              <a:t>ǟừng V</a:t>
            </a:r>
            <a:r>
              <a:rPr lang="el-GR" sz="4200" b="1" kern="1200">
                <a:solidFill>
                  <a:srgbClr val="7030A0"/>
                </a:solidFill>
                <a:latin typeface="HP001 4 hàng" panose="020B0603050302020204" pitchFamily="34" charset="0"/>
                <a:ea typeface="+mn-ea"/>
                <a:cs typeface="HP001 5H Normal" panose="020B0603050302020204" pitchFamily="34" charset="0"/>
              </a:rPr>
              <a:t>Η</a:t>
            </a:r>
            <a:r>
              <a:rPr lang="vi-VN" sz="4200" b="1" kern="1200">
                <a:solidFill>
                  <a:srgbClr val="7030A0"/>
                </a:solidFill>
                <a:latin typeface="HP001 4 hàng" panose="020B0603050302020204" pitchFamily="34" charset="0"/>
                <a:ea typeface="+mn-ea"/>
                <a:cs typeface="HP001 5H Normal" panose="020B0603050302020204" pitchFamily="34" charset="0"/>
              </a:rPr>
              <a:t>İ</a:t>
            </a:r>
            <a:r>
              <a:rPr lang="el-GR" sz="4200" b="1" kern="1200">
                <a:solidFill>
                  <a:srgbClr val="7030A0"/>
                </a:solidFill>
                <a:latin typeface="HP001 4 hàng" panose="020B0603050302020204" pitchFamily="34" charset="0"/>
                <a:ea typeface="+mn-ea"/>
                <a:cs typeface="HP001 5H Normal" panose="020B0603050302020204" pitchFamily="34" charset="0"/>
              </a:rPr>
              <a:t>Ι </a:t>
            </a:r>
            <a:r>
              <a:rPr lang="vi-VN" sz="4200" b="1" kern="1200">
                <a:solidFill>
                  <a:srgbClr val="7030A0"/>
                </a:solidFill>
                <a:latin typeface="HP001 4 hàng" panose="020B0603050302020204" pitchFamily="34" charset="0"/>
                <a:ea typeface="+mn-ea"/>
                <a:cs typeface="HP001 5H Normal" panose="020B0603050302020204" pitchFamily="34" charset="0"/>
              </a:rPr>
              <a:t>Bắc </a:t>
            </a:r>
            <a:r>
              <a:rPr lang="el-GR" sz="4200" b="1" kern="1200">
                <a:solidFill>
                  <a:srgbClr val="7030A0"/>
                </a:solidFill>
                <a:latin typeface="HP001 4 hàng" panose="020B0603050302020204" pitchFamily="34" charset="0"/>
                <a:ea typeface="+mn-ea"/>
                <a:cs typeface="HP001 5H Normal" panose="020B0603050302020204" pitchFamily="34" charset="0"/>
              </a:rPr>
              <a:t>κ</a:t>
            </a:r>
            <a:r>
              <a:rPr lang="vi-VN" sz="4200" b="1" kern="1200">
                <a:solidFill>
                  <a:srgbClr val="7030A0"/>
                </a:solidFill>
                <a:latin typeface="HP001 4 hàng" panose="020B0603050302020204" pitchFamily="34" charset="0"/>
                <a:ea typeface="+mn-ea"/>
                <a:cs typeface="HP001 5H Normal" panose="020B0603050302020204" pitchFamily="34" charset="0"/>
              </a:rPr>
              <a:t>ật là hay</a:t>
            </a:r>
          </a:p>
        </p:txBody>
      </p:sp>
      <p:sp>
        <p:nvSpPr>
          <p:cNvPr id="2" name="TextBox 1">
            <a:extLst>
              <a:ext uri="{FF2B5EF4-FFF2-40B4-BE49-F238E27FC236}">
                <a16:creationId xmlns:a16="http://schemas.microsoft.com/office/drawing/2014/main" id="{B1CEAC78-A7FB-FD6D-EAAB-F0D1F4C6C1DE}"/>
              </a:ext>
            </a:extLst>
          </p:cNvPr>
          <p:cNvSpPr txBox="1"/>
          <p:nvPr/>
        </p:nvSpPr>
        <p:spPr>
          <a:xfrm>
            <a:off x="787187" y="2139638"/>
            <a:ext cx="14301062" cy="738664"/>
          </a:xfrm>
          <a:prstGeom prst="rect">
            <a:avLst/>
          </a:prstGeom>
          <a:noFill/>
        </p:spPr>
        <p:txBody>
          <a:bodyPr wrap="square" rtlCol="0">
            <a:spAutoFit/>
          </a:bodyPr>
          <a:lstStyle/>
          <a:p>
            <a:pPr defTabSz="684068">
              <a:buClrTx/>
              <a:defRPr/>
            </a:pPr>
            <a:r>
              <a:rPr lang="vi-VN" sz="4200" b="1" kern="1200">
                <a:solidFill>
                  <a:srgbClr val="7030A0"/>
                </a:solidFill>
                <a:latin typeface="HP001 4 hàng" panose="020B0603050302020204" pitchFamily="34" charset="0"/>
                <a:ea typeface="+mn-ea"/>
                <a:cs typeface="HP001 5H Normal" panose="020B0603050302020204" pitchFamily="34" charset="0"/>
              </a:rPr>
              <a:t>VưŖ hĝ </a:t>
            </a:r>
            <a:r>
              <a:rPr lang="el-GR" sz="4200" b="1" kern="1200">
                <a:solidFill>
                  <a:srgbClr val="7030A0"/>
                </a:solidFill>
                <a:latin typeface="HP001 4 hàng" panose="020B0603050302020204" pitchFamily="34" charset="0"/>
                <a:ea typeface="+mn-ea"/>
                <a:cs typeface="HP001 5H Normal" panose="020B0603050302020204" pitchFamily="34" charset="0"/>
              </a:rPr>
              <a:t>ε</a:t>
            </a:r>
            <a:r>
              <a:rPr lang="vi-VN" sz="4200" b="1" kern="1200">
                <a:solidFill>
                  <a:srgbClr val="7030A0"/>
                </a:solidFill>
                <a:latin typeface="HP001 4 hàng" panose="020B0603050302020204" pitchFamily="34" charset="0"/>
                <a:ea typeface="+mn-ea"/>
                <a:cs typeface="HP001 5H Normal" panose="020B0603050302020204" pitchFamily="34" charset="0"/>
              </a:rPr>
              <a:t>im kłu ǧ</a:t>
            </a:r>
            <a:r>
              <a:rPr lang="el-GR" sz="4200" b="1" kern="1200">
                <a:solidFill>
                  <a:srgbClr val="7030A0"/>
                </a:solidFill>
                <a:latin typeface="HP001 4 hàng" panose="020B0603050302020204" pitchFamily="34" charset="0"/>
                <a:ea typeface="+mn-ea"/>
                <a:cs typeface="HP001 5H Normal" panose="020B0603050302020204" pitchFamily="34" charset="0"/>
              </a:rPr>
              <a:t>ί</a:t>
            </a:r>
            <a:r>
              <a:rPr lang="vi-VN" sz="4200" b="1" kern="1200">
                <a:solidFill>
                  <a:srgbClr val="7030A0"/>
                </a:solidFill>
                <a:latin typeface="HP001 4 hàng" panose="020B0603050302020204" pitchFamily="34" charset="0"/>
                <a:ea typeface="+mn-ea"/>
                <a:cs typeface="HP001 5H Normal" panose="020B0603050302020204" pitchFamily="34" charset="0"/>
              </a:rPr>
              <a:t>ō cả wgày</a:t>
            </a:r>
            <a:r>
              <a:rPr lang="en-US" sz="4200" b="1" kern="1200">
                <a:solidFill>
                  <a:srgbClr val="7030A0"/>
                </a:solidFill>
                <a:latin typeface="HP001 4 hàng" panose="020B0603050302020204" pitchFamily="34" charset="0"/>
                <a:ea typeface="+mn-ea"/>
                <a:cs typeface="HP001 5H Normal" panose="020B0603050302020204" pitchFamily="34" charset="0"/>
              </a:rPr>
              <a:t>.</a:t>
            </a:r>
            <a:endParaRPr lang="en-VN" sz="42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4" name="TextBox 13">
            <a:extLst>
              <a:ext uri="{FF2B5EF4-FFF2-40B4-BE49-F238E27FC236}">
                <a16:creationId xmlns:a16="http://schemas.microsoft.com/office/drawing/2014/main" id="{B7F3FB7D-8AA5-A65D-54A3-5B3A2357D048}"/>
              </a:ext>
            </a:extLst>
          </p:cNvPr>
          <p:cNvSpPr txBox="1"/>
          <p:nvPr/>
        </p:nvSpPr>
        <p:spPr>
          <a:xfrm>
            <a:off x="6454032" y="2933625"/>
            <a:ext cx="4047161" cy="738664"/>
          </a:xfrm>
          <a:prstGeom prst="rect">
            <a:avLst/>
          </a:prstGeom>
          <a:noFill/>
        </p:spPr>
        <p:txBody>
          <a:bodyPr wrap="square" rtlCol="0">
            <a:spAutoFit/>
          </a:bodyPr>
          <a:lstStyle/>
          <a:p>
            <a:pPr defTabSz="684068">
              <a:buClrTx/>
              <a:defRPr/>
            </a:pPr>
            <a:r>
              <a:rPr lang="en-US" sz="4200" b="1" kern="1200">
                <a:solidFill>
                  <a:srgbClr val="7030A0"/>
                </a:solidFill>
                <a:latin typeface="HP001 4 hàng" panose="020B0603050302020204" pitchFamily="34" charset="0"/>
                <a:ea typeface="+mn-ea"/>
                <a:cs typeface="HP001 5H Normal" panose="020B0603050302020204" pitchFamily="34" charset="0"/>
              </a:rPr>
              <a:t>(Hồ Chí Mi</a:t>
            </a:r>
            <a:r>
              <a:rPr lang="el-GR" sz="4200" b="1" kern="1200">
                <a:solidFill>
                  <a:srgbClr val="7030A0"/>
                </a:solidFill>
                <a:latin typeface="HP001 4 hàng" panose="020B0603050302020204" pitchFamily="34" charset="0"/>
                <a:ea typeface="+mn-ea"/>
                <a:cs typeface="HP001 5H Normal" panose="020B0603050302020204" pitchFamily="34" charset="0"/>
              </a:rPr>
              <a:t>ζ</a:t>
            </a:r>
            <a:r>
              <a:rPr lang="en-US" sz="4200" b="1" kern="1200">
                <a:solidFill>
                  <a:srgbClr val="7030A0"/>
                </a:solidFill>
                <a:latin typeface="HP001 4 hàng" panose="020B0603050302020204" pitchFamily="34" charset="0"/>
                <a:ea typeface="+mn-ea"/>
                <a:cs typeface="HP001 5H Normal" panose="020B0603050302020204" pitchFamily="34" charset="0"/>
              </a:rPr>
              <a:t>)</a:t>
            </a:r>
            <a:endParaRPr lang="en-VN" sz="4200" b="1" kern="1200" dirty="0">
              <a:solidFill>
                <a:srgbClr val="7030A0"/>
              </a:solidFill>
              <a:latin typeface="HP001 4 hàng" panose="020B0603050302020204" pitchFamily="34" charset="0"/>
              <a:ea typeface="+mn-ea"/>
              <a:cs typeface="HP001 5H Normal" panose="020B0603050302020204" pitchFamily="34" charset="0"/>
            </a:endParaRPr>
          </a:p>
        </p:txBody>
      </p:sp>
    </p:spTree>
    <p:extLst>
      <p:ext uri="{BB962C8B-B14F-4D97-AF65-F5344CB8AC3E}">
        <p14:creationId xmlns:p14="http://schemas.microsoft.com/office/powerpoint/2010/main" val="9747480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3E1E1D-A1BD-0134-C7AB-8A5931037A4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4974977" y="0"/>
            <a:ext cx="5037746" cy="6858000"/>
          </a:xfrm>
          <a:prstGeom prst="rect">
            <a:avLst/>
          </a:prstGeom>
        </p:spPr>
      </p:pic>
      <p:pic>
        <p:nvPicPr>
          <p:cNvPr id="7" name="Picture 6">
            <a:extLst>
              <a:ext uri="{FF2B5EF4-FFF2-40B4-BE49-F238E27FC236}">
                <a16:creationId xmlns:a16="http://schemas.microsoft.com/office/drawing/2014/main" id="{1772B52D-552C-90D3-FD08-1AA061054095}"/>
              </a:ext>
            </a:extLst>
          </p:cNvPr>
          <p:cNvPicPr>
            <a:picLocks noChangeAspect="1"/>
          </p:cNvPicPr>
          <p:nvPr/>
        </p:nvPicPr>
        <p:blipFill>
          <a:blip r:embed="rId4"/>
          <a:stretch>
            <a:fillRect/>
          </a:stretch>
        </p:blipFill>
        <p:spPr>
          <a:xfrm>
            <a:off x="9571830" y="2448732"/>
            <a:ext cx="2590008" cy="2590010"/>
          </a:xfrm>
          <a:prstGeom prst="rect">
            <a:avLst/>
          </a:prstGeom>
        </p:spPr>
      </p:pic>
      <p:sp>
        <p:nvSpPr>
          <p:cNvPr id="8" name="Subtitle 2">
            <a:extLst>
              <a:ext uri="{FF2B5EF4-FFF2-40B4-BE49-F238E27FC236}">
                <a16:creationId xmlns:a16="http://schemas.microsoft.com/office/drawing/2014/main" id="{48749C68-7665-A7FE-676E-8EC6FAB831D9}"/>
              </a:ext>
            </a:extLst>
          </p:cNvPr>
          <p:cNvSpPr txBox="1">
            <a:spLocks/>
          </p:cNvSpPr>
          <p:nvPr/>
        </p:nvSpPr>
        <p:spPr>
          <a:xfrm>
            <a:off x="8730763" y="5775200"/>
            <a:ext cx="3317150" cy="1082800"/>
          </a:xfrm>
          <a:prstGeom prst="rect">
            <a:avLst/>
          </a:prstGeom>
          <a:solidFill>
            <a:srgbClr val="FFE285"/>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6000">
                <a:solidFill>
                  <a:srgbClr val="0070C0"/>
                </a:solidFill>
              </a:rPr>
              <a:t>Trang 9</a:t>
            </a:r>
          </a:p>
        </p:txBody>
      </p:sp>
      <p:pic>
        <p:nvPicPr>
          <p:cNvPr id="9" name="Picture 8">
            <a:extLst>
              <a:ext uri="{FF2B5EF4-FFF2-40B4-BE49-F238E27FC236}">
                <a16:creationId xmlns:a16="http://schemas.microsoft.com/office/drawing/2014/main" id="{4130E920-CC26-26F7-27DD-1D5A6E38AE43}"/>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Lst>
          </a:blip>
          <a:srcRect l="36829" t="16093" r="35252" b="14776"/>
          <a:stretch/>
        </p:blipFill>
        <p:spPr>
          <a:xfrm>
            <a:off x="0" y="0"/>
            <a:ext cx="4926208" cy="6858000"/>
          </a:xfrm>
          <a:prstGeom prst="rect">
            <a:avLst/>
          </a:prstGeom>
        </p:spPr>
      </p:pic>
    </p:spTree>
    <p:extLst>
      <p:ext uri="{BB962C8B-B14F-4D97-AF65-F5344CB8AC3E}">
        <p14:creationId xmlns:p14="http://schemas.microsoft.com/office/powerpoint/2010/main" val="16300662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2017444" y="1552067"/>
            <a:ext cx="3968756" cy="3753866"/>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121598" tIns="121598" rIns="121598" bIns="121598" anchor="ctr" anchorCtr="0">
              <a:noAutofit/>
            </a:bodyPr>
            <a:lstStyle/>
            <a:p>
              <a:endParaRPr sz="2479"/>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grpSp>
      <p:sp>
        <p:nvSpPr>
          <p:cNvPr id="24" name="TextBox 23">
            <a:extLst>
              <a:ext uri="{FF2B5EF4-FFF2-40B4-BE49-F238E27FC236}">
                <a16:creationId xmlns:a16="http://schemas.microsoft.com/office/drawing/2014/main" id="{B78922B8-B69A-A17B-82F8-FEE0BC25FA44}"/>
              </a:ext>
            </a:extLst>
          </p:cNvPr>
          <p:cNvSpPr txBox="1"/>
          <p:nvPr/>
        </p:nvSpPr>
        <p:spPr>
          <a:xfrm>
            <a:off x="821789" y="2828834"/>
            <a:ext cx="5939868" cy="1200329"/>
          </a:xfrm>
          <a:prstGeom prst="rect">
            <a:avLst/>
          </a:prstGeom>
          <a:noFill/>
        </p:spPr>
        <p:txBody>
          <a:bodyPr wrap="square" rtlCol="0">
            <a:spAutoFit/>
          </a:bodyPr>
          <a:lstStyle/>
          <a:p>
            <a:pPr algn="ctr"/>
            <a:r>
              <a:rPr lang="en-US" sz="3600" b="1">
                <a:solidFill>
                  <a:srgbClr val="0070C0"/>
                </a:solidFill>
              </a:rPr>
              <a:t>VẬN DỤNG</a:t>
            </a:r>
          </a:p>
          <a:p>
            <a:pPr algn="ctr"/>
            <a:r>
              <a:rPr lang="en-US" sz="3600" b="1">
                <a:solidFill>
                  <a:srgbClr val="0070C0"/>
                </a:solidFill>
              </a:rPr>
              <a:t>MỞ RỘNG</a:t>
            </a:r>
          </a:p>
        </p:txBody>
      </p:sp>
      <p:pic>
        <p:nvPicPr>
          <p:cNvPr id="3" name="Picture 2">
            <a:extLst>
              <a:ext uri="{FF2B5EF4-FFF2-40B4-BE49-F238E27FC236}">
                <a16:creationId xmlns:a16="http://schemas.microsoft.com/office/drawing/2014/main" id="{03321729-8DAA-8638-5FF4-AC65AC91A624}"/>
              </a:ext>
            </a:extLst>
          </p:cNvPr>
          <p:cNvPicPr>
            <a:picLocks noChangeAspect="1"/>
          </p:cNvPicPr>
          <p:nvPr/>
        </p:nvPicPr>
        <p:blipFill>
          <a:blip r:embed="rId3"/>
          <a:stretch>
            <a:fillRect/>
          </a:stretch>
        </p:blipFill>
        <p:spPr>
          <a:xfrm>
            <a:off x="6236949" y="1422105"/>
            <a:ext cx="3968840" cy="4334632"/>
          </a:xfrm>
          <a:prstGeom prst="rect">
            <a:avLst/>
          </a:prstGeom>
        </p:spPr>
      </p:pic>
    </p:spTree>
    <p:extLst>
      <p:ext uri="{BB962C8B-B14F-4D97-AF65-F5344CB8AC3E}">
        <p14:creationId xmlns:p14="http://schemas.microsoft.com/office/powerpoint/2010/main" val="17067776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9696" y="2178068"/>
            <a:ext cx="8229600" cy="1226585"/>
          </a:xfrm>
          <a:prstGeom prst="rect">
            <a:avLst/>
          </a:prstGeom>
          <a:solidFill>
            <a:srgbClr val="FFE285"/>
          </a:solidFill>
          <a:ln w="28575" cap="flat" cmpd="sng" algn="ctr">
            <a:noFill/>
            <a:prstDash val="solid"/>
            <a:miter lim="800000"/>
          </a:ln>
          <a:effectLst/>
        </p:spPr>
        <p:txBody>
          <a:bodyPr lIns="121725" tIns="60862" rIns="121725" bIns="60862" rtlCol="0" anchor="ctr"/>
          <a:lstStyle/>
          <a:p>
            <a:pPr lvl="0">
              <a:buClrTx/>
              <a:defRPr/>
            </a:pPr>
            <a:r>
              <a:rPr lang="en-US" sz="4400">
                <a:solidFill>
                  <a:schemeClr val="tx1"/>
                </a:solidFill>
                <a:latin typeface="+mj-lt"/>
                <a:ea typeface="Arial-Rounded" pitchFamily="34" charset="0"/>
                <a:cs typeface="Arial-Rounded" pitchFamily="34" charset="0"/>
              </a:rPr>
              <a:t>A. Trứng đúc thịt</a:t>
            </a:r>
            <a:endParaRPr lang="vi-VN" sz="4400" dirty="0">
              <a:solidFill>
                <a:schemeClr val="tx1"/>
              </a:solidFill>
              <a:latin typeface="+mj-lt"/>
              <a:ea typeface="Arial-Rounded" pitchFamily="34" charset="0"/>
              <a:cs typeface="Arial-Rounded" pitchFamily="34" charset="0"/>
            </a:endParaRPr>
          </a:p>
        </p:txBody>
      </p:sp>
      <p:sp>
        <p:nvSpPr>
          <p:cNvPr id="3" name="Rectangle 2"/>
          <p:cNvSpPr/>
          <p:nvPr/>
        </p:nvSpPr>
        <p:spPr>
          <a:xfrm>
            <a:off x="2009696" y="3661350"/>
            <a:ext cx="8229600" cy="1257957"/>
          </a:xfrm>
          <a:prstGeom prst="rect">
            <a:avLst/>
          </a:prstGeom>
          <a:solidFill>
            <a:srgbClr val="FFE285"/>
          </a:solidFill>
          <a:ln w="28575" cap="flat" cmpd="sng" algn="ctr">
            <a:noFill/>
            <a:prstDash val="solid"/>
            <a:miter lim="800000"/>
          </a:ln>
          <a:effectLst/>
        </p:spPr>
        <p:txBody>
          <a:bodyPr lIns="121725" tIns="60862" rIns="121725" bIns="60862" rtlCol="0" anchor="ctr"/>
          <a:lstStyle/>
          <a:p>
            <a:r>
              <a:rPr lang="en-US" sz="4400">
                <a:solidFill>
                  <a:schemeClr val="tx1"/>
                </a:solidFill>
                <a:latin typeface="+mj-lt"/>
                <a:ea typeface="Arial-Rounded" pitchFamily="34" charset="0"/>
                <a:cs typeface="Arial-Rounded" pitchFamily="34" charset="0"/>
              </a:rPr>
              <a:t>B. Trứng luộc</a:t>
            </a:r>
            <a:endParaRPr lang="en-US" sz="4400" dirty="0">
              <a:solidFill>
                <a:schemeClr val="tx1"/>
              </a:solidFill>
              <a:latin typeface="+mj-lt"/>
              <a:ea typeface="Arial-Rounded" pitchFamily="34" charset="0"/>
              <a:cs typeface="Arial-Rounded"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88488" y="2399989"/>
            <a:ext cx="798097" cy="782741"/>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17609" y="3918047"/>
            <a:ext cx="807556" cy="778352"/>
          </a:xfrm>
          <a:prstGeom prst="rect">
            <a:avLst/>
          </a:prstGeom>
          <a:noFill/>
        </p:spPr>
      </p:pic>
      <p:sp>
        <p:nvSpPr>
          <p:cNvPr id="6" name="Rectangle 5"/>
          <p:cNvSpPr/>
          <p:nvPr/>
        </p:nvSpPr>
        <p:spPr>
          <a:xfrm>
            <a:off x="2009696" y="5176004"/>
            <a:ext cx="8229600" cy="1222684"/>
          </a:xfrm>
          <a:prstGeom prst="rect">
            <a:avLst/>
          </a:prstGeom>
          <a:solidFill>
            <a:srgbClr val="FFE285"/>
          </a:solidFill>
          <a:ln w="28575" cap="flat" cmpd="sng" algn="ctr">
            <a:noFill/>
            <a:prstDash val="solid"/>
            <a:miter lim="800000"/>
          </a:ln>
          <a:effectLst/>
        </p:spPr>
        <p:txBody>
          <a:bodyPr lIns="121725" tIns="60862" rIns="121725" bIns="60862" rtlCol="0" anchor="ctr"/>
          <a:lstStyle/>
          <a:p>
            <a:r>
              <a:rPr lang="en-US" sz="4400">
                <a:solidFill>
                  <a:schemeClr val="tx1"/>
                </a:solidFill>
                <a:latin typeface="+mj-lt"/>
                <a:ea typeface="Arial-Rounded" pitchFamily="34" charset="0"/>
                <a:cs typeface="Arial-Rounded" pitchFamily="34" charset="0"/>
              </a:rPr>
              <a:t>C. Thịt kho</a:t>
            </a:r>
            <a:endParaRPr lang="en-US" sz="4400" dirty="0">
              <a:solidFill>
                <a:schemeClr val="tx1"/>
              </a:solidFill>
              <a:latin typeface="+mj-lt"/>
              <a:ea typeface="Arial-Rounded" pitchFamily="34" charset="0"/>
              <a:cs typeface="Arial-Rounded" pitchFamily="34"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05119" y="5404991"/>
            <a:ext cx="807556" cy="778352"/>
          </a:xfrm>
          <a:prstGeom prst="rect">
            <a:avLst/>
          </a:prstGeom>
          <a:noFill/>
        </p:spPr>
      </p:pic>
      <p:sp>
        <p:nvSpPr>
          <p:cNvPr id="8" name="Rectangle 7"/>
          <p:cNvSpPr/>
          <p:nvPr/>
        </p:nvSpPr>
        <p:spPr>
          <a:xfrm>
            <a:off x="1102011" y="215939"/>
            <a:ext cx="9957816" cy="1784906"/>
          </a:xfrm>
          <a:prstGeom prst="rect">
            <a:avLst/>
          </a:prstGeom>
          <a:solidFill>
            <a:schemeClr val="accent5">
              <a:lumMod val="60000"/>
              <a:lumOff val="40000"/>
            </a:schemeClr>
          </a:solidFill>
        </p:spPr>
        <p:txBody>
          <a:bodyPr wrap="square" lIns="121725" tIns="60862" rIns="121725" bIns="60862">
            <a:spAutoFit/>
          </a:bodyPr>
          <a:lstStyle/>
          <a:p>
            <a:pPr algn="ctr"/>
            <a:r>
              <a:rPr lang="en-US" sz="5400" b="1">
                <a:solidFill>
                  <a:schemeClr val="bg1"/>
                </a:solidFill>
                <a:latin typeface="+mn-lt"/>
                <a:ea typeface="Arial-Rounded" pitchFamily="34" charset="0"/>
                <a:cs typeface="Arial-Rounded" pitchFamily="34" charset="0"/>
              </a:rPr>
              <a:t>Bạn nhỏ trong bài đọc chia sẻ công thức làm món gì?</a:t>
            </a:r>
            <a:endParaRPr lang="en-US" sz="5400" b="1" dirty="0">
              <a:solidFill>
                <a:schemeClr val="bg1"/>
              </a:solidFill>
              <a:latin typeface="+mn-lt"/>
              <a:ea typeface="Arial-Rounded" pitchFamily="34" charset="0"/>
              <a:cs typeface="Arial-Rounded" pitchFamily="34" charset="0"/>
            </a:endParaRPr>
          </a:p>
        </p:txBody>
      </p:sp>
    </p:spTree>
    <p:extLst>
      <p:ext uri="{BB962C8B-B14F-4D97-AF65-F5344CB8AC3E}">
        <p14:creationId xmlns:p14="http://schemas.microsoft.com/office/powerpoint/2010/main" val="184146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2"/>
                                        </p:tgtEl>
                                        <p:attrNameLst>
                                          <p:attrName>fillcolor</p:attrName>
                                        </p:attrNameLst>
                                      </p:cBhvr>
                                      <p:to>
                                        <a:schemeClr val="bg2"/>
                                      </p:to>
                                    </p:animClr>
                                    <p:set>
                                      <p:cBhvr>
                                        <p:cTn id="30" dur="250" fill="hold"/>
                                        <p:tgtEl>
                                          <p:spTgt spid="2"/>
                                        </p:tgtEl>
                                        <p:attrNameLst>
                                          <p:attrName>fill.type</p:attrName>
                                        </p:attrNameLst>
                                      </p:cBhvr>
                                      <p:to>
                                        <p:strVal val="solid"/>
                                      </p:to>
                                    </p:set>
                                    <p:set>
                                      <p:cBhvr>
                                        <p:cTn id="31" dur="250" fill="hold"/>
                                        <p:tgtEl>
                                          <p:spTgt spid="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2"/>
                                        </p:tgtEl>
                                        <p:attrNameLst>
                                          <p:attrName>fillcolor</p:attrName>
                                        </p:attrNameLst>
                                      </p:cBhvr>
                                      <p:to>
                                        <a:srgbClr val="7030A0"/>
                                      </p:to>
                                    </p:animClr>
                                    <p:set>
                                      <p:cBhvr>
                                        <p:cTn id="34" dur="250" fill="hold"/>
                                        <p:tgtEl>
                                          <p:spTgt spid="2"/>
                                        </p:tgtEl>
                                        <p:attrNameLst>
                                          <p:attrName>fill.type</p:attrName>
                                        </p:attrNameLst>
                                      </p:cBhvr>
                                      <p:to>
                                        <p:strVal val="solid"/>
                                      </p:to>
                                    </p:set>
                                    <p:set>
                                      <p:cBhvr>
                                        <p:cTn id="35" dur="250" fill="hold"/>
                                        <p:tgtEl>
                                          <p:spTgt spid="2"/>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4"/>
                                        </p:tgtEl>
                                        <p:attrNameLst>
                                          <p:attrName>style.visibility</p:attrName>
                                        </p:attrNameLst>
                                      </p:cBhvr>
                                      <p:to>
                                        <p:strVal val="visible"/>
                                      </p:to>
                                    </p:set>
                                    <p:anim calcmode="lin" valueType="num">
                                      <p:cBhvr>
                                        <p:cTn id="38" dur="250" fill="hold"/>
                                        <p:tgtEl>
                                          <p:spTgt spid="4"/>
                                        </p:tgtEl>
                                        <p:attrNameLst>
                                          <p:attrName>ppt_w</p:attrName>
                                        </p:attrNameLst>
                                      </p:cBhvr>
                                      <p:tavLst>
                                        <p:tav tm="0">
                                          <p:val>
                                            <p:strVal val="4*#ppt_w"/>
                                          </p:val>
                                        </p:tav>
                                        <p:tav tm="100000">
                                          <p:val>
                                            <p:strVal val="#ppt_w"/>
                                          </p:val>
                                        </p:tav>
                                      </p:tavLst>
                                    </p:anim>
                                    <p:anim calcmode="lin" valueType="num">
                                      <p:cBhvr>
                                        <p:cTn id="39"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40" restart="whenNotActive" fill="hold" evtFilter="cancelBubble" nodeType="interactiveSeq">
                <p:stCondLst>
                  <p:cond evt="onClick" delay="0">
                    <p:tgtEl>
                      <p:spTgt spid="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3"/>
                                        </p:tgtEl>
                                        <p:attrNameLst>
                                          <p:attrName>fillcolor</p:attrName>
                                        </p:attrNameLst>
                                      </p:cBhvr>
                                      <p:to>
                                        <a:schemeClr val="accent1"/>
                                      </p:to>
                                    </p:animClr>
                                    <p:set>
                                      <p:cBhvr>
                                        <p:cTn id="45" dur="250" fill="hold"/>
                                        <p:tgtEl>
                                          <p:spTgt spid="3"/>
                                        </p:tgtEl>
                                        <p:attrNameLst>
                                          <p:attrName>fill.type</p:attrName>
                                        </p:attrNameLst>
                                      </p:cBhvr>
                                      <p:to>
                                        <p:strVal val="solid"/>
                                      </p:to>
                                    </p:set>
                                    <p:set>
                                      <p:cBhvr>
                                        <p:cTn id="46" dur="250" fill="hold"/>
                                        <p:tgtEl>
                                          <p:spTgt spid="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3"/>
                                        </p:tgtEl>
                                        <p:attrNameLst>
                                          <p:attrName>fillcolor</p:attrName>
                                        </p:attrNameLst>
                                      </p:cBhvr>
                                      <p:to>
                                        <a:schemeClr val="accent1"/>
                                      </p:to>
                                    </p:animClr>
                                    <p:set>
                                      <p:cBhvr>
                                        <p:cTn id="49" dur="250" fill="hold"/>
                                        <p:tgtEl>
                                          <p:spTgt spid="3"/>
                                        </p:tgtEl>
                                        <p:attrNameLst>
                                          <p:attrName>fill.type</p:attrName>
                                        </p:attrNameLst>
                                      </p:cBhvr>
                                      <p:to>
                                        <p:strVal val="solid"/>
                                      </p:to>
                                    </p:set>
                                    <p:set>
                                      <p:cBhvr>
                                        <p:cTn id="50" dur="250" fill="hold"/>
                                        <p:tgtEl>
                                          <p:spTgt spid="3"/>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5"/>
                                        </p:tgtEl>
                                        <p:attrNameLst>
                                          <p:attrName>style.visibility</p:attrName>
                                        </p:attrNameLst>
                                      </p:cBhvr>
                                      <p:to>
                                        <p:strVal val="visible"/>
                                      </p:to>
                                    </p:set>
                                    <p:anim calcmode="lin" valueType="num">
                                      <p:cBhvr>
                                        <p:cTn id="53" dur="250" fill="hold"/>
                                        <p:tgtEl>
                                          <p:spTgt spid="5"/>
                                        </p:tgtEl>
                                        <p:attrNameLst>
                                          <p:attrName>ppt_w</p:attrName>
                                        </p:attrNameLst>
                                      </p:cBhvr>
                                      <p:tavLst>
                                        <p:tav tm="0">
                                          <p:val>
                                            <p:strVal val="4*#ppt_w"/>
                                          </p:val>
                                        </p:tav>
                                        <p:tav tm="100000">
                                          <p:val>
                                            <p:strVal val="#ppt_w"/>
                                          </p:val>
                                        </p:tav>
                                      </p:tavLst>
                                    </p:anim>
                                    <p:anim calcmode="lin" valueType="num">
                                      <p:cBhvr>
                                        <p:cTn id="54"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5" restart="whenNotActive" fill="hold" evtFilter="cancelBubble" nodeType="interactiveSeq">
                <p:stCondLst>
                  <p:cond evt="onClick" delay="0">
                    <p:tgtEl>
                      <p:spTgt spid="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6"/>
                                        </p:tgtEl>
                                        <p:attrNameLst>
                                          <p:attrName>fillcolor</p:attrName>
                                        </p:attrNameLst>
                                      </p:cBhvr>
                                      <p:to>
                                        <a:schemeClr val="accent1"/>
                                      </p:to>
                                    </p:animClr>
                                    <p:set>
                                      <p:cBhvr>
                                        <p:cTn id="60" dur="250" fill="hold"/>
                                        <p:tgtEl>
                                          <p:spTgt spid="6"/>
                                        </p:tgtEl>
                                        <p:attrNameLst>
                                          <p:attrName>fill.type</p:attrName>
                                        </p:attrNameLst>
                                      </p:cBhvr>
                                      <p:to>
                                        <p:strVal val="solid"/>
                                      </p:to>
                                    </p:set>
                                    <p:set>
                                      <p:cBhvr>
                                        <p:cTn id="61" dur="250" fill="hold"/>
                                        <p:tgtEl>
                                          <p:spTgt spid="6"/>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6"/>
                                        </p:tgtEl>
                                        <p:attrNameLst>
                                          <p:attrName>fillcolor</p:attrName>
                                        </p:attrNameLst>
                                      </p:cBhvr>
                                      <p:to>
                                        <a:schemeClr val="accent1"/>
                                      </p:to>
                                    </p:animClr>
                                    <p:set>
                                      <p:cBhvr>
                                        <p:cTn id="64" dur="250" fill="hold"/>
                                        <p:tgtEl>
                                          <p:spTgt spid="6"/>
                                        </p:tgtEl>
                                        <p:attrNameLst>
                                          <p:attrName>fill.type</p:attrName>
                                        </p:attrNameLst>
                                      </p:cBhvr>
                                      <p:to>
                                        <p:strVal val="solid"/>
                                      </p:to>
                                    </p:set>
                                    <p:set>
                                      <p:cBhvr>
                                        <p:cTn id="65" dur="250" fill="hold"/>
                                        <p:tgtEl>
                                          <p:spTgt spid="6"/>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7"/>
                                        </p:tgtEl>
                                        <p:attrNameLst>
                                          <p:attrName>style.visibility</p:attrName>
                                        </p:attrNameLst>
                                      </p:cBhvr>
                                      <p:to>
                                        <p:strVal val="visible"/>
                                      </p:to>
                                    </p:set>
                                    <p:anim calcmode="lin" valueType="num">
                                      <p:cBhvr>
                                        <p:cTn id="68" dur="250" fill="hold"/>
                                        <p:tgtEl>
                                          <p:spTgt spid="7"/>
                                        </p:tgtEl>
                                        <p:attrNameLst>
                                          <p:attrName>ppt_w</p:attrName>
                                        </p:attrNameLst>
                                      </p:cBhvr>
                                      <p:tavLst>
                                        <p:tav tm="0">
                                          <p:val>
                                            <p:strVal val="4*#ppt_w"/>
                                          </p:val>
                                        </p:tav>
                                        <p:tav tm="100000">
                                          <p:val>
                                            <p:strVal val="#ppt_w"/>
                                          </p:val>
                                        </p:tav>
                                      </p:tavLst>
                                    </p:anim>
                                    <p:anim calcmode="lin" valueType="num">
                                      <p:cBhvr>
                                        <p:cTn id="6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8313" y="5279745"/>
            <a:ext cx="9975273" cy="1226585"/>
          </a:xfrm>
          <a:prstGeom prst="rect">
            <a:avLst/>
          </a:prstGeom>
          <a:solidFill>
            <a:srgbClr val="FFD85D"/>
          </a:solidFill>
          <a:ln w="28575" cap="flat" cmpd="sng" algn="ctr">
            <a:noFill/>
            <a:prstDash val="solid"/>
            <a:miter lim="800000"/>
          </a:ln>
          <a:effectLst/>
        </p:spPr>
        <p:txBody>
          <a:bodyPr lIns="121725" tIns="60862" rIns="121725" bIns="60862" rtlCol="0" anchor="ctr"/>
          <a:lstStyle/>
          <a:p>
            <a:pPr lvl="0">
              <a:buClrTx/>
              <a:defRPr/>
            </a:pPr>
            <a:r>
              <a:rPr lang="en-US" sz="4000">
                <a:solidFill>
                  <a:schemeClr val="tx1"/>
                </a:solidFill>
                <a:latin typeface="+mj-lt"/>
                <a:ea typeface="Arial-Rounded" pitchFamily="34" charset="0"/>
                <a:cs typeface="Arial-Rounded" pitchFamily="34" charset="0"/>
              </a:rPr>
              <a:t>C</a:t>
            </a:r>
            <a:r>
              <a:rPr lang="vi-VN" sz="4000">
                <a:solidFill>
                  <a:schemeClr val="tx1"/>
                </a:solidFill>
                <a:latin typeface="+mj-lt"/>
                <a:ea typeface="Arial-Rounded" pitchFamily="34" charset="0"/>
                <a:cs typeface="Arial-Rounded" pitchFamily="34" charset="0"/>
              </a:rPr>
              <a:t>. </a:t>
            </a:r>
            <a:r>
              <a:rPr lang="en-US" sz="4000">
                <a:solidFill>
                  <a:schemeClr val="tx1"/>
                </a:solidFill>
                <a:latin typeface="+mj-lt"/>
                <a:ea typeface="Arial-Rounded" pitchFamily="34" charset="0"/>
                <a:cs typeface="Arial-Rounded" pitchFamily="34" charset="0"/>
              </a:rPr>
              <a:t>thịt nạc vai và trứng</a:t>
            </a:r>
            <a:endParaRPr lang="vi-VN" sz="4000" dirty="0">
              <a:solidFill>
                <a:schemeClr val="tx1"/>
              </a:solidFill>
              <a:latin typeface="+mj-lt"/>
              <a:ea typeface="Arial-Rounded" pitchFamily="34" charset="0"/>
              <a:cs typeface="Arial-Rounded" pitchFamily="34" charset="0"/>
            </a:endParaRPr>
          </a:p>
        </p:txBody>
      </p:sp>
      <p:sp>
        <p:nvSpPr>
          <p:cNvPr id="3" name="Rectangle 2"/>
          <p:cNvSpPr/>
          <p:nvPr/>
        </p:nvSpPr>
        <p:spPr>
          <a:xfrm>
            <a:off x="1048313" y="2105176"/>
            <a:ext cx="9975273" cy="1257957"/>
          </a:xfrm>
          <a:prstGeom prst="rect">
            <a:avLst/>
          </a:prstGeom>
          <a:solidFill>
            <a:srgbClr val="FFD85D"/>
          </a:solidFill>
          <a:ln w="28575" cap="flat" cmpd="sng" algn="ctr">
            <a:noFill/>
            <a:prstDash val="solid"/>
            <a:miter lim="800000"/>
          </a:ln>
          <a:effectLst/>
        </p:spPr>
        <p:txBody>
          <a:bodyPr lIns="121725" tIns="60862" rIns="121725" bIns="60862" rtlCol="0" anchor="ctr"/>
          <a:lstStyle/>
          <a:p>
            <a:r>
              <a:rPr lang="en-US" sz="4000">
                <a:solidFill>
                  <a:schemeClr val="tx1"/>
                </a:solidFill>
                <a:latin typeface="+mj-lt"/>
                <a:ea typeface="Arial-Rounded" pitchFamily="34" charset="0"/>
                <a:cs typeface="Arial-Rounded" pitchFamily="34" charset="0"/>
              </a:rPr>
              <a:t>A. nước mắm và muối</a:t>
            </a:r>
            <a:endParaRPr lang="en-US" sz="4000" dirty="0">
              <a:solidFill>
                <a:schemeClr val="tx1"/>
              </a:solidFill>
              <a:latin typeface="+mj-lt"/>
              <a:ea typeface="Arial-Rounded" pitchFamily="34" charset="0"/>
              <a:cs typeface="Arial-Rounded"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79833" y="5501666"/>
            <a:ext cx="798097" cy="782741"/>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33970" y="2331893"/>
            <a:ext cx="807556" cy="778352"/>
          </a:xfrm>
          <a:prstGeom prst="rect">
            <a:avLst/>
          </a:prstGeom>
          <a:noFill/>
        </p:spPr>
      </p:pic>
      <p:sp>
        <p:nvSpPr>
          <p:cNvPr id="6" name="Rectangle 5"/>
          <p:cNvSpPr/>
          <p:nvPr/>
        </p:nvSpPr>
        <p:spPr>
          <a:xfrm>
            <a:off x="1048313" y="3720037"/>
            <a:ext cx="9975273" cy="1222684"/>
          </a:xfrm>
          <a:prstGeom prst="rect">
            <a:avLst/>
          </a:prstGeom>
          <a:solidFill>
            <a:srgbClr val="FFD85D"/>
          </a:solidFill>
          <a:ln w="28575" cap="flat" cmpd="sng" algn="ctr">
            <a:noFill/>
            <a:prstDash val="solid"/>
            <a:miter lim="800000"/>
          </a:ln>
          <a:effectLst/>
        </p:spPr>
        <p:txBody>
          <a:bodyPr lIns="121725" tIns="60862" rIns="121725" bIns="60862" rtlCol="0" anchor="ctr"/>
          <a:lstStyle/>
          <a:p>
            <a:r>
              <a:rPr lang="en-US" sz="4000">
                <a:solidFill>
                  <a:schemeClr val="tx1"/>
                </a:solidFill>
                <a:latin typeface="+mj-lt"/>
                <a:ea typeface="Arial-Rounded" pitchFamily="34" charset="0"/>
                <a:cs typeface="Arial-Rounded" pitchFamily="34" charset="0"/>
              </a:rPr>
              <a:t>B. trứng và hành khô</a:t>
            </a:r>
            <a:endParaRPr lang="en-US" sz="4000" dirty="0">
              <a:solidFill>
                <a:schemeClr val="tx1"/>
              </a:solidFill>
              <a:latin typeface="+mj-lt"/>
              <a:ea typeface="Arial-Rounded" pitchFamily="34" charset="0"/>
              <a:cs typeface="Arial-Rounded" pitchFamily="34"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96417" y="3949024"/>
            <a:ext cx="807556" cy="778352"/>
          </a:xfrm>
          <a:prstGeom prst="rect">
            <a:avLst/>
          </a:prstGeom>
          <a:noFill/>
        </p:spPr>
      </p:pic>
      <p:sp>
        <p:nvSpPr>
          <p:cNvPr id="8" name="Rectangle 7"/>
          <p:cNvSpPr/>
          <p:nvPr/>
        </p:nvSpPr>
        <p:spPr>
          <a:xfrm>
            <a:off x="572651" y="351670"/>
            <a:ext cx="10972800" cy="1477130"/>
          </a:xfrm>
          <a:prstGeom prst="rect">
            <a:avLst/>
          </a:prstGeom>
          <a:solidFill>
            <a:schemeClr val="accent5">
              <a:lumMod val="60000"/>
              <a:lumOff val="40000"/>
            </a:schemeClr>
          </a:solidFill>
        </p:spPr>
        <p:txBody>
          <a:bodyPr wrap="square" lIns="121725" tIns="60862" rIns="121725" bIns="60862">
            <a:spAutoFit/>
          </a:bodyPr>
          <a:lstStyle/>
          <a:p>
            <a:pPr algn="ctr"/>
            <a:r>
              <a:rPr lang="en-US" sz="4400" b="1">
                <a:solidFill>
                  <a:schemeClr val="bg1"/>
                </a:solidFill>
                <a:latin typeface="+mj-lt"/>
                <a:ea typeface="Arial-Rounded" pitchFamily="34" charset="0"/>
                <a:cs typeface="Arial-Rounded" pitchFamily="34" charset="0"/>
              </a:rPr>
              <a:t>2 nguyên liệu chủ đạo trong món trứng đúc thịt là:</a:t>
            </a:r>
            <a:endParaRPr lang="en-US" sz="4400" b="1" dirty="0">
              <a:solidFill>
                <a:schemeClr val="bg1"/>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113759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2"/>
                                        </p:tgtEl>
                                        <p:attrNameLst>
                                          <p:attrName>fillcolor</p:attrName>
                                        </p:attrNameLst>
                                      </p:cBhvr>
                                      <p:to>
                                        <a:schemeClr val="bg2"/>
                                      </p:to>
                                    </p:animClr>
                                    <p:set>
                                      <p:cBhvr>
                                        <p:cTn id="30" dur="250" fill="hold"/>
                                        <p:tgtEl>
                                          <p:spTgt spid="2"/>
                                        </p:tgtEl>
                                        <p:attrNameLst>
                                          <p:attrName>fill.type</p:attrName>
                                        </p:attrNameLst>
                                      </p:cBhvr>
                                      <p:to>
                                        <p:strVal val="solid"/>
                                      </p:to>
                                    </p:set>
                                    <p:set>
                                      <p:cBhvr>
                                        <p:cTn id="31" dur="250" fill="hold"/>
                                        <p:tgtEl>
                                          <p:spTgt spid="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2"/>
                                        </p:tgtEl>
                                        <p:attrNameLst>
                                          <p:attrName>fillcolor</p:attrName>
                                        </p:attrNameLst>
                                      </p:cBhvr>
                                      <p:to>
                                        <a:srgbClr val="002060"/>
                                      </p:to>
                                    </p:animClr>
                                    <p:set>
                                      <p:cBhvr>
                                        <p:cTn id="34" dur="250" fill="hold"/>
                                        <p:tgtEl>
                                          <p:spTgt spid="2"/>
                                        </p:tgtEl>
                                        <p:attrNameLst>
                                          <p:attrName>fill.type</p:attrName>
                                        </p:attrNameLst>
                                      </p:cBhvr>
                                      <p:to>
                                        <p:strVal val="solid"/>
                                      </p:to>
                                    </p:set>
                                    <p:set>
                                      <p:cBhvr>
                                        <p:cTn id="35" dur="250" fill="hold"/>
                                        <p:tgtEl>
                                          <p:spTgt spid="2"/>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4"/>
                                        </p:tgtEl>
                                        <p:attrNameLst>
                                          <p:attrName>style.visibility</p:attrName>
                                        </p:attrNameLst>
                                      </p:cBhvr>
                                      <p:to>
                                        <p:strVal val="visible"/>
                                      </p:to>
                                    </p:set>
                                    <p:anim calcmode="lin" valueType="num">
                                      <p:cBhvr>
                                        <p:cTn id="38" dur="250" fill="hold"/>
                                        <p:tgtEl>
                                          <p:spTgt spid="4"/>
                                        </p:tgtEl>
                                        <p:attrNameLst>
                                          <p:attrName>ppt_w</p:attrName>
                                        </p:attrNameLst>
                                      </p:cBhvr>
                                      <p:tavLst>
                                        <p:tav tm="0">
                                          <p:val>
                                            <p:strVal val="4*#ppt_w"/>
                                          </p:val>
                                        </p:tav>
                                        <p:tav tm="100000">
                                          <p:val>
                                            <p:strVal val="#ppt_w"/>
                                          </p:val>
                                        </p:tav>
                                      </p:tavLst>
                                    </p:anim>
                                    <p:anim calcmode="lin" valueType="num">
                                      <p:cBhvr>
                                        <p:cTn id="39"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40" restart="whenNotActive" fill="hold" evtFilter="cancelBubble" nodeType="interactiveSeq">
                <p:stCondLst>
                  <p:cond evt="onClick" delay="0">
                    <p:tgtEl>
                      <p:spTgt spid="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3"/>
                                        </p:tgtEl>
                                        <p:attrNameLst>
                                          <p:attrName>fillcolor</p:attrName>
                                        </p:attrNameLst>
                                      </p:cBhvr>
                                      <p:to>
                                        <a:schemeClr val="accent1"/>
                                      </p:to>
                                    </p:animClr>
                                    <p:set>
                                      <p:cBhvr>
                                        <p:cTn id="45" dur="250" fill="hold"/>
                                        <p:tgtEl>
                                          <p:spTgt spid="3"/>
                                        </p:tgtEl>
                                        <p:attrNameLst>
                                          <p:attrName>fill.type</p:attrName>
                                        </p:attrNameLst>
                                      </p:cBhvr>
                                      <p:to>
                                        <p:strVal val="solid"/>
                                      </p:to>
                                    </p:set>
                                    <p:set>
                                      <p:cBhvr>
                                        <p:cTn id="46" dur="250" fill="hold"/>
                                        <p:tgtEl>
                                          <p:spTgt spid="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3"/>
                                        </p:tgtEl>
                                        <p:attrNameLst>
                                          <p:attrName>fillcolor</p:attrName>
                                        </p:attrNameLst>
                                      </p:cBhvr>
                                      <p:to>
                                        <a:schemeClr val="accent1"/>
                                      </p:to>
                                    </p:animClr>
                                    <p:set>
                                      <p:cBhvr>
                                        <p:cTn id="49" dur="250" fill="hold"/>
                                        <p:tgtEl>
                                          <p:spTgt spid="3"/>
                                        </p:tgtEl>
                                        <p:attrNameLst>
                                          <p:attrName>fill.type</p:attrName>
                                        </p:attrNameLst>
                                      </p:cBhvr>
                                      <p:to>
                                        <p:strVal val="solid"/>
                                      </p:to>
                                    </p:set>
                                    <p:set>
                                      <p:cBhvr>
                                        <p:cTn id="50" dur="250" fill="hold"/>
                                        <p:tgtEl>
                                          <p:spTgt spid="3"/>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5"/>
                                        </p:tgtEl>
                                        <p:attrNameLst>
                                          <p:attrName>style.visibility</p:attrName>
                                        </p:attrNameLst>
                                      </p:cBhvr>
                                      <p:to>
                                        <p:strVal val="visible"/>
                                      </p:to>
                                    </p:set>
                                    <p:anim calcmode="lin" valueType="num">
                                      <p:cBhvr>
                                        <p:cTn id="53" dur="250" fill="hold"/>
                                        <p:tgtEl>
                                          <p:spTgt spid="5"/>
                                        </p:tgtEl>
                                        <p:attrNameLst>
                                          <p:attrName>ppt_w</p:attrName>
                                        </p:attrNameLst>
                                      </p:cBhvr>
                                      <p:tavLst>
                                        <p:tav tm="0">
                                          <p:val>
                                            <p:strVal val="4*#ppt_w"/>
                                          </p:val>
                                        </p:tav>
                                        <p:tav tm="100000">
                                          <p:val>
                                            <p:strVal val="#ppt_w"/>
                                          </p:val>
                                        </p:tav>
                                      </p:tavLst>
                                    </p:anim>
                                    <p:anim calcmode="lin" valueType="num">
                                      <p:cBhvr>
                                        <p:cTn id="54"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5" restart="whenNotActive" fill="hold" evtFilter="cancelBubble" nodeType="interactiveSeq">
                <p:stCondLst>
                  <p:cond evt="onClick" delay="0">
                    <p:tgtEl>
                      <p:spTgt spid="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6"/>
                                        </p:tgtEl>
                                        <p:attrNameLst>
                                          <p:attrName>fillcolor</p:attrName>
                                        </p:attrNameLst>
                                      </p:cBhvr>
                                      <p:to>
                                        <a:schemeClr val="accent1"/>
                                      </p:to>
                                    </p:animClr>
                                    <p:set>
                                      <p:cBhvr>
                                        <p:cTn id="60" dur="250" fill="hold"/>
                                        <p:tgtEl>
                                          <p:spTgt spid="6"/>
                                        </p:tgtEl>
                                        <p:attrNameLst>
                                          <p:attrName>fill.type</p:attrName>
                                        </p:attrNameLst>
                                      </p:cBhvr>
                                      <p:to>
                                        <p:strVal val="solid"/>
                                      </p:to>
                                    </p:set>
                                    <p:set>
                                      <p:cBhvr>
                                        <p:cTn id="61" dur="250" fill="hold"/>
                                        <p:tgtEl>
                                          <p:spTgt spid="6"/>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6"/>
                                        </p:tgtEl>
                                        <p:attrNameLst>
                                          <p:attrName>fillcolor</p:attrName>
                                        </p:attrNameLst>
                                      </p:cBhvr>
                                      <p:to>
                                        <a:schemeClr val="accent1"/>
                                      </p:to>
                                    </p:animClr>
                                    <p:set>
                                      <p:cBhvr>
                                        <p:cTn id="64" dur="250" fill="hold"/>
                                        <p:tgtEl>
                                          <p:spTgt spid="6"/>
                                        </p:tgtEl>
                                        <p:attrNameLst>
                                          <p:attrName>fill.type</p:attrName>
                                        </p:attrNameLst>
                                      </p:cBhvr>
                                      <p:to>
                                        <p:strVal val="solid"/>
                                      </p:to>
                                    </p:set>
                                    <p:set>
                                      <p:cBhvr>
                                        <p:cTn id="65" dur="250" fill="hold"/>
                                        <p:tgtEl>
                                          <p:spTgt spid="6"/>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7"/>
                                        </p:tgtEl>
                                        <p:attrNameLst>
                                          <p:attrName>style.visibility</p:attrName>
                                        </p:attrNameLst>
                                      </p:cBhvr>
                                      <p:to>
                                        <p:strVal val="visible"/>
                                      </p:to>
                                    </p:set>
                                    <p:anim calcmode="lin" valueType="num">
                                      <p:cBhvr>
                                        <p:cTn id="68" dur="250" fill="hold"/>
                                        <p:tgtEl>
                                          <p:spTgt spid="7"/>
                                        </p:tgtEl>
                                        <p:attrNameLst>
                                          <p:attrName>ppt_w</p:attrName>
                                        </p:attrNameLst>
                                      </p:cBhvr>
                                      <p:tavLst>
                                        <p:tav tm="0">
                                          <p:val>
                                            <p:strVal val="4*#ppt_w"/>
                                          </p:val>
                                        </p:tav>
                                        <p:tav tm="100000">
                                          <p:val>
                                            <p:strVal val="#ppt_w"/>
                                          </p:val>
                                        </p:tav>
                                      </p:tavLst>
                                    </p:anim>
                                    <p:anim calcmode="lin" valueType="num">
                                      <p:cBhvr>
                                        <p:cTn id="6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ách nhỏ chị em 5 món ăn ngon, ăn đến đâu đưa cơm đến đấy | VOV.VN">
            <a:extLst>
              <a:ext uri="{FF2B5EF4-FFF2-40B4-BE49-F238E27FC236}">
                <a16:creationId xmlns:a16="http://schemas.microsoft.com/office/drawing/2014/main" id="{E68EA618-A729-F3E8-573A-9325F40E86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689" y="1211585"/>
            <a:ext cx="7175652" cy="478376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6E1B4E5-6BEC-758A-835D-744123BBFD08}"/>
              </a:ext>
            </a:extLst>
          </p:cNvPr>
          <p:cNvPicPr>
            <a:picLocks noChangeAspect="1"/>
          </p:cNvPicPr>
          <p:nvPr/>
        </p:nvPicPr>
        <p:blipFill rotWithShape="1">
          <a:blip r:embed="rId3">
            <a:extLst>
              <a:ext uri="{28A0092B-C50C-407E-A947-70E740481C1C}">
                <a14:useLocalDpi xmlns:a14="http://schemas.microsoft.com/office/drawing/2010/main" val="0"/>
              </a:ext>
            </a:extLst>
          </a:blip>
          <a:srcRect b="12355"/>
          <a:stretch/>
        </p:blipFill>
        <p:spPr>
          <a:xfrm>
            <a:off x="3555517" y="2550744"/>
            <a:ext cx="2532055" cy="1826098"/>
          </a:xfrm>
          <a:prstGeom prst="rect">
            <a:avLst/>
          </a:prstGeom>
        </p:spPr>
      </p:pic>
      <p:pic>
        <p:nvPicPr>
          <p:cNvPr id="4" name="Picture 3">
            <a:extLst>
              <a:ext uri="{FF2B5EF4-FFF2-40B4-BE49-F238E27FC236}">
                <a16:creationId xmlns:a16="http://schemas.microsoft.com/office/drawing/2014/main" id="{FDD9EA66-B99C-C959-E7A4-138A1E6D116F}"/>
              </a:ext>
            </a:extLst>
          </p:cNvPr>
          <p:cNvPicPr>
            <a:picLocks noChangeAspect="1"/>
          </p:cNvPicPr>
          <p:nvPr/>
        </p:nvPicPr>
        <p:blipFill rotWithShape="1">
          <a:blip r:embed="rId4">
            <a:extLst>
              <a:ext uri="{28A0092B-C50C-407E-A947-70E740481C1C}">
                <a14:useLocalDpi xmlns:a14="http://schemas.microsoft.com/office/drawing/2010/main" val="0"/>
              </a:ext>
            </a:extLst>
          </a:blip>
          <a:srcRect b="10390"/>
          <a:stretch/>
        </p:blipFill>
        <p:spPr>
          <a:xfrm>
            <a:off x="1920210" y="2099464"/>
            <a:ext cx="2083521" cy="2268975"/>
          </a:xfrm>
          <a:prstGeom prst="rect">
            <a:avLst/>
          </a:prstGeom>
        </p:spPr>
      </p:pic>
      <p:pic>
        <p:nvPicPr>
          <p:cNvPr id="5" name="Picture 4">
            <a:extLst>
              <a:ext uri="{FF2B5EF4-FFF2-40B4-BE49-F238E27FC236}">
                <a16:creationId xmlns:a16="http://schemas.microsoft.com/office/drawing/2014/main" id="{B3634633-1096-EECD-7393-685EB6CD8AF1}"/>
              </a:ext>
            </a:extLst>
          </p:cNvPr>
          <p:cNvPicPr>
            <a:picLocks noChangeAspect="1"/>
          </p:cNvPicPr>
          <p:nvPr/>
        </p:nvPicPr>
        <p:blipFill rotWithShape="1">
          <a:blip r:embed="rId5">
            <a:extLst>
              <a:ext uri="{28A0092B-C50C-407E-A947-70E740481C1C}">
                <a14:useLocalDpi xmlns:a14="http://schemas.microsoft.com/office/drawing/2010/main" val="0"/>
              </a:ext>
            </a:extLst>
          </a:blip>
          <a:srcRect t="9795"/>
          <a:stretch/>
        </p:blipFill>
        <p:spPr>
          <a:xfrm>
            <a:off x="3989978" y="744153"/>
            <a:ext cx="2076285" cy="2290584"/>
          </a:xfrm>
          <a:prstGeom prst="rect">
            <a:avLst/>
          </a:prstGeom>
        </p:spPr>
      </p:pic>
      <p:pic>
        <p:nvPicPr>
          <p:cNvPr id="6" name="Picture 5">
            <a:extLst>
              <a:ext uri="{FF2B5EF4-FFF2-40B4-BE49-F238E27FC236}">
                <a16:creationId xmlns:a16="http://schemas.microsoft.com/office/drawing/2014/main" id="{7F819403-182B-2BE5-E579-3D7EDE61884D}"/>
              </a:ext>
            </a:extLst>
          </p:cNvPr>
          <p:cNvPicPr>
            <a:picLocks noChangeAspect="1"/>
          </p:cNvPicPr>
          <p:nvPr/>
        </p:nvPicPr>
        <p:blipFill rotWithShape="1">
          <a:blip r:embed="rId6">
            <a:extLst>
              <a:ext uri="{28A0092B-C50C-407E-A947-70E740481C1C}">
                <a14:useLocalDpi xmlns:a14="http://schemas.microsoft.com/office/drawing/2010/main" val="0"/>
              </a:ext>
            </a:extLst>
          </a:blip>
          <a:srcRect t="11936"/>
          <a:stretch/>
        </p:blipFill>
        <p:spPr>
          <a:xfrm>
            <a:off x="1911509" y="744153"/>
            <a:ext cx="2532055" cy="1834814"/>
          </a:xfrm>
          <a:prstGeom prst="rect">
            <a:avLst/>
          </a:prstGeom>
        </p:spPr>
      </p:pic>
      <p:pic>
        <p:nvPicPr>
          <p:cNvPr id="7" name="Picture 6">
            <a:extLst>
              <a:ext uri="{FF2B5EF4-FFF2-40B4-BE49-F238E27FC236}">
                <a16:creationId xmlns:a16="http://schemas.microsoft.com/office/drawing/2014/main" id="{599464C7-360E-C14A-5EF8-9D9A1359A46B}"/>
              </a:ext>
            </a:extLst>
          </p:cNvPr>
          <p:cNvPicPr>
            <a:picLocks noChangeAspect="1"/>
          </p:cNvPicPr>
          <p:nvPr/>
        </p:nvPicPr>
        <p:blipFill rotWithShape="1">
          <a:blip r:embed="rId3">
            <a:extLst>
              <a:ext uri="{28A0092B-C50C-407E-A947-70E740481C1C}">
                <a14:useLocalDpi xmlns:a14="http://schemas.microsoft.com/office/drawing/2010/main" val="0"/>
              </a:ext>
            </a:extLst>
          </a:blip>
          <a:srcRect b="12355"/>
          <a:stretch/>
        </p:blipFill>
        <p:spPr>
          <a:xfrm>
            <a:off x="7718274" y="2518070"/>
            <a:ext cx="2532055" cy="1826098"/>
          </a:xfrm>
          <a:prstGeom prst="rect">
            <a:avLst/>
          </a:prstGeom>
        </p:spPr>
      </p:pic>
      <p:pic>
        <p:nvPicPr>
          <p:cNvPr id="8" name="Picture 7">
            <a:extLst>
              <a:ext uri="{FF2B5EF4-FFF2-40B4-BE49-F238E27FC236}">
                <a16:creationId xmlns:a16="http://schemas.microsoft.com/office/drawing/2014/main" id="{D122B9E3-98DA-F8E3-1071-1DB1EB379D85}"/>
              </a:ext>
            </a:extLst>
          </p:cNvPr>
          <p:cNvPicPr>
            <a:picLocks noChangeAspect="1"/>
          </p:cNvPicPr>
          <p:nvPr/>
        </p:nvPicPr>
        <p:blipFill rotWithShape="1">
          <a:blip r:embed="rId4">
            <a:extLst>
              <a:ext uri="{28A0092B-C50C-407E-A947-70E740481C1C}">
                <a14:useLocalDpi xmlns:a14="http://schemas.microsoft.com/office/drawing/2010/main" val="0"/>
              </a:ext>
            </a:extLst>
          </a:blip>
          <a:srcRect b="10390"/>
          <a:stretch/>
        </p:blipFill>
        <p:spPr>
          <a:xfrm>
            <a:off x="6080241" y="2074232"/>
            <a:ext cx="2083521" cy="2268975"/>
          </a:xfrm>
          <a:prstGeom prst="rect">
            <a:avLst/>
          </a:prstGeom>
        </p:spPr>
      </p:pic>
      <p:pic>
        <p:nvPicPr>
          <p:cNvPr id="9" name="Picture 8">
            <a:extLst>
              <a:ext uri="{FF2B5EF4-FFF2-40B4-BE49-F238E27FC236}">
                <a16:creationId xmlns:a16="http://schemas.microsoft.com/office/drawing/2014/main" id="{97565FB1-32D0-3482-9F55-3D3AFC575359}"/>
              </a:ext>
            </a:extLst>
          </p:cNvPr>
          <p:cNvPicPr>
            <a:picLocks noChangeAspect="1"/>
          </p:cNvPicPr>
          <p:nvPr/>
        </p:nvPicPr>
        <p:blipFill rotWithShape="1">
          <a:blip r:embed="rId5">
            <a:extLst>
              <a:ext uri="{28A0092B-C50C-407E-A947-70E740481C1C}">
                <a14:useLocalDpi xmlns:a14="http://schemas.microsoft.com/office/drawing/2010/main" val="0"/>
              </a:ext>
            </a:extLst>
          </a:blip>
          <a:srcRect t="9795"/>
          <a:stretch/>
        </p:blipFill>
        <p:spPr>
          <a:xfrm>
            <a:off x="8174044" y="707022"/>
            <a:ext cx="2076285" cy="2290584"/>
          </a:xfrm>
          <a:prstGeom prst="rect">
            <a:avLst/>
          </a:prstGeom>
        </p:spPr>
      </p:pic>
      <p:pic>
        <p:nvPicPr>
          <p:cNvPr id="10" name="Picture 9">
            <a:extLst>
              <a:ext uri="{FF2B5EF4-FFF2-40B4-BE49-F238E27FC236}">
                <a16:creationId xmlns:a16="http://schemas.microsoft.com/office/drawing/2014/main" id="{C0A4F014-1DAC-7046-0E1F-7C92CDCCFE5B}"/>
              </a:ext>
            </a:extLst>
          </p:cNvPr>
          <p:cNvPicPr>
            <a:picLocks noChangeAspect="1"/>
          </p:cNvPicPr>
          <p:nvPr/>
        </p:nvPicPr>
        <p:blipFill rotWithShape="1">
          <a:blip r:embed="rId6">
            <a:extLst>
              <a:ext uri="{28A0092B-C50C-407E-A947-70E740481C1C}">
                <a14:useLocalDpi xmlns:a14="http://schemas.microsoft.com/office/drawing/2010/main" val="0"/>
              </a:ext>
            </a:extLst>
          </a:blip>
          <a:srcRect t="11936"/>
          <a:stretch/>
        </p:blipFill>
        <p:spPr>
          <a:xfrm>
            <a:off x="6077244" y="696232"/>
            <a:ext cx="2532055" cy="1834814"/>
          </a:xfrm>
          <a:prstGeom prst="rect">
            <a:avLst/>
          </a:prstGeom>
        </p:spPr>
      </p:pic>
      <p:pic>
        <p:nvPicPr>
          <p:cNvPr id="11" name="Picture 10">
            <a:extLst>
              <a:ext uri="{FF2B5EF4-FFF2-40B4-BE49-F238E27FC236}">
                <a16:creationId xmlns:a16="http://schemas.microsoft.com/office/drawing/2014/main" id="{233839D3-BB91-DB5D-4528-4168DCD670EE}"/>
              </a:ext>
            </a:extLst>
          </p:cNvPr>
          <p:cNvPicPr>
            <a:picLocks noChangeAspect="1"/>
          </p:cNvPicPr>
          <p:nvPr/>
        </p:nvPicPr>
        <p:blipFill rotWithShape="1">
          <a:blip r:embed="rId5">
            <a:extLst>
              <a:ext uri="{28A0092B-C50C-407E-A947-70E740481C1C}">
                <a14:useLocalDpi xmlns:a14="http://schemas.microsoft.com/office/drawing/2010/main" val="0"/>
              </a:ext>
            </a:extLst>
          </a:blip>
          <a:srcRect t="10341" b="16398"/>
          <a:stretch/>
        </p:blipFill>
        <p:spPr>
          <a:xfrm>
            <a:off x="4016466" y="4301466"/>
            <a:ext cx="2076285" cy="1860302"/>
          </a:xfrm>
          <a:prstGeom prst="rect">
            <a:avLst/>
          </a:prstGeom>
        </p:spPr>
      </p:pic>
      <p:pic>
        <p:nvPicPr>
          <p:cNvPr id="12" name="Picture 11">
            <a:extLst>
              <a:ext uri="{FF2B5EF4-FFF2-40B4-BE49-F238E27FC236}">
                <a16:creationId xmlns:a16="http://schemas.microsoft.com/office/drawing/2014/main" id="{74CEF818-A30C-3EC0-D5DD-03D288F14DA8}"/>
              </a:ext>
            </a:extLst>
          </p:cNvPr>
          <p:cNvPicPr>
            <a:picLocks noChangeAspect="1"/>
          </p:cNvPicPr>
          <p:nvPr/>
        </p:nvPicPr>
        <p:blipFill rotWithShape="1">
          <a:blip r:embed="rId6">
            <a:extLst>
              <a:ext uri="{28A0092B-C50C-407E-A947-70E740481C1C}">
                <a14:useLocalDpi xmlns:a14="http://schemas.microsoft.com/office/drawing/2010/main" val="0"/>
              </a:ext>
            </a:extLst>
          </a:blip>
          <a:srcRect t="12604"/>
          <a:stretch/>
        </p:blipFill>
        <p:spPr>
          <a:xfrm>
            <a:off x="1928082" y="4296108"/>
            <a:ext cx="2532055" cy="1820922"/>
          </a:xfrm>
          <a:prstGeom prst="rect">
            <a:avLst/>
          </a:prstGeom>
        </p:spPr>
      </p:pic>
      <p:pic>
        <p:nvPicPr>
          <p:cNvPr id="13" name="Picture 12">
            <a:extLst>
              <a:ext uri="{FF2B5EF4-FFF2-40B4-BE49-F238E27FC236}">
                <a16:creationId xmlns:a16="http://schemas.microsoft.com/office/drawing/2014/main" id="{D9100848-CCCF-A57F-7C96-369413EF61A6}"/>
              </a:ext>
            </a:extLst>
          </p:cNvPr>
          <p:cNvPicPr>
            <a:picLocks noChangeAspect="1"/>
          </p:cNvPicPr>
          <p:nvPr/>
        </p:nvPicPr>
        <p:blipFill rotWithShape="1">
          <a:blip r:embed="rId5">
            <a:extLst>
              <a:ext uri="{28A0092B-C50C-407E-A947-70E740481C1C}">
                <a14:useLocalDpi xmlns:a14="http://schemas.microsoft.com/office/drawing/2010/main" val="0"/>
              </a:ext>
            </a:extLst>
          </a:blip>
          <a:srcRect t="10341" b="17239"/>
          <a:stretch/>
        </p:blipFill>
        <p:spPr>
          <a:xfrm>
            <a:off x="8157245" y="4317492"/>
            <a:ext cx="2076285" cy="1838950"/>
          </a:xfrm>
          <a:prstGeom prst="rect">
            <a:avLst/>
          </a:prstGeom>
        </p:spPr>
      </p:pic>
      <p:pic>
        <p:nvPicPr>
          <p:cNvPr id="14" name="Picture 13">
            <a:extLst>
              <a:ext uri="{FF2B5EF4-FFF2-40B4-BE49-F238E27FC236}">
                <a16:creationId xmlns:a16="http://schemas.microsoft.com/office/drawing/2014/main" id="{EAE1D836-C4AF-2C45-FDF7-EF70D655BECA}"/>
              </a:ext>
            </a:extLst>
          </p:cNvPr>
          <p:cNvPicPr>
            <a:picLocks noChangeAspect="1"/>
          </p:cNvPicPr>
          <p:nvPr/>
        </p:nvPicPr>
        <p:blipFill rotWithShape="1">
          <a:blip r:embed="rId6">
            <a:extLst>
              <a:ext uri="{28A0092B-C50C-407E-A947-70E740481C1C}">
                <a14:useLocalDpi xmlns:a14="http://schemas.microsoft.com/office/drawing/2010/main" val="0"/>
              </a:ext>
            </a:extLst>
          </a:blip>
          <a:srcRect t="12604"/>
          <a:stretch/>
        </p:blipFill>
        <p:spPr>
          <a:xfrm>
            <a:off x="6050744" y="4321148"/>
            <a:ext cx="2532055" cy="1820922"/>
          </a:xfrm>
          <a:prstGeom prst="rect">
            <a:avLst/>
          </a:prstGeom>
        </p:spPr>
      </p:pic>
    </p:spTree>
    <p:extLst>
      <p:ext uri="{BB962C8B-B14F-4D97-AF65-F5344CB8AC3E}">
        <p14:creationId xmlns:p14="http://schemas.microsoft.com/office/powerpoint/2010/main" val="186271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4"/>
                                        </p:tgtEl>
                                        <p:attrNameLst>
                                          <p:attrName>ppt_x</p:attrName>
                                        </p:attrNameLst>
                                      </p:cBhvr>
                                      <p:tavLst>
                                        <p:tav tm="0">
                                          <p:val>
                                            <p:strVal val="ppt_x"/>
                                          </p:val>
                                        </p:tav>
                                        <p:tav tm="100000">
                                          <p:val>
                                            <p:strVal val="ppt_x"/>
                                          </p:val>
                                        </p:tav>
                                      </p:tavLst>
                                    </p:anim>
                                    <p:anim calcmode="lin" valueType="num">
                                      <p:cBhvr additive="base">
                                        <p:cTn id="13" dur="500"/>
                                        <p:tgtEl>
                                          <p:spTgt spid="14"/>
                                        </p:tgtEl>
                                        <p:attrNameLst>
                                          <p:attrName>ppt_y</p:attrName>
                                        </p:attrNameLst>
                                      </p:cBhvr>
                                      <p:tavLst>
                                        <p:tav tm="0">
                                          <p:val>
                                            <p:strVal val="ppt_y"/>
                                          </p:val>
                                        </p:tav>
                                        <p:tav tm="100000">
                                          <p:val>
                                            <p:strVal val="1+ppt_h/2"/>
                                          </p:val>
                                        </p:tav>
                                      </p:tavLst>
                                    </p:anim>
                                    <p:set>
                                      <p:cBhvr>
                                        <p:cTn id="14" dur="1" fill="hold">
                                          <p:stCondLst>
                                            <p:cond delay="499"/>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7"/>
                                        </p:tgtEl>
                                        <p:attrNameLst>
                                          <p:attrName>ppt_x</p:attrName>
                                        </p:attrNameLst>
                                      </p:cBhvr>
                                      <p:tavLst>
                                        <p:tav tm="0">
                                          <p:val>
                                            <p:strVal val="ppt_x"/>
                                          </p:val>
                                        </p:tav>
                                        <p:tav tm="100000">
                                          <p:val>
                                            <p:strVal val="ppt_x"/>
                                          </p:val>
                                        </p:tav>
                                      </p:tavLst>
                                    </p:anim>
                                    <p:anim calcmode="lin" valueType="num">
                                      <p:cBhvr additive="base">
                                        <p:cTn id="31" dur="500"/>
                                        <p:tgtEl>
                                          <p:spTgt spid="7"/>
                                        </p:tgtEl>
                                        <p:attrNameLst>
                                          <p:attrName>ppt_y</p:attrName>
                                        </p:attrNameLst>
                                      </p:cBhvr>
                                      <p:tavLst>
                                        <p:tav tm="0">
                                          <p:val>
                                            <p:strVal val="ppt_y"/>
                                          </p:val>
                                        </p:tav>
                                        <p:tav tm="100000">
                                          <p:val>
                                            <p:strVal val="1+ppt_h/2"/>
                                          </p:val>
                                        </p:tav>
                                      </p:tavLst>
                                    </p:anim>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8"/>
                                        </p:tgtEl>
                                        <p:attrNameLst>
                                          <p:attrName>ppt_x</p:attrName>
                                        </p:attrNameLst>
                                      </p:cBhvr>
                                      <p:tavLst>
                                        <p:tav tm="0">
                                          <p:val>
                                            <p:strVal val="ppt_x"/>
                                          </p:val>
                                        </p:tav>
                                        <p:tav tm="100000">
                                          <p:val>
                                            <p:strVal val="ppt_x"/>
                                          </p:val>
                                        </p:tav>
                                      </p:tavLst>
                                    </p:anim>
                                    <p:anim calcmode="lin" valueType="num">
                                      <p:cBhvr additive="base">
                                        <p:cTn id="37" dur="500"/>
                                        <p:tgtEl>
                                          <p:spTgt spid="8"/>
                                        </p:tgtEl>
                                        <p:attrNameLst>
                                          <p:attrName>ppt_y</p:attrName>
                                        </p:attrNameLst>
                                      </p:cBhvr>
                                      <p:tavLst>
                                        <p:tav tm="0">
                                          <p:val>
                                            <p:strVal val="ppt_y"/>
                                          </p:val>
                                        </p:tav>
                                        <p:tav tm="100000">
                                          <p:val>
                                            <p:strVal val="1+ppt_h/2"/>
                                          </p:val>
                                        </p:tav>
                                      </p:tavLst>
                                    </p:anim>
                                    <p:set>
                                      <p:cBhvr>
                                        <p:cTn id="38" dur="1" fill="hold">
                                          <p:stCondLst>
                                            <p:cond delay="499"/>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3"/>
                                        </p:tgtEl>
                                        <p:attrNameLst>
                                          <p:attrName>ppt_x</p:attrName>
                                        </p:attrNameLst>
                                      </p:cBhvr>
                                      <p:tavLst>
                                        <p:tav tm="0">
                                          <p:val>
                                            <p:strVal val="ppt_x"/>
                                          </p:val>
                                        </p:tav>
                                        <p:tav tm="100000">
                                          <p:val>
                                            <p:strVal val="ppt_x"/>
                                          </p:val>
                                        </p:tav>
                                      </p:tavLst>
                                    </p:anim>
                                    <p:anim calcmode="lin" valueType="num">
                                      <p:cBhvr additive="base">
                                        <p:cTn id="43" dur="500"/>
                                        <p:tgtEl>
                                          <p:spTgt spid="3"/>
                                        </p:tgtEl>
                                        <p:attrNameLst>
                                          <p:attrName>ppt_y</p:attrName>
                                        </p:attrNameLst>
                                      </p:cBhvr>
                                      <p:tavLst>
                                        <p:tav tm="0">
                                          <p:val>
                                            <p:strVal val="ppt_y"/>
                                          </p:val>
                                        </p:tav>
                                        <p:tav tm="100000">
                                          <p:val>
                                            <p:strVal val="1+ppt_h/2"/>
                                          </p:val>
                                        </p:tav>
                                      </p:tavLst>
                                    </p:anim>
                                    <p:set>
                                      <p:cBhvr>
                                        <p:cTn id="44" dur="1" fill="hold">
                                          <p:stCondLst>
                                            <p:cond delay="499"/>
                                          </p:stCondLst>
                                        </p:cTn>
                                        <p:tgtEl>
                                          <p:spTgt spid="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4"/>
                                        </p:tgtEl>
                                        <p:attrNameLst>
                                          <p:attrName>ppt_x</p:attrName>
                                        </p:attrNameLst>
                                      </p:cBhvr>
                                      <p:tavLst>
                                        <p:tav tm="0">
                                          <p:val>
                                            <p:strVal val="ppt_x"/>
                                          </p:val>
                                        </p:tav>
                                        <p:tav tm="100000">
                                          <p:val>
                                            <p:strVal val="ppt_x"/>
                                          </p:val>
                                        </p:tav>
                                      </p:tavLst>
                                    </p:anim>
                                    <p:anim calcmode="lin" valueType="num">
                                      <p:cBhvr additive="base">
                                        <p:cTn id="49" dur="500"/>
                                        <p:tgtEl>
                                          <p:spTgt spid="4"/>
                                        </p:tgtEl>
                                        <p:attrNameLst>
                                          <p:attrName>ppt_y</p:attrName>
                                        </p:attrNameLst>
                                      </p:cBhvr>
                                      <p:tavLst>
                                        <p:tav tm="0">
                                          <p:val>
                                            <p:strVal val="ppt_y"/>
                                          </p:val>
                                        </p:tav>
                                        <p:tav tm="100000">
                                          <p:val>
                                            <p:strVal val="1+ppt_h/2"/>
                                          </p:val>
                                        </p:tav>
                                      </p:tavLst>
                                    </p:anim>
                                    <p:set>
                                      <p:cBhvr>
                                        <p:cTn id="50" dur="1" fill="hold">
                                          <p:stCondLst>
                                            <p:cond delay="499"/>
                                          </p:stCondLst>
                                        </p:cTn>
                                        <p:tgtEl>
                                          <p:spTgt spid="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9"/>
                                        </p:tgtEl>
                                        <p:attrNameLst>
                                          <p:attrName>ppt_x</p:attrName>
                                        </p:attrNameLst>
                                      </p:cBhvr>
                                      <p:tavLst>
                                        <p:tav tm="0">
                                          <p:val>
                                            <p:strVal val="ppt_x"/>
                                          </p:val>
                                        </p:tav>
                                        <p:tav tm="100000">
                                          <p:val>
                                            <p:strVal val="ppt_x"/>
                                          </p:val>
                                        </p:tav>
                                      </p:tavLst>
                                    </p:anim>
                                    <p:anim calcmode="lin" valueType="num">
                                      <p:cBhvr additive="base">
                                        <p:cTn id="55" dur="500"/>
                                        <p:tgtEl>
                                          <p:spTgt spid="9"/>
                                        </p:tgtEl>
                                        <p:attrNameLst>
                                          <p:attrName>ppt_y</p:attrName>
                                        </p:attrNameLst>
                                      </p:cBhvr>
                                      <p:tavLst>
                                        <p:tav tm="0">
                                          <p:val>
                                            <p:strVal val="ppt_y"/>
                                          </p:val>
                                        </p:tav>
                                        <p:tav tm="100000">
                                          <p:val>
                                            <p:strVal val="1+ppt_h/2"/>
                                          </p:val>
                                        </p:tav>
                                      </p:tavLst>
                                    </p:anim>
                                    <p:set>
                                      <p:cBhvr>
                                        <p:cTn id="56" dur="1" fill="hold">
                                          <p:stCondLst>
                                            <p:cond delay="499"/>
                                          </p:stCondLst>
                                        </p:cTn>
                                        <p:tgtEl>
                                          <p:spTgt spid="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10"/>
                                        </p:tgtEl>
                                        <p:attrNameLst>
                                          <p:attrName>ppt_x</p:attrName>
                                        </p:attrNameLst>
                                      </p:cBhvr>
                                      <p:tavLst>
                                        <p:tav tm="0">
                                          <p:val>
                                            <p:strVal val="ppt_x"/>
                                          </p:val>
                                        </p:tav>
                                        <p:tav tm="100000">
                                          <p:val>
                                            <p:strVal val="ppt_x"/>
                                          </p:val>
                                        </p:tav>
                                      </p:tavLst>
                                    </p:anim>
                                    <p:anim calcmode="lin" valueType="num">
                                      <p:cBhvr additive="base">
                                        <p:cTn id="61" dur="500"/>
                                        <p:tgtEl>
                                          <p:spTgt spid="10"/>
                                        </p:tgtEl>
                                        <p:attrNameLst>
                                          <p:attrName>ppt_y</p:attrName>
                                        </p:attrNameLst>
                                      </p:cBhvr>
                                      <p:tavLst>
                                        <p:tav tm="0">
                                          <p:val>
                                            <p:strVal val="ppt_y"/>
                                          </p:val>
                                        </p:tav>
                                        <p:tav tm="100000">
                                          <p:val>
                                            <p:strVal val="1+ppt_h/2"/>
                                          </p:val>
                                        </p:tav>
                                      </p:tavLst>
                                    </p:anim>
                                    <p:set>
                                      <p:cBhvr>
                                        <p:cTn id="62" dur="1" fill="hold">
                                          <p:stCondLst>
                                            <p:cond delay="499"/>
                                          </p:stCondLst>
                                        </p:cTn>
                                        <p:tgtEl>
                                          <p:spTgt spid="1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5"/>
                                        </p:tgtEl>
                                        <p:attrNameLst>
                                          <p:attrName>ppt_x</p:attrName>
                                        </p:attrNameLst>
                                      </p:cBhvr>
                                      <p:tavLst>
                                        <p:tav tm="0">
                                          <p:val>
                                            <p:strVal val="ppt_x"/>
                                          </p:val>
                                        </p:tav>
                                        <p:tav tm="100000">
                                          <p:val>
                                            <p:strVal val="ppt_x"/>
                                          </p:val>
                                        </p:tav>
                                      </p:tavLst>
                                    </p:anim>
                                    <p:anim calcmode="lin" valueType="num">
                                      <p:cBhvr additive="base">
                                        <p:cTn id="67" dur="500"/>
                                        <p:tgtEl>
                                          <p:spTgt spid="5"/>
                                        </p:tgtEl>
                                        <p:attrNameLst>
                                          <p:attrName>ppt_y</p:attrName>
                                        </p:attrNameLst>
                                      </p:cBhvr>
                                      <p:tavLst>
                                        <p:tav tm="0">
                                          <p:val>
                                            <p:strVal val="ppt_y"/>
                                          </p:val>
                                        </p:tav>
                                        <p:tav tm="100000">
                                          <p:val>
                                            <p:strVal val="1+ppt_h/2"/>
                                          </p:val>
                                        </p:tav>
                                      </p:tavLst>
                                    </p:anim>
                                    <p:set>
                                      <p:cBhvr>
                                        <p:cTn id="68" dur="1" fill="hold">
                                          <p:stCondLst>
                                            <p:cond delay="499"/>
                                          </p:stCondLst>
                                        </p:cTn>
                                        <p:tgtEl>
                                          <p:spTgt spid="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6"/>
                                        </p:tgtEl>
                                        <p:attrNameLst>
                                          <p:attrName>ppt_x</p:attrName>
                                        </p:attrNameLst>
                                      </p:cBhvr>
                                      <p:tavLst>
                                        <p:tav tm="0">
                                          <p:val>
                                            <p:strVal val="ppt_x"/>
                                          </p:val>
                                        </p:tav>
                                        <p:tav tm="100000">
                                          <p:val>
                                            <p:strVal val="ppt_x"/>
                                          </p:val>
                                        </p:tav>
                                      </p:tavLst>
                                    </p:anim>
                                    <p:anim calcmode="lin" valueType="num">
                                      <p:cBhvr additive="base">
                                        <p:cTn id="73" dur="500"/>
                                        <p:tgtEl>
                                          <p:spTgt spid="6"/>
                                        </p:tgtEl>
                                        <p:attrNameLst>
                                          <p:attrName>ppt_y</p:attrName>
                                        </p:attrNameLst>
                                      </p:cBhvr>
                                      <p:tavLst>
                                        <p:tav tm="0">
                                          <p:val>
                                            <p:strVal val="ppt_y"/>
                                          </p:val>
                                        </p:tav>
                                        <p:tav tm="100000">
                                          <p:val>
                                            <p:strVal val="1+ppt_h/2"/>
                                          </p:val>
                                        </p:tav>
                                      </p:tavLst>
                                    </p:anim>
                                    <p:set>
                                      <p:cBhvr>
                                        <p:cTn id="7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8313" y="4046620"/>
            <a:ext cx="9975273" cy="1226585"/>
          </a:xfrm>
          <a:prstGeom prst="rect">
            <a:avLst/>
          </a:prstGeom>
          <a:solidFill>
            <a:srgbClr val="FFD85D"/>
          </a:solidFill>
          <a:ln w="28575" cap="flat" cmpd="sng" algn="ctr">
            <a:noFill/>
            <a:prstDash val="solid"/>
            <a:miter lim="800000"/>
          </a:ln>
          <a:effectLst/>
        </p:spPr>
        <p:txBody>
          <a:bodyPr lIns="121725" tIns="60862" rIns="121725" bIns="60862" rtlCol="0" anchor="ctr"/>
          <a:lstStyle/>
          <a:p>
            <a:pPr lvl="0" algn="just">
              <a:buClrTx/>
              <a:defRPr/>
            </a:pPr>
            <a:r>
              <a:rPr lang="en-US" sz="4000">
                <a:solidFill>
                  <a:schemeClr val="tx1"/>
                </a:solidFill>
                <a:latin typeface="+mj-lt"/>
                <a:ea typeface="Arial-Rounded" pitchFamily="34" charset="0"/>
                <a:cs typeface="Arial-Rounded" pitchFamily="34" charset="0"/>
              </a:rPr>
              <a:t>B</a:t>
            </a:r>
            <a:r>
              <a:rPr lang="vi-VN" sz="4000">
                <a:solidFill>
                  <a:schemeClr val="tx1"/>
                </a:solidFill>
                <a:latin typeface="+mj-lt"/>
                <a:ea typeface="Arial-Rounded" pitchFamily="34" charset="0"/>
                <a:cs typeface="Arial-Rounded" pitchFamily="34" charset="0"/>
              </a:rPr>
              <a:t>. </a:t>
            </a:r>
            <a:r>
              <a:rPr lang="en-US" sz="4000">
                <a:solidFill>
                  <a:schemeClr val="tx1"/>
                </a:solidFill>
                <a:latin typeface="+mj-lt"/>
                <a:ea typeface="Arial-Rounded" pitchFamily="34" charset="0"/>
                <a:cs typeface="Arial-Rounded" pitchFamily="34" charset="0"/>
              </a:rPr>
              <a:t>Bày trứng ra đĩa</a:t>
            </a:r>
            <a:endParaRPr lang="vi-VN" sz="4000" dirty="0">
              <a:solidFill>
                <a:schemeClr val="tx1"/>
              </a:solidFill>
              <a:latin typeface="+mj-lt"/>
              <a:ea typeface="Arial-Rounded" pitchFamily="34" charset="0"/>
              <a:cs typeface="Arial-Rounded" pitchFamily="34" charset="0"/>
            </a:endParaRPr>
          </a:p>
        </p:txBody>
      </p:sp>
      <p:sp>
        <p:nvSpPr>
          <p:cNvPr id="3" name="Rectangle 2"/>
          <p:cNvSpPr/>
          <p:nvPr/>
        </p:nvSpPr>
        <p:spPr>
          <a:xfrm>
            <a:off x="1048313" y="2600847"/>
            <a:ext cx="9975273" cy="1257957"/>
          </a:xfrm>
          <a:prstGeom prst="rect">
            <a:avLst/>
          </a:prstGeom>
          <a:solidFill>
            <a:srgbClr val="FFD85D"/>
          </a:solidFill>
          <a:ln w="28575" cap="flat" cmpd="sng" algn="ctr">
            <a:noFill/>
            <a:prstDash val="solid"/>
            <a:miter lim="800000"/>
          </a:ln>
          <a:effectLst/>
        </p:spPr>
        <p:txBody>
          <a:bodyPr lIns="121725" tIns="60862" rIns="121725" bIns="60862" rtlCol="0" anchor="ctr"/>
          <a:lstStyle/>
          <a:p>
            <a:r>
              <a:rPr lang="en-US" sz="4000">
                <a:solidFill>
                  <a:schemeClr val="tx1"/>
                </a:solidFill>
                <a:latin typeface="+mj-lt"/>
                <a:ea typeface="Arial-Rounded" pitchFamily="34" charset="0"/>
                <a:cs typeface="Arial-Rounded" pitchFamily="34" charset="0"/>
              </a:rPr>
              <a:t>A. Lật trứng </a:t>
            </a:r>
            <a:endParaRPr lang="en-US" sz="4000" dirty="0">
              <a:solidFill>
                <a:schemeClr val="tx1"/>
              </a:solidFill>
              <a:latin typeface="+mj-lt"/>
              <a:ea typeface="Arial-Rounded" pitchFamily="34" charset="0"/>
              <a:cs typeface="Arial-Rounded"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43179" y="4252357"/>
            <a:ext cx="798097" cy="782741"/>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97316" y="2811380"/>
            <a:ext cx="807556" cy="778352"/>
          </a:xfrm>
          <a:prstGeom prst="rect">
            <a:avLst/>
          </a:prstGeom>
          <a:noFill/>
        </p:spPr>
      </p:pic>
      <p:sp>
        <p:nvSpPr>
          <p:cNvPr id="6" name="Rectangle 5"/>
          <p:cNvSpPr/>
          <p:nvPr/>
        </p:nvSpPr>
        <p:spPr>
          <a:xfrm>
            <a:off x="1048313" y="5429760"/>
            <a:ext cx="9975273" cy="1222684"/>
          </a:xfrm>
          <a:prstGeom prst="rect">
            <a:avLst/>
          </a:prstGeom>
          <a:solidFill>
            <a:srgbClr val="FFD85D"/>
          </a:solidFill>
          <a:ln w="28575" cap="flat" cmpd="sng" algn="ctr">
            <a:noFill/>
            <a:prstDash val="solid"/>
            <a:miter lim="800000"/>
          </a:ln>
          <a:effectLst/>
        </p:spPr>
        <p:txBody>
          <a:bodyPr lIns="121725" tIns="60862" rIns="121725" bIns="60862" rtlCol="0" anchor="ctr"/>
          <a:lstStyle/>
          <a:p>
            <a:r>
              <a:rPr lang="en-US" sz="4000">
                <a:solidFill>
                  <a:schemeClr val="tx1"/>
                </a:solidFill>
                <a:latin typeface="+mj-lt"/>
                <a:ea typeface="Arial-Rounded" pitchFamily="34" charset="0"/>
                <a:cs typeface="Arial-Rounded" pitchFamily="34" charset="0"/>
              </a:rPr>
              <a:t>C. Xay thịt</a:t>
            </a:r>
            <a:endParaRPr lang="en-US" sz="4000" dirty="0">
              <a:solidFill>
                <a:schemeClr val="tx1"/>
              </a:solidFill>
              <a:latin typeface="+mj-lt"/>
              <a:ea typeface="Arial-Rounded" pitchFamily="34" charset="0"/>
              <a:cs typeface="Arial-Rounded" pitchFamily="34"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9763" y="5642563"/>
            <a:ext cx="807556" cy="778352"/>
          </a:xfrm>
          <a:prstGeom prst="rect">
            <a:avLst/>
          </a:prstGeom>
          <a:noFill/>
        </p:spPr>
      </p:pic>
      <p:sp>
        <p:nvSpPr>
          <p:cNvPr id="8" name="Rectangle 7"/>
          <p:cNvSpPr/>
          <p:nvPr/>
        </p:nvSpPr>
        <p:spPr>
          <a:xfrm>
            <a:off x="594519" y="310839"/>
            <a:ext cx="10972800" cy="1354019"/>
          </a:xfrm>
          <a:prstGeom prst="rect">
            <a:avLst/>
          </a:prstGeom>
          <a:solidFill>
            <a:schemeClr val="accent5">
              <a:lumMod val="60000"/>
              <a:lumOff val="40000"/>
            </a:schemeClr>
          </a:solidFill>
        </p:spPr>
        <p:txBody>
          <a:bodyPr wrap="square" lIns="121725" tIns="60862" rIns="121725" bIns="60862">
            <a:spAutoFit/>
          </a:bodyPr>
          <a:lstStyle/>
          <a:p>
            <a:pPr algn="ctr"/>
            <a:r>
              <a:rPr lang="en-US" sz="4000" b="1">
                <a:solidFill>
                  <a:schemeClr val="bg1"/>
                </a:solidFill>
                <a:latin typeface="+mj-lt"/>
                <a:ea typeface="Arial-Rounded" pitchFamily="34" charset="0"/>
                <a:cs typeface="Arial-Rounded" pitchFamily="34" charset="0"/>
              </a:rPr>
              <a:t>Bước cuối cùng trong các bước thực hiện làm trứng đúc thịt là gì?</a:t>
            </a:r>
            <a:endParaRPr lang="en-US" sz="4000" b="1" dirty="0">
              <a:solidFill>
                <a:schemeClr val="bg1"/>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155497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2"/>
                                        </p:tgtEl>
                                        <p:attrNameLst>
                                          <p:attrName>fillcolor</p:attrName>
                                        </p:attrNameLst>
                                      </p:cBhvr>
                                      <p:to>
                                        <a:schemeClr val="bg2"/>
                                      </p:to>
                                    </p:animClr>
                                    <p:set>
                                      <p:cBhvr>
                                        <p:cTn id="30" dur="250" fill="hold"/>
                                        <p:tgtEl>
                                          <p:spTgt spid="2"/>
                                        </p:tgtEl>
                                        <p:attrNameLst>
                                          <p:attrName>fill.type</p:attrName>
                                        </p:attrNameLst>
                                      </p:cBhvr>
                                      <p:to>
                                        <p:strVal val="solid"/>
                                      </p:to>
                                    </p:set>
                                    <p:set>
                                      <p:cBhvr>
                                        <p:cTn id="31" dur="250" fill="hold"/>
                                        <p:tgtEl>
                                          <p:spTgt spid="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2"/>
                                        </p:tgtEl>
                                        <p:attrNameLst>
                                          <p:attrName>fillcolor</p:attrName>
                                        </p:attrNameLst>
                                      </p:cBhvr>
                                      <p:to>
                                        <a:srgbClr val="002060"/>
                                      </p:to>
                                    </p:animClr>
                                    <p:set>
                                      <p:cBhvr>
                                        <p:cTn id="34" dur="250" fill="hold"/>
                                        <p:tgtEl>
                                          <p:spTgt spid="2"/>
                                        </p:tgtEl>
                                        <p:attrNameLst>
                                          <p:attrName>fill.type</p:attrName>
                                        </p:attrNameLst>
                                      </p:cBhvr>
                                      <p:to>
                                        <p:strVal val="solid"/>
                                      </p:to>
                                    </p:set>
                                    <p:set>
                                      <p:cBhvr>
                                        <p:cTn id="35" dur="250" fill="hold"/>
                                        <p:tgtEl>
                                          <p:spTgt spid="2"/>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4"/>
                                        </p:tgtEl>
                                        <p:attrNameLst>
                                          <p:attrName>style.visibility</p:attrName>
                                        </p:attrNameLst>
                                      </p:cBhvr>
                                      <p:to>
                                        <p:strVal val="visible"/>
                                      </p:to>
                                    </p:set>
                                    <p:anim calcmode="lin" valueType="num">
                                      <p:cBhvr>
                                        <p:cTn id="38" dur="250" fill="hold"/>
                                        <p:tgtEl>
                                          <p:spTgt spid="4"/>
                                        </p:tgtEl>
                                        <p:attrNameLst>
                                          <p:attrName>ppt_w</p:attrName>
                                        </p:attrNameLst>
                                      </p:cBhvr>
                                      <p:tavLst>
                                        <p:tav tm="0">
                                          <p:val>
                                            <p:strVal val="4*#ppt_w"/>
                                          </p:val>
                                        </p:tav>
                                        <p:tav tm="100000">
                                          <p:val>
                                            <p:strVal val="#ppt_w"/>
                                          </p:val>
                                        </p:tav>
                                      </p:tavLst>
                                    </p:anim>
                                    <p:anim calcmode="lin" valueType="num">
                                      <p:cBhvr>
                                        <p:cTn id="39"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40" restart="whenNotActive" fill="hold" evtFilter="cancelBubble" nodeType="interactiveSeq">
                <p:stCondLst>
                  <p:cond evt="onClick" delay="0">
                    <p:tgtEl>
                      <p:spTgt spid="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3"/>
                                        </p:tgtEl>
                                        <p:attrNameLst>
                                          <p:attrName>fillcolor</p:attrName>
                                        </p:attrNameLst>
                                      </p:cBhvr>
                                      <p:to>
                                        <a:schemeClr val="accent1"/>
                                      </p:to>
                                    </p:animClr>
                                    <p:set>
                                      <p:cBhvr>
                                        <p:cTn id="45" dur="250" fill="hold"/>
                                        <p:tgtEl>
                                          <p:spTgt spid="3"/>
                                        </p:tgtEl>
                                        <p:attrNameLst>
                                          <p:attrName>fill.type</p:attrName>
                                        </p:attrNameLst>
                                      </p:cBhvr>
                                      <p:to>
                                        <p:strVal val="solid"/>
                                      </p:to>
                                    </p:set>
                                    <p:set>
                                      <p:cBhvr>
                                        <p:cTn id="46" dur="250" fill="hold"/>
                                        <p:tgtEl>
                                          <p:spTgt spid="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3"/>
                                        </p:tgtEl>
                                        <p:attrNameLst>
                                          <p:attrName>fillcolor</p:attrName>
                                        </p:attrNameLst>
                                      </p:cBhvr>
                                      <p:to>
                                        <a:schemeClr val="accent1"/>
                                      </p:to>
                                    </p:animClr>
                                    <p:set>
                                      <p:cBhvr>
                                        <p:cTn id="49" dur="250" fill="hold"/>
                                        <p:tgtEl>
                                          <p:spTgt spid="3"/>
                                        </p:tgtEl>
                                        <p:attrNameLst>
                                          <p:attrName>fill.type</p:attrName>
                                        </p:attrNameLst>
                                      </p:cBhvr>
                                      <p:to>
                                        <p:strVal val="solid"/>
                                      </p:to>
                                    </p:set>
                                    <p:set>
                                      <p:cBhvr>
                                        <p:cTn id="50" dur="250" fill="hold"/>
                                        <p:tgtEl>
                                          <p:spTgt spid="3"/>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5"/>
                                        </p:tgtEl>
                                        <p:attrNameLst>
                                          <p:attrName>style.visibility</p:attrName>
                                        </p:attrNameLst>
                                      </p:cBhvr>
                                      <p:to>
                                        <p:strVal val="visible"/>
                                      </p:to>
                                    </p:set>
                                    <p:anim calcmode="lin" valueType="num">
                                      <p:cBhvr>
                                        <p:cTn id="53" dur="250" fill="hold"/>
                                        <p:tgtEl>
                                          <p:spTgt spid="5"/>
                                        </p:tgtEl>
                                        <p:attrNameLst>
                                          <p:attrName>ppt_w</p:attrName>
                                        </p:attrNameLst>
                                      </p:cBhvr>
                                      <p:tavLst>
                                        <p:tav tm="0">
                                          <p:val>
                                            <p:strVal val="4*#ppt_w"/>
                                          </p:val>
                                        </p:tav>
                                        <p:tav tm="100000">
                                          <p:val>
                                            <p:strVal val="#ppt_w"/>
                                          </p:val>
                                        </p:tav>
                                      </p:tavLst>
                                    </p:anim>
                                    <p:anim calcmode="lin" valueType="num">
                                      <p:cBhvr>
                                        <p:cTn id="54"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5" restart="whenNotActive" fill="hold" evtFilter="cancelBubble" nodeType="interactiveSeq">
                <p:stCondLst>
                  <p:cond evt="onClick" delay="0">
                    <p:tgtEl>
                      <p:spTgt spid="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6"/>
                                        </p:tgtEl>
                                        <p:attrNameLst>
                                          <p:attrName>fillcolor</p:attrName>
                                        </p:attrNameLst>
                                      </p:cBhvr>
                                      <p:to>
                                        <a:schemeClr val="accent1"/>
                                      </p:to>
                                    </p:animClr>
                                    <p:set>
                                      <p:cBhvr>
                                        <p:cTn id="60" dur="250" fill="hold"/>
                                        <p:tgtEl>
                                          <p:spTgt spid="6"/>
                                        </p:tgtEl>
                                        <p:attrNameLst>
                                          <p:attrName>fill.type</p:attrName>
                                        </p:attrNameLst>
                                      </p:cBhvr>
                                      <p:to>
                                        <p:strVal val="solid"/>
                                      </p:to>
                                    </p:set>
                                    <p:set>
                                      <p:cBhvr>
                                        <p:cTn id="61" dur="250" fill="hold"/>
                                        <p:tgtEl>
                                          <p:spTgt spid="6"/>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6"/>
                                        </p:tgtEl>
                                        <p:attrNameLst>
                                          <p:attrName>fillcolor</p:attrName>
                                        </p:attrNameLst>
                                      </p:cBhvr>
                                      <p:to>
                                        <a:schemeClr val="accent1"/>
                                      </p:to>
                                    </p:animClr>
                                    <p:set>
                                      <p:cBhvr>
                                        <p:cTn id="64" dur="250" fill="hold"/>
                                        <p:tgtEl>
                                          <p:spTgt spid="6"/>
                                        </p:tgtEl>
                                        <p:attrNameLst>
                                          <p:attrName>fill.type</p:attrName>
                                        </p:attrNameLst>
                                      </p:cBhvr>
                                      <p:to>
                                        <p:strVal val="solid"/>
                                      </p:to>
                                    </p:set>
                                    <p:set>
                                      <p:cBhvr>
                                        <p:cTn id="65" dur="250" fill="hold"/>
                                        <p:tgtEl>
                                          <p:spTgt spid="6"/>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7"/>
                                        </p:tgtEl>
                                        <p:attrNameLst>
                                          <p:attrName>style.visibility</p:attrName>
                                        </p:attrNameLst>
                                      </p:cBhvr>
                                      <p:to>
                                        <p:strVal val="visible"/>
                                      </p:to>
                                    </p:set>
                                    <p:anim calcmode="lin" valueType="num">
                                      <p:cBhvr>
                                        <p:cTn id="68" dur="250" fill="hold"/>
                                        <p:tgtEl>
                                          <p:spTgt spid="7"/>
                                        </p:tgtEl>
                                        <p:attrNameLst>
                                          <p:attrName>ppt_w</p:attrName>
                                        </p:attrNameLst>
                                      </p:cBhvr>
                                      <p:tavLst>
                                        <p:tav tm="0">
                                          <p:val>
                                            <p:strVal val="4*#ppt_w"/>
                                          </p:val>
                                        </p:tav>
                                        <p:tav tm="100000">
                                          <p:val>
                                            <p:strVal val="#ppt_w"/>
                                          </p:val>
                                        </p:tav>
                                      </p:tavLst>
                                    </p:anim>
                                    <p:anim calcmode="lin" valueType="num">
                                      <p:cBhvr>
                                        <p:cTn id="6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954"/>
        <p:cNvGrpSpPr/>
        <p:nvPr/>
      </p:nvGrpSpPr>
      <p:grpSpPr>
        <a:xfrm>
          <a:off x="0" y="0"/>
          <a:ext cx="0" cy="0"/>
          <a:chOff x="0" y="0"/>
          <a:chExt cx="0" cy="0"/>
        </a:xfrm>
      </p:grpSpPr>
      <p:grpSp>
        <p:nvGrpSpPr>
          <p:cNvPr id="7958" name="Google Shape;7958;p35"/>
          <p:cNvGrpSpPr/>
          <p:nvPr/>
        </p:nvGrpSpPr>
        <p:grpSpPr>
          <a:xfrm>
            <a:off x="-1074948" y="-267706"/>
            <a:ext cx="7180610" cy="7197154"/>
            <a:chOff x="-808211" y="-207656"/>
            <a:chExt cx="5398814" cy="5411253"/>
          </a:xfrm>
        </p:grpSpPr>
        <p:sp>
          <p:nvSpPr>
            <p:cNvPr id="7959" name="Google Shape;7959;p35"/>
            <p:cNvSpPr/>
            <p:nvPr/>
          </p:nvSpPr>
          <p:spPr>
            <a:xfrm>
              <a:off x="2854476" y="319381"/>
              <a:ext cx="1488116" cy="636064"/>
            </a:xfrm>
            <a:custGeom>
              <a:avLst/>
              <a:gdLst/>
              <a:ahLst/>
              <a:cxnLst/>
              <a:rect l="l" t="t" r="r" b="b"/>
              <a:pathLst>
                <a:path w="33535" h="14677" extrusionOk="0">
                  <a:moveTo>
                    <a:pt x="22878" y="1"/>
                  </a:moveTo>
                  <a:cubicBezTo>
                    <a:pt x="19339" y="1"/>
                    <a:pt x="17365" y="4637"/>
                    <a:pt x="17146" y="7605"/>
                  </a:cubicBezTo>
                  <a:cubicBezTo>
                    <a:pt x="16282" y="5220"/>
                    <a:pt x="15710" y="172"/>
                    <a:pt x="12623" y="172"/>
                  </a:cubicBezTo>
                  <a:cubicBezTo>
                    <a:pt x="12256" y="172"/>
                    <a:pt x="11852" y="244"/>
                    <a:pt x="11409" y="400"/>
                  </a:cubicBezTo>
                  <a:cubicBezTo>
                    <a:pt x="7706" y="1601"/>
                    <a:pt x="8006" y="5537"/>
                    <a:pt x="8240" y="8606"/>
                  </a:cubicBezTo>
                  <a:cubicBezTo>
                    <a:pt x="7040" y="7338"/>
                    <a:pt x="5363" y="5362"/>
                    <a:pt x="3783" y="5362"/>
                  </a:cubicBezTo>
                  <a:cubicBezTo>
                    <a:pt x="3036" y="5362"/>
                    <a:pt x="2311" y="5804"/>
                    <a:pt x="1668" y="6971"/>
                  </a:cubicBezTo>
                  <a:cubicBezTo>
                    <a:pt x="1" y="10074"/>
                    <a:pt x="3336" y="12475"/>
                    <a:pt x="5905" y="13209"/>
                  </a:cubicBezTo>
                  <a:cubicBezTo>
                    <a:pt x="10441" y="14677"/>
                    <a:pt x="14111" y="14210"/>
                    <a:pt x="21049" y="14377"/>
                  </a:cubicBezTo>
                  <a:cubicBezTo>
                    <a:pt x="21262" y="14371"/>
                    <a:pt x="21480" y="14368"/>
                    <a:pt x="21703" y="14368"/>
                  </a:cubicBezTo>
                  <a:cubicBezTo>
                    <a:pt x="23211" y="14368"/>
                    <a:pt x="24937" y="14486"/>
                    <a:pt x="26595" y="14486"/>
                  </a:cubicBezTo>
                  <a:cubicBezTo>
                    <a:pt x="30230" y="14486"/>
                    <a:pt x="33535" y="13920"/>
                    <a:pt x="33491" y="10307"/>
                  </a:cubicBezTo>
                  <a:cubicBezTo>
                    <a:pt x="33456" y="7424"/>
                    <a:pt x="31812" y="6286"/>
                    <a:pt x="29891" y="6286"/>
                  </a:cubicBezTo>
                  <a:cubicBezTo>
                    <a:pt x="28122" y="6286"/>
                    <a:pt x="26118" y="7251"/>
                    <a:pt x="24918" y="8706"/>
                  </a:cubicBezTo>
                  <a:cubicBezTo>
                    <a:pt x="25819" y="6137"/>
                    <a:pt x="28054" y="934"/>
                    <a:pt x="23618" y="66"/>
                  </a:cubicBezTo>
                  <a:cubicBezTo>
                    <a:pt x="23364" y="22"/>
                    <a:pt x="23117" y="1"/>
                    <a:pt x="22878"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0" name="Google Shape;7960;p35"/>
            <p:cNvSpPr/>
            <p:nvPr/>
          </p:nvSpPr>
          <p:spPr>
            <a:xfrm>
              <a:off x="361496" y="2438741"/>
              <a:ext cx="1164991" cy="498756"/>
            </a:xfrm>
            <a:custGeom>
              <a:avLst/>
              <a:gdLst/>
              <a:ahLst/>
              <a:cxnLst/>
              <a:rect l="l" t="t" r="r" b="b"/>
              <a:pathLst>
                <a:path w="24229" h="10622" extrusionOk="0">
                  <a:moveTo>
                    <a:pt x="16516" y="1"/>
                  </a:moveTo>
                  <a:cubicBezTo>
                    <a:pt x="13949" y="1"/>
                    <a:pt x="12532" y="3360"/>
                    <a:pt x="12376" y="5518"/>
                  </a:cubicBezTo>
                  <a:cubicBezTo>
                    <a:pt x="11750" y="3790"/>
                    <a:pt x="11338" y="147"/>
                    <a:pt x="9119" y="147"/>
                  </a:cubicBezTo>
                  <a:cubicBezTo>
                    <a:pt x="8853" y="147"/>
                    <a:pt x="8561" y="200"/>
                    <a:pt x="8240" y="314"/>
                  </a:cubicBezTo>
                  <a:cubicBezTo>
                    <a:pt x="5571" y="1181"/>
                    <a:pt x="5771" y="4017"/>
                    <a:pt x="5938" y="6218"/>
                  </a:cubicBezTo>
                  <a:cubicBezTo>
                    <a:pt x="5077" y="5312"/>
                    <a:pt x="3863" y="3899"/>
                    <a:pt x="2723" y="3899"/>
                  </a:cubicBezTo>
                  <a:cubicBezTo>
                    <a:pt x="2184" y="3899"/>
                    <a:pt x="1662" y="4215"/>
                    <a:pt x="1201" y="5051"/>
                  </a:cubicBezTo>
                  <a:cubicBezTo>
                    <a:pt x="0" y="7286"/>
                    <a:pt x="2402" y="9020"/>
                    <a:pt x="4270" y="9554"/>
                  </a:cubicBezTo>
                  <a:cubicBezTo>
                    <a:pt x="7539" y="10621"/>
                    <a:pt x="10174" y="10255"/>
                    <a:pt x="15211" y="10388"/>
                  </a:cubicBezTo>
                  <a:cubicBezTo>
                    <a:pt x="15319" y="10386"/>
                    <a:pt x="15430" y="10385"/>
                    <a:pt x="15542" y="10385"/>
                  </a:cubicBezTo>
                  <a:cubicBezTo>
                    <a:pt x="16662" y="10385"/>
                    <a:pt x="17964" y="10480"/>
                    <a:pt x="19212" y="10480"/>
                  </a:cubicBezTo>
                  <a:cubicBezTo>
                    <a:pt x="21840" y="10480"/>
                    <a:pt x="24228" y="10060"/>
                    <a:pt x="24184" y="7453"/>
                  </a:cubicBezTo>
                  <a:cubicBezTo>
                    <a:pt x="24167" y="5386"/>
                    <a:pt x="22984" y="4567"/>
                    <a:pt x="21595" y="4567"/>
                  </a:cubicBezTo>
                  <a:cubicBezTo>
                    <a:pt x="20315" y="4567"/>
                    <a:pt x="18860" y="5263"/>
                    <a:pt x="17980" y="6318"/>
                  </a:cubicBezTo>
                  <a:cubicBezTo>
                    <a:pt x="18647" y="4450"/>
                    <a:pt x="20248" y="681"/>
                    <a:pt x="17046" y="47"/>
                  </a:cubicBezTo>
                  <a:cubicBezTo>
                    <a:pt x="16864" y="16"/>
                    <a:pt x="16688" y="1"/>
                    <a:pt x="16516"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1" name="Google Shape;7961;p35"/>
            <p:cNvSpPr/>
            <p:nvPr/>
          </p:nvSpPr>
          <p:spPr>
            <a:xfrm>
              <a:off x="3673648" y="3658100"/>
              <a:ext cx="916954" cy="392236"/>
            </a:xfrm>
            <a:custGeom>
              <a:avLst/>
              <a:gdLst/>
              <a:ahLst/>
              <a:cxnLst/>
              <a:rect l="l" t="t" r="r" b="b"/>
              <a:pathLst>
                <a:path w="27464" h="12029" extrusionOk="0">
                  <a:moveTo>
                    <a:pt x="18714" y="1"/>
                  </a:moveTo>
                  <a:cubicBezTo>
                    <a:pt x="15821" y="1"/>
                    <a:pt x="14200" y="3786"/>
                    <a:pt x="14044" y="6225"/>
                  </a:cubicBezTo>
                  <a:cubicBezTo>
                    <a:pt x="13329" y="4258"/>
                    <a:pt x="12853" y="134"/>
                    <a:pt x="10309" y="134"/>
                  </a:cubicBezTo>
                  <a:cubicBezTo>
                    <a:pt x="10006" y="134"/>
                    <a:pt x="9673" y="192"/>
                    <a:pt x="9307" y="320"/>
                  </a:cubicBezTo>
                  <a:cubicBezTo>
                    <a:pt x="6272" y="1321"/>
                    <a:pt x="6538" y="4523"/>
                    <a:pt x="6739" y="7025"/>
                  </a:cubicBezTo>
                  <a:cubicBezTo>
                    <a:pt x="5743" y="6008"/>
                    <a:pt x="4365" y="4407"/>
                    <a:pt x="3071" y="4407"/>
                  </a:cubicBezTo>
                  <a:cubicBezTo>
                    <a:pt x="2457" y="4407"/>
                    <a:pt x="1861" y="4768"/>
                    <a:pt x="1335" y="5724"/>
                  </a:cubicBezTo>
                  <a:cubicBezTo>
                    <a:pt x="0" y="8259"/>
                    <a:pt x="2702" y="10228"/>
                    <a:pt x="4804" y="10828"/>
                  </a:cubicBezTo>
                  <a:cubicBezTo>
                    <a:pt x="8540" y="12029"/>
                    <a:pt x="11542" y="11629"/>
                    <a:pt x="17213" y="11795"/>
                  </a:cubicBezTo>
                  <a:cubicBezTo>
                    <a:pt x="17425" y="11788"/>
                    <a:pt x="17644" y="11785"/>
                    <a:pt x="17868" y="11785"/>
                  </a:cubicBezTo>
                  <a:cubicBezTo>
                    <a:pt x="19064" y="11785"/>
                    <a:pt x="20418" y="11871"/>
                    <a:pt x="21723" y="11871"/>
                  </a:cubicBezTo>
                  <a:cubicBezTo>
                    <a:pt x="24723" y="11871"/>
                    <a:pt x="27464" y="11418"/>
                    <a:pt x="27420" y="8426"/>
                  </a:cubicBezTo>
                  <a:cubicBezTo>
                    <a:pt x="27385" y="6082"/>
                    <a:pt x="26040" y="5157"/>
                    <a:pt x="24466" y="5157"/>
                  </a:cubicBezTo>
                  <a:cubicBezTo>
                    <a:pt x="23017" y="5157"/>
                    <a:pt x="21373" y="5942"/>
                    <a:pt x="20382" y="7125"/>
                  </a:cubicBezTo>
                  <a:cubicBezTo>
                    <a:pt x="21116" y="5057"/>
                    <a:pt x="22950" y="787"/>
                    <a:pt x="19314" y="54"/>
                  </a:cubicBezTo>
                  <a:cubicBezTo>
                    <a:pt x="19109" y="18"/>
                    <a:pt x="18909" y="1"/>
                    <a:pt x="18714"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nvGrpSpPr>
            <p:cNvPr id="7962" name="Google Shape;7962;p35"/>
            <p:cNvGrpSpPr/>
            <p:nvPr/>
          </p:nvGrpSpPr>
          <p:grpSpPr>
            <a:xfrm>
              <a:off x="-808211" y="-207656"/>
              <a:ext cx="2661233" cy="1899261"/>
              <a:chOff x="-1136987" y="-301140"/>
              <a:chExt cx="3524812" cy="2515578"/>
            </a:xfrm>
          </p:grpSpPr>
          <p:sp>
            <p:nvSpPr>
              <p:cNvPr id="7963" name="Google Shape;7963;p35"/>
              <p:cNvSpPr/>
              <p:nvPr/>
            </p:nvSpPr>
            <p:spPr>
              <a:xfrm>
                <a:off x="-1136987" y="-301140"/>
                <a:ext cx="3005839" cy="2515578"/>
              </a:xfrm>
              <a:custGeom>
                <a:avLst/>
                <a:gdLst/>
                <a:ahLst/>
                <a:cxnLst/>
                <a:rect l="l" t="t" r="r" b="b"/>
                <a:pathLst>
                  <a:path w="95636" h="81954" extrusionOk="0">
                    <a:moveTo>
                      <a:pt x="24425" y="4156"/>
                    </a:moveTo>
                    <a:cubicBezTo>
                      <a:pt x="25120" y="4156"/>
                      <a:pt x="25801" y="4253"/>
                      <a:pt x="26453" y="4465"/>
                    </a:cubicBezTo>
                    <a:cubicBezTo>
                      <a:pt x="29589" y="5433"/>
                      <a:pt x="31723" y="10002"/>
                      <a:pt x="32324" y="13005"/>
                    </a:cubicBezTo>
                    <a:cubicBezTo>
                      <a:pt x="32391" y="13572"/>
                      <a:pt x="32424" y="14105"/>
                      <a:pt x="32457" y="14639"/>
                    </a:cubicBezTo>
                    <a:cubicBezTo>
                      <a:pt x="28688" y="17775"/>
                      <a:pt x="24418" y="21277"/>
                      <a:pt x="20182" y="24680"/>
                    </a:cubicBezTo>
                    <a:cubicBezTo>
                      <a:pt x="12310" y="24346"/>
                      <a:pt x="9074" y="16507"/>
                      <a:pt x="13911" y="10169"/>
                    </a:cubicBezTo>
                    <a:cubicBezTo>
                      <a:pt x="15985" y="7356"/>
                      <a:pt x="20431" y="4156"/>
                      <a:pt x="24425" y="4156"/>
                    </a:cubicBezTo>
                    <a:close/>
                    <a:moveTo>
                      <a:pt x="25419" y="0"/>
                    </a:moveTo>
                    <a:cubicBezTo>
                      <a:pt x="19794" y="0"/>
                      <a:pt x="13544" y="4509"/>
                      <a:pt x="10642" y="8435"/>
                    </a:cubicBezTo>
                    <a:cubicBezTo>
                      <a:pt x="4637" y="16307"/>
                      <a:pt x="7439" y="25780"/>
                      <a:pt x="15745" y="28249"/>
                    </a:cubicBezTo>
                    <a:cubicBezTo>
                      <a:pt x="8507" y="33986"/>
                      <a:pt x="2136" y="38790"/>
                      <a:pt x="1" y="39857"/>
                    </a:cubicBezTo>
                    <a:cubicBezTo>
                      <a:pt x="1202" y="51332"/>
                      <a:pt x="17180" y="76317"/>
                      <a:pt x="30990" y="81954"/>
                    </a:cubicBezTo>
                    <a:cubicBezTo>
                      <a:pt x="36727" y="76850"/>
                      <a:pt x="56541" y="51332"/>
                      <a:pt x="63446" y="48930"/>
                    </a:cubicBezTo>
                    <a:cubicBezTo>
                      <a:pt x="64513" y="48463"/>
                      <a:pt x="65818" y="48250"/>
                      <a:pt x="67237" y="48250"/>
                    </a:cubicBezTo>
                    <a:cubicBezTo>
                      <a:pt x="72207" y="48250"/>
                      <a:pt x="78590" y="50865"/>
                      <a:pt x="81159" y="54368"/>
                    </a:cubicBezTo>
                    <a:cubicBezTo>
                      <a:pt x="81159" y="56469"/>
                      <a:pt x="81059" y="59538"/>
                      <a:pt x="82426" y="63207"/>
                    </a:cubicBezTo>
                    <a:cubicBezTo>
                      <a:pt x="85128" y="60205"/>
                      <a:pt x="88230" y="57637"/>
                      <a:pt x="95636" y="51632"/>
                    </a:cubicBezTo>
                    <a:cubicBezTo>
                      <a:pt x="93799" y="50472"/>
                      <a:pt x="92138" y="49645"/>
                      <a:pt x="89598" y="49645"/>
                    </a:cubicBezTo>
                    <a:cubicBezTo>
                      <a:pt x="88633" y="49645"/>
                      <a:pt x="87540" y="49765"/>
                      <a:pt x="86262" y="50031"/>
                    </a:cubicBezTo>
                    <a:cubicBezTo>
                      <a:pt x="85426" y="46770"/>
                      <a:pt x="81868" y="37668"/>
                      <a:pt x="68981" y="37668"/>
                    </a:cubicBezTo>
                    <a:cubicBezTo>
                      <a:pt x="66971" y="37668"/>
                      <a:pt x="64734" y="37890"/>
                      <a:pt x="62245" y="38389"/>
                    </a:cubicBezTo>
                    <a:cubicBezTo>
                      <a:pt x="64047" y="35721"/>
                      <a:pt x="66748" y="33586"/>
                      <a:pt x="68550" y="30884"/>
                    </a:cubicBezTo>
                    <a:cubicBezTo>
                      <a:pt x="61645" y="24580"/>
                      <a:pt x="50637" y="14205"/>
                      <a:pt x="43265" y="5332"/>
                    </a:cubicBezTo>
                    <a:cubicBezTo>
                      <a:pt x="42064" y="6467"/>
                      <a:pt x="39529" y="8668"/>
                      <a:pt x="36260" y="11437"/>
                    </a:cubicBezTo>
                    <a:cubicBezTo>
                      <a:pt x="35193" y="7267"/>
                      <a:pt x="32324" y="1697"/>
                      <a:pt x="28254" y="429"/>
                    </a:cubicBezTo>
                    <a:cubicBezTo>
                      <a:pt x="27341" y="134"/>
                      <a:pt x="26390" y="0"/>
                      <a:pt x="25419"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7964" name="Google Shape;7964;p35"/>
              <p:cNvSpPr/>
              <p:nvPr/>
            </p:nvSpPr>
            <p:spPr>
              <a:xfrm>
                <a:off x="-230106" y="1084586"/>
                <a:ext cx="1746691" cy="1129852"/>
              </a:xfrm>
              <a:custGeom>
                <a:avLst/>
                <a:gdLst/>
                <a:ahLst/>
                <a:cxnLst/>
                <a:rect l="l" t="t" r="r" b="b"/>
                <a:pathLst>
                  <a:path w="55574" h="36809" extrusionOk="0">
                    <a:moveTo>
                      <a:pt x="38486" y="1"/>
                    </a:moveTo>
                    <a:cubicBezTo>
                      <a:pt x="36173" y="1"/>
                      <a:pt x="33820" y="610"/>
                      <a:pt x="31623" y="2218"/>
                    </a:cubicBezTo>
                    <a:cubicBezTo>
                      <a:pt x="25853" y="6454"/>
                      <a:pt x="19782" y="12859"/>
                      <a:pt x="15045" y="18129"/>
                    </a:cubicBezTo>
                    <a:cubicBezTo>
                      <a:pt x="9874" y="23866"/>
                      <a:pt x="4871" y="29804"/>
                      <a:pt x="1" y="35808"/>
                    </a:cubicBezTo>
                    <a:cubicBezTo>
                      <a:pt x="735" y="36209"/>
                      <a:pt x="1435" y="36542"/>
                      <a:pt x="2136" y="36809"/>
                    </a:cubicBezTo>
                    <a:cubicBezTo>
                      <a:pt x="7840" y="31705"/>
                      <a:pt x="27687" y="6187"/>
                      <a:pt x="34592" y="3785"/>
                    </a:cubicBezTo>
                    <a:cubicBezTo>
                      <a:pt x="35659" y="3318"/>
                      <a:pt x="36964" y="3105"/>
                      <a:pt x="38383" y="3105"/>
                    </a:cubicBezTo>
                    <a:cubicBezTo>
                      <a:pt x="43353" y="3105"/>
                      <a:pt x="49736" y="5720"/>
                      <a:pt x="52305" y="9223"/>
                    </a:cubicBezTo>
                    <a:cubicBezTo>
                      <a:pt x="52305" y="11324"/>
                      <a:pt x="52205" y="14393"/>
                      <a:pt x="53572" y="18062"/>
                    </a:cubicBezTo>
                    <a:cubicBezTo>
                      <a:pt x="54206" y="17362"/>
                      <a:pt x="54840" y="16695"/>
                      <a:pt x="55574" y="15994"/>
                    </a:cubicBezTo>
                    <a:cubicBezTo>
                      <a:pt x="55340" y="15727"/>
                      <a:pt x="55140" y="15427"/>
                      <a:pt x="54973" y="15093"/>
                    </a:cubicBezTo>
                    <a:cubicBezTo>
                      <a:pt x="54173" y="13359"/>
                      <a:pt x="54239" y="11758"/>
                      <a:pt x="54506" y="9956"/>
                    </a:cubicBezTo>
                    <a:cubicBezTo>
                      <a:pt x="54807" y="8055"/>
                      <a:pt x="54440" y="6988"/>
                      <a:pt x="52805" y="5954"/>
                    </a:cubicBezTo>
                    <a:cubicBezTo>
                      <a:pt x="51832" y="5355"/>
                      <a:pt x="45339" y="1"/>
                      <a:pt x="38486"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65" name="Google Shape;7965;p35"/>
              <p:cNvSpPr/>
              <p:nvPr/>
            </p:nvSpPr>
            <p:spPr>
              <a:xfrm>
                <a:off x="1575862" y="1559131"/>
                <a:ext cx="188171" cy="207928"/>
              </a:xfrm>
              <a:custGeom>
                <a:avLst/>
                <a:gdLst/>
                <a:ahLst/>
                <a:cxnLst/>
                <a:rect l="l" t="t" r="r" b="b"/>
                <a:pathLst>
                  <a:path w="5987" h="6774" extrusionOk="0">
                    <a:moveTo>
                      <a:pt x="1049" y="0"/>
                    </a:moveTo>
                    <a:cubicBezTo>
                      <a:pt x="554" y="1332"/>
                      <a:pt x="1" y="6774"/>
                      <a:pt x="2272" y="6774"/>
                    </a:cubicBezTo>
                    <a:cubicBezTo>
                      <a:pt x="2448" y="6774"/>
                      <a:pt x="2640" y="6741"/>
                      <a:pt x="2850" y="6672"/>
                    </a:cubicBezTo>
                    <a:cubicBezTo>
                      <a:pt x="5986" y="5638"/>
                      <a:pt x="1950" y="1201"/>
                      <a:pt x="1116"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6" name="Google Shape;7966;p35"/>
              <p:cNvSpPr/>
              <p:nvPr/>
            </p:nvSpPr>
            <p:spPr>
              <a:xfrm>
                <a:off x="1755610" y="1490527"/>
                <a:ext cx="148884" cy="136255"/>
              </a:xfrm>
              <a:custGeom>
                <a:avLst/>
                <a:gdLst/>
                <a:ahLst/>
                <a:cxnLst/>
                <a:rect l="l" t="t" r="r" b="b"/>
                <a:pathLst>
                  <a:path w="4737" h="4439" extrusionOk="0">
                    <a:moveTo>
                      <a:pt x="0" y="0"/>
                    </a:moveTo>
                    <a:cubicBezTo>
                      <a:pt x="0" y="1005"/>
                      <a:pt x="1121" y="4439"/>
                      <a:pt x="2543" y="4439"/>
                    </a:cubicBezTo>
                    <a:cubicBezTo>
                      <a:pt x="2820" y="4439"/>
                      <a:pt x="3109" y="4308"/>
                      <a:pt x="3403" y="4003"/>
                    </a:cubicBezTo>
                    <a:cubicBezTo>
                      <a:pt x="4737" y="2569"/>
                      <a:pt x="1001" y="401"/>
                      <a:pt x="234"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7" name="Google Shape;7967;p35"/>
              <p:cNvSpPr/>
              <p:nvPr/>
            </p:nvSpPr>
            <p:spPr>
              <a:xfrm>
                <a:off x="1867784" y="1388129"/>
                <a:ext cx="176479" cy="138158"/>
              </a:xfrm>
              <a:custGeom>
                <a:avLst/>
                <a:gdLst/>
                <a:ahLst/>
                <a:cxnLst/>
                <a:rect l="l" t="t" r="r" b="b"/>
                <a:pathLst>
                  <a:path w="5615" h="4501" extrusionOk="0">
                    <a:moveTo>
                      <a:pt x="0" y="1"/>
                    </a:moveTo>
                    <a:lnTo>
                      <a:pt x="0" y="168"/>
                    </a:lnTo>
                    <a:cubicBezTo>
                      <a:pt x="234" y="1268"/>
                      <a:pt x="1368" y="3170"/>
                      <a:pt x="2335" y="3904"/>
                    </a:cubicBezTo>
                    <a:cubicBezTo>
                      <a:pt x="2742" y="4250"/>
                      <a:pt x="3467" y="4501"/>
                      <a:pt x="4122" y="4501"/>
                    </a:cubicBezTo>
                    <a:cubicBezTo>
                      <a:pt x="4920" y="4501"/>
                      <a:pt x="5614" y="4129"/>
                      <a:pt x="5504" y="3103"/>
                    </a:cubicBezTo>
                    <a:cubicBezTo>
                      <a:pt x="5171" y="1135"/>
                      <a:pt x="1501" y="301"/>
                      <a:pt x="0"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8" name="Google Shape;7968;p35"/>
              <p:cNvSpPr/>
              <p:nvPr/>
            </p:nvSpPr>
            <p:spPr>
              <a:xfrm>
                <a:off x="1795244" y="1680959"/>
                <a:ext cx="162745" cy="157496"/>
              </a:xfrm>
              <a:custGeom>
                <a:avLst/>
                <a:gdLst/>
                <a:ahLst/>
                <a:cxnLst/>
                <a:rect l="l" t="t" r="r" b="b"/>
                <a:pathLst>
                  <a:path w="5178" h="5131" extrusionOk="0">
                    <a:moveTo>
                      <a:pt x="374" y="1"/>
                    </a:moveTo>
                    <a:lnTo>
                      <a:pt x="140" y="168"/>
                    </a:lnTo>
                    <a:cubicBezTo>
                      <a:pt x="0" y="1344"/>
                      <a:pt x="48" y="5130"/>
                      <a:pt x="1745" y="5130"/>
                    </a:cubicBezTo>
                    <a:cubicBezTo>
                      <a:pt x="2070" y="5130"/>
                      <a:pt x="2454" y="4992"/>
                      <a:pt x="2909" y="4671"/>
                    </a:cubicBezTo>
                    <a:cubicBezTo>
                      <a:pt x="5177" y="3003"/>
                      <a:pt x="1875" y="368"/>
                      <a:pt x="374"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9" name="Google Shape;7969;p35"/>
              <p:cNvSpPr/>
              <p:nvPr/>
            </p:nvSpPr>
            <p:spPr>
              <a:xfrm>
                <a:off x="1952708" y="1627734"/>
                <a:ext cx="112928" cy="128090"/>
              </a:xfrm>
              <a:custGeom>
                <a:avLst/>
                <a:gdLst/>
                <a:ahLst/>
                <a:cxnLst/>
                <a:rect l="l" t="t" r="r" b="b"/>
                <a:pathLst>
                  <a:path w="3593" h="4173" extrusionOk="0">
                    <a:moveTo>
                      <a:pt x="0" y="0"/>
                    </a:moveTo>
                    <a:lnTo>
                      <a:pt x="67" y="100"/>
                    </a:lnTo>
                    <a:cubicBezTo>
                      <a:pt x="167" y="1134"/>
                      <a:pt x="301" y="2636"/>
                      <a:pt x="901" y="3469"/>
                    </a:cubicBezTo>
                    <a:cubicBezTo>
                      <a:pt x="1268" y="3951"/>
                      <a:pt x="1771" y="4173"/>
                      <a:pt x="2227" y="4173"/>
                    </a:cubicBezTo>
                    <a:cubicBezTo>
                      <a:pt x="2971" y="4173"/>
                      <a:pt x="3592" y="3582"/>
                      <a:pt x="3303" y="2569"/>
                    </a:cubicBezTo>
                    <a:cubicBezTo>
                      <a:pt x="3069" y="1601"/>
                      <a:pt x="834" y="234"/>
                      <a:pt x="0"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70" name="Google Shape;7970;p35"/>
              <p:cNvSpPr/>
              <p:nvPr/>
            </p:nvSpPr>
            <p:spPr>
              <a:xfrm>
                <a:off x="-15187" y="1443441"/>
                <a:ext cx="60848" cy="46104"/>
              </a:xfrm>
              <a:custGeom>
                <a:avLst/>
                <a:gdLst/>
                <a:ahLst/>
                <a:cxnLst/>
                <a:rect l="l" t="t" r="r" b="b"/>
                <a:pathLst>
                  <a:path w="1936" h="1502" extrusionOk="0">
                    <a:moveTo>
                      <a:pt x="968" y="0"/>
                    </a:moveTo>
                    <a:cubicBezTo>
                      <a:pt x="1" y="0"/>
                      <a:pt x="1" y="1501"/>
                      <a:pt x="968" y="1501"/>
                    </a:cubicBezTo>
                    <a:cubicBezTo>
                      <a:pt x="1936" y="1501"/>
                      <a:pt x="1936"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1" name="Google Shape;7971;p35"/>
              <p:cNvSpPr/>
              <p:nvPr/>
            </p:nvSpPr>
            <p:spPr>
              <a:xfrm>
                <a:off x="116913" y="1461858"/>
                <a:ext cx="60848" cy="46104"/>
              </a:xfrm>
              <a:custGeom>
                <a:avLst/>
                <a:gdLst/>
                <a:ahLst/>
                <a:cxnLst/>
                <a:rect l="l" t="t" r="r" b="b"/>
                <a:pathLst>
                  <a:path w="1936" h="1502" extrusionOk="0">
                    <a:moveTo>
                      <a:pt x="968" y="0"/>
                    </a:moveTo>
                    <a:cubicBezTo>
                      <a:pt x="1" y="0"/>
                      <a:pt x="1" y="1502"/>
                      <a:pt x="968" y="1502"/>
                    </a:cubicBezTo>
                    <a:cubicBezTo>
                      <a:pt x="1936" y="1502"/>
                      <a:pt x="1936"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2" name="Google Shape;7972;p35"/>
              <p:cNvSpPr/>
              <p:nvPr/>
            </p:nvSpPr>
            <p:spPr>
              <a:xfrm>
                <a:off x="79197" y="1351264"/>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3" name="Google Shape;7973;p35"/>
              <p:cNvSpPr/>
              <p:nvPr/>
            </p:nvSpPr>
            <p:spPr>
              <a:xfrm>
                <a:off x="513214" y="669344"/>
                <a:ext cx="60848" cy="46135"/>
              </a:xfrm>
              <a:custGeom>
                <a:avLst/>
                <a:gdLst/>
                <a:ahLst/>
                <a:cxnLst/>
                <a:rect l="l" t="t" r="r" b="b"/>
                <a:pathLst>
                  <a:path w="1936" h="1503" extrusionOk="0">
                    <a:moveTo>
                      <a:pt x="968" y="1"/>
                    </a:moveTo>
                    <a:cubicBezTo>
                      <a:pt x="1" y="1"/>
                      <a:pt x="1" y="1502"/>
                      <a:pt x="968" y="1502"/>
                    </a:cubicBezTo>
                    <a:cubicBezTo>
                      <a:pt x="1936" y="1502"/>
                      <a:pt x="1936"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4" name="Google Shape;7974;p35"/>
              <p:cNvSpPr/>
              <p:nvPr/>
            </p:nvSpPr>
            <p:spPr>
              <a:xfrm>
                <a:off x="626456" y="614062"/>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5" name="Google Shape;7975;p35"/>
              <p:cNvSpPr/>
              <p:nvPr/>
            </p:nvSpPr>
            <p:spPr>
              <a:xfrm>
                <a:off x="617027" y="715448"/>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6" name="Google Shape;7976;p35"/>
              <p:cNvSpPr/>
              <p:nvPr/>
            </p:nvSpPr>
            <p:spPr>
              <a:xfrm>
                <a:off x="-260499" y="761521"/>
                <a:ext cx="60848" cy="46104"/>
              </a:xfrm>
              <a:custGeom>
                <a:avLst/>
                <a:gdLst/>
                <a:ahLst/>
                <a:cxnLst/>
                <a:rect l="l" t="t" r="r" b="b"/>
                <a:pathLst>
                  <a:path w="1936" h="1502" extrusionOk="0">
                    <a:moveTo>
                      <a:pt x="968" y="0"/>
                    </a:moveTo>
                    <a:cubicBezTo>
                      <a:pt x="0" y="0"/>
                      <a:pt x="0" y="1501"/>
                      <a:pt x="968" y="1501"/>
                    </a:cubicBezTo>
                    <a:cubicBezTo>
                      <a:pt x="1902"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7" name="Google Shape;7977;p35"/>
              <p:cNvSpPr/>
              <p:nvPr/>
            </p:nvSpPr>
            <p:spPr>
              <a:xfrm>
                <a:off x="-203893" y="678583"/>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8" name="Google Shape;7978;p35"/>
              <p:cNvSpPr/>
              <p:nvPr/>
            </p:nvSpPr>
            <p:spPr>
              <a:xfrm>
                <a:off x="-156717" y="779938"/>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9" name="Google Shape;7979;p35"/>
              <p:cNvSpPr/>
              <p:nvPr/>
            </p:nvSpPr>
            <p:spPr>
              <a:xfrm>
                <a:off x="1316313" y="1010304"/>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0" name="Google Shape;7980;p35"/>
              <p:cNvSpPr/>
              <p:nvPr/>
            </p:nvSpPr>
            <p:spPr>
              <a:xfrm>
                <a:off x="1401237" y="1065616"/>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1" name="Google Shape;7981;p35"/>
              <p:cNvSpPr/>
              <p:nvPr/>
            </p:nvSpPr>
            <p:spPr>
              <a:xfrm>
                <a:off x="-827684" y="1240701"/>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2" name="Google Shape;7982;p35"/>
              <p:cNvSpPr/>
              <p:nvPr/>
            </p:nvSpPr>
            <p:spPr>
              <a:xfrm>
                <a:off x="-874861" y="1148554"/>
                <a:ext cx="60817" cy="46104"/>
              </a:xfrm>
              <a:custGeom>
                <a:avLst/>
                <a:gdLst/>
                <a:ahLst/>
                <a:cxnLst/>
                <a:rect l="l" t="t" r="r" b="b"/>
                <a:pathLst>
                  <a:path w="1935" h="1502" extrusionOk="0">
                    <a:moveTo>
                      <a:pt x="967" y="0"/>
                    </a:moveTo>
                    <a:cubicBezTo>
                      <a:pt x="0" y="0"/>
                      <a:pt x="0" y="1501"/>
                      <a:pt x="967" y="1501"/>
                    </a:cubicBezTo>
                    <a:cubicBezTo>
                      <a:pt x="1935" y="1501"/>
                      <a:pt x="1935" y="0"/>
                      <a:pt x="967"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3" name="Google Shape;7983;p35"/>
              <p:cNvSpPr/>
              <p:nvPr/>
            </p:nvSpPr>
            <p:spPr>
              <a:xfrm>
                <a:off x="277332" y="124631"/>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4" name="Google Shape;7984;p35"/>
              <p:cNvSpPr/>
              <p:nvPr/>
            </p:nvSpPr>
            <p:spPr>
              <a:xfrm>
                <a:off x="343398" y="207568"/>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5" name="Google Shape;7985;p35"/>
              <p:cNvSpPr/>
              <p:nvPr/>
            </p:nvSpPr>
            <p:spPr>
              <a:xfrm>
                <a:off x="-213322" y="1914425"/>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6" name="Google Shape;7986;p35"/>
              <p:cNvSpPr/>
              <p:nvPr/>
            </p:nvSpPr>
            <p:spPr>
              <a:xfrm>
                <a:off x="456608" y="1130107"/>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7" name="Google Shape;7987;p35"/>
              <p:cNvSpPr/>
              <p:nvPr/>
            </p:nvSpPr>
            <p:spPr>
              <a:xfrm>
                <a:off x="-269928" y="1065616"/>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8" name="Google Shape;7988;p35"/>
              <p:cNvSpPr/>
              <p:nvPr/>
            </p:nvSpPr>
            <p:spPr>
              <a:xfrm>
                <a:off x="107484" y="632510"/>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9" name="Google Shape;7989;p35"/>
              <p:cNvSpPr/>
              <p:nvPr/>
            </p:nvSpPr>
            <p:spPr>
              <a:xfrm>
                <a:off x="928404" y="945814"/>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90" name="Google Shape;7990;p35"/>
              <p:cNvSpPr/>
              <p:nvPr/>
            </p:nvSpPr>
            <p:spPr>
              <a:xfrm>
                <a:off x="1571085" y="1342056"/>
                <a:ext cx="60848" cy="46104"/>
              </a:xfrm>
              <a:custGeom>
                <a:avLst/>
                <a:gdLst/>
                <a:ahLst/>
                <a:cxnLst/>
                <a:rect l="l" t="t" r="r" b="b"/>
                <a:pathLst>
                  <a:path w="1936" h="1502" extrusionOk="0">
                    <a:moveTo>
                      <a:pt x="968" y="1"/>
                    </a:moveTo>
                    <a:cubicBezTo>
                      <a:pt x="0" y="1"/>
                      <a:pt x="0"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91" name="Google Shape;7991;p35"/>
              <p:cNvSpPr/>
              <p:nvPr/>
            </p:nvSpPr>
            <p:spPr>
              <a:xfrm>
                <a:off x="1998847" y="782056"/>
                <a:ext cx="388978" cy="256119"/>
              </a:xfrm>
              <a:custGeom>
                <a:avLst/>
                <a:gdLst/>
                <a:ahLst/>
                <a:cxnLst/>
                <a:rect l="l" t="t" r="r" b="b"/>
                <a:pathLst>
                  <a:path w="12376" h="8344" extrusionOk="0">
                    <a:moveTo>
                      <a:pt x="7334" y="0"/>
                    </a:moveTo>
                    <a:cubicBezTo>
                      <a:pt x="5343" y="0"/>
                      <a:pt x="3357" y="1283"/>
                      <a:pt x="3869" y="3601"/>
                    </a:cubicBezTo>
                    <a:cubicBezTo>
                      <a:pt x="4155" y="4871"/>
                      <a:pt x="5165" y="5960"/>
                      <a:pt x="6383" y="5960"/>
                    </a:cubicBezTo>
                    <a:cubicBezTo>
                      <a:pt x="6733" y="5960"/>
                      <a:pt x="7100" y="5870"/>
                      <a:pt x="7472" y="5669"/>
                    </a:cubicBezTo>
                    <a:cubicBezTo>
                      <a:pt x="8006" y="5369"/>
                      <a:pt x="8473" y="4868"/>
                      <a:pt x="8606" y="4235"/>
                    </a:cubicBezTo>
                    <a:cubicBezTo>
                      <a:pt x="8740" y="3467"/>
                      <a:pt x="8273" y="2834"/>
                      <a:pt x="7605" y="2533"/>
                    </a:cubicBezTo>
                    <a:cubicBezTo>
                      <a:pt x="7522" y="2491"/>
                      <a:pt x="7439" y="2473"/>
                      <a:pt x="7361" y="2473"/>
                    </a:cubicBezTo>
                    <a:cubicBezTo>
                      <a:pt x="6878" y="2473"/>
                      <a:pt x="6555" y="3176"/>
                      <a:pt x="7072" y="3434"/>
                    </a:cubicBezTo>
                    <a:cubicBezTo>
                      <a:pt x="7439" y="3601"/>
                      <a:pt x="7672" y="3801"/>
                      <a:pt x="7539" y="4168"/>
                    </a:cubicBezTo>
                    <a:cubicBezTo>
                      <a:pt x="7439" y="4468"/>
                      <a:pt x="7105" y="4735"/>
                      <a:pt x="6772" y="4835"/>
                    </a:cubicBezTo>
                    <a:cubicBezTo>
                      <a:pt x="6617" y="4894"/>
                      <a:pt x="6470" y="4921"/>
                      <a:pt x="6330" y="4921"/>
                    </a:cubicBezTo>
                    <a:cubicBezTo>
                      <a:pt x="5442" y="4921"/>
                      <a:pt x="4866" y="3836"/>
                      <a:pt x="4837" y="3000"/>
                    </a:cubicBezTo>
                    <a:cubicBezTo>
                      <a:pt x="4756" y="1629"/>
                      <a:pt x="5944" y="1050"/>
                      <a:pt x="7176" y="1050"/>
                    </a:cubicBezTo>
                    <a:cubicBezTo>
                      <a:pt x="7981" y="1050"/>
                      <a:pt x="8806" y="1298"/>
                      <a:pt x="9307" y="1733"/>
                    </a:cubicBezTo>
                    <a:cubicBezTo>
                      <a:pt x="10007" y="2333"/>
                      <a:pt x="10508" y="3401"/>
                      <a:pt x="10574" y="4301"/>
                    </a:cubicBezTo>
                    <a:cubicBezTo>
                      <a:pt x="10608" y="5002"/>
                      <a:pt x="10341" y="5636"/>
                      <a:pt x="9840" y="6103"/>
                    </a:cubicBezTo>
                    <a:cubicBezTo>
                      <a:pt x="8902" y="6989"/>
                      <a:pt x="7494" y="7305"/>
                      <a:pt x="6175" y="7305"/>
                    </a:cubicBezTo>
                    <a:cubicBezTo>
                      <a:pt x="5807" y="7305"/>
                      <a:pt x="5446" y="7280"/>
                      <a:pt x="5104" y="7237"/>
                    </a:cubicBezTo>
                    <a:cubicBezTo>
                      <a:pt x="3302" y="7003"/>
                      <a:pt x="1334" y="5936"/>
                      <a:pt x="1101" y="3934"/>
                    </a:cubicBezTo>
                    <a:cubicBezTo>
                      <a:pt x="1050" y="3613"/>
                      <a:pt x="760" y="3446"/>
                      <a:pt x="494" y="3446"/>
                    </a:cubicBezTo>
                    <a:cubicBezTo>
                      <a:pt x="236" y="3446"/>
                      <a:pt x="0" y="3605"/>
                      <a:pt x="33" y="3934"/>
                    </a:cubicBezTo>
                    <a:cubicBezTo>
                      <a:pt x="334" y="6369"/>
                      <a:pt x="2368" y="7837"/>
                      <a:pt x="4670" y="8204"/>
                    </a:cubicBezTo>
                    <a:cubicBezTo>
                      <a:pt x="5169" y="8294"/>
                      <a:pt x="5701" y="8344"/>
                      <a:pt x="6243" y="8344"/>
                    </a:cubicBezTo>
                    <a:cubicBezTo>
                      <a:pt x="7912" y="8344"/>
                      <a:pt x="9666" y="7870"/>
                      <a:pt x="10774" y="6636"/>
                    </a:cubicBezTo>
                    <a:cubicBezTo>
                      <a:pt x="12376" y="4802"/>
                      <a:pt x="11442" y="1699"/>
                      <a:pt x="9407" y="532"/>
                    </a:cubicBezTo>
                    <a:cubicBezTo>
                      <a:pt x="8797" y="174"/>
                      <a:pt x="8065" y="0"/>
                      <a:pt x="7334"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sp>
          <p:nvSpPr>
            <p:cNvPr id="7992" name="Google Shape;7992;p35"/>
            <p:cNvSpPr/>
            <p:nvPr/>
          </p:nvSpPr>
          <p:spPr>
            <a:xfrm>
              <a:off x="797110" y="3367074"/>
              <a:ext cx="389009" cy="256150"/>
            </a:xfrm>
            <a:custGeom>
              <a:avLst/>
              <a:gdLst/>
              <a:ahLst/>
              <a:cxnLst/>
              <a:rect l="l" t="t" r="r" b="b"/>
              <a:pathLst>
                <a:path w="12377" h="8345" extrusionOk="0">
                  <a:moveTo>
                    <a:pt x="7343" y="1"/>
                  </a:moveTo>
                  <a:cubicBezTo>
                    <a:pt x="5349" y="1"/>
                    <a:pt x="3357" y="1266"/>
                    <a:pt x="3870" y="3587"/>
                  </a:cubicBezTo>
                  <a:cubicBezTo>
                    <a:pt x="4155" y="4857"/>
                    <a:pt x="5165" y="5945"/>
                    <a:pt x="6368" y="5945"/>
                  </a:cubicBezTo>
                  <a:cubicBezTo>
                    <a:pt x="6713" y="5945"/>
                    <a:pt x="7075" y="5856"/>
                    <a:pt x="7439" y="5655"/>
                  </a:cubicBezTo>
                  <a:cubicBezTo>
                    <a:pt x="8006" y="5388"/>
                    <a:pt x="8473" y="4854"/>
                    <a:pt x="8573" y="4220"/>
                  </a:cubicBezTo>
                  <a:cubicBezTo>
                    <a:pt x="8740" y="3487"/>
                    <a:pt x="8273" y="2853"/>
                    <a:pt x="7606" y="2519"/>
                  </a:cubicBezTo>
                  <a:cubicBezTo>
                    <a:pt x="7522" y="2477"/>
                    <a:pt x="7440" y="2459"/>
                    <a:pt x="7361" y="2459"/>
                  </a:cubicBezTo>
                  <a:cubicBezTo>
                    <a:pt x="6879" y="2459"/>
                    <a:pt x="6556" y="3162"/>
                    <a:pt x="7072" y="3420"/>
                  </a:cubicBezTo>
                  <a:cubicBezTo>
                    <a:pt x="7439" y="3587"/>
                    <a:pt x="7673" y="3820"/>
                    <a:pt x="7539" y="4154"/>
                  </a:cubicBezTo>
                  <a:cubicBezTo>
                    <a:pt x="7406" y="4454"/>
                    <a:pt x="7106" y="4721"/>
                    <a:pt x="6772" y="4854"/>
                  </a:cubicBezTo>
                  <a:cubicBezTo>
                    <a:pt x="6628" y="4905"/>
                    <a:pt x="6489" y="4929"/>
                    <a:pt x="6357" y="4929"/>
                  </a:cubicBezTo>
                  <a:cubicBezTo>
                    <a:pt x="5454" y="4929"/>
                    <a:pt x="4866" y="3830"/>
                    <a:pt x="4837" y="2986"/>
                  </a:cubicBezTo>
                  <a:cubicBezTo>
                    <a:pt x="4757" y="1615"/>
                    <a:pt x="5944" y="1036"/>
                    <a:pt x="7176" y="1036"/>
                  </a:cubicBezTo>
                  <a:cubicBezTo>
                    <a:pt x="7982" y="1036"/>
                    <a:pt x="8806" y="1283"/>
                    <a:pt x="9307" y="1719"/>
                  </a:cubicBezTo>
                  <a:cubicBezTo>
                    <a:pt x="10008" y="2319"/>
                    <a:pt x="10508" y="3386"/>
                    <a:pt x="10575" y="4287"/>
                  </a:cubicBezTo>
                  <a:cubicBezTo>
                    <a:pt x="10608" y="4988"/>
                    <a:pt x="10341" y="5621"/>
                    <a:pt x="9808" y="6088"/>
                  </a:cubicBezTo>
                  <a:cubicBezTo>
                    <a:pt x="8904" y="6966"/>
                    <a:pt x="7521" y="7304"/>
                    <a:pt x="6216" y="7304"/>
                  </a:cubicBezTo>
                  <a:cubicBezTo>
                    <a:pt x="5834" y="7304"/>
                    <a:pt x="5459" y="7275"/>
                    <a:pt x="5104" y="7223"/>
                  </a:cubicBezTo>
                  <a:cubicBezTo>
                    <a:pt x="3303" y="6989"/>
                    <a:pt x="1335" y="5955"/>
                    <a:pt x="1068" y="3920"/>
                  </a:cubicBezTo>
                  <a:cubicBezTo>
                    <a:pt x="1034" y="3599"/>
                    <a:pt x="752" y="3432"/>
                    <a:pt x="491" y="3432"/>
                  </a:cubicBezTo>
                  <a:cubicBezTo>
                    <a:pt x="236" y="3432"/>
                    <a:pt x="1" y="3591"/>
                    <a:pt x="34" y="3920"/>
                  </a:cubicBezTo>
                  <a:cubicBezTo>
                    <a:pt x="334" y="6355"/>
                    <a:pt x="2369" y="7823"/>
                    <a:pt x="4671" y="8223"/>
                  </a:cubicBezTo>
                  <a:cubicBezTo>
                    <a:pt x="5145" y="8301"/>
                    <a:pt x="5650" y="8344"/>
                    <a:pt x="6164" y="8344"/>
                  </a:cubicBezTo>
                  <a:cubicBezTo>
                    <a:pt x="7857" y="8344"/>
                    <a:pt x="9649" y="7876"/>
                    <a:pt x="10775" y="6622"/>
                  </a:cubicBezTo>
                  <a:cubicBezTo>
                    <a:pt x="12376" y="4821"/>
                    <a:pt x="11442" y="1685"/>
                    <a:pt x="9407" y="518"/>
                  </a:cubicBezTo>
                  <a:cubicBezTo>
                    <a:pt x="8800" y="170"/>
                    <a:pt x="8071" y="1"/>
                    <a:pt x="7343"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7993" name="Google Shape;7993;p35"/>
            <p:cNvSpPr/>
            <p:nvPr/>
          </p:nvSpPr>
          <p:spPr>
            <a:xfrm>
              <a:off x="3092248" y="4709788"/>
              <a:ext cx="390015" cy="255659"/>
            </a:xfrm>
            <a:custGeom>
              <a:avLst/>
              <a:gdLst/>
              <a:ahLst/>
              <a:cxnLst/>
              <a:rect l="l" t="t" r="r" b="b"/>
              <a:pathLst>
                <a:path w="12409" h="8329" extrusionOk="0">
                  <a:moveTo>
                    <a:pt x="7335" y="0"/>
                  </a:moveTo>
                  <a:cubicBezTo>
                    <a:pt x="5372" y="0"/>
                    <a:pt x="3433" y="1222"/>
                    <a:pt x="3869" y="3499"/>
                  </a:cubicBezTo>
                  <a:cubicBezTo>
                    <a:pt x="4106" y="4784"/>
                    <a:pt x="5125" y="5946"/>
                    <a:pt x="6377" y="5946"/>
                  </a:cubicBezTo>
                  <a:cubicBezTo>
                    <a:pt x="6718" y="5946"/>
                    <a:pt x="7075" y="5860"/>
                    <a:pt x="7439" y="5667"/>
                  </a:cubicBezTo>
                  <a:cubicBezTo>
                    <a:pt x="7972" y="5400"/>
                    <a:pt x="8473" y="4867"/>
                    <a:pt x="8606" y="4233"/>
                  </a:cubicBezTo>
                  <a:cubicBezTo>
                    <a:pt x="8740" y="3466"/>
                    <a:pt x="8273" y="2832"/>
                    <a:pt x="7605" y="2498"/>
                  </a:cubicBezTo>
                  <a:cubicBezTo>
                    <a:pt x="7522" y="2456"/>
                    <a:pt x="7439" y="2438"/>
                    <a:pt x="7361" y="2438"/>
                  </a:cubicBezTo>
                  <a:cubicBezTo>
                    <a:pt x="6878" y="2438"/>
                    <a:pt x="6555" y="3141"/>
                    <a:pt x="7072" y="3399"/>
                  </a:cubicBezTo>
                  <a:cubicBezTo>
                    <a:pt x="7439" y="3566"/>
                    <a:pt x="7672" y="3799"/>
                    <a:pt x="7539" y="4166"/>
                  </a:cubicBezTo>
                  <a:cubicBezTo>
                    <a:pt x="7405" y="4500"/>
                    <a:pt x="7072" y="4733"/>
                    <a:pt x="6738" y="4833"/>
                  </a:cubicBezTo>
                  <a:cubicBezTo>
                    <a:pt x="6598" y="4881"/>
                    <a:pt x="6464" y="4903"/>
                    <a:pt x="6337" y="4903"/>
                  </a:cubicBezTo>
                  <a:cubicBezTo>
                    <a:pt x="5405" y="4903"/>
                    <a:pt x="4837" y="3716"/>
                    <a:pt x="4837" y="2865"/>
                  </a:cubicBezTo>
                  <a:cubicBezTo>
                    <a:pt x="4817" y="1568"/>
                    <a:pt x="5979" y="1023"/>
                    <a:pt x="7180" y="1023"/>
                  </a:cubicBezTo>
                  <a:cubicBezTo>
                    <a:pt x="7987" y="1023"/>
                    <a:pt x="8811" y="1269"/>
                    <a:pt x="9307" y="1698"/>
                  </a:cubicBezTo>
                  <a:cubicBezTo>
                    <a:pt x="10007" y="2298"/>
                    <a:pt x="10541" y="3399"/>
                    <a:pt x="10574" y="4300"/>
                  </a:cubicBezTo>
                  <a:cubicBezTo>
                    <a:pt x="10608" y="5033"/>
                    <a:pt x="10341" y="5634"/>
                    <a:pt x="9807" y="6101"/>
                  </a:cubicBezTo>
                  <a:cubicBezTo>
                    <a:pt x="8905" y="6951"/>
                    <a:pt x="7526" y="7284"/>
                    <a:pt x="6223" y="7284"/>
                  </a:cubicBezTo>
                  <a:cubicBezTo>
                    <a:pt x="5839" y="7284"/>
                    <a:pt x="5461" y="7255"/>
                    <a:pt x="5104" y="7202"/>
                  </a:cubicBezTo>
                  <a:cubicBezTo>
                    <a:pt x="3302" y="6968"/>
                    <a:pt x="1334" y="5934"/>
                    <a:pt x="1101" y="3933"/>
                  </a:cubicBezTo>
                  <a:cubicBezTo>
                    <a:pt x="1051" y="3599"/>
                    <a:pt x="767" y="3432"/>
                    <a:pt x="505" y="3432"/>
                  </a:cubicBezTo>
                  <a:cubicBezTo>
                    <a:pt x="242" y="3432"/>
                    <a:pt x="0" y="3599"/>
                    <a:pt x="33" y="3933"/>
                  </a:cubicBezTo>
                  <a:cubicBezTo>
                    <a:pt x="334" y="6334"/>
                    <a:pt x="2368" y="7802"/>
                    <a:pt x="4637" y="8202"/>
                  </a:cubicBezTo>
                  <a:cubicBezTo>
                    <a:pt x="5127" y="8283"/>
                    <a:pt x="5651" y="8328"/>
                    <a:pt x="6186" y="8328"/>
                  </a:cubicBezTo>
                  <a:cubicBezTo>
                    <a:pt x="7873" y="8328"/>
                    <a:pt x="9660" y="7876"/>
                    <a:pt x="10774" y="6635"/>
                  </a:cubicBezTo>
                  <a:cubicBezTo>
                    <a:pt x="12409" y="4800"/>
                    <a:pt x="11442" y="1664"/>
                    <a:pt x="9440" y="530"/>
                  </a:cubicBezTo>
                  <a:cubicBezTo>
                    <a:pt x="8819" y="174"/>
                    <a:pt x="8076" y="0"/>
                    <a:pt x="7335"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94" name="Google Shape;7994;p35"/>
            <p:cNvSpPr/>
            <p:nvPr/>
          </p:nvSpPr>
          <p:spPr>
            <a:xfrm>
              <a:off x="2832599" y="1297886"/>
              <a:ext cx="83918" cy="95492"/>
            </a:xfrm>
            <a:custGeom>
              <a:avLst/>
              <a:gdLst/>
              <a:ahLst/>
              <a:cxnLst/>
              <a:rect l="l" t="t" r="r" b="b"/>
              <a:pathLst>
                <a:path w="2670" h="3111" extrusionOk="0">
                  <a:moveTo>
                    <a:pt x="1584" y="1"/>
                  </a:moveTo>
                  <a:cubicBezTo>
                    <a:pt x="1457" y="1"/>
                    <a:pt x="1331" y="43"/>
                    <a:pt x="1235" y="139"/>
                  </a:cubicBezTo>
                  <a:cubicBezTo>
                    <a:pt x="868" y="572"/>
                    <a:pt x="468" y="1006"/>
                    <a:pt x="134" y="1473"/>
                  </a:cubicBezTo>
                  <a:cubicBezTo>
                    <a:pt x="1" y="1640"/>
                    <a:pt x="34" y="1940"/>
                    <a:pt x="201" y="2107"/>
                  </a:cubicBezTo>
                  <a:cubicBezTo>
                    <a:pt x="668" y="2507"/>
                    <a:pt x="1268" y="2774"/>
                    <a:pt x="1836" y="3041"/>
                  </a:cubicBezTo>
                  <a:cubicBezTo>
                    <a:pt x="1918" y="3082"/>
                    <a:pt x="2000" y="3111"/>
                    <a:pt x="2083" y="3111"/>
                  </a:cubicBezTo>
                  <a:cubicBezTo>
                    <a:pt x="2134" y="3111"/>
                    <a:pt x="2185" y="3100"/>
                    <a:pt x="2236" y="3074"/>
                  </a:cubicBezTo>
                  <a:cubicBezTo>
                    <a:pt x="2369" y="3041"/>
                    <a:pt x="2503" y="2974"/>
                    <a:pt x="2569" y="2841"/>
                  </a:cubicBezTo>
                  <a:cubicBezTo>
                    <a:pt x="2669" y="2607"/>
                    <a:pt x="2636" y="2274"/>
                    <a:pt x="2369" y="2140"/>
                  </a:cubicBezTo>
                  <a:cubicBezTo>
                    <a:pt x="2102" y="2007"/>
                    <a:pt x="1836" y="1907"/>
                    <a:pt x="1569" y="1773"/>
                  </a:cubicBezTo>
                  <a:cubicBezTo>
                    <a:pt x="1498" y="1726"/>
                    <a:pt x="1412" y="1680"/>
                    <a:pt x="1320" y="1621"/>
                  </a:cubicBezTo>
                  <a:lnTo>
                    <a:pt x="1320" y="1621"/>
                  </a:lnTo>
                  <a:cubicBezTo>
                    <a:pt x="1361" y="1572"/>
                    <a:pt x="1402" y="1522"/>
                    <a:pt x="1435" y="1473"/>
                  </a:cubicBezTo>
                  <a:cubicBezTo>
                    <a:pt x="1635" y="1273"/>
                    <a:pt x="1802" y="1073"/>
                    <a:pt x="1969" y="873"/>
                  </a:cubicBezTo>
                  <a:cubicBezTo>
                    <a:pt x="2136" y="672"/>
                    <a:pt x="2202" y="339"/>
                    <a:pt x="1969" y="139"/>
                  </a:cubicBezTo>
                  <a:cubicBezTo>
                    <a:pt x="1864" y="52"/>
                    <a:pt x="1723" y="1"/>
                    <a:pt x="1584" y="1"/>
                  </a:cubicBezTo>
                  <a:close/>
                </a:path>
              </a:pathLst>
            </a:custGeom>
            <a:solidFill>
              <a:srgbClr val="9FB56F"/>
            </a:solidFill>
            <a:ln>
              <a:noFill/>
            </a:ln>
          </p:spPr>
          <p:txBody>
            <a:bodyPr spcFirstLastPara="1" wrap="square" lIns="121598" tIns="121598" rIns="121598" bIns="121598" anchor="ctr" anchorCtr="0">
              <a:noAutofit/>
            </a:bodyPr>
            <a:lstStyle/>
            <a:p>
              <a:endParaRPr sz="2479"/>
            </a:p>
          </p:txBody>
        </p:sp>
        <p:sp>
          <p:nvSpPr>
            <p:cNvPr id="7995" name="Google Shape;7995;p35"/>
            <p:cNvSpPr/>
            <p:nvPr/>
          </p:nvSpPr>
          <p:spPr>
            <a:xfrm>
              <a:off x="3316522" y="1353762"/>
              <a:ext cx="746463" cy="372664"/>
            </a:xfrm>
            <a:custGeom>
              <a:avLst/>
              <a:gdLst/>
              <a:ahLst/>
              <a:cxnLst/>
              <a:rect l="l" t="t" r="r" b="b"/>
              <a:pathLst>
                <a:path w="20883" h="10675" extrusionOk="0">
                  <a:moveTo>
                    <a:pt x="20882" y="1"/>
                  </a:moveTo>
                  <a:cubicBezTo>
                    <a:pt x="16546" y="601"/>
                    <a:pt x="11576" y="901"/>
                    <a:pt x="7673" y="2869"/>
                  </a:cubicBezTo>
                  <a:cubicBezTo>
                    <a:pt x="4971" y="4204"/>
                    <a:pt x="601" y="7506"/>
                    <a:pt x="1" y="10675"/>
                  </a:cubicBezTo>
                  <a:lnTo>
                    <a:pt x="301" y="10675"/>
                  </a:lnTo>
                  <a:cubicBezTo>
                    <a:pt x="7373" y="10675"/>
                    <a:pt x="17580" y="8407"/>
                    <a:pt x="20882"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7996" name="Google Shape;7996;p35"/>
            <p:cNvSpPr/>
            <p:nvPr/>
          </p:nvSpPr>
          <p:spPr>
            <a:xfrm>
              <a:off x="3311768" y="1598547"/>
              <a:ext cx="804870" cy="253656"/>
            </a:xfrm>
            <a:custGeom>
              <a:avLst/>
              <a:gdLst/>
              <a:ahLst/>
              <a:cxnLst/>
              <a:rect l="l" t="t" r="r" b="b"/>
              <a:pathLst>
                <a:path w="22517" h="7266" extrusionOk="0">
                  <a:moveTo>
                    <a:pt x="12454" y="1"/>
                  </a:moveTo>
                  <a:cubicBezTo>
                    <a:pt x="8278" y="1"/>
                    <a:pt x="4235" y="1086"/>
                    <a:pt x="0" y="3796"/>
                  </a:cubicBezTo>
                  <a:lnTo>
                    <a:pt x="300" y="3963"/>
                  </a:lnTo>
                  <a:cubicBezTo>
                    <a:pt x="3736" y="5598"/>
                    <a:pt x="6305" y="7265"/>
                    <a:pt x="10341" y="7265"/>
                  </a:cubicBezTo>
                  <a:cubicBezTo>
                    <a:pt x="14577" y="7265"/>
                    <a:pt x="20415" y="5898"/>
                    <a:pt x="22516" y="1695"/>
                  </a:cubicBezTo>
                  <a:cubicBezTo>
                    <a:pt x="18984" y="648"/>
                    <a:pt x="15680" y="1"/>
                    <a:pt x="12454"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7997" name="Google Shape;7997;p35"/>
            <p:cNvSpPr/>
            <p:nvPr/>
          </p:nvSpPr>
          <p:spPr>
            <a:xfrm>
              <a:off x="3390444" y="1710083"/>
              <a:ext cx="34637" cy="26846"/>
            </a:xfrm>
            <a:custGeom>
              <a:avLst/>
              <a:gdLst/>
              <a:ahLst/>
              <a:cxnLst/>
              <a:rect l="l" t="t" r="r" b="b"/>
              <a:pathLst>
                <a:path w="969" h="769" extrusionOk="0">
                  <a:moveTo>
                    <a:pt x="501" y="1"/>
                  </a:moveTo>
                  <a:cubicBezTo>
                    <a:pt x="1" y="1"/>
                    <a:pt x="1" y="768"/>
                    <a:pt x="501" y="768"/>
                  </a:cubicBezTo>
                  <a:cubicBezTo>
                    <a:pt x="968" y="768"/>
                    <a:pt x="968" y="1"/>
                    <a:pt x="501"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7998" name="Google Shape;7998;p35"/>
            <p:cNvSpPr/>
            <p:nvPr/>
          </p:nvSpPr>
          <p:spPr>
            <a:xfrm>
              <a:off x="3497751" y="1665852"/>
              <a:ext cx="34637" cy="25659"/>
            </a:xfrm>
            <a:custGeom>
              <a:avLst/>
              <a:gdLst/>
              <a:ahLst/>
              <a:cxnLst/>
              <a:rect l="l" t="t" r="r" b="b"/>
              <a:pathLst>
                <a:path w="969" h="735" extrusionOk="0">
                  <a:moveTo>
                    <a:pt x="501" y="0"/>
                  </a:moveTo>
                  <a:cubicBezTo>
                    <a:pt x="1" y="0"/>
                    <a:pt x="1" y="734"/>
                    <a:pt x="501" y="734"/>
                  </a:cubicBezTo>
                  <a:cubicBezTo>
                    <a:pt x="968" y="734"/>
                    <a:pt x="968"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7999" name="Google Shape;7999;p35"/>
            <p:cNvSpPr/>
            <p:nvPr/>
          </p:nvSpPr>
          <p:spPr>
            <a:xfrm>
              <a:off x="3478699" y="1754348"/>
              <a:ext cx="35781" cy="26811"/>
            </a:xfrm>
            <a:custGeom>
              <a:avLst/>
              <a:gdLst/>
              <a:ahLst/>
              <a:cxnLst/>
              <a:rect l="l" t="t" r="r" b="b"/>
              <a:pathLst>
                <a:path w="1001" h="768" extrusionOk="0">
                  <a:moveTo>
                    <a:pt x="501" y="0"/>
                  </a:moveTo>
                  <a:cubicBezTo>
                    <a:pt x="0" y="0"/>
                    <a:pt x="0" y="768"/>
                    <a:pt x="501" y="768"/>
                  </a:cubicBezTo>
                  <a:cubicBezTo>
                    <a:pt x="1001" y="768"/>
                    <a:pt x="1001"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00" name="Google Shape;8000;p35"/>
            <p:cNvSpPr/>
            <p:nvPr/>
          </p:nvSpPr>
          <p:spPr>
            <a:xfrm>
              <a:off x="3581216" y="1754348"/>
              <a:ext cx="34637" cy="26811"/>
            </a:xfrm>
            <a:custGeom>
              <a:avLst/>
              <a:gdLst/>
              <a:ahLst/>
              <a:cxnLst/>
              <a:rect l="l" t="t" r="r" b="b"/>
              <a:pathLst>
                <a:path w="969" h="768" extrusionOk="0">
                  <a:moveTo>
                    <a:pt x="501" y="0"/>
                  </a:moveTo>
                  <a:cubicBezTo>
                    <a:pt x="1" y="0"/>
                    <a:pt x="1" y="768"/>
                    <a:pt x="501" y="768"/>
                  </a:cubicBezTo>
                  <a:cubicBezTo>
                    <a:pt x="968" y="768"/>
                    <a:pt x="968"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01" name="Google Shape;8001;p35"/>
            <p:cNvSpPr/>
            <p:nvPr/>
          </p:nvSpPr>
          <p:spPr>
            <a:xfrm>
              <a:off x="3602699" y="1655380"/>
              <a:ext cx="34601" cy="25624"/>
            </a:xfrm>
            <a:custGeom>
              <a:avLst/>
              <a:gdLst/>
              <a:ahLst/>
              <a:cxnLst/>
              <a:rect l="l" t="t" r="r" b="b"/>
              <a:pathLst>
                <a:path w="968" h="734" extrusionOk="0">
                  <a:moveTo>
                    <a:pt x="501" y="0"/>
                  </a:moveTo>
                  <a:cubicBezTo>
                    <a:pt x="0" y="0"/>
                    <a:pt x="0" y="734"/>
                    <a:pt x="501" y="734"/>
                  </a:cubicBezTo>
                  <a:cubicBezTo>
                    <a:pt x="968" y="734"/>
                    <a:pt x="968" y="0"/>
                    <a:pt x="50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2" name="Google Shape;8002;p35"/>
            <p:cNvSpPr/>
            <p:nvPr/>
          </p:nvSpPr>
          <p:spPr>
            <a:xfrm>
              <a:off x="3712402" y="1634399"/>
              <a:ext cx="34601" cy="25659"/>
            </a:xfrm>
            <a:custGeom>
              <a:avLst/>
              <a:gdLst/>
              <a:ahLst/>
              <a:cxnLst/>
              <a:rect l="l" t="t" r="r" b="b"/>
              <a:pathLst>
                <a:path w="968" h="735" extrusionOk="0">
                  <a:moveTo>
                    <a:pt x="501" y="1"/>
                  </a:moveTo>
                  <a:cubicBezTo>
                    <a:pt x="0" y="1"/>
                    <a:pt x="0" y="734"/>
                    <a:pt x="501" y="734"/>
                  </a:cubicBezTo>
                  <a:cubicBezTo>
                    <a:pt x="968" y="734"/>
                    <a:pt x="968" y="1"/>
                    <a:pt x="50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3" name="Google Shape;8003;p35"/>
            <p:cNvSpPr/>
            <p:nvPr/>
          </p:nvSpPr>
          <p:spPr>
            <a:xfrm>
              <a:off x="3683770" y="1710083"/>
              <a:ext cx="34601" cy="26846"/>
            </a:xfrm>
            <a:custGeom>
              <a:avLst/>
              <a:gdLst/>
              <a:ahLst/>
              <a:cxnLst/>
              <a:rect l="l" t="t" r="r" b="b"/>
              <a:pathLst>
                <a:path w="968" h="769"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4" name="Google Shape;8004;p35"/>
            <p:cNvSpPr/>
            <p:nvPr/>
          </p:nvSpPr>
          <p:spPr>
            <a:xfrm>
              <a:off x="3715976" y="1812577"/>
              <a:ext cx="34601" cy="25659"/>
            </a:xfrm>
            <a:custGeom>
              <a:avLst/>
              <a:gdLst/>
              <a:ahLst/>
              <a:cxnLst/>
              <a:rect l="l" t="t" r="r" b="b"/>
              <a:pathLst>
                <a:path w="968" h="735" extrusionOk="0">
                  <a:moveTo>
                    <a:pt x="467" y="0"/>
                  </a:moveTo>
                  <a:cubicBezTo>
                    <a:pt x="0" y="0"/>
                    <a:pt x="0" y="734"/>
                    <a:pt x="467" y="734"/>
                  </a:cubicBezTo>
                  <a:cubicBezTo>
                    <a:pt x="968" y="734"/>
                    <a:pt x="968" y="0"/>
                    <a:pt x="467"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05" name="Google Shape;8005;p35"/>
            <p:cNvSpPr/>
            <p:nvPr/>
          </p:nvSpPr>
          <p:spPr>
            <a:xfrm>
              <a:off x="3808986" y="1762482"/>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6" name="Google Shape;8006;p35"/>
            <p:cNvSpPr/>
            <p:nvPr/>
          </p:nvSpPr>
          <p:spPr>
            <a:xfrm>
              <a:off x="3769630" y="1697271"/>
              <a:ext cx="34601" cy="25659"/>
            </a:xfrm>
            <a:custGeom>
              <a:avLst/>
              <a:gdLst/>
              <a:ahLst/>
              <a:cxnLst/>
              <a:rect l="l" t="t" r="r" b="b"/>
              <a:pathLst>
                <a:path w="968" h="735" extrusionOk="0">
                  <a:moveTo>
                    <a:pt x="467" y="1"/>
                  </a:moveTo>
                  <a:cubicBezTo>
                    <a:pt x="0" y="1"/>
                    <a:pt x="0" y="735"/>
                    <a:pt x="467" y="735"/>
                  </a:cubicBezTo>
                  <a:cubicBezTo>
                    <a:pt x="968" y="735"/>
                    <a:pt x="968" y="1"/>
                    <a:pt x="46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7" name="Google Shape;8007;p35"/>
            <p:cNvSpPr/>
            <p:nvPr/>
          </p:nvSpPr>
          <p:spPr>
            <a:xfrm>
              <a:off x="3838797" y="1628569"/>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8" name="Google Shape;8008;p35"/>
            <p:cNvSpPr/>
            <p:nvPr/>
          </p:nvSpPr>
          <p:spPr>
            <a:xfrm>
              <a:off x="3892451" y="1726385"/>
              <a:ext cx="34601" cy="25659"/>
            </a:xfrm>
            <a:custGeom>
              <a:avLst/>
              <a:gdLst/>
              <a:ahLst/>
              <a:cxnLst/>
              <a:rect l="l" t="t" r="r" b="b"/>
              <a:pathLst>
                <a:path w="968" h="735" extrusionOk="0">
                  <a:moveTo>
                    <a:pt x="500" y="1"/>
                  </a:moveTo>
                  <a:cubicBezTo>
                    <a:pt x="0" y="1"/>
                    <a:pt x="0" y="735"/>
                    <a:pt x="500" y="735"/>
                  </a:cubicBezTo>
                  <a:cubicBezTo>
                    <a:pt x="967" y="735"/>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9" name="Google Shape;8009;p35"/>
            <p:cNvSpPr/>
            <p:nvPr/>
          </p:nvSpPr>
          <p:spPr>
            <a:xfrm>
              <a:off x="3941315" y="1657684"/>
              <a:ext cx="34637" cy="26811"/>
            </a:xfrm>
            <a:custGeom>
              <a:avLst/>
              <a:gdLst/>
              <a:ahLst/>
              <a:cxnLst/>
              <a:rect l="l" t="t" r="r" b="b"/>
              <a:pathLst>
                <a:path w="969" h="768"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10" name="Google Shape;8010;p35"/>
            <p:cNvSpPr/>
            <p:nvPr/>
          </p:nvSpPr>
          <p:spPr>
            <a:xfrm>
              <a:off x="4014057" y="1701949"/>
              <a:ext cx="34601" cy="26811"/>
            </a:xfrm>
            <a:custGeom>
              <a:avLst/>
              <a:gdLst/>
              <a:ahLst/>
              <a:cxnLst/>
              <a:rect l="l" t="t" r="r" b="b"/>
              <a:pathLst>
                <a:path w="968" h="768" extrusionOk="0">
                  <a:moveTo>
                    <a:pt x="468" y="0"/>
                  </a:moveTo>
                  <a:cubicBezTo>
                    <a:pt x="1" y="0"/>
                    <a:pt x="1" y="768"/>
                    <a:pt x="468" y="768"/>
                  </a:cubicBezTo>
                  <a:cubicBezTo>
                    <a:pt x="968" y="768"/>
                    <a:pt x="968" y="0"/>
                    <a:pt x="46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11" name="Google Shape;8011;p35"/>
            <p:cNvSpPr/>
            <p:nvPr/>
          </p:nvSpPr>
          <p:spPr>
            <a:xfrm>
              <a:off x="4056987" y="1663514"/>
              <a:ext cx="34601" cy="25659"/>
            </a:xfrm>
            <a:custGeom>
              <a:avLst/>
              <a:gdLst/>
              <a:ahLst/>
              <a:cxnLst/>
              <a:rect l="l" t="t" r="r" b="b"/>
              <a:pathLst>
                <a:path w="968" h="735" extrusionOk="0">
                  <a:moveTo>
                    <a:pt x="467" y="1"/>
                  </a:moveTo>
                  <a:cubicBezTo>
                    <a:pt x="0" y="1"/>
                    <a:pt x="0" y="734"/>
                    <a:pt x="467" y="734"/>
                  </a:cubicBezTo>
                  <a:cubicBezTo>
                    <a:pt x="968" y="734"/>
                    <a:pt x="968" y="1"/>
                    <a:pt x="46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12" name="Google Shape;8012;p35"/>
            <p:cNvSpPr/>
            <p:nvPr/>
          </p:nvSpPr>
          <p:spPr>
            <a:xfrm>
              <a:off x="3569313" y="1487395"/>
              <a:ext cx="87075" cy="99878"/>
            </a:xfrm>
            <a:custGeom>
              <a:avLst/>
              <a:gdLst/>
              <a:ahLst/>
              <a:cxnLst/>
              <a:rect l="l" t="t" r="r" b="b"/>
              <a:pathLst>
                <a:path w="2436" h="2861" extrusionOk="0">
                  <a:moveTo>
                    <a:pt x="571" y="1"/>
                  </a:moveTo>
                  <a:cubicBezTo>
                    <a:pt x="488" y="1"/>
                    <a:pt x="406" y="24"/>
                    <a:pt x="334" y="75"/>
                  </a:cubicBezTo>
                  <a:cubicBezTo>
                    <a:pt x="100" y="209"/>
                    <a:pt x="0" y="542"/>
                    <a:pt x="134" y="776"/>
                  </a:cubicBezTo>
                  <a:cubicBezTo>
                    <a:pt x="567" y="1443"/>
                    <a:pt x="1001" y="2110"/>
                    <a:pt x="1501" y="2711"/>
                  </a:cubicBezTo>
                  <a:cubicBezTo>
                    <a:pt x="1585" y="2811"/>
                    <a:pt x="1727" y="2861"/>
                    <a:pt x="1868" y="2861"/>
                  </a:cubicBezTo>
                  <a:cubicBezTo>
                    <a:pt x="2010" y="2861"/>
                    <a:pt x="2152" y="2811"/>
                    <a:pt x="2235" y="2711"/>
                  </a:cubicBezTo>
                  <a:cubicBezTo>
                    <a:pt x="2435" y="2477"/>
                    <a:pt x="2435" y="2177"/>
                    <a:pt x="2235" y="1977"/>
                  </a:cubicBezTo>
                  <a:cubicBezTo>
                    <a:pt x="2169" y="1877"/>
                    <a:pt x="2102" y="1810"/>
                    <a:pt x="2068" y="1743"/>
                  </a:cubicBezTo>
                  <a:cubicBezTo>
                    <a:pt x="2035" y="1710"/>
                    <a:pt x="2002" y="1676"/>
                    <a:pt x="1968" y="1610"/>
                  </a:cubicBezTo>
                  <a:cubicBezTo>
                    <a:pt x="1941" y="1610"/>
                    <a:pt x="1936" y="1588"/>
                    <a:pt x="1918" y="1580"/>
                  </a:cubicBezTo>
                  <a:lnTo>
                    <a:pt x="1918" y="1580"/>
                  </a:lnTo>
                  <a:cubicBezTo>
                    <a:pt x="1931" y="1596"/>
                    <a:pt x="1944" y="1615"/>
                    <a:pt x="1942" y="1615"/>
                  </a:cubicBezTo>
                  <a:cubicBezTo>
                    <a:pt x="1941" y="1615"/>
                    <a:pt x="1939" y="1614"/>
                    <a:pt x="1935" y="1610"/>
                  </a:cubicBezTo>
                  <a:cubicBezTo>
                    <a:pt x="1929" y="1599"/>
                    <a:pt x="1923" y="1589"/>
                    <a:pt x="1916" y="1579"/>
                  </a:cubicBezTo>
                  <a:lnTo>
                    <a:pt x="1916" y="1579"/>
                  </a:lnTo>
                  <a:cubicBezTo>
                    <a:pt x="1917" y="1579"/>
                    <a:pt x="1917" y="1579"/>
                    <a:pt x="1918" y="1580"/>
                  </a:cubicBezTo>
                  <a:lnTo>
                    <a:pt x="1918" y="1580"/>
                  </a:lnTo>
                  <a:cubicBezTo>
                    <a:pt x="1916" y="1578"/>
                    <a:pt x="1915" y="1577"/>
                    <a:pt x="1914" y="1575"/>
                  </a:cubicBezTo>
                  <a:lnTo>
                    <a:pt x="1914" y="1575"/>
                  </a:lnTo>
                  <a:cubicBezTo>
                    <a:pt x="1915" y="1577"/>
                    <a:pt x="1916" y="1578"/>
                    <a:pt x="1916" y="1579"/>
                  </a:cubicBezTo>
                  <a:lnTo>
                    <a:pt x="1916" y="1579"/>
                  </a:lnTo>
                  <a:cubicBezTo>
                    <a:pt x="1912" y="1577"/>
                    <a:pt x="1908" y="1576"/>
                    <a:pt x="1902" y="1576"/>
                  </a:cubicBezTo>
                  <a:cubicBezTo>
                    <a:pt x="1895" y="1563"/>
                    <a:pt x="1894" y="1557"/>
                    <a:pt x="1896" y="1557"/>
                  </a:cubicBezTo>
                  <a:lnTo>
                    <a:pt x="1896" y="1557"/>
                  </a:lnTo>
                  <a:cubicBezTo>
                    <a:pt x="1898" y="1557"/>
                    <a:pt x="1906" y="1565"/>
                    <a:pt x="1914" y="1575"/>
                  </a:cubicBezTo>
                  <a:lnTo>
                    <a:pt x="1914" y="1575"/>
                  </a:lnTo>
                  <a:cubicBezTo>
                    <a:pt x="1821" y="1424"/>
                    <a:pt x="1728" y="1298"/>
                    <a:pt x="1635" y="1143"/>
                  </a:cubicBezTo>
                  <a:cubicBezTo>
                    <a:pt x="1401" y="876"/>
                    <a:pt x="1235" y="576"/>
                    <a:pt x="1034" y="275"/>
                  </a:cubicBezTo>
                  <a:cubicBezTo>
                    <a:pt x="942" y="114"/>
                    <a:pt x="755" y="1"/>
                    <a:pt x="571"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3" name="Google Shape;8013;p35"/>
            <p:cNvSpPr/>
            <p:nvPr/>
          </p:nvSpPr>
          <p:spPr>
            <a:xfrm>
              <a:off x="3668256" y="1442502"/>
              <a:ext cx="103803" cy="128818"/>
            </a:xfrm>
            <a:custGeom>
              <a:avLst/>
              <a:gdLst/>
              <a:ahLst/>
              <a:cxnLst/>
              <a:rect l="l" t="t" r="r" b="b"/>
              <a:pathLst>
                <a:path w="2904" h="3690" extrusionOk="0">
                  <a:moveTo>
                    <a:pt x="1099" y="385"/>
                  </a:moveTo>
                  <a:cubicBezTo>
                    <a:pt x="1100" y="388"/>
                    <a:pt x="1101" y="391"/>
                    <a:pt x="1102" y="394"/>
                  </a:cubicBezTo>
                  <a:cubicBezTo>
                    <a:pt x="1118" y="426"/>
                    <a:pt x="1124" y="437"/>
                    <a:pt x="1125" y="437"/>
                  </a:cubicBezTo>
                  <a:cubicBezTo>
                    <a:pt x="1127" y="437"/>
                    <a:pt x="1107" y="392"/>
                    <a:pt x="1099" y="385"/>
                  </a:cubicBezTo>
                  <a:close/>
                  <a:moveTo>
                    <a:pt x="623" y="1"/>
                  </a:moveTo>
                  <a:cubicBezTo>
                    <a:pt x="573" y="1"/>
                    <a:pt x="522" y="9"/>
                    <a:pt x="468" y="27"/>
                  </a:cubicBezTo>
                  <a:cubicBezTo>
                    <a:pt x="234" y="127"/>
                    <a:pt x="1" y="394"/>
                    <a:pt x="101" y="661"/>
                  </a:cubicBezTo>
                  <a:cubicBezTo>
                    <a:pt x="335" y="1228"/>
                    <a:pt x="668" y="1695"/>
                    <a:pt x="1035" y="2162"/>
                  </a:cubicBezTo>
                  <a:cubicBezTo>
                    <a:pt x="1102" y="2262"/>
                    <a:pt x="1202" y="2395"/>
                    <a:pt x="1269" y="2495"/>
                  </a:cubicBezTo>
                  <a:cubicBezTo>
                    <a:pt x="1302" y="2495"/>
                    <a:pt x="1302" y="2529"/>
                    <a:pt x="1335" y="2562"/>
                  </a:cubicBezTo>
                  <a:cubicBezTo>
                    <a:pt x="1309" y="2523"/>
                    <a:pt x="1303" y="2509"/>
                    <a:pt x="1306" y="2509"/>
                  </a:cubicBezTo>
                  <a:lnTo>
                    <a:pt x="1306" y="2509"/>
                  </a:lnTo>
                  <a:cubicBezTo>
                    <a:pt x="1311" y="2509"/>
                    <a:pt x="1335" y="2542"/>
                    <a:pt x="1335" y="2562"/>
                  </a:cubicBezTo>
                  <a:cubicBezTo>
                    <a:pt x="1369" y="2629"/>
                    <a:pt x="1435" y="2662"/>
                    <a:pt x="1469" y="2729"/>
                  </a:cubicBezTo>
                  <a:cubicBezTo>
                    <a:pt x="1635" y="2962"/>
                    <a:pt x="1769" y="3196"/>
                    <a:pt x="1869" y="3429"/>
                  </a:cubicBezTo>
                  <a:cubicBezTo>
                    <a:pt x="1962" y="3592"/>
                    <a:pt x="2167" y="3689"/>
                    <a:pt x="2362" y="3689"/>
                  </a:cubicBezTo>
                  <a:cubicBezTo>
                    <a:pt x="2448" y="3689"/>
                    <a:pt x="2531" y="3670"/>
                    <a:pt x="2603" y="3630"/>
                  </a:cubicBezTo>
                  <a:cubicBezTo>
                    <a:pt x="2836" y="3463"/>
                    <a:pt x="2903" y="3163"/>
                    <a:pt x="2770" y="2896"/>
                  </a:cubicBezTo>
                  <a:cubicBezTo>
                    <a:pt x="2536" y="2395"/>
                    <a:pt x="2203" y="1962"/>
                    <a:pt x="1836" y="1528"/>
                  </a:cubicBezTo>
                  <a:cubicBezTo>
                    <a:pt x="1802" y="1495"/>
                    <a:pt x="1769" y="1428"/>
                    <a:pt x="1736" y="1395"/>
                  </a:cubicBezTo>
                  <a:cubicBezTo>
                    <a:pt x="1702" y="1361"/>
                    <a:pt x="1702" y="1328"/>
                    <a:pt x="1669" y="1328"/>
                  </a:cubicBezTo>
                  <a:cubicBezTo>
                    <a:pt x="1649" y="1298"/>
                    <a:pt x="1644" y="1289"/>
                    <a:pt x="1646" y="1289"/>
                  </a:cubicBezTo>
                  <a:lnTo>
                    <a:pt x="1646" y="1289"/>
                  </a:lnTo>
                  <a:cubicBezTo>
                    <a:pt x="1648" y="1289"/>
                    <a:pt x="1670" y="1314"/>
                    <a:pt x="1675" y="1314"/>
                  </a:cubicBezTo>
                  <a:cubicBezTo>
                    <a:pt x="1677" y="1314"/>
                    <a:pt x="1676" y="1309"/>
                    <a:pt x="1669" y="1295"/>
                  </a:cubicBezTo>
                  <a:cubicBezTo>
                    <a:pt x="1602" y="1195"/>
                    <a:pt x="1502" y="1094"/>
                    <a:pt x="1435" y="994"/>
                  </a:cubicBezTo>
                  <a:cubicBezTo>
                    <a:pt x="1369" y="894"/>
                    <a:pt x="1302" y="794"/>
                    <a:pt x="1235" y="694"/>
                  </a:cubicBezTo>
                  <a:cubicBezTo>
                    <a:pt x="1202" y="627"/>
                    <a:pt x="1168" y="561"/>
                    <a:pt x="1135" y="494"/>
                  </a:cubicBezTo>
                  <a:cubicBezTo>
                    <a:pt x="1135" y="461"/>
                    <a:pt x="1135" y="461"/>
                    <a:pt x="1102" y="427"/>
                  </a:cubicBezTo>
                  <a:cubicBezTo>
                    <a:pt x="1094" y="395"/>
                    <a:pt x="1093" y="385"/>
                    <a:pt x="1097" y="385"/>
                  </a:cubicBezTo>
                  <a:lnTo>
                    <a:pt x="1097" y="385"/>
                  </a:lnTo>
                  <a:cubicBezTo>
                    <a:pt x="1097" y="385"/>
                    <a:pt x="1098" y="385"/>
                    <a:pt x="1099" y="385"/>
                  </a:cubicBezTo>
                  <a:lnTo>
                    <a:pt x="1099" y="385"/>
                  </a:lnTo>
                  <a:cubicBezTo>
                    <a:pt x="1015" y="170"/>
                    <a:pt x="845" y="1"/>
                    <a:pt x="623"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4" name="Google Shape;8014;p35"/>
            <p:cNvSpPr/>
            <p:nvPr/>
          </p:nvSpPr>
          <p:spPr>
            <a:xfrm>
              <a:off x="3764840" y="1440338"/>
              <a:ext cx="71597" cy="83086"/>
            </a:xfrm>
            <a:custGeom>
              <a:avLst/>
              <a:gdLst/>
              <a:ahLst/>
              <a:cxnLst/>
              <a:rect l="l" t="t" r="r" b="b"/>
              <a:pathLst>
                <a:path w="2003" h="2380" extrusionOk="0">
                  <a:moveTo>
                    <a:pt x="492" y="0"/>
                  </a:moveTo>
                  <a:cubicBezTo>
                    <a:pt x="408" y="0"/>
                    <a:pt x="326" y="17"/>
                    <a:pt x="268" y="56"/>
                  </a:cubicBezTo>
                  <a:cubicBezTo>
                    <a:pt x="168" y="122"/>
                    <a:pt x="68" y="256"/>
                    <a:pt x="34" y="389"/>
                  </a:cubicBezTo>
                  <a:cubicBezTo>
                    <a:pt x="1" y="523"/>
                    <a:pt x="1" y="656"/>
                    <a:pt x="68" y="790"/>
                  </a:cubicBezTo>
                  <a:cubicBezTo>
                    <a:pt x="368" y="1223"/>
                    <a:pt x="735" y="1657"/>
                    <a:pt x="968" y="2124"/>
                  </a:cubicBezTo>
                  <a:cubicBezTo>
                    <a:pt x="1035" y="2257"/>
                    <a:pt x="1168" y="2357"/>
                    <a:pt x="1302" y="2357"/>
                  </a:cubicBezTo>
                  <a:cubicBezTo>
                    <a:pt x="1357" y="2371"/>
                    <a:pt x="1418" y="2379"/>
                    <a:pt x="1478" y="2379"/>
                  </a:cubicBezTo>
                  <a:cubicBezTo>
                    <a:pt x="1562" y="2379"/>
                    <a:pt x="1644" y="2363"/>
                    <a:pt x="1702" y="2324"/>
                  </a:cubicBezTo>
                  <a:cubicBezTo>
                    <a:pt x="1936" y="2157"/>
                    <a:pt x="2002" y="1857"/>
                    <a:pt x="1869" y="1590"/>
                  </a:cubicBezTo>
                  <a:cubicBezTo>
                    <a:pt x="1635" y="1123"/>
                    <a:pt x="1268" y="689"/>
                    <a:pt x="968" y="256"/>
                  </a:cubicBezTo>
                  <a:cubicBezTo>
                    <a:pt x="902" y="122"/>
                    <a:pt x="801" y="56"/>
                    <a:pt x="668" y="22"/>
                  </a:cubicBezTo>
                  <a:cubicBezTo>
                    <a:pt x="613" y="9"/>
                    <a:pt x="552" y="0"/>
                    <a:pt x="492"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5" name="Google Shape;8015;p35"/>
            <p:cNvSpPr/>
            <p:nvPr/>
          </p:nvSpPr>
          <p:spPr>
            <a:xfrm>
              <a:off x="3848306" y="1390347"/>
              <a:ext cx="77567" cy="101623"/>
            </a:xfrm>
            <a:custGeom>
              <a:avLst/>
              <a:gdLst/>
              <a:ahLst/>
              <a:cxnLst/>
              <a:rect l="l" t="t" r="r" b="b"/>
              <a:pathLst>
                <a:path w="2170" h="2911" extrusionOk="0">
                  <a:moveTo>
                    <a:pt x="513" y="0"/>
                  </a:moveTo>
                  <a:cubicBezTo>
                    <a:pt x="421" y="0"/>
                    <a:pt x="331" y="23"/>
                    <a:pt x="268" y="87"/>
                  </a:cubicBezTo>
                  <a:cubicBezTo>
                    <a:pt x="134" y="153"/>
                    <a:pt x="34" y="253"/>
                    <a:pt x="34" y="387"/>
                  </a:cubicBezTo>
                  <a:cubicBezTo>
                    <a:pt x="1" y="520"/>
                    <a:pt x="1" y="654"/>
                    <a:pt x="68" y="787"/>
                  </a:cubicBezTo>
                  <a:cubicBezTo>
                    <a:pt x="368" y="1454"/>
                    <a:pt x="902" y="1988"/>
                    <a:pt x="1202" y="2655"/>
                  </a:cubicBezTo>
                  <a:cubicBezTo>
                    <a:pt x="1235" y="2789"/>
                    <a:pt x="1402" y="2889"/>
                    <a:pt x="1502" y="2889"/>
                  </a:cubicBezTo>
                  <a:cubicBezTo>
                    <a:pt x="1557" y="2903"/>
                    <a:pt x="1618" y="2911"/>
                    <a:pt x="1678" y="2911"/>
                  </a:cubicBezTo>
                  <a:cubicBezTo>
                    <a:pt x="1762" y="2911"/>
                    <a:pt x="1844" y="2894"/>
                    <a:pt x="1902" y="2855"/>
                  </a:cubicBezTo>
                  <a:cubicBezTo>
                    <a:pt x="2036" y="2789"/>
                    <a:pt x="2136" y="2655"/>
                    <a:pt x="2136" y="2522"/>
                  </a:cubicBezTo>
                  <a:cubicBezTo>
                    <a:pt x="2169" y="2388"/>
                    <a:pt x="2169" y="2255"/>
                    <a:pt x="2102" y="2121"/>
                  </a:cubicBezTo>
                  <a:cubicBezTo>
                    <a:pt x="1802" y="1454"/>
                    <a:pt x="1268" y="921"/>
                    <a:pt x="968" y="253"/>
                  </a:cubicBezTo>
                  <a:cubicBezTo>
                    <a:pt x="935" y="153"/>
                    <a:pt x="768" y="53"/>
                    <a:pt x="668" y="20"/>
                  </a:cubicBezTo>
                  <a:cubicBezTo>
                    <a:pt x="619" y="8"/>
                    <a:pt x="566" y="0"/>
                    <a:pt x="513"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6" name="Google Shape;8016;p35"/>
            <p:cNvSpPr/>
            <p:nvPr/>
          </p:nvSpPr>
          <p:spPr>
            <a:xfrm>
              <a:off x="3938956" y="1377047"/>
              <a:ext cx="51294" cy="62908"/>
            </a:xfrm>
            <a:custGeom>
              <a:avLst/>
              <a:gdLst/>
              <a:ahLst/>
              <a:cxnLst/>
              <a:rect l="l" t="t" r="r" b="b"/>
              <a:pathLst>
                <a:path w="1435" h="1802" extrusionOk="0">
                  <a:moveTo>
                    <a:pt x="600" y="1"/>
                  </a:moveTo>
                  <a:cubicBezTo>
                    <a:pt x="534" y="1"/>
                    <a:pt x="467" y="1"/>
                    <a:pt x="400" y="34"/>
                  </a:cubicBezTo>
                  <a:cubicBezTo>
                    <a:pt x="267" y="67"/>
                    <a:pt x="167" y="134"/>
                    <a:pt x="100" y="268"/>
                  </a:cubicBezTo>
                  <a:cubicBezTo>
                    <a:pt x="33" y="401"/>
                    <a:pt x="0" y="534"/>
                    <a:pt x="33" y="668"/>
                  </a:cubicBezTo>
                  <a:cubicBezTo>
                    <a:pt x="133" y="968"/>
                    <a:pt x="334" y="1268"/>
                    <a:pt x="467" y="1535"/>
                  </a:cubicBezTo>
                  <a:cubicBezTo>
                    <a:pt x="500" y="1602"/>
                    <a:pt x="534" y="1635"/>
                    <a:pt x="600" y="1702"/>
                  </a:cubicBezTo>
                  <a:cubicBezTo>
                    <a:pt x="667" y="1735"/>
                    <a:pt x="701" y="1769"/>
                    <a:pt x="767" y="1769"/>
                  </a:cubicBezTo>
                  <a:cubicBezTo>
                    <a:pt x="867" y="1802"/>
                    <a:pt x="934" y="1802"/>
                    <a:pt x="1001" y="1802"/>
                  </a:cubicBezTo>
                  <a:cubicBezTo>
                    <a:pt x="1067" y="1802"/>
                    <a:pt x="1134" y="1769"/>
                    <a:pt x="1168" y="1735"/>
                  </a:cubicBezTo>
                  <a:cubicBezTo>
                    <a:pt x="1301" y="1669"/>
                    <a:pt x="1401" y="1535"/>
                    <a:pt x="1401" y="1402"/>
                  </a:cubicBezTo>
                  <a:cubicBezTo>
                    <a:pt x="1434" y="1368"/>
                    <a:pt x="1434" y="1335"/>
                    <a:pt x="1434" y="1268"/>
                  </a:cubicBezTo>
                  <a:cubicBezTo>
                    <a:pt x="1434" y="1168"/>
                    <a:pt x="1401" y="1101"/>
                    <a:pt x="1368" y="1001"/>
                  </a:cubicBezTo>
                  <a:cubicBezTo>
                    <a:pt x="1268" y="801"/>
                    <a:pt x="1134" y="601"/>
                    <a:pt x="1034" y="368"/>
                  </a:cubicBezTo>
                  <a:lnTo>
                    <a:pt x="1034" y="368"/>
                  </a:lnTo>
                  <a:cubicBezTo>
                    <a:pt x="1034" y="401"/>
                    <a:pt x="1067" y="434"/>
                    <a:pt x="1067" y="501"/>
                  </a:cubicBezTo>
                  <a:lnTo>
                    <a:pt x="1034" y="401"/>
                  </a:lnTo>
                  <a:cubicBezTo>
                    <a:pt x="1001" y="268"/>
                    <a:pt x="934" y="134"/>
                    <a:pt x="801" y="67"/>
                  </a:cubicBezTo>
                  <a:cubicBezTo>
                    <a:pt x="734" y="34"/>
                    <a:pt x="667" y="34"/>
                    <a:pt x="600"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7" name="Google Shape;8017;p35"/>
            <p:cNvSpPr/>
            <p:nvPr/>
          </p:nvSpPr>
          <p:spPr>
            <a:xfrm>
              <a:off x="3507295" y="1537281"/>
              <a:ext cx="53689" cy="73171"/>
            </a:xfrm>
            <a:custGeom>
              <a:avLst/>
              <a:gdLst/>
              <a:ahLst/>
              <a:cxnLst/>
              <a:rect l="l" t="t" r="r" b="b"/>
              <a:pathLst>
                <a:path w="1502" h="2096" extrusionOk="0">
                  <a:moveTo>
                    <a:pt x="1102" y="714"/>
                  </a:moveTo>
                  <a:lnTo>
                    <a:pt x="1102" y="714"/>
                  </a:lnTo>
                  <a:cubicBezTo>
                    <a:pt x="1118" y="731"/>
                    <a:pt x="1127" y="756"/>
                    <a:pt x="1135" y="781"/>
                  </a:cubicBezTo>
                  <a:lnTo>
                    <a:pt x="1135" y="781"/>
                  </a:lnTo>
                  <a:cubicBezTo>
                    <a:pt x="1124" y="759"/>
                    <a:pt x="1113" y="737"/>
                    <a:pt x="1102" y="714"/>
                  </a:cubicBezTo>
                  <a:close/>
                  <a:moveTo>
                    <a:pt x="494" y="1"/>
                  </a:moveTo>
                  <a:cubicBezTo>
                    <a:pt x="459" y="1"/>
                    <a:pt x="428" y="5"/>
                    <a:pt x="401" y="14"/>
                  </a:cubicBezTo>
                  <a:cubicBezTo>
                    <a:pt x="268" y="47"/>
                    <a:pt x="134" y="147"/>
                    <a:pt x="67" y="247"/>
                  </a:cubicBezTo>
                  <a:cubicBezTo>
                    <a:pt x="1" y="381"/>
                    <a:pt x="1" y="514"/>
                    <a:pt x="34" y="648"/>
                  </a:cubicBezTo>
                  <a:cubicBezTo>
                    <a:pt x="101" y="1081"/>
                    <a:pt x="301" y="1482"/>
                    <a:pt x="534" y="1849"/>
                  </a:cubicBezTo>
                  <a:cubicBezTo>
                    <a:pt x="601" y="1949"/>
                    <a:pt x="701" y="2049"/>
                    <a:pt x="835" y="2082"/>
                  </a:cubicBezTo>
                  <a:cubicBezTo>
                    <a:pt x="870" y="2091"/>
                    <a:pt x="909" y="2095"/>
                    <a:pt x="947" y="2095"/>
                  </a:cubicBezTo>
                  <a:cubicBezTo>
                    <a:pt x="1053" y="2095"/>
                    <a:pt x="1162" y="2064"/>
                    <a:pt x="1235" y="2015"/>
                  </a:cubicBezTo>
                  <a:cubicBezTo>
                    <a:pt x="1335" y="1949"/>
                    <a:pt x="1435" y="1849"/>
                    <a:pt x="1468" y="1715"/>
                  </a:cubicBezTo>
                  <a:cubicBezTo>
                    <a:pt x="1502" y="1582"/>
                    <a:pt x="1502" y="1415"/>
                    <a:pt x="1435" y="1315"/>
                  </a:cubicBezTo>
                  <a:cubicBezTo>
                    <a:pt x="1331" y="1158"/>
                    <a:pt x="1247" y="1001"/>
                    <a:pt x="1167" y="845"/>
                  </a:cubicBezTo>
                  <a:lnTo>
                    <a:pt x="1167" y="845"/>
                  </a:lnTo>
                  <a:cubicBezTo>
                    <a:pt x="1101" y="679"/>
                    <a:pt x="1068" y="547"/>
                    <a:pt x="1035" y="381"/>
                  </a:cubicBezTo>
                  <a:cubicBezTo>
                    <a:pt x="1001" y="247"/>
                    <a:pt x="901" y="114"/>
                    <a:pt x="801" y="81"/>
                  </a:cubicBezTo>
                  <a:cubicBezTo>
                    <a:pt x="704" y="32"/>
                    <a:pt x="588" y="1"/>
                    <a:pt x="494"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8" name="Google Shape;8018;p35"/>
            <p:cNvSpPr/>
            <p:nvPr/>
          </p:nvSpPr>
          <p:spPr>
            <a:xfrm>
              <a:off x="1723531" y="1109222"/>
              <a:ext cx="682050" cy="475160"/>
            </a:xfrm>
            <a:custGeom>
              <a:avLst/>
              <a:gdLst/>
              <a:ahLst/>
              <a:cxnLst/>
              <a:rect l="l" t="t" r="r" b="b"/>
              <a:pathLst>
                <a:path w="19081" h="13611" extrusionOk="0">
                  <a:moveTo>
                    <a:pt x="0" y="1"/>
                  </a:moveTo>
                  <a:lnTo>
                    <a:pt x="0" y="1"/>
                  </a:lnTo>
                  <a:cubicBezTo>
                    <a:pt x="2035" y="8807"/>
                    <a:pt x="11809" y="12543"/>
                    <a:pt x="18781" y="13577"/>
                  </a:cubicBezTo>
                  <a:lnTo>
                    <a:pt x="19081" y="13610"/>
                  </a:lnTo>
                  <a:cubicBezTo>
                    <a:pt x="18947" y="10408"/>
                    <a:pt x="15145" y="6505"/>
                    <a:pt x="12676" y="4771"/>
                  </a:cubicBezTo>
                  <a:cubicBezTo>
                    <a:pt x="9107" y="2235"/>
                    <a:pt x="4237" y="1235"/>
                    <a:pt x="0"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19" name="Google Shape;8019;p35"/>
            <p:cNvSpPr/>
            <p:nvPr/>
          </p:nvSpPr>
          <p:spPr>
            <a:xfrm>
              <a:off x="1624552" y="1385146"/>
              <a:ext cx="785818" cy="276801"/>
            </a:xfrm>
            <a:custGeom>
              <a:avLst/>
              <a:gdLst/>
              <a:ahLst/>
              <a:cxnLst/>
              <a:rect l="l" t="t" r="r" b="b"/>
              <a:pathLst>
                <a:path w="21984" h="7929" extrusionOk="0">
                  <a:moveTo>
                    <a:pt x="6091" y="0"/>
                  </a:moveTo>
                  <a:cubicBezTo>
                    <a:pt x="4143" y="0"/>
                    <a:pt x="2120" y="174"/>
                    <a:pt x="1" y="469"/>
                  </a:cubicBezTo>
                  <a:cubicBezTo>
                    <a:pt x="1469" y="4939"/>
                    <a:pt x="7073" y="7141"/>
                    <a:pt x="11209" y="7774"/>
                  </a:cubicBezTo>
                  <a:cubicBezTo>
                    <a:pt x="11926" y="7881"/>
                    <a:pt x="12602" y="7929"/>
                    <a:pt x="13249" y="7929"/>
                  </a:cubicBezTo>
                  <a:cubicBezTo>
                    <a:pt x="16246" y="7929"/>
                    <a:pt x="18632" y="6906"/>
                    <a:pt x="21650" y="5973"/>
                  </a:cubicBezTo>
                  <a:lnTo>
                    <a:pt x="21983" y="5873"/>
                  </a:lnTo>
                  <a:cubicBezTo>
                    <a:pt x="16950" y="1513"/>
                    <a:pt x="11843" y="0"/>
                    <a:pt x="6091"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20" name="Google Shape;8020;p35"/>
            <p:cNvSpPr/>
            <p:nvPr/>
          </p:nvSpPr>
          <p:spPr>
            <a:xfrm>
              <a:off x="2297744" y="1555085"/>
              <a:ext cx="36710" cy="27090"/>
            </a:xfrm>
            <a:custGeom>
              <a:avLst/>
              <a:gdLst/>
              <a:ahLst/>
              <a:cxnLst/>
              <a:rect l="l" t="t" r="r" b="b"/>
              <a:pathLst>
                <a:path w="1027" h="776" extrusionOk="0">
                  <a:moveTo>
                    <a:pt x="492" y="0"/>
                  </a:moveTo>
                  <a:cubicBezTo>
                    <a:pt x="74" y="0"/>
                    <a:pt x="1" y="708"/>
                    <a:pt x="448" y="772"/>
                  </a:cubicBezTo>
                  <a:cubicBezTo>
                    <a:pt x="469" y="774"/>
                    <a:pt x="488" y="776"/>
                    <a:pt x="507" y="776"/>
                  </a:cubicBezTo>
                  <a:cubicBezTo>
                    <a:pt x="926" y="776"/>
                    <a:pt x="1027" y="100"/>
                    <a:pt x="548" y="4"/>
                  </a:cubicBezTo>
                  <a:cubicBezTo>
                    <a:pt x="529" y="2"/>
                    <a:pt x="510" y="0"/>
                    <a:pt x="492"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1" name="Google Shape;8021;p35"/>
            <p:cNvSpPr/>
            <p:nvPr/>
          </p:nvSpPr>
          <p:spPr>
            <a:xfrm>
              <a:off x="2197657" y="1495669"/>
              <a:ext cx="36746" cy="27125"/>
            </a:xfrm>
            <a:custGeom>
              <a:avLst/>
              <a:gdLst/>
              <a:ahLst/>
              <a:cxnLst/>
              <a:rect l="l" t="t" r="r" b="b"/>
              <a:pathLst>
                <a:path w="1028" h="777" extrusionOk="0">
                  <a:moveTo>
                    <a:pt x="521" y="1"/>
                  </a:moveTo>
                  <a:cubicBezTo>
                    <a:pt x="102" y="1"/>
                    <a:pt x="1" y="677"/>
                    <a:pt x="480" y="772"/>
                  </a:cubicBezTo>
                  <a:cubicBezTo>
                    <a:pt x="499" y="775"/>
                    <a:pt x="518" y="776"/>
                    <a:pt x="536" y="776"/>
                  </a:cubicBezTo>
                  <a:cubicBezTo>
                    <a:pt x="954" y="776"/>
                    <a:pt x="1027" y="69"/>
                    <a:pt x="580" y="5"/>
                  </a:cubicBezTo>
                  <a:cubicBezTo>
                    <a:pt x="559" y="2"/>
                    <a:pt x="540" y="1"/>
                    <a:pt x="521"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2" name="Google Shape;8022;p35"/>
            <p:cNvSpPr/>
            <p:nvPr/>
          </p:nvSpPr>
          <p:spPr>
            <a:xfrm>
              <a:off x="2203591" y="1586503"/>
              <a:ext cx="36710" cy="27125"/>
            </a:xfrm>
            <a:custGeom>
              <a:avLst/>
              <a:gdLst/>
              <a:ahLst/>
              <a:cxnLst/>
              <a:rect l="l" t="t" r="r" b="b"/>
              <a:pathLst>
                <a:path w="1027" h="777" extrusionOk="0">
                  <a:moveTo>
                    <a:pt x="488" y="1"/>
                  </a:moveTo>
                  <a:cubicBezTo>
                    <a:pt x="73" y="1"/>
                    <a:pt x="0" y="676"/>
                    <a:pt x="447" y="772"/>
                  </a:cubicBezTo>
                  <a:cubicBezTo>
                    <a:pt x="466" y="775"/>
                    <a:pt x="485" y="776"/>
                    <a:pt x="504" y="776"/>
                  </a:cubicBezTo>
                  <a:cubicBezTo>
                    <a:pt x="924" y="776"/>
                    <a:pt x="1027" y="69"/>
                    <a:pt x="547" y="5"/>
                  </a:cubicBezTo>
                  <a:cubicBezTo>
                    <a:pt x="527" y="2"/>
                    <a:pt x="507" y="1"/>
                    <a:pt x="488"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3" name="Google Shape;8023;p35"/>
            <p:cNvSpPr/>
            <p:nvPr/>
          </p:nvSpPr>
          <p:spPr>
            <a:xfrm>
              <a:off x="2102217" y="1572540"/>
              <a:ext cx="36746" cy="25938"/>
            </a:xfrm>
            <a:custGeom>
              <a:avLst/>
              <a:gdLst/>
              <a:ahLst/>
              <a:cxnLst/>
              <a:rect l="l" t="t" r="r" b="b"/>
              <a:pathLst>
                <a:path w="1028" h="743" extrusionOk="0">
                  <a:moveTo>
                    <a:pt x="518" y="0"/>
                  </a:moveTo>
                  <a:cubicBezTo>
                    <a:pt x="73" y="0"/>
                    <a:pt x="1" y="675"/>
                    <a:pt x="448" y="739"/>
                  </a:cubicBezTo>
                  <a:cubicBezTo>
                    <a:pt x="469" y="741"/>
                    <a:pt x="490" y="743"/>
                    <a:pt x="511" y="743"/>
                  </a:cubicBezTo>
                  <a:cubicBezTo>
                    <a:pt x="956" y="743"/>
                    <a:pt x="1028" y="69"/>
                    <a:pt x="581" y="5"/>
                  </a:cubicBezTo>
                  <a:cubicBezTo>
                    <a:pt x="559" y="2"/>
                    <a:pt x="538" y="0"/>
                    <a:pt x="518"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4" name="Google Shape;8024;p35"/>
            <p:cNvSpPr/>
            <p:nvPr/>
          </p:nvSpPr>
          <p:spPr>
            <a:xfrm>
              <a:off x="2096248" y="1470080"/>
              <a:ext cx="36782" cy="27090"/>
            </a:xfrm>
            <a:custGeom>
              <a:avLst/>
              <a:gdLst/>
              <a:ahLst/>
              <a:cxnLst/>
              <a:rect l="l" t="t" r="r" b="b"/>
              <a:pathLst>
                <a:path w="1029" h="776" extrusionOk="0">
                  <a:moveTo>
                    <a:pt x="521" y="0"/>
                  </a:moveTo>
                  <a:cubicBezTo>
                    <a:pt x="74" y="0"/>
                    <a:pt x="0" y="708"/>
                    <a:pt x="448" y="771"/>
                  </a:cubicBezTo>
                  <a:cubicBezTo>
                    <a:pt x="470" y="774"/>
                    <a:pt x="491" y="776"/>
                    <a:pt x="511" y="776"/>
                  </a:cubicBezTo>
                  <a:cubicBezTo>
                    <a:pt x="956" y="776"/>
                    <a:pt x="1028" y="100"/>
                    <a:pt x="581" y="4"/>
                  </a:cubicBezTo>
                  <a:cubicBezTo>
                    <a:pt x="561" y="1"/>
                    <a:pt x="540" y="0"/>
                    <a:pt x="52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5" name="Google Shape;8025;p35"/>
            <p:cNvSpPr/>
            <p:nvPr/>
          </p:nvSpPr>
          <p:spPr>
            <a:xfrm>
              <a:off x="1990191" y="1433949"/>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80" y="5"/>
                  </a:cubicBezTo>
                  <a:cubicBezTo>
                    <a:pt x="559" y="2"/>
                    <a:pt x="540" y="1"/>
                    <a:pt x="52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6" name="Google Shape;8026;p35"/>
            <p:cNvSpPr/>
            <p:nvPr/>
          </p:nvSpPr>
          <p:spPr>
            <a:xfrm>
              <a:off x="2008028" y="1513159"/>
              <a:ext cx="36460" cy="26113"/>
            </a:xfrm>
            <a:custGeom>
              <a:avLst/>
              <a:gdLst/>
              <a:ahLst/>
              <a:cxnLst/>
              <a:rect l="l" t="t" r="r" b="b"/>
              <a:pathLst>
                <a:path w="1020" h="748" extrusionOk="0">
                  <a:moveTo>
                    <a:pt x="518" y="0"/>
                  </a:moveTo>
                  <a:cubicBezTo>
                    <a:pt x="73" y="0"/>
                    <a:pt x="1" y="675"/>
                    <a:pt x="447" y="738"/>
                  </a:cubicBezTo>
                  <a:cubicBezTo>
                    <a:pt x="478" y="744"/>
                    <a:pt x="507" y="747"/>
                    <a:pt x="535" y="747"/>
                  </a:cubicBezTo>
                  <a:cubicBezTo>
                    <a:pt x="958" y="747"/>
                    <a:pt x="1019" y="67"/>
                    <a:pt x="581" y="4"/>
                  </a:cubicBezTo>
                  <a:cubicBezTo>
                    <a:pt x="559" y="2"/>
                    <a:pt x="538" y="0"/>
                    <a:pt x="51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7" name="Google Shape;8027;p35"/>
            <p:cNvSpPr/>
            <p:nvPr/>
          </p:nvSpPr>
          <p:spPr>
            <a:xfrm>
              <a:off x="1960380" y="1609788"/>
              <a:ext cx="36710" cy="25973"/>
            </a:xfrm>
            <a:custGeom>
              <a:avLst/>
              <a:gdLst/>
              <a:ahLst/>
              <a:cxnLst/>
              <a:rect l="l" t="t" r="r" b="b"/>
              <a:pathLst>
                <a:path w="1027" h="744" extrusionOk="0">
                  <a:moveTo>
                    <a:pt x="521" y="1"/>
                  </a:moveTo>
                  <a:cubicBezTo>
                    <a:pt x="102" y="1"/>
                    <a:pt x="1" y="675"/>
                    <a:pt x="480" y="739"/>
                  </a:cubicBezTo>
                  <a:cubicBezTo>
                    <a:pt x="500" y="742"/>
                    <a:pt x="519" y="743"/>
                    <a:pt x="538" y="743"/>
                  </a:cubicBezTo>
                  <a:cubicBezTo>
                    <a:pt x="954" y="743"/>
                    <a:pt x="1026" y="69"/>
                    <a:pt x="580" y="5"/>
                  </a:cubicBezTo>
                  <a:cubicBezTo>
                    <a:pt x="559" y="2"/>
                    <a:pt x="540" y="1"/>
                    <a:pt x="521"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8" name="Google Shape;8028;p35"/>
            <p:cNvSpPr/>
            <p:nvPr/>
          </p:nvSpPr>
          <p:spPr>
            <a:xfrm>
              <a:off x="1875699" y="1546916"/>
              <a:ext cx="36674" cy="25938"/>
            </a:xfrm>
            <a:custGeom>
              <a:avLst/>
              <a:gdLst/>
              <a:ahLst/>
              <a:cxnLst/>
              <a:rect l="l" t="t" r="r" b="b"/>
              <a:pathLst>
                <a:path w="1026" h="743" extrusionOk="0">
                  <a:moveTo>
                    <a:pt x="488" y="1"/>
                  </a:moveTo>
                  <a:cubicBezTo>
                    <a:pt x="72" y="1"/>
                    <a:pt x="0" y="675"/>
                    <a:pt x="447" y="739"/>
                  </a:cubicBezTo>
                  <a:cubicBezTo>
                    <a:pt x="467" y="742"/>
                    <a:pt x="487" y="743"/>
                    <a:pt x="506" y="743"/>
                  </a:cubicBezTo>
                  <a:cubicBezTo>
                    <a:pt x="924" y="743"/>
                    <a:pt x="1026" y="69"/>
                    <a:pt x="547" y="5"/>
                  </a:cubicBezTo>
                  <a:cubicBezTo>
                    <a:pt x="527" y="2"/>
                    <a:pt x="507" y="1"/>
                    <a:pt x="48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9" name="Google Shape;8029;p35"/>
            <p:cNvSpPr/>
            <p:nvPr/>
          </p:nvSpPr>
          <p:spPr>
            <a:xfrm>
              <a:off x="1924599" y="1487535"/>
              <a:ext cx="36746" cy="27090"/>
            </a:xfrm>
            <a:custGeom>
              <a:avLst/>
              <a:gdLst/>
              <a:ahLst/>
              <a:cxnLst/>
              <a:rect l="l" t="t" r="r" b="b"/>
              <a:pathLst>
                <a:path w="1028" h="776" extrusionOk="0">
                  <a:moveTo>
                    <a:pt x="523" y="1"/>
                  </a:moveTo>
                  <a:cubicBezTo>
                    <a:pt x="103" y="1"/>
                    <a:pt x="0" y="708"/>
                    <a:pt x="480" y="772"/>
                  </a:cubicBezTo>
                  <a:cubicBezTo>
                    <a:pt x="499" y="775"/>
                    <a:pt x="518" y="776"/>
                    <a:pt x="536" y="776"/>
                  </a:cubicBezTo>
                  <a:cubicBezTo>
                    <a:pt x="954" y="776"/>
                    <a:pt x="1027" y="69"/>
                    <a:pt x="580" y="5"/>
                  </a:cubicBezTo>
                  <a:cubicBezTo>
                    <a:pt x="560" y="2"/>
                    <a:pt x="542" y="1"/>
                    <a:pt x="52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0" name="Google Shape;8030;p35"/>
            <p:cNvSpPr/>
            <p:nvPr/>
          </p:nvSpPr>
          <p:spPr>
            <a:xfrm>
              <a:off x="1866191" y="1410665"/>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79" y="5"/>
                  </a:cubicBezTo>
                  <a:cubicBezTo>
                    <a:pt x="559" y="2"/>
                    <a:pt x="540" y="1"/>
                    <a:pt x="52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1" name="Google Shape;8031;p35"/>
            <p:cNvSpPr/>
            <p:nvPr/>
          </p:nvSpPr>
          <p:spPr>
            <a:xfrm>
              <a:off x="1798561" y="1499020"/>
              <a:ext cx="36353" cy="26113"/>
            </a:xfrm>
            <a:custGeom>
              <a:avLst/>
              <a:gdLst/>
              <a:ahLst/>
              <a:cxnLst/>
              <a:rect l="l" t="t" r="r" b="b"/>
              <a:pathLst>
                <a:path w="1017" h="748" extrusionOk="0">
                  <a:moveTo>
                    <a:pt x="488" y="0"/>
                  </a:moveTo>
                  <a:cubicBezTo>
                    <a:pt x="89" y="0"/>
                    <a:pt x="0" y="680"/>
                    <a:pt x="470" y="743"/>
                  </a:cubicBezTo>
                  <a:cubicBezTo>
                    <a:pt x="490" y="746"/>
                    <a:pt x="510" y="747"/>
                    <a:pt x="529" y="747"/>
                  </a:cubicBezTo>
                  <a:cubicBezTo>
                    <a:pt x="945" y="747"/>
                    <a:pt x="1017" y="73"/>
                    <a:pt x="570" y="9"/>
                  </a:cubicBezTo>
                  <a:cubicBezTo>
                    <a:pt x="542" y="3"/>
                    <a:pt x="514" y="0"/>
                    <a:pt x="48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2" name="Google Shape;8032;p35"/>
            <p:cNvSpPr/>
            <p:nvPr/>
          </p:nvSpPr>
          <p:spPr>
            <a:xfrm>
              <a:off x="1761207" y="1424663"/>
              <a:ext cx="36746" cy="25938"/>
            </a:xfrm>
            <a:custGeom>
              <a:avLst/>
              <a:gdLst/>
              <a:ahLst/>
              <a:cxnLst/>
              <a:rect l="l" t="t" r="r" b="b"/>
              <a:pathLst>
                <a:path w="1028" h="743" extrusionOk="0">
                  <a:moveTo>
                    <a:pt x="518" y="0"/>
                  </a:moveTo>
                  <a:cubicBezTo>
                    <a:pt x="73" y="0"/>
                    <a:pt x="1" y="674"/>
                    <a:pt x="448" y="738"/>
                  </a:cubicBezTo>
                  <a:cubicBezTo>
                    <a:pt x="469" y="741"/>
                    <a:pt x="490" y="742"/>
                    <a:pt x="510" y="742"/>
                  </a:cubicBezTo>
                  <a:cubicBezTo>
                    <a:pt x="956" y="742"/>
                    <a:pt x="1028" y="68"/>
                    <a:pt x="581" y="4"/>
                  </a:cubicBezTo>
                  <a:cubicBezTo>
                    <a:pt x="559" y="1"/>
                    <a:pt x="538" y="0"/>
                    <a:pt x="51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3" name="Google Shape;8033;p35"/>
            <p:cNvSpPr/>
            <p:nvPr/>
          </p:nvSpPr>
          <p:spPr>
            <a:xfrm>
              <a:off x="1682817" y="1458246"/>
              <a:ext cx="36460" cy="26113"/>
            </a:xfrm>
            <a:custGeom>
              <a:avLst/>
              <a:gdLst/>
              <a:ahLst/>
              <a:cxnLst/>
              <a:rect l="l" t="t" r="r" b="b"/>
              <a:pathLst>
                <a:path w="1020" h="748" extrusionOk="0">
                  <a:moveTo>
                    <a:pt x="485" y="1"/>
                  </a:moveTo>
                  <a:cubicBezTo>
                    <a:pt x="62" y="1"/>
                    <a:pt x="0" y="681"/>
                    <a:pt x="439" y="744"/>
                  </a:cubicBezTo>
                  <a:cubicBezTo>
                    <a:pt x="461" y="746"/>
                    <a:pt x="482" y="748"/>
                    <a:pt x="502" y="748"/>
                  </a:cubicBezTo>
                  <a:cubicBezTo>
                    <a:pt x="947" y="748"/>
                    <a:pt x="1019" y="74"/>
                    <a:pt x="572" y="10"/>
                  </a:cubicBezTo>
                  <a:cubicBezTo>
                    <a:pt x="542" y="4"/>
                    <a:pt x="513" y="1"/>
                    <a:pt x="48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4" name="Google Shape;8034;p35"/>
            <p:cNvSpPr/>
            <p:nvPr/>
          </p:nvSpPr>
          <p:spPr>
            <a:xfrm>
              <a:off x="1646750" y="1413004"/>
              <a:ext cx="36674" cy="25938"/>
            </a:xfrm>
            <a:custGeom>
              <a:avLst/>
              <a:gdLst/>
              <a:ahLst/>
              <a:cxnLst/>
              <a:rect l="l" t="t" r="r" b="b"/>
              <a:pathLst>
                <a:path w="1026" h="743" extrusionOk="0">
                  <a:moveTo>
                    <a:pt x="489" y="0"/>
                  </a:moveTo>
                  <a:cubicBezTo>
                    <a:pt x="73" y="0"/>
                    <a:pt x="1" y="675"/>
                    <a:pt x="447" y="739"/>
                  </a:cubicBezTo>
                  <a:cubicBezTo>
                    <a:pt x="468" y="742"/>
                    <a:pt x="487" y="743"/>
                    <a:pt x="506" y="743"/>
                  </a:cubicBezTo>
                  <a:cubicBezTo>
                    <a:pt x="925" y="743"/>
                    <a:pt x="1026" y="69"/>
                    <a:pt x="547" y="5"/>
                  </a:cubicBezTo>
                  <a:cubicBezTo>
                    <a:pt x="527" y="2"/>
                    <a:pt x="507" y="0"/>
                    <a:pt x="48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5" name="Google Shape;8035;p35"/>
            <p:cNvSpPr/>
            <p:nvPr/>
          </p:nvSpPr>
          <p:spPr>
            <a:xfrm>
              <a:off x="2094353" y="1308904"/>
              <a:ext cx="91865" cy="91778"/>
            </a:xfrm>
            <a:custGeom>
              <a:avLst/>
              <a:gdLst/>
              <a:ahLst/>
              <a:cxnLst/>
              <a:rect l="l" t="t" r="r" b="b"/>
              <a:pathLst>
                <a:path w="2570" h="2629" extrusionOk="0">
                  <a:moveTo>
                    <a:pt x="2036" y="0"/>
                  </a:moveTo>
                  <a:cubicBezTo>
                    <a:pt x="1914" y="0"/>
                    <a:pt x="1794" y="44"/>
                    <a:pt x="1702" y="151"/>
                  </a:cubicBezTo>
                  <a:cubicBezTo>
                    <a:pt x="1235" y="718"/>
                    <a:pt x="734" y="1252"/>
                    <a:pt x="167" y="1753"/>
                  </a:cubicBezTo>
                  <a:cubicBezTo>
                    <a:pt x="67" y="1819"/>
                    <a:pt x="1" y="1986"/>
                    <a:pt x="1" y="2119"/>
                  </a:cubicBezTo>
                  <a:cubicBezTo>
                    <a:pt x="1" y="2253"/>
                    <a:pt x="67" y="2386"/>
                    <a:pt x="167" y="2486"/>
                  </a:cubicBezTo>
                  <a:cubicBezTo>
                    <a:pt x="250" y="2569"/>
                    <a:pt x="355" y="2629"/>
                    <a:pt x="464" y="2629"/>
                  </a:cubicBezTo>
                  <a:cubicBezTo>
                    <a:pt x="487" y="2629"/>
                    <a:pt x="511" y="2626"/>
                    <a:pt x="534" y="2620"/>
                  </a:cubicBezTo>
                  <a:cubicBezTo>
                    <a:pt x="668" y="2620"/>
                    <a:pt x="801" y="2586"/>
                    <a:pt x="901" y="2486"/>
                  </a:cubicBezTo>
                  <a:cubicBezTo>
                    <a:pt x="1468" y="1986"/>
                    <a:pt x="1935" y="1452"/>
                    <a:pt x="2436" y="885"/>
                  </a:cubicBezTo>
                  <a:cubicBezTo>
                    <a:pt x="2536" y="785"/>
                    <a:pt x="2569" y="652"/>
                    <a:pt x="2569" y="518"/>
                  </a:cubicBezTo>
                  <a:cubicBezTo>
                    <a:pt x="2569" y="385"/>
                    <a:pt x="2536" y="251"/>
                    <a:pt x="2436" y="151"/>
                  </a:cubicBezTo>
                  <a:cubicBezTo>
                    <a:pt x="2327" y="61"/>
                    <a:pt x="2180" y="0"/>
                    <a:pt x="2036"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6" name="Google Shape;8036;p35"/>
            <p:cNvSpPr/>
            <p:nvPr/>
          </p:nvSpPr>
          <p:spPr>
            <a:xfrm>
              <a:off x="1979897" y="1250884"/>
              <a:ext cx="118066" cy="117821"/>
            </a:xfrm>
            <a:custGeom>
              <a:avLst/>
              <a:gdLst/>
              <a:ahLst/>
              <a:cxnLst/>
              <a:rect l="l" t="t" r="r" b="b"/>
              <a:pathLst>
                <a:path w="3303" h="3375" extrusionOk="0">
                  <a:moveTo>
                    <a:pt x="2068" y="512"/>
                  </a:moveTo>
                  <a:lnTo>
                    <a:pt x="2035" y="579"/>
                  </a:lnTo>
                  <a:cubicBezTo>
                    <a:pt x="2044" y="561"/>
                    <a:pt x="2055" y="546"/>
                    <a:pt x="2068" y="531"/>
                  </a:cubicBezTo>
                  <a:lnTo>
                    <a:pt x="2068" y="531"/>
                  </a:lnTo>
                  <a:cubicBezTo>
                    <a:pt x="2068" y="526"/>
                    <a:pt x="2068" y="520"/>
                    <a:pt x="2068" y="512"/>
                  </a:cubicBezTo>
                  <a:close/>
                  <a:moveTo>
                    <a:pt x="2740" y="0"/>
                  </a:moveTo>
                  <a:cubicBezTo>
                    <a:pt x="2553" y="0"/>
                    <a:pt x="2362" y="82"/>
                    <a:pt x="2269" y="246"/>
                  </a:cubicBezTo>
                  <a:cubicBezTo>
                    <a:pt x="2235" y="312"/>
                    <a:pt x="2202" y="346"/>
                    <a:pt x="2168" y="412"/>
                  </a:cubicBezTo>
                  <a:cubicBezTo>
                    <a:pt x="2144" y="461"/>
                    <a:pt x="2102" y="492"/>
                    <a:pt x="2068" y="531"/>
                  </a:cubicBezTo>
                  <a:lnTo>
                    <a:pt x="2068" y="531"/>
                  </a:lnTo>
                  <a:cubicBezTo>
                    <a:pt x="2067" y="548"/>
                    <a:pt x="2061" y="554"/>
                    <a:pt x="2035" y="579"/>
                  </a:cubicBezTo>
                  <a:cubicBezTo>
                    <a:pt x="2002" y="613"/>
                    <a:pt x="2002" y="613"/>
                    <a:pt x="1968" y="646"/>
                  </a:cubicBezTo>
                  <a:cubicBezTo>
                    <a:pt x="1935" y="679"/>
                    <a:pt x="1902" y="746"/>
                    <a:pt x="1835" y="779"/>
                  </a:cubicBezTo>
                  <a:cubicBezTo>
                    <a:pt x="1668" y="979"/>
                    <a:pt x="1468" y="1146"/>
                    <a:pt x="1301" y="1346"/>
                  </a:cubicBezTo>
                  <a:cubicBezTo>
                    <a:pt x="868" y="1713"/>
                    <a:pt x="467" y="2114"/>
                    <a:pt x="167" y="2581"/>
                  </a:cubicBezTo>
                  <a:cubicBezTo>
                    <a:pt x="0" y="2814"/>
                    <a:pt x="100" y="3181"/>
                    <a:pt x="367" y="3314"/>
                  </a:cubicBezTo>
                  <a:cubicBezTo>
                    <a:pt x="439" y="3355"/>
                    <a:pt x="516" y="3374"/>
                    <a:pt x="594" y="3374"/>
                  </a:cubicBezTo>
                  <a:cubicBezTo>
                    <a:pt x="772" y="3374"/>
                    <a:pt x="952" y="3276"/>
                    <a:pt x="1068" y="3114"/>
                  </a:cubicBezTo>
                  <a:cubicBezTo>
                    <a:pt x="1101" y="3048"/>
                    <a:pt x="1134" y="3014"/>
                    <a:pt x="1168" y="2948"/>
                  </a:cubicBezTo>
                  <a:cubicBezTo>
                    <a:pt x="1201" y="2914"/>
                    <a:pt x="1234" y="2881"/>
                    <a:pt x="1234" y="2881"/>
                  </a:cubicBezTo>
                  <a:cubicBezTo>
                    <a:pt x="1335" y="2747"/>
                    <a:pt x="1435" y="2681"/>
                    <a:pt x="1501" y="2581"/>
                  </a:cubicBezTo>
                  <a:cubicBezTo>
                    <a:pt x="1701" y="2380"/>
                    <a:pt x="1902" y="2214"/>
                    <a:pt x="2102" y="2014"/>
                  </a:cubicBezTo>
                  <a:cubicBezTo>
                    <a:pt x="2502" y="1647"/>
                    <a:pt x="2869" y="1246"/>
                    <a:pt x="3169" y="779"/>
                  </a:cubicBezTo>
                  <a:cubicBezTo>
                    <a:pt x="3303" y="546"/>
                    <a:pt x="3236" y="179"/>
                    <a:pt x="2969" y="45"/>
                  </a:cubicBezTo>
                  <a:cubicBezTo>
                    <a:pt x="2899" y="15"/>
                    <a:pt x="2820" y="0"/>
                    <a:pt x="2740"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7" name="Google Shape;8037;p35"/>
            <p:cNvSpPr/>
            <p:nvPr/>
          </p:nvSpPr>
          <p:spPr>
            <a:xfrm>
              <a:off x="1926243" y="1234686"/>
              <a:ext cx="76351" cy="78478"/>
            </a:xfrm>
            <a:custGeom>
              <a:avLst/>
              <a:gdLst/>
              <a:ahLst/>
              <a:cxnLst/>
              <a:rect l="l" t="t" r="r" b="b"/>
              <a:pathLst>
                <a:path w="2136" h="2248" extrusionOk="0">
                  <a:moveTo>
                    <a:pt x="1684" y="0"/>
                  </a:moveTo>
                  <a:cubicBezTo>
                    <a:pt x="1658" y="0"/>
                    <a:pt x="1631" y="3"/>
                    <a:pt x="1601" y="9"/>
                  </a:cubicBezTo>
                  <a:cubicBezTo>
                    <a:pt x="1501" y="9"/>
                    <a:pt x="1334" y="42"/>
                    <a:pt x="1268" y="143"/>
                  </a:cubicBezTo>
                  <a:cubicBezTo>
                    <a:pt x="867" y="576"/>
                    <a:pt x="434" y="976"/>
                    <a:pt x="67" y="1443"/>
                  </a:cubicBezTo>
                  <a:cubicBezTo>
                    <a:pt x="0" y="1544"/>
                    <a:pt x="0" y="1744"/>
                    <a:pt x="34" y="1844"/>
                  </a:cubicBezTo>
                  <a:cubicBezTo>
                    <a:pt x="67" y="1977"/>
                    <a:pt x="167" y="2111"/>
                    <a:pt x="267" y="2177"/>
                  </a:cubicBezTo>
                  <a:cubicBezTo>
                    <a:pt x="350" y="2219"/>
                    <a:pt x="432" y="2247"/>
                    <a:pt x="514" y="2247"/>
                  </a:cubicBezTo>
                  <a:cubicBezTo>
                    <a:pt x="565" y="2247"/>
                    <a:pt x="616" y="2236"/>
                    <a:pt x="667" y="2211"/>
                  </a:cubicBezTo>
                  <a:cubicBezTo>
                    <a:pt x="801" y="2177"/>
                    <a:pt x="901" y="2077"/>
                    <a:pt x="968" y="1977"/>
                  </a:cubicBezTo>
                  <a:cubicBezTo>
                    <a:pt x="1268" y="1577"/>
                    <a:pt x="1668" y="1243"/>
                    <a:pt x="1968" y="876"/>
                  </a:cubicBezTo>
                  <a:cubicBezTo>
                    <a:pt x="2068" y="776"/>
                    <a:pt x="2135" y="643"/>
                    <a:pt x="2135" y="509"/>
                  </a:cubicBezTo>
                  <a:cubicBezTo>
                    <a:pt x="2135" y="376"/>
                    <a:pt x="2068" y="243"/>
                    <a:pt x="1968" y="143"/>
                  </a:cubicBezTo>
                  <a:cubicBezTo>
                    <a:pt x="1886" y="60"/>
                    <a:pt x="1804" y="0"/>
                    <a:pt x="1684"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8" name="Google Shape;8038;p35"/>
            <p:cNvSpPr/>
            <p:nvPr/>
          </p:nvSpPr>
          <p:spPr>
            <a:xfrm>
              <a:off x="1837988" y="1173281"/>
              <a:ext cx="93044" cy="95269"/>
            </a:xfrm>
            <a:custGeom>
              <a:avLst/>
              <a:gdLst/>
              <a:ahLst/>
              <a:cxnLst/>
              <a:rect l="l" t="t" r="r" b="b"/>
              <a:pathLst>
                <a:path w="2603" h="2729" extrusionOk="0">
                  <a:moveTo>
                    <a:pt x="1997" y="0"/>
                  </a:moveTo>
                  <a:cubicBezTo>
                    <a:pt x="1817" y="0"/>
                    <a:pt x="1646" y="89"/>
                    <a:pt x="1535" y="267"/>
                  </a:cubicBezTo>
                  <a:cubicBezTo>
                    <a:pt x="1510" y="317"/>
                    <a:pt x="1467" y="385"/>
                    <a:pt x="1419" y="444"/>
                  </a:cubicBezTo>
                  <a:lnTo>
                    <a:pt x="1419" y="444"/>
                  </a:lnTo>
                  <a:cubicBezTo>
                    <a:pt x="1429" y="430"/>
                    <a:pt x="1435" y="415"/>
                    <a:pt x="1435" y="400"/>
                  </a:cubicBezTo>
                  <a:lnTo>
                    <a:pt x="1435" y="400"/>
                  </a:lnTo>
                  <a:cubicBezTo>
                    <a:pt x="1035" y="934"/>
                    <a:pt x="534" y="1368"/>
                    <a:pt x="168" y="1935"/>
                  </a:cubicBezTo>
                  <a:cubicBezTo>
                    <a:pt x="1" y="2168"/>
                    <a:pt x="101" y="2535"/>
                    <a:pt x="334" y="2669"/>
                  </a:cubicBezTo>
                  <a:cubicBezTo>
                    <a:pt x="416" y="2710"/>
                    <a:pt x="501" y="2729"/>
                    <a:pt x="584" y="2729"/>
                  </a:cubicBezTo>
                  <a:cubicBezTo>
                    <a:pt x="772" y="2729"/>
                    <a:pt x="952" y="2631"/>
                    <a:pt x="1068" y="2469"/>
                  </a:cubicBezTo>
                  <a:cubicBezTo>
                    <a:pt x="1090" y="2402"/>
                    <a:pt x="1127" y="2351"/>
                    <a:pt x="1169" y="2294"/>
                  </a:cubicBezTo>
                  <a:lnTo>
                    <a:pt x="1169" y="2294"/>
                  </a:lnTo>
                  <a:cubicBezTo>
                    <a:pt x="1168" y="2297"/>
                    <a:pt x="1168" y="2299"/>
                    <a:pt x="1168" y="2302"/>
                  </a:cubicBezTo>
                  <a:cubicBezTo>
                    <a:pt x="1569" y="1801"/>
                    <a:pt x="2069" y="1334"/>
                    <a:pt x="2436" y="767"/>
                  </a:cubicBezTo>
                  <a:cubicBezTo>
                    <a:pt x="2603" y="534"/>
                    <a:pt x="2503" y="200"/>
                    <a:pt x="2269" y="67"/>
                  </a:cubicBezTo>
                  <a:cubicBezTo>
                    <a:pt x="2180" y="22"/>
                    <a:pt x="2087" y="0"/>
                    <a:pt x="1997"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9" name="Google Shape;8039;p35"/>
            <p:cNvSpPr/>
            <p:nvPr/>
          </p:nvSpPr>
          <p:spPr>
            <a:xfrm>
              <a:off x="1785549" y="1147203"/>
              <a:ext cx="54869" cy="60324"/>
            </a:xfrm>
            <a:custGeom>
              <a:avLst/>
              <a:gdLst/>
              <a:ahLst/>
              <a:cxnLst/>
              <a:rect l="l" t="t" r="r" b="b"/>
              <a:pathLst>
                <a:path w="1535" h="1728" extrusionOk="0">
                  <a:moveTo>
                    <a:pt x="975" y="0"/>
                  </a:moveTo>
                  <a:cubicBezTo>
                    <a:pt x="939" y="0"/>
                    <a:pt x="903" y="4"/>
                    <a:pt x="867" y="13"/>
                  </a:cubicBezTo>
                  <a:cubicBezTo>
                    <a:pt x="734" y="47"/>
                    <a:pt x="600" y="147"/>
                    <a:pt x="534" y="247"/>
                  </a:cubicBezTo>
                  <a:cubicBezTo>
                    <a:pt x="434" y="514"/>
                    <a:pt x="234" y="714"/>
                    <a:pt x="67" y="947"/>
                  </a:cubicBezTo>
                  <a:cubicBezTo>
                    <a:pt x="33" y="1014"/>
                    <a:pt x="0" y="1081"/>
                    <a:pt x="0" y="1147"/>
                  </a:cubicBezTo>
                  <a:cubicBezTo>
                    <a:pt x="0" y="1214"/>
                    <a:pt x="0" y="1281"/>
                    <a:pt x="0" y="1348"/>
                  </a:cubicBezTo>
                  <a:cubicBezTo>
                    <a:pt x="33" y="1414"/>
                    <a:pt x="67" y="1481"/>
                    <a:pt x="100" y="1514"/>
                  </a:cubicBezTo>
                  <a:cubicBezTo>
                    <a:pt x="133" y="1581"/>
                    <a:pt x="200" y="1614"/>
                    <a:pt x="234" y="1648"/>
                  </a:cubicBezTo>
                  <a:cubicBezTo>
                    <a:pt x="331" y="1697"/>
                    <a:pt x="429" y="1728"/>
                    <a:pt x="527" y="1728"/>
                  </a:cubicBezTo>
                  <a:cubicBezTo>
                    <a:pt x="562" y="1728"/>
                    <a:pt x="598" y="1723"/>
                    <a:pt x="634" y="1715"/>
                  </a:cubicBezTo>
                  <a:cubicBezTo>
                    <a:pt x="701" y="1681"/>
                    <a:pt x="734" y="1681"/>
                    <a:pt x="767" y="1648"/>
                  </a:cubicBezTo>
                  <a:cubicBezTo>
                    <a:pt x="867" y="1614"/>
                    <a:pt x="901" y="1548"/>
                    <a:pt x="967" y="1481"/>
                  </a:cubicBezTo>
                  <a:cubicBezTo>
                    <a:pt x="1134" y="1248"/>
                    <a:pt x="1301" y="1014"/>
                    <a:pt x="1434" y="781"/>
                  </a:cubicBezTo>
                  <a:cubicBezTo>
                    <a:pt x="1468" y="714"/>
                    <a:pt x="1501" y="647"/>
                    <a:pt x="1501" y="580"/>
                  </a:cubicBezTo>
                  <a:cubicBezTo>
                    <a:pt x="1534" y="514"/>
                    <a:pt x="1534" y="447"/>
                    <a:pt x="1501" y="380"/>
                  </a:cubicBezTo>
                  <a:cubicBezTo>
                    <a:pt x="1468" y="314"/>
                    <a:pt x="1468" y="247"/>
                    <a:pt x="1401" y="213"/>
                  </a:cubicBezTo>
                  <a:cubicBezTo>
                    <a:pt x="1368" y="147"/>
                    <a:pt x="1334" y="113"/>
                    <a:pt x="1268" y="80"/>
                  </a:cubicBezTo>
                  <a:cubicBezTo>
                    <a:pt x="1170" y="31"/>
                    <a:pt x="1072" y="0"/>
                    <a:pt x="975"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40" name="Google Shape;8040;p35"/>
            <p:cNvSpPr/>
            <p:nvPr/>
          </p:nvSpPr>
          <p:spPr>
            <a:xfrm>
              <a:off x="2183788" y="1367028"/>
              <a:ext cx="59658" cy="70623"/>
            </a:xfrm>
            <a:custGeom>
              <a:avLst/>
              <a:gdLst/>
              <a:ahLst/>
              <a:cxnLst/>
              <a:rect l="l" t="t" r="r" b="b"/>
              <a:pathLst>
                <a:path w="1669" h="2023" extrusionOk="0">
                  <a:moveTo>
                    <a:pt x="1121" y="1"/>
                  </a:moveTo>
                  <a:cubicBezTo>
                    <a:pt x="1037" y="1"/>
                    <a:pt x="952" y="24"/>
                    <a:pt x="868" y="88"/>
                  </a:cubicBezTo>
                  <a:cubicBezTo>
                    <a:pt x="768" y="154"/>
                    <a:pt x="667" y="254"/>
                    <a:pt x="634" y="388"/>
                  </a:cubicBezTo>
                  <a:cubicBezTo>
                    <a:pt x="547" y="591"/>
                    <a:pt x="434" y="795"/>
                    <a:pt x="296" y="977"/>
                  </a:cubicBezTo>
                  <a:lnTo>
                    <a:pt x="296" y="977"/>
                  </a:lnTo>
                  <a:cubicBezTo>
                    <a:pt x="299" y="969"/>
                    <a:pt x="301" y="962"/>
                    <a:pt x="301" y="955"/>
                  </a:cubicBezTo>
                  <a:lnTo>
                    <a:pt x="301" y="955"/>
                  </a:lnTo>
                  <a:cubicBezTo>
                    <a:pt x="293" y="971"/>
                    <a:pt x="285" y="986"/>
                    <a:pt x="276" y="1002"/>
                  </a:cubicBezTo>
                  <a:lnTo>
                    <a:pt x="276" y="1002"/>
                  </a:lnTo>
                  <a:cubicBezTo>
                    <a:pt x="263" y="1020"/>
                    <a:pt x="248" y="1038"/>
                    <a:pt x="234" y="1055"/>
                  </a:cubicBezTo>
                  <a:cubicBezTo>
                    <a:pt x="245" y="1044"/>
                    <a:pt x="256" y="1033"/>
                    <a:pt x="266" y="1022"/>
                  </a:cubicBezTo>
                  <a:lnTo>
                    <a:pt x="266" y="1022"/>
                  </a:lnTo>
                  <a:cubicBezTo>
                    <a:pt x="241" y="1066"/>
                    <a:pt x="212" y="1110"/>
                    <a:pt x="167" y="1155"/>
                  </a:cubicBezTo>
                  <a:cubicBezTo>
                    <a:pt x="134" y="1188"/>
                    <a:pt x="67" y="1255"/>
                    <a:pt x="67" y="1322"/>
                  </a:cubicBezTo>
                  <a:cubicBezTo>
                    <a:pt x="34" y="1355"/>
                    <a:pt x="0" y="1422"/>
                    <a:pt x="0" y="1522"/>
                  </a:cubicBezTo>
                  <a:cubicBezTo>
                    <a:pt x="0" y="1622"/>
                    <a:pt x="67" y="1789"/>
                    <a:pt x="167" y="1855"/>
                  </a:cubicBezTo>
                  <a:cubicBezTo>
                    <a:pt x="267" y="1956"/>
                    <a:pt x="401" y="2022"/>
                    <a:pt x="534" y="2022"/>
                  </a:cubicBezTo>
                  <a:cubicBezTo>
                    <a:pt x="667" y="2022"/>
                    <a:pt x="834" y="1989"/>
                    <a:pt x="901" y="1855"/>
                  </a:cubicBezTo>
                  <a:cubicBezTo>
                    <a:pt x="1068" y="1689"/>
                    <a:pt x="1201" y="1489"/>
                    <a:pt x="1335" y="1288"/>
                  </a:cubicBezTo>
                  <a:cubicBezTo>
                    <a:pt x="1468" y="1088"/>
                    <a:pt x="1568" y="888"/>
                    <a:pt x="1635" y="655"/>
                  </a:cubicBezTo>
                  <a:cubicBezTo>
                    <a:pt x="1668" y="555"/>
                    <a:pt x="1635" y="388"/>
                    <a:pt x="1568" y="254"/>
                  </a:cubicBezTo>
                  <a:cubicBezTo>
                    <a:pt x="1535" y="154"/>
                    <a:pt x="1401" y="54"/>
                    <a:pt x="1268" y="21"/>
                  </a:cubicBezTo>
                  <a:cubicBezTo>
                    <a:pt x="1219" y="9"/>
                    <a:pt x="1170" y="1"/>
                    <a:pt x="1121"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41" name="Google Shape;8041;p35"/>
            <p:cNvSpPr/>
            <p:nvPr/>
          </p:nvSpPr>
          <p:spPr>
            <a:xfrm>
              <a:off x="2695304" y="943716"/>
              <a:ext cx="916966" cy="677917"/>
            </a:xfrm>
            <a:custGeom>
              <a:avLst/>
              <a:gdLst/>
              <a:ahLst/>
              <a:cxnLst/>
              <a:rect l="l" t="t" r="r" b="b"/>
              <a:pathLst>
                <a:path w="25653" h="19419" extrusionOk="0">
                  <a:moveTo>
                    <a:pt x="14942" y="1"/>
                  </a:moveTo>
                  <a:cubicBezTo>
                    <a:pt x="12715" y="1"/>
                    <a:pt x="11194" y="4191"/>
                    <a:pt x="10541" y="5776"/>
                  </a:cubicBezTo>
                  <a:cubicBezTo>
                    <a:pt x="9741" y="7877"/>
                    <a:pt x="9641" y="10079"/>
                    <a:pt x="9040" y="12180"/>
                  </a:cubicBezTo>
                  <a:cubicBezTo>
                    <a:pt x="8390" y="10507"/>
                    <a:pt x="6962" y="3138"/>
                    <a:pt x="4331" y="3138"/>
                  </a:cubicBezTo>
                  <a:cubicBezTo>
                    <a:pt x="4129" y="3138"/>
                    <a:pt x="3920" y="3181"/>
                    <a:pt x="3703" y="3274"/>
                  </a:cubicBezTo>
                  <a:cubicBezTo>
                    <a:pt x="1" y="4875"/>
                    <a:pt x="4504" y="13815"/>
                    <a:pt x="5104" y="16316"/>
                  </a:cubicBezTo>
                  <a:lnTo>
                    <a:pt x="14544" y="19419"/>
                  </a:lnTo>
                  <a:cubicBezTo>
                    <a:pt x="16446" y="18485"/>
                    <a:pt x="18247" y="17084"/>
                    <a:pt x="19948" y="15783"/>
                  </a:cubicBezTo>
                  <a:cubicBezTo>
                    <a:pt x="21249" y="14782"/>
                    <a:pt x="25252" y="12180"/>
                    <a:pt x="25452" y="10479"/>
                  </a:cubicBezTo>
                  <a:cubicBezTo>
                    <a:pt x="25652" y="8611"/>
                    <a:pt x="24118" y="8033"/>
                    <a:pt x="22598" y="8033"/>
                  </a:cubicBezTo>
                  <a:cubicBezTo>
                    <a:pt x="21838" y="8033"/>
                    <a:pt x="21082" y="8177"/>
                    <a:pt x="20549" y="8377"/>
                  </a:cubicBezTo>
                  <a:cubicBezTo>
                    <a:pt x="18447" y="9178"/>
                    <a:pt x="16145" y="10679"/>
                    <a:pt x="14945" y="12580"/>
                  </a:cubicBezTo>
                  <a:cubicBezTo>
                    <a:pt x="15245" y="10479"/>
                    <a:pt x="18747" y="972"/>
                    <a:pt x="15445" y="72"/>
                  </a:cubicBezTo>
                  <a:cubicBezTo>
                    <a:pt x="15274" y="24"/>
                    <a:pt x="15106" y="1"/>
                    <a:pt x="14942"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42" name="Google Shape;8042;p35"/>
            <p:cNvSpPr/>
            <p:nvPr/>
          </p:nvSpPr>
          <p:spPr>
            <a:xfrm>
              <a:off x="2827669" y="1128003"/>
              <a:ext cx="179368" cy="430510"/>
            </a:xfrm>
            <a:custGeom>
              <a:avLst/>
              <a:gdLst/>
              <a:ahLst/>
              <a:cxnLst/>
              <a:rect l="l" t="t" r="r" b="b"/>
              <a:pathLst>
                <a:path w="5018" h="12332" extrusionOk="0">
                  <a:moveTo>
                    <a:pt x="630" y="1"/>
                  </a:moveTo>
                  <a:cubicBezTo>
                    <a:pt x="321" y="1"/>
                    <a:pt x="0" y="249"/>
                    <a:pt x="100" y="630"/>
                  </a:cubicBezTo>
                  <a:cubicBezTo>
                    <a:pt x="1234" y="4466"/>
                    <a:pt x="3102" y="8035"/>
                    <a:pt x="3903" y="11971"/>
                  </a:cubicBezTo>
                  <a:cubicBezTo>
                    <a:pt x="3969" y="12222"/>
                    <a:pt x="4165" y="12332"/>
                    <a:pt x="4370" y="12332"/>
                  </a:cubicBezTo>
                  <a:cubicBezTo>
                    <a:pt x="4684" y="12332"/>
                    <a:pt x="5018" y="12075"/>
                    <a:pt x="4937" y="11671"/>
                  </a:cubicBezTo>
                  <a:cubicBezTo>
                    <a:pt x="4103" y="7768"/>
                    <a:pt x="2235" y="4199"/>
                    <a:pt x="1101" y="363"/>
                  </a:cubicBezTo>
                  <a:cubicBezTo>
                    <a:pt x="1034" y="110"/>
                    <a:pt x="835" y="1"/>
                    <a:pt x="63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43" name="Google Shape;8043;p35"/>
            <p:cNvSpPr/>
            <p:nvPr/>
          </p:nvSpPr>
          <p:spPr>
            <a:xfrm>
              <a:off x="3036529" y="1022716"/>
              <a:ext cx="188698" cy="567253"/>
            </a:xfrm>
            <a:custGeom>
              <a:avLst/>
              <a:gdLst/>
              <a:ahLst/>
              <a:cxnLst/>
              <a:rect l="l" t="t" r="r" b="b"/>
              <a:pathLst>
                <a:path w="5279" h="16249" extrusionOk="0">
                  <a:moveTo>
                    <a:pt x="4640" y="0"/>
                  </a:moveTo>
                  <a:cubicBezTo>
                    <a:pt x="4440" y="0"/>
                    <a:pt x="4251" y="113"/>
                    <a:pt x="4198" y="377"/>
                  </a:cubicBezTo>
                  <a:cubicBezTo>
                    <a:pt x="2963" y="5481"/>
                    <a:pt x="1095" y="10418"/>
                    <a:pt x="61" y="15588"/>
                  </a:cubicBezTo>
                  <a:cubicBezTo>
                    <a:pt x="1" y="15991"/>
                    <a:pt x="343" y="16248"/>
                    <a:pt x="652" y="16248"/>
                  </a:cubicBezTo>
                  <a:cubicBezTo>
                    <a:pt x="855" y="16248"/>
                    <a:pt x="1043" y="16139"/>
                    <a:pt x="1095" y="15888"/>
                  </a:cubicBezTo>
                  <a:cubicBezTo>
                    <a:pt x="2096" y="10718"/>
                    <a:pt x="3964" y="5781"/>
                    <a:pt x="5198" y="644"/>
                  </a:cubicBezTo>
                  <a:cubicBezTo>
                    <a:pt x="5279" y="261"/>
                    <a:pt x="4946" y="0"/>
                    <a:pt x="464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44" name="Google Shape;8044;p35"/>
            <p:cNvSpPr/>
            <p:nvPr/>
          </p:nvSpPr>
          <p:spPr>
            <a:xfrm>
              <a:off x="3122318" y="1287365"/>
              <a:ext cx="393588" cy="327177"/>
            </a:xfrm>
            <a:custGeom>
              <a:avLst/>
              <a:gdLst/>
              <a:ahLst/>
              <a:cxnLst/>
              <a:rect l="l" t="t" r="r" b="b"/>
              <a:pathLst>
                <a:path w="11011" h="9372" extrusionOk="0">
                  <a:moveTo>
                    <a:pt x="10311" y="1"/>
                  </a:moveTo>
                  <a:cubicBezTo>
                    <a:pt x="10224" y="1"/>
                    <a:pt x="10130" y="31"/>
                    <a:pt x="10037" y="101"/>
                  </a:cubicBezTo>
                  <a:cubicBezTo>
                    <a:pt x="6501" y="2536"/>
                    <a:pt x="2532" y="4838"/>
                    <a:pt x="230" y="8607"/>
                  </a:cubicBezTo>
                  <a:cubicBezTo>
                    <a:pt x="0" y="8998"/>
                    <a:pt x="355" y="9372"/>
                    <a:pt x="708" y="9372"/>
                  </a:cubicBezTo>
                  <a:cubicBezTo>
                    <a:pt x="867" y="9372"/>
                    <a:pt x="1027" y="9295"/>
                    <a:pt x="1131" y="9108"/>
                  </a:cubicBezTo>
                  <a:cubicBezTo>
                    <a:pt x="3332" y="5538"/>
                    <a:pt x="7202" y="3337"/>
                    <a:pt x="10571" y="1002"/>
                  </a:cubicBezTo>
                  <a:cubicBezTo>
                    <a:pt x="11011" y="672"/>
                    <a:pt x="10725" y="1"/>
                    <a:pt x="1031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45" name="Google Shape;8045;p35"/>
            <p:cNvSpPr/>
            <p:nvPr/>
          </p:nvSpPr>
          <p:spPr>
            <a:xfrm>
              <a:off x="1982256" y="4047513"/>
              <a:ext cx="686840" cy="296665"/>
            </a:xfrm>
            <a:custGeom>
              <a:avLst/>
              <a:gdLst/>
              <a:ahLst/>
              <a:cxnLst/>
              <a:rect l="l" t="t" r="r" b="b"/>
              <a:pathLst>
                <a:path w="19215" h="8498" extrusionOk="0">
                  <a:moveTo>
                    <a:pt x="9825" y="0"/>
                  </a:moveTo>
                  <a:cubicBezTo>
                    <a:pt x="7494" y="0"/>
                    <a:pt x="5080" y="670"/>
                    <a:pt x="2803" y="1159"/>
                  </a:cubicBezTo>
                  <a:cubicBezTo>
                    <a:pt x="1869" y="1293"/>
                    <a:pt x="935" y="1359"/>
                    <a:pt x="1" y="1593"/>
                  </a:cubicBezTo>
                  <a:cubicBezTo>
                    <a:pt x="935" y="3094"/>
                    <a:pt x="3470" y="4028"/>
                    <a:pt x="4971" y="4762"/>
                  </a:cubicBezTo>
                  <a:cubicBezTo>
                    <a:pt x="6839" y="5696"/>
                    <a:pt x="8774" y="5896"/>
                    <a:pt x="10809" y="6263"/>
                  </a:cubicBezTo>
                  <a:cubicBezTo>
                    <a:pt x="13611" y="6763"/>
                    <a:pt x="16112" y="7931"/>
                    <a:pt x="18781" y="8498"/>
                  </a:cubicBezTo>
                  <a:lnTo>
                    <a:pt x="19081" y="8364"/>
                  </a:lnTo>
                  <a:cubicBezTo>
                    <a:pt x="19215" y="5329"/>
                    <a:pt x="17280" y="3327"/>
                    <a:pt x="14978" y="1593"/>
                  </a:cubicBezTo>
                  <a:cubicBezTo>
                    <a:pt x="13379" y="400"/>
                    <a:pt x="11627" y="0"/>
                    <a:pt x="9825"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6" name="Google Shape;8046;p35"/>
            <p:cNvSpPr/>
            <p:nvPr/>
          </p:nvSpPr>
          <p:spPr>
            <a:xfrm>
              <a:off x="1930997" y="4452776"/>
              <a:ext cx="640336" cy="253307"/>
            </a:xfrm>
            <a:custGeom>
              <a:avLst/>
              <a:gdLst/>
              <a:ahLst/>
              <a:cxnLst/>
              <a:rect l="l" t="t" r="r" b="b"/>
              <a:pathLst>
                <a:path w="17914" h="7256" extrusionOk="0">
                  <a:moveTo>
                    <a:pt x="10349" y="1"/>
                  </a:moveTo>
                  <a:cubicBezTo>
                    <a:pt x="6889" y="1"/>
                    <a:pt x="3433" y="2069"/>
                    <a:pt x="1" y="2126"/>
                  </a:cubicBezTo>
                  <a:cubicBezTo>
                    <a:pt x="768" y="3227"/>
                    <a:pt x="2869" y="4294"/>
                    <a:pt x="4003" y="4961"/>
                  </a:cubicBezTo>
                  <a:cubicBezTo>
                    <a:pt x="5671" y="5895"/>
                    <a:pt x="7539" y="6596"/>
                    <a:pt x="9407" y="6829"/>
                  </a:cubicBezTo>
                  <a:cubicBezTo>
                    <a:pt x="10617" y="6974"/>
                    <a:pt x="12356" y="7255"/>
                    <a:pt x="13992" y="7255"/>
                  </a:cubicBezTo>
                  <a:cubicBezTo>
                    <a:pt x="15377" y="7255"/>
                    <a:pt x="16690" y="7053"/>
                    <a:pt x="17546" y="6396"/>
                  </a:cubicBezTo>
                  <a:lnTo>
                    <a:pt x="17913" y="6329"/>
                  </a:lnTo>
                  <a:cubicBezTo>
                    <a:pt x="17613" y="3093"/>
                    <a:pt x="15178" y="858"/>
                    <a:pt x="12076" y="191"/>
                  </a:cubicBezTo>
                  <a:cubicBezTo>
                    <a:pt x="11500" y="58"/>
                    <a:pt x="10925" y="1"/>
                    <a:pt x="10349"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7" name="Google Shape;8047;p35"/>
            <p:cNvSpPr/>
            <p:nvPr/>
          </p:nvSpPr>
          <p:spPr>
            <a:xfrm>
              <a:off x="2862235" y="4391894"/>
              <a:ext cx="738099" cy="238575"/>
            </a:xfrm>
            <a:custGeom>
              <a:avLst/>
              <a:gdLst/>
              <a:ahLst/>
              <a:cxnLst/>
              <a:rect l="l" t="t" r="r" b="b"/>
              <a:pathLst>
                <a:path w="20649" h="6834" extrusionOk="0">
                  <a:moveTo>
                    <a:pt x="8073" y="1"/>
                  </a:moveTo>
                  <a:cubicBezTo>
                    <a:pt x="5905" y="1"/>
                    <a:pt x="3670" y="801"/>
                    <a:pt x="2102" y="2302"/>
                  </a:cubicBezTo>
                  <a:cubicBezTo>
                    <a:pt x="1435" y="3036"/>
                    <a:pt x="1" y="4237"/>
                    <a:pt x="1" y="5271"/>
                  </a:cubicBezTo>
                  <a:lnTo>
                    <a:pt x="201" y="5404"/>
                  </a:lnTo>
                  <a:cubicBezTo>
                    <a:pt x="330" y="5367"/>
                    <a:pt x="468" y="5350"/>
                    <a:pt x="613" y="5350"/>
                  </a:cubicBezTo>
                  <a:cubicBezTo>
                    <a:pt x="1633" y="5350"/>
                    <a:pt x="2998" y="6172"/>
                    <a:pt x="3903" y="6405"/>
                  </a:cubicBezTo>
                  <a:cubicBezTo>
                    <a:pt x="5053" y="6710"/>
                    <a:pt x="6285" y="6834"/>
                    <a:pt x="7518" y="6834"/>
                  </a:cubicBezTo>
                  <a:cubicBezTo>
                    <a:pt x="8039" y="6834"/>
                    <a:pt x="8559" y="6812"/>
                    <a:pt x="9074" y="6772"/>
                  </a:cubicBezTo>
                  <a:cubicBezTo>
                    <a:pt x="10942" y="6572"/>
                    <a:pt x="12976" y="5971"/>
                    <a:pt x="14678" y="5271"/>
                  </a:cubicBezTo>
                  <a:cubicBezTo>
                    <a:pt x="16479" y="4604"/>
                    <a:pt x="19581" y="3103"/>
                    <a:pt x="20649" y="1602"/>
                  </a:cubicBezTo>
                  <a:cubicBezTo>
                    <a:pt x="16479" y="1368"/>
                    <a:pt x="12309" y="1"/>
                    <a:pt x="8073"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8" name="Google Shape;8048;p35"/>
            <p:cNvSpPr/>
            <p:nvPr/>
          </p:nvSpPr>
          <p:spPr>
            <a:xfrm>
              <a:off x="2900375" y="4009881"/>
              <a:ext cx="626038" cy="232431"/>
            </a:xfrm>
            <a:custGeom>
              <a:avLst/>
              <a:gdLst/>
              <a:ahLst/>
              <a:cxnLst/>
              <a:rect l="l" t="t" r="r" b="b"/>
              <a:pathLst>
                <a:path w="17514" h="6658" extrusionOk="0">
                  <a:moveTo>
                    <a:pt x="9649" y="1"/>
                  </a:moveTo>
                  <a:cubicBezTo>
                    <a:pt x="5158" y="1"/>
                    <a:pt x="750" y="824"/>
                    <a:pt x="1" y="5540"/>
                  </a:cubicBezTo>
                  <a:lnTo>
                    <a:pt x="234" y="5606"/>
                  </a:lnTo>
                  <a:cubicBezTo>
                    <a:pt x="1897" y="6283"/>
                    <a:pt x="3280" y="6657"/>
                    <a:pt x="4747" y="6657"/>
                  </a:cubicBezTo>
                  <a:cubicBezTo>
                    <a:pt x="5810" y="6657"/>
                    <a:pt x="6917" y="6461"/>
                    <a:pt x="8207" y="6040"/>
                  </a:cubicBezTo>
                  <a:cubicBezTo>
                    <a:pt x="10108" y="5473"/>
                    <a:pt x="11976" y="4973"/>
                    <a:pt x="13677" y="4039"/>
                  </a:cubicBezTo>
                  <a:cubicBezTo>
                    <a:pt x="14912" y="3371"/>
                    <a:pt x="17447" y="1637"/>
                    <a:pt x="17513" y="202"/>
                  </a:cubicBezTo>
                  <a:lnTo>
                    <a:pt x="17513" y="202"/>
                  </a:lnTo>
                  <a:cubicBezTo>
                    <a:pt x="17167" y="227"/>
                    <a:pt x="16793" y="238"/>
                    <a:pt x="16395" y="238"/>
                  </a:cubicBezTo>
                  <a:cubicBezTo>
                    <a:pt x="14490" y="238"/>
                    <a:pt x="12058" y="1"/>
                    <a:pt x="9649"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9" name="Google Shape;8049;p35"/>
            <p:cNvSpPr/>
            <p:nvPr/>
          </p:nvSpPr>
          <p:spPr>
            <a:xfrm>
              <a:off x="2475899" y="3795676"/>
              <a:ext cx="391122" cy="1407920"/>
            </a:xfrm>
            <a:custGeom>
              <a:avLst/>
              <a:gdLst/>
              <a:ahLst/>
              <a:cxnLst/>
              <a:rect l="l" t="t" r="r" b="b"/>
              <a:pathLst>
                <a:path w="10942" h="40330" extrusionOk="0">
                  <a:moveTo>
                    <a:pt x="10075" y="1"/>
                  </a:moveTo>
                  <a:lnTo>
                    <a:pt x="6639" y="601"/>
                  </a:lnTo>
                  <a:cubicBezTo>
                    <a:pt x="8073" y="13844"/>
                    <a:pt x="5205" y="27654"/>
                    <a:pt x="1" y="39762"/>
                  </a:cubicBezTo>
                  <a:cubicBezTo>
                    <a:pt x="568" y="40029"/>
                    <a:pt x="2302" y="40329"/>
                    <a:pt x="2903" y="40329"/>
                  </a:cubicBezTo>
                  <a:cubicBezTo>
                    <a:pt x="8073" y="27654"/>
                    <a:pt x="10942" y="13544"/>
                    <a:pt x="10075"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0" name="Google Shape;8050;p35"/>
            <p:cNvSpPr/>
            <p:nvPr/>
          </p:nvSpPr>
          <p:spPr>
            <a:xfrm>
              <a:off x="2142038" y="1064747"/>
              <a:ext cx="400666" cy="165369"/>
            </a:xfrm>
            <a:custGeom>
              <a:avLst/>
              <a:gdLst/>
              <a:ahLst/>
              <a:cxnLst/>
              <a:rect l="l" t="t" r="r" b="b"/>
              <a:pathLst>
                <a:path w="11209" h="4737" extrusionOk="0">
                  <a:moveTo>
                    <a:pt x="7153" y="0"/>
                  </a:moveTo>
                  <a:cubicBezTo>
                    <a:pt x="7062" y="0"/>
                    <a:pt x="6968" y="2"/>
                    <a:pt x="6872" y="7"/>
                  </a:cubicBezTo>
                  <a:cubicBezTo>
                    <a:pt x="3537" y="174"/>
                    <a:pt x="2536" y="2976"/>
                    <a:pt x="1" y="4510"/>
                  </a:cubicBezTo>
                  <a:cubicBezTo>
                    <a:pt x="114" y="4507"/>
                    <a:pt x="229" y="4505"/>
                    <a:pt x="346" y="4505"/>
                  </a:cubicBezTo>
                  <a:cubicBezTo>
                    <a:pt x="1789" y="4505"/>
                    <a:pt x="3527" y="4736"/>
                    <a:pt x="5214" y="4736"/>
                  </a:cubicBezTo>
                  <a:cubicBezTo>
                    <a:pt x="7552" y="4736"/>
                    <a:pt x="9791" y="4293"/>
                    <a:pt x="11009" y="2175"/>
                  </a:cubicBezTo>
                  <a:lnTo>
                    <a:pt x="11209" y="2075"/>
                  </a:lnTo>
                  <a:cubicBezTo>
                    <a:pt x="9905" y="962"/>
                    <a:pt x="9025" y="0"/>
                    <a:pt x="7153"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51" name="Google Shape;8051;p35"/>
            <p:cNvSpPr/>
            <p:nvPr/>
          </p:nvSpPr>
          <p:spPr>
            <a:xfrm>
              <a:off x="2319728" y="678614"/>
              <a:ext cx="389906" cy="349309"/>
            </a:xfrm>
            <a:custGeom>
              <a:avLst/>
              <a:gdLst/>
              <a:ahLst/>
              <a:cxnLst/>
              <a:rect l="l" t="t" r="r" b="b"/>
              <a:pathLst>
                <a:path w="10908" h="10006" extrusionOk="0">
                  <a:moveTo>
                    <a:pt x="3567" y="1"/>
                  </a:moveTo>
                  <a:cubicBezTo>
                    <a:pt x="2327" y="1"/>
                    <a:pt x="1090" y="207"/>
                    <a:pt x="0" y="527"/>
                  </a:cubicBezTo>
                  <a:cubicBezTo>
                    <a:pt x="1901" y="2328"/>
                    <a:pt x="3869" y="3863"/>
                    <a:pt x="4603" y="6465"/>
                  </a:cubicBezTo>
                  <a:cubicBezTo>
                    <a:pt x="4988" y="7973"/>
                    <a:pt x="5189" y="10006"/>
                    <a:pt x="6926" y="10006"/>
                  </a:cubicBezTo>
                  <a:cubicBezTo>
                    <a:pt x="7149" y="10006"/>
                    <a:pt x="7396" y="9972"/>
                    <a:pt x="7672" y="9900"/>
                  </a:cubicBezTo>
                  <a:lnTo>
                    <a:pt x="7839" y="9900"/>
                  </a:lnTo>
                  <a:cubicBezTo>
                    <a:pt x="10641" y="9000"/>
                    <a:pt x="10908" y="4663"/>
                    <a:pt x="9473" y="2595"/>
                  </a:cubicBezTo>
                  <a:cubicBezTo>
                    <a:pt x="8075" y="681"/>
                    <a:pt x="5817" y="1"/>
                    <a:pt x="3567"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52" name="Google Shape;8052;p35"/>
            <p:cNvSpPr/>
            <p:nvPr/>
          </p:nvSpPr>
          <p:spPr>
            <a:xfrm>
              <a:off x="2734660" y="768157"/>
              <a:ext cx="441201" cy="206039"/>
            </a:xfrm>
            <a:custGeom>
              <a:avLst/>
              <a:gdLst/>
              <a:ahLst/>
              <a:cxnLst/>
              <a:rect l="l" t="t" r="r" b="b"/>
              <a:pathLst>
                <a:path w="12343" h="5902" extrusionOk="0">
                  <a:moveTo>
                    <a:pt x="6834" y="0"/>
                  </a:moveTo>
                  <a:cubicBezTo>
                    <a:pt x="5337" y="0"/>
                    <a:pt x="3906" y="278"/>
                    <a:pt x="2769" y="1164"/>
                  </a:cubicBezTo>
                  <a:cubicBezTo>
                    <a:pt x="1235" y="2365"/>
                    <a:pt x="467" y="4066"/>
                    <a:pt x="0" y="5901"/>
                  </a:cubicBezTo>
                  <a:lnTo>
                    <a:pt x="167" y="5901"/>
                  </a:lnTo>
                  <a:cubicBezTo>
                    <a:pt x="1735" y="4967"/>
                    <a:pt x="4270" y="5301"/>
                    <a:pt x="6038" y="4800"/>
                  </a:cubicBezTo>
                  <a:cubicBezTo>
                    <a:pt x="8273" y="4167"/>
                    <a:pt x="11042" y="2599"/>
                    <a:pt x="12342" y="664"/>
                  </a:cubicBezTo>
                  <a:cubicBezTo>
                    <a:pt x="10707" y="441"/>
                    <a:pt x="8718" y="0"/>
                    <a:pt x="6834"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53" name="Google Shape;8053;p35"/>
            <p:cNvSpPr/>
            <p:nvPr/>
          </p:nvSpPr>
          <p:spPr>
            <a:xfrm>
              <a:off x="2635681" y="822755"/>
              <a:ext cx="413784" cy="719565"/>
            </a:xfrm>
            <a:custGeom>
              <a:avLst/>
              <a:gdLst/>
              <a:ahLst/>
              <a:cxnLst/>
              <a:rect l="l" t="t" r="r" b="b"/>
              <a:pathLst>
                <a:path w="11576" h="20612" extrusionOk="0">
                  <a:moveTo>
                    <a:pt x="10908" y="1"/>
                  </a:moveTo>
                  <a:cubicBezTo>
                    <a:pt x="8106" y="1"/>
                    <a:pt x="5038" y="1068"/>
                    <a:pt x="3103" y="3136"/>
                  </a:cubicBezTo>
                  <a:cubicBezTo>
                    <a:pt x="835" y="5605"/>
                    <a:pt x="1" y="9207"/>
                    <a:pt x="101" y="12476"/>
                  </a:cubicBezTo>
                  <a:cubicBezTo>
                    <a:pt x="167" y="15045"/>
                    <a:pt x="701" y="17547"/>
                    <a:pt x="634" y="20082"/>
                  </a:cubicBezTo>
                  <a:cubicBezTo>
                    <a:pt x="634" y="20436"/>
                    <a:pt x="899" y="20611"/>
                    <a:pt x="1165" y="20611"/>
                  </a:cubicBezTo>
                  <a:cubicBezTo>
                    <a:pt x="1425" y="20611"/>
                    <a:pt x="1685" y="20445"/>
                    <a:pt x="1702" y="20115"/>
                  </a:cubicBezTo>
                  <a:cubicBezTo>
                    <a:pt x="1735" y="17980"/>
                    <a:pt x="1402" y="15912"/>
                    <a:pt x="1235" y="13811"/>
                  </a:cubicBezTo>
                  <a:cubicBezTo>
                    <a:pt x="1068" y="11842"/>
                    <a:pt x="1135" y="9908"/>
                    <a:pt x="1669" y="7973"/>
                  </a:cubicBezTo>
                  <a:cubicBezTo>
                    <a:pt x="2402" y="5405"/>
                    <a:pt x="3903" y="3236"/>
                    <a:pt x="6372" y="2069"/>
                  </a:cubicBezTo>
                  <a:cubicBezTo>
                    <a:pt x="7740" y="1435"/>
                    <a:pt x="9407" y="1068"/>
                    <a:pt x="10908" y="1068"/>
                  </a:cubicBezTo>
                  <a:cubicBezTo>
                    <a:pt x="11576" y="1068"/>
                    <a:pt x="11576" y="1"/>
                    <a:pt x="10908"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4" name="Google Shape;8054;p35"/>
            <p:cNvSpPr/>
            <p:nvPr/>
          </p:nvSpPr>
          <p:spPr>
            <a:xfrm>
              <a:off x="2446731" y="735656"/>
              <a:ext cx="195918" cy="784951"/>
            </a:xfrm>
            <a:custGeom>
              <a:avLst/>
              <a:gdLst/>
              <a:ahLst/>
              <a:cxnLst/>
              <a:rect l="l" t="t" r="r" b="b"/>
              <a:pathLst>
                <a:path w="5481" h="22485" extrusionOk="0">
                  <a:moveTo>
                    <a:pt x="806" y="0"/>
                  </a:moveTo>
                  <a:cubicBezTo>
                    <a:pt x="323" y="0"/>
                    <a:pt x="0" y="703"/>
                    <a:pt x="517" y="961"/>
                  </a:cubicBezTo>
                  <a:cubicBezTo>
                    <a:pt x="3786" y="2562"/>
                    <a:pt x="3786" y="6999"/>
                    <a:pt x="3852" y="10168"/>
                  </a:cubicBezTo>
                  <a:cubicBezTo>
                    <a:pt x="3886" y="12036"/>
                    <a:pt x="3952" y="13870"/>
                    <a:pt x="4019" y="15738"/>
                  </a:cubicBezTo>
                  <a:cubicBezTo>
                    <a:pt x="4119" y="17840"/>
                    <a:pt x="4119" y="19975"/>
                    <a:pt x="4419" y="22110"/>
                  </a:cubicBezTo>
                  <a:cubicBezTo>
                    <a:pt x="4459" y="22372"/>
                    <a:pt x="4637" y="22484"/>
                    <a:pt x="4833" y="22484"/>
                  </a:cubicBezTo>
                  <a:cubicBezTo>
                    <a:pt x="5136" y="22484"/>
                    <a:pt x="5481" y="22215"/>
                    <a:pt x="5420" y="21809"/>
                  </a:cubicBezTo>
                  <a:cubicBezTo>
                    <a:pt x="5187" y="20075"/>
                    <a:pt x="5153" y="18307"/>
                    <a:pt x="5087" y="16539"/>
                  </a:cubicBezTo>
                  <a:cubicBezTo>
                    <a:pt x="5053" y="14971"/>
                    <a:pt x="4953" y="13403"/>
                    <a:pt x="4920" y="11836"/>
                  </a:cubicBezTo>
                  <a:cubicBezTo>
                    <a:pt x="4886" y="8934"/>
                    <a:pt x="4953" y="5898"/>
                    <a:pt x="3886" y="3163"/>
                  </a:cubicBezTo>
                  <a:cubicBezTo>
                    <a:pt x="3352" y="1795"/>
                    <a:pt x="2351" y="694"/>
                    <a:pt x="1050" y="61"/>
                  </a:cubicBezTo>
                  <a:cubicBezTo>
                    <a:pt x="967" y="19"/>
                    <a:pt x="884" y="0"/>
                    <a:pt x="806"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5" name="Google Shape;8055;p35"/>
            <p:cNvSpPr/>
            <p:nvPr/>
          </p:nvSpPr>
          <p:spPr>
            <a:xfrm>
              <a:off x="2285090" y="1107825"/>
              <a:ext cx="335860" cy="88183"/>
            </a:xfrm>
            <a:custGeom>
              <a:avLst/>
              <a:gdLst/>
              <a:ahLst/>
              <a:cxnLst/>
              <a:rect l="l" t="t" r="r" b="b"/>
              <a:pathLst>
                <a:path w="9396" h="2526" extrusionOk="0">
                  <a:moveTo>
                    <a:pt x="4657" y="0"/>
                  </a:moveTo>
                  <a:cubicBezTo>
                    <a:pt x="3236" y="0"/>
                    <a:pt x="1874" y="408"/>
                    <a:pt x="569" y="874"/>
                  </a:cubicBezTo>
                  <a:cubicBezTo>
                    <a:pt x="0" y="1084"/>
                    <a:pt x="156" y="1910"/>
                    <a:pt x="652" y="1910"/>
                  </a:cubicBezTo>
                  <a:cubicBezTo>
                    <a:pt x="709" y="1910"/>
                    <a:pt x="770" y="1899"/>
                    <a:pt x="836" y="1875"/>
                  </a:cubicBezTo>
                  <a:cubicBezTo>
                    <a:pt x="2091" y="1434"/>
                    <a:pt x="3451" y="1062"/>
                    <a:pt x="4760" y="1062"/>
                  </a:cubicBezTo>
                  <a:cubicBezTo>
                    <a:pt x="6024" y="1062"/>
                    <a:pt x="7242" y="1409"/>
                    <a:pt x="8274" y="2376"/>
                  </a:cubicBezTo>
                  <a:cubicBezTo>
                    <a:pt x="8380" y="2481"/>
                    <a:pt x="8500" y="2525"/>
                    <a:pt x="8618" y="2525"/>
                  </a:cubicBezTo>
                  <a:cubicBezTo>
                    <a:pt x="9023" y="2525"/>
                    <a:pt x="9396" y="2003"/>
                    <a:pt x="9008" y="1642"/>
                  </a:cubicBezTo>
                  <a:cubicBezTo>
                    <a:pt x="7874" y="608"/>
                    <a:pt x="6473" y="41"/>
                    <a:pt x="4972" y="7"/>
                  </a:cubicBezTo>
                  <a:cubicBezTo>
                    <a:pt x="4866" y="3"/>
                    <a:pt x="4761" y="0"/>
                    <a:pt x="4657"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6" name="Google Shape;8056;p35"/>
            <p:cNvSpPr/>
            <p:nvPr/>
          </p:nvSpPr>
          <p:spPr>
            <a:xfrm>
              <a:off x="2506926" y="889711"/>
              <a:ext cx="149057" cy="94397"/>
            </a:xfrm>
            <a:custGeom>
              <a:avLst/>
              <a:gdLst/>
              <a:ahLst/>
              <a:cxnLst/>
              <a:rect l="l" t="t" r="r" b="b"/>
              <a:pathLst>
                <a:path w="4170" h="2704" extrusionOk="0">
                  <a:moveTo>
                    <a:pt x="3557" y="1"/>
                  </a:moveTo>
                  <a:cubicBezTo>
                    <a:pt x="3327" y="1"/>
                    <a:pt x="3152" y="135"/>
                    <a:pt x="3069" y="384"/>
                  </a:cubicBezTo>
                  <a:cubicBezTo>
                    <a:pt x="3069" y="381"/>
                    <a:pt x="3068" y="379"/>
                    <a:pt x="3067" y="379"/>
                  </a:cubicBezTo>
                  <a:cubicBezTo>
                    <a:pt x="3060" y="379"/>
                    <a:pt x="3043" y="410"/>
                    <a:pt x="3033" y="433"/>
                  </a:cubicBezTo>
                  <a:lnTo>
                    <a:pt x="3033" y="433"/>
                  </a:lnTo>
                  <a:cubicBezTo>
                    <a:pt x="3033" y="432"/>
                    <a:pt x="3032" y="432"/>
                    <a:pt x="3032" y="432"/>
                  </a:cubicBezTo>
                  <a:cubicBezTo>
                    <a:pt x="3024" y="432"/>
                    <a:pt x="3002" y="518"/>
                    <a:pt x="3002" y="518"/>
                  </a:cubicBezTo>
                  <a:cubicBezTo>
                    <a:pt x="2969" y="584"/>
                    <a:pt x="2902" y="651"/>
                    <a:pt x="2869" y="718"/>
                  </a:cubicBezTo>
                  <a:cubicBezTo>
                    <a:pt x="2802" y="851"/>
                    <a:pt x="2702" y="985"/>
                    <a:pt x="2602" y="1118"/>
                  </a:cubicBezTo>
                  <a:cubicBezTo>
                    <a:pt x="2512" y="1262"/>
                    <a:pt x="2413" y="1395"/>
                    <a:pt x="2315" y="1535"/>
                  </a:cubicBezTo>
                  <a:lnTo>
                    <a:pt x="2315" y="1535"/>
                  </a:lnTo>
                  <a:cubicBezTo>
                    <a:pt x="2288" y="1517"/>
                    <a:pt x="2262" y="1512"/>
                    <a:pt x="2235" y="1485"/>
                  </a:cubicBezTo>
                  <a:cubicBezTo>
                    <a:pt x="2068" y="1418"/>
                    <a:pt x="1901" y="1352"/>
                    <a:pt x="1768" y="1285"/>
                  </a:cubicBezTo>
                  <a:cubicBezTo>
                    <a:pt x="1434" y="1118"/>
                    <a:pt x="1134" y="951"/>
                    <a:pt x="834" y="751"/>
                  </a:cubicBezTo>
                  <a:cubicBezTo>
                    <a:pt x="766" y="694"/>
                    <a:pt x="678" y="668"/>
                    <a:pt x="586" y="668"/>
                  </a:cubicBezTo>
                  <a:cubicBezTo>
                    <a:pt x="410" y="668"/>
                    <a:pt x="221" y="764"/>
                    <a:pt x="134" y="918"/>
                  </a:cubicBezTo>
                  <a:cubicBezTo>
                    <a:pt x="0" y="1185"/>
                    <a:pt x="67" y="1485"/>
                    <a:pt x="334" y="1652"/>
                  </a:cubicBezTo>
                  <a:cubicBezTo>
                    <a:pt x="967" y="2086"/>
                    <a:pt x="1668" y="2386"/>
                    <a:pt x="2368" y="2686"/>
                  </a:cubicBezTo>
                  <a:cubicBezTo>
                    <a:pt x="2411" y="2698"/>
                    <a:pt x="2454" y="2703"/>
                    <a:pt x="2497" y="2703"/>
                  </a:cubicBezTo>
                  <a:cubicBezTo>
                    <a:pt x="2693" y="2703"/>
                    <a:pt x="2887" y="2589"/>
                    <a:pt x="2969" y="2452"/>
                  </a:cubicBezTo>
                  <a:cubicBezTo>
                    <a:pt x="3136" y="2152"/>
                    <a:pt x="3336" y="1885"/>
                    <a:pt x="3536" y="1619"/>
                  </a:cubicBezTo>
                  <a:cubicBezTo>
                    <a:pt x="3769" y="1318"/>
                    <a:pt x="3936" y="985"/>
                    <a:pt x="4070" y="651"/>
                  </a:cubicBezTo>
                  <a:cubicBezTo>
                    <a:pt x="4170" y="384"/>
                    <a:pt x="3970" y="51"/>
                    <a:pt x="3703" y="17"/>
                  </a:cubicBezTo>
                  <a:cubicBezTo>
                    <a:pt x="3652" y="6"/>
                    <a:pt x="3603" y="1"/>
                    <a:pt x="3557"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7" name="Google Shape;8057;p35"/>
            <p:cNvSpPr/>
            <p:nvPr/>
          </p:nvSpPr>
          <p:spPr>
            <a:xfrm>
              <a:off x="2821700" y="812841"/>
              <a:ext cx="88254" cy="117996"/>
            </a:xfrm>
            <a:custGeom>
              <a:avLst/>
              <a:gdLst/>
              <a:ahLst/>
              <a:cxnLst/>
              <a:rect l="l" t="t" r="r" b="b"/>
              <a:pathLst>
                <a:path w="2469" h="3380" extrusionOk="0">
                  <a:moveTo>
                    <a:pt x="1429" y="1"/>
                  </a:moveTo>
                  <a:cubicBezTo>
                    <a:pt x="1205" y="1"/>
                    <a:pt x="990" y="130"/>
                    <a:pt x="934" y="351"/>
                  </a:cubicBezTo>
                  <a:cubicBezTo>
                    <a:pt x="901" y="451"/>
                    <a:pt x="868" y="518"/>
                    <a:pt x="868" y="585"/>
                  </a:cubicBezTo>
                  <a:cubicBezTo>
                    <a:pt x="834" y="618"/>
                    <a:pt x="834" y="652"/>
                    <a:pt x="801" y="685"/>
                  </a:cubicBezTo>
                  <a:cubicBezTo>
                    <a:pt x="801" y="708"/>
                    <a:pt x="785" y="762"/>
                    <a:pt x="786" y="762"/>
                  </a:cubicBezTo>
                  <a:cubicBezTo>
                    <a:pt x="787" y="762"/>
                    <a:pt x="790" y="750"/>
                    <a:pt x="801" y="718"/>
                  </a:cubicBezTo>
                  <a:lnTo>
                    <a:pt x="801" y="718"/>
                  </a:lnTo>
                  <a:cubicBezTo>
                    <a:pt x="801" y="785"/>
                    <a:pt x="734" y="852"/>
                    <a:pt x="701" y="918"/>
                  </a:cubicBezTo>
                  <a:cubicBezTo>
                    <a:pt x="668" y="985"/>
                    <a:pt x="634" y="1052"/>
                    <a:pt x="601" y="1119"/>
                  </a:cubicBezTo>
                  <a:cubicBezTo>
                    <a:pt x="567" y="1185"/>
                    <a:pt x="534" y="1219"/>
                    <a:pt x="501" y="1285"/>
                  </a:cubicBezTo>
                  <a:cubicBezTo>
                    <a:pt x="467" y="1319"/>
                    <a:pt x="434" y="1352"/>
                    <a:pt x="401" y="1385"/>
                  </a:cubicBezTo>
                  <a:cubicBezTo>
                    <a:pt x="392" y="1410"/>
                    <a:pt x="392" y="1419"/>
                    <a:pt x="396" y="1419"/>
                  </a:cubicBezTo>
                  <a:cubicBezTo>
                    <a:pt x="398" y="1419"/>
                    <a:pt x="402" y="1416"/>
                    <a:pt x="406" y="1411"/>
                  </a:cubicBezTo>
                  <a:lnTo>
                    <a:pt x="406" y="1411"/>
                  </a:lnTo>
                  <a:cubicBezTo>
                    <a:pt x="404" y="1414"/>
                    <a:pt x="402" y="1416"/>
                    <a:pt x="401" y="1419"/>
                  </a:cubicBezTo>
                  <a:cubicBezTo>
                    <a:pt x="334" y="1486"/>
                    <a:pt x="267" y="1552"/>
                    <a:pt x="234" y="1619"/>
                  </a:cubicBezTo>
                  <a:cubicBezTo>
                    <a:pt x="201" y="1686"/>
                    <a:pt x="167" y="1752"/>
                    <a:pt x="167" y="1786"/>
                  </a:cubicBezTo>
                  <a:cubicBezTo>
                    <a:pt x="0" y="1986"/>
                    <a:pt x="134" y="2386"/>
                    <a:pt x="334" y="2486"/>
                  </a:cubicBezTo>
                  <a:cubicBezTo>
                    <a:pt x="801" y="2720"/>
                    <a:pt x="1201" y="3020"/>
                    <a:pt x="1602" y="3320"/>
                  </a:cubicBezTo>
                  <a:cubicBezTo>
                    <a:pt x="1673" y="3361"/>
                    <a:pt x="1757" y="3380"/>
                    <a:pt x="1843" y="3380"/>
                  </a:cubicBezTo>
                  <a:cubicBezTo>
                    <a:pt x="2038" y="3380"/>
                    <a:pt x="2243" y="3282"/>
                    <a:pt x="2335" y="3120"/>
                  </a:cubicBezTo>
                  <a:cubicBezTo>
                    <a:pt x="2469" y="2853"/>
                    <a:pt x="2369" y="2553"/>
                    <a:pt x="2135" y="2420"/>
                  </a:cubicBezTo>
                  <a:cubicBezTo>
                    <a:pt x="1860" y="2229"/>
                    <a:pt x="1612" y="2039"/>
                    <a:pt x="1348" y="1865"/>
                  </a:cubicBezTo>
                  <a:lnTo>
                    <a:pt x="1348" y="1865"/>
                  </a:lnTo>
                  <a:cubicBezTo>
                    <a:pt x="1407" y="1783"/>
                    <a:pt x="1460" y="1701"/>
                    <a:pt x="1501" y="1619"/>
                  </a:cubicBezTo>
                  <a:cubicBezTo>
                    <a:pt x="1702" y="1319"/>
                    <a:pt x="1835" y="985"/>
                    <a:pt x="1935" y="652"/>
                  </a:cubicBezTo>
                  <a:cubicBezTo>
                    <a:pt x="2002" y="385"/>
                    <a:pt x="1835" y="85"/>
                    <a:pt x="1568" y="18"/>
                  </a:cubicBezTo>
                  <a:cubicBezTo>
                    <a:pt x="1522" y="6"/>
                    <a:pt x="1476" y="1"/>
                    <a:pt x="1429"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8" name="Google Shape;8058;p35"/>
            <p:cNvSpPr/>
            <p:nvPr/>
          </p:nvSpPr>
          <p:spPr>
            <a:xfrm>
              <a:off x="2336421" y="1087752"/>
              <a:ext cx="107342" cy="111747"/>
            </a:xfrm>
            <a:custGeom>
              <a:avLst/>
              <a:gdLst/>
              <a:ahLst/>
              <a:cxnLst/>
              <a:rect l="l" t="t" r="r" b="b"/>
              <a:pathLst>
                <a:path w="3003" h="3201" extrusionOk="0">
                  <a:moveTo>
                    <a:pt x="580" y="0"/>
                  </a:moveTo>
                  <a:cubicBezTo>
                    <a:pt x="349" y="0"/>
                    <a:pt x="124" y="155"/>
                    <a:pt x="67" y="382"/>
                  </a:cubicBezTo>
                  <a:cubicBezTo>
                    <a:pt x="0" y="649"/>
                    <a:pt x="167" y="949"/>
                    <a:pt x="434" y="1016"/>
                  </a:cubicBezTo>
                  <a:cubicBezTo>
                    <a:pt x="806" y="1119"/>
                    <a:pt x="1165" y="1235"/>
                    <a:pt x="1527" y="1348"/>
                  </a:cubicBezTo>
                  <a:lnTo>
                    <a:pt x="1527" y="1348"/>
                  </a:lnTo>
                  <a:cubicBezTo>
                    <a:pt x="1325" y="1716"/>
                    <a:pt x="1142" y="2088"/>
                    <a:pt x="901" y="2417"/>
                  </a:cubicBezTo>
                  <a:cubicBezTo>
                    <a:pt x="734" y="2650"/>
                    <a:pt x="834" y="3017"/>
                    <a:pt x="1067" y="3117"/>
                  </a:cubicBezTo>
                  <a:cubicBezTo>
                    <a:pt x="1159" y="3174"/>
                    <a:pt x="1254" y="3200"/>
                    <a:pt x="1346" y="3200"/>
                  </a:cubicBezTo>
                  <a:cubicBezTo>
                    <a:pt x="1524" y="3200"/>
                    <a:pt x="1692" y="3104"/>
                    <a:pt x="1801" y="2951"/>
                  </a:cubicBezTo>
                  <a:cubicBezTo>
                    <a:pt x="2168" y="2417"/>
                    <a:pt x="2402" y="1850"/>
                    <a:pt x="2769" y="1316"/>
                  </a:cubicBezTo>
                  <a:cubicBezTo>
                    <a:pt x="3002" y="1049"/>
                    <a:pt x="2769" y="649"/>
                    <a:pt x="2468" y="549"/>
                  </a:cubicBezTo>
                  <a:cubicBezTo>
                    <a:pt x="1868" y="382"/>
                    <a:pt x="1301" y="182"/>
                    <a:pt x="701" y="15"/>
                  </a:cubicBezTo>
                  <a:cubicBezTo>
                    <a:pt x="661" y="5"/>
                    <a:pt x="620" y="0"/>
                    <a:pt x="580"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9" name="Google Shape;8059;p35"/>
            <p:cNvSpPr/>
            <p:nvPr/>
          </p:nvSpPr>
          <p:spPr>
            <a:xfrm>
              <a:off x="1265669" y="1416006"/>
              <a:ext cx="2829467" cy="2551362"/>
            </a:xfrm>
            <a:custGeom>
              <a:avLst/>
              <a:gdLst/>
              <a:ahLst/>
              <a:cxnLst/>
              <a:rect l="l" t="t" r="r" b="b"/>
              <a:pathLst>
                <a:path w="79157" h="73084" extrusionOk="0">
                  <a:moveTo>
                    <a:pt x="43606" y="1"/>
                  </a:moveTo>
                  <a:cubicBezTo>
                    <a:pt x="42968" y="1"/>
                    <a:pt x="42320" y="18"/>
                    <a:pt x="41663" y="52"/>
                  </a:cubicBezTo>
                  <a:cubicBezTo>
                    <a:pt x="41048" y="30"/>
                    <a:pt x="40443" y="19"/>
                    <a:pt x="39848" y="19"/>
                  </a:cubicBezTo>
                  <a:cubicBezTo>
                    <a:pt x="29793" y="19"/>
                    <a:pt x="22523" y="3133"/>
                    <a:pt x="15878" y="6724"/>
                  </a:cubicBezTo>
                  <a:cubicBezTo>
                    <a:pt x="8139" y="10860"/>
                    <a:pt x="3069" y="18799"/>
                    <a:pt x="1435" y="27272"/>
                  </a:cubicBezTo>
                  <a:cubicBezTo>
                    <a:pt x="0" y="35011"/>
                    <a:pt x="934" y="44284"/>
                    <a:pt x="2702" y="51789"/>
                  </a:cubicBezTo>
                  <a:cubicBezTo>
                    <a:pt x="6251" y="66717"/>
                    <a:pt x="23161" y="73083"/>
                    <a:pt x="39525" y="73083"/>
                  </a:cubicBezTo>
                  <a:cubicBezTo>
                    <a:pt x="52232" y="73083"/>
                    <a:pt x="64610" y="69245"/>
                    <a:pt x="70150" y="62597"/>
                  </a:cubicBezTo>
                  <a:cubicBezTo>
                    <a:pt x="79157" y="51789"/>
                    <a:pt x="79157" y="24737"/>
                    <a:pt x="72319" y="14296"/>
                  </a:cubicBezTo>
                  <a:cubicBezTo>
                    <a:pt x="69849" y="10511"/>
                    <a:pt x="59605" y="1"/>
                    <a:pt x="43606"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8060" name="Google Shape;8060;p35"/>
            <p:cNvSpPr/>
            <p:nvPr/>
          </p:nvSpPr>
          <p:spPr>
            <a:xfrm>
              <a:off x="1265669" y="1640683"/>
              <a:ext cx="1114887" cy="2224954"/>
            </a:xfrm>
            <a:custGeom>
              <a:avLst/>
              <a:gdLst/>
              <a:ahLst/>
              <a:cxnLst/>
              <a:rect l="l" t="t" r="r" b="b"/>
              <a:pathLst>
                <a:path w="31190" h="63734" extrusionOk="0">
                  <a:moveTo>
                    <a:pt x="17648" y="1"/>
                  </a:moveTo>
                  <a:cubicBezTo>
                    <a:pt x="17172" y="1"/>
                    <a:pt x="16692" y="31"/>
                    <a:pt x="16212" y="87"/>
                  </a:cubicBezTo>
                  <a:cubicBezTo>
                    <a:pt x="16078" y="154"/>
                    <a:pt x="15978" y="221"/>
                    <a:pt x="15878" y="254"/>
                  </a:cubicBezTo>
                  <a:cubicBezTo>
                    <a:pt x="8139" y="4424"/>
                    <a:pt x="3069" y="12363"/>
                    <a:pt x="1468" y="20836"/>
                  </a:cubicBezTo>
                  <a:cubicBezTo>
                    <a:pt x="0" y="28575"/>
                    <a:pt x="934" y="37848"/>
                    <a:pt x="2702" y="45353"/>
                  </a:cubicBezTo>
                  <a:cubicBezTo>
                    <a:pt x="4904" y="54593"/>
                    <a:pt x="12242" y="60531"/>
                    <a:pt x="21349" y="63733"/>
                  </a:cubicBezTo>
                  <a:cubicBezTo>
                    <a:pt x="21416" y="63566"/>
                    <a:pt x="21449" y="63399"/>
                    <a:pt x="21482" y="63199"/>
                  </a:cubicBezTo>
                  <a:cubicBezTo>
                    <a:pt x="21749" y="61898"/>
                    <a:pt x="21549" y="60531"/>
                    <a:pt x="21249" y="59230"/>
                  </a:cubicBezTo>
                  <a:cubicBezTo>
                    <a:pt x="20582" y="56328"/>
                    <a:pt x="19381" y="53192"/>
                    <a:pt x="19948" y="50190"/>
                  </a:cubicBezTo>
                  <a:cubicBezTo>
                    <a:pt x="20949" y="45120"/>
                    <a:pt x="25952" y="43085"/>
                    <a:pt x="29121" y="39616"/>
                  </a:cubicBezTo>
                  <a:cubicBezTo>
                    <a:pt x="30389" y="38215"/>
                    <a:pt x="31189" y="36480"/>
                    <a:pt x="30756" y="34579"/>
                  </a:cubicBezTo>
                  <a:cubicBezTo>
                    <a:pt x="30222" y="32344"/>
                    <a:pt x="28587" y="31176"/>
                    <a:pt x="26519" y="30443"/>
                  </a:cubicBezTo>
                  <a:cubicBezTo>
                    <a:pt x="22383" y="28941"/>
                    <a:pt x="16746" y="27941"/>
                    <a:pt x="16045" y="22670"/>
                  </a:cubicBezTo>
                  <a:cubicBezTo>
                    <a:pt x="15345" y="17266"/>
                    <a:pt x="21382" y="13931"/>
                    <a:pt x="24284" y="10362"/>
                  </a:cubicBezTo>
                  <a:cubicBezTo>
                    <a:pt x="26419" y="7693"/>
                    <a:pt x="26052" y="4357"/>
                    <a:pt x="23484" y="2122"/>
                  </a:cubicBezTo>
                  <a:cubicBezTo>
                    <a:pt x="21721" y="577"/>
                    <a:pt x="19716" y="1"/>
                    <a:pt x="17648"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61" name="Google Shape;8061;p35"/>
            <p:cNvSpPr/>
            <p:nvPr/>
          </p:nvSpPr>
          <p:spPr>
            <a:xfrm>
              <a:off x="2583207" y="1515637"/>
              <a:ext cx="1488100" cy="1598180"/>
            </a:xfrm>
            <a:custGeom>
              <a:avLst/>
              <a:gdLst/>
              <a:ahLst/>
              <a:cxnLst/>
              <a:rect l="l" t="t" r="r" b="b"/>
              <a:pathLst>
                <a:path w="41631" h="45780" extrusionOk="0">
                  <a:moveTo>
                    <a:pt x="20682" y="0"/>
                  </a:moveTo>
                  <a:cubicBezTo>
                    <a:pt x="13110" y="767"/>
                    <a:pt x="4904" y="4270"/>
                    <a:pt x="1802" y="11508"/>
                  </a:cubicBezTo>
                  <a:cubicBezTo>
                    <a:pt x="1102" y="13143"/>
                    <a:pt x="1" y="15645"/>
                    <a:pt x="668" y="17446"/>
                  </a:cubicBezTo>
                  <a:cubicBezTo>
                    <a:pt x="930" y="18137"/>
                    <a:pt x="1486" y="18368"/>
                    <a:pt x="2151" y="18368"/>
                  </a:cubicBezTo>
                  <a:cubicBezTo>
                    <a:pt x="3349" y="18368"/>
                    <a:pt x="4902" y="17618"/>
                    <a:pt x="5738" y="17446"/>
                  </a:cubicBezTo>
                  <a:cubicBezTo>
                    <a:pt x="6133" y="17370"/>
                    <a:pt x="6542" y="17333"/>
                    <a:pt x="6954" y="17333"/>
                  </a:cubicBezTo>
                  <a:cubicBezTo>
                    <a:pt x="10170" y="17333"/>
                    <a:pt x="13626" y="19584"/>
                    <a:pt x="12443" y="23250"/>
                  </a:cubicBezTo>
                  <a:cubicBezTo>
                    <a:pt x="11576" y="25985"/>
                    <a:pt x="9474" y="27920"/>
                    <a:pt x="7940" y="30289"/>
                  </a:cubicBezTo>
                  <a:cubicBezTo>
                    <a:pt x="6606" y="32423"/>
                    <a:pt x="6239" y="35025"/>
                    <a:pt x="8274" y="36927"/>
                  </a:cubicBezTo>
                  <a:cubicBezTo>
                    <a:pt x="9222" y="37808"/>
                    <a:pt x="10451" y="38126"/>
                    <a:pt x="11778" y="38126"/>
                  </a:cubicBezTo>
                  <a:cubicBezTo>
                    <a:pt x="14370" y="38126"/>
                    <a:pt x="17341" y="36911"/>
                    <a:pt x="19348" y="36293"/>
                  </a:cubicBezTo>
                  <a:cubicBezTo>
                    <a:pt x="21788" y="35537"/>
                    <a:pt x="24730" y="34558"/>
                    <a:pt x="27516" y="34558"/>
                  </a:cubicBezTo>
                  <a:cubicBezTo>
                    <a:pt x="29034" y="34558"/>
                    <a:pt x="30506" y="34849"/>
                    <a:pt x="31824" y="35626"/>
                  </a:cubicBezTo>
                  <a:cubicBezTo>
                    <a:pt x="34426" y="37193"/>
                    <a:pt x="34792" y="39528"/>
                    <a:pt x="35426" y="42330"/>
                  </a:cubicBezTo>
                  <a:cubicBezTo>
                    <a:pt x="35760" y="43865"/>
                    <a:pt x="36394" y="45399"/>
                    <a:pt x="38128" y="45700"/>
                  </a:cubicBezTo>
                  <a:cubicBezTo>
                    <a:pt x="38372" y="45748"/>
                    <a:pt x="38634" y="45779"/>
                    <a:pt x="38901" y="45779"/>
                  </a:cubicBezTo>
                  <a:cubicBezTo>
                    <a:pt x="38999" y="45779"/>
                    <a:pt x="39097" y="45775"/>
                    <a:pt x="39196" y="45766"/>
                  </a:cubicBezTo>
                  <a:cubicBezTo>
                    <a:pt x="41631" y="33558"/>
                    <a:pt x="40130" y="18614"/>
                    <a:pt x="35460" y="11442"/>
                  </a:cubicBezTo>
                  <a:cubicBezTo>
                    <a:pt x="33792" y="8907"/>
                    <a:pt x="28688" y="3369"/>
                    <a:pt x="20682"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62" name="Google Shape;8062;p35"/>
            <p:cNvSpPr/>
            <p:nvPr/>
          </p:nvSpPr>
          <p:spPr>
            <a:xfrm>
              <a:off x="2428215" y="3168598"/>
              <a:ext cx="1158996" cy="798287"/>
            </a:xfrm>
            <a:custGeom>
              <a:avLst/>
              <a:gdLst/>
              <a:ahLst/>
              <a:cxnLst/>
              <a:rect l="l" t="t" r="r" b="b"/>
              <a:pathLst>
                <a:path w="32424" h="22867" extrusionOk="0">
                  <a:moveTo>
                    <a:pt x="24342" y="1"/>
                  </a:moveTo>
                  <a:cubicBezTo>
                    <a:pt x="23133" y="1"/>
                    <a:pt x="21933" y="219"/>
                    <a:pt x="20882" y="651"/>
                  </a:cubicBezTo>
                  <a:cubicBezTo>
                    <a:pt x="19281" y="1318"/>
                    <a:pt x="17847" y="2486"/>
                    <a:pt x="17146" y="4054"/>
                  </a:cubicBezTo>
                  <a:cubicBezTo>
                    <a:pt x="16646" y="5188"/>
                    <a:pt x="16412" y="6422"/>
                    <a:pt x="15845" y="7523"/>
                  </a:cubicBezTo>
                  <a:cubicBezTo>
                    <a:pt x="15227" y="8775"/>
                    <a:pt x="14189" y="9258"/>
                    <a:pt x="13059" y="9258"/>
                  </a:cubicBezTo>
                  <a:cubicBezTo>
                    <a:pt x="11871" y="9258"/>
                    <a:pt x="10583" y="8725"/>
                    <a:pt x="9574" y="7990"/>
                  </a:cubicBezTo>
                  <a:cubicBezTo>
                    <a:pt x="8100" y="6930"/>
                    <a:pt x="6482" y="5187"/>
                    <a:pt x="4832" y="5187"/>
                  </a:cubicBezTo>
                  <a:cubicBezTo>
                    <a:pt x="4092" y="5187"/>
                    <a:pt x="3346" y="5537"/>
                    <a:pt x="2602" y="6455"/>
                  </a:cubicBezTo>
                  <a:cubicBezTo>
                    <a:pt x="1" y="9658"/>
                    <a:pt x="2769" y="12493"/>
                    <a:pt x="3603" y="15729"/>
                  </a:cubicBezTo>
                  <a:cubicBezTo>
                    <a:pt x="4237" y="18264"/>
                    <a:pt x="3770" y="20499"/>
                    <a:pt x="2969" y="22734"/>
                  </a:cubicBezTo>
                  <a:cubicBezTo>
                    <a:pt x="4324" y="22823"/>
                    <a:pt x="5683" y="22867"/>
                    <a:pt x="7039" y="22867"/>
                  </a:cubicBezTo>
                  <a:cubicBezTo>
                    <a:pt x="15834" y="22867"/>
                    <a:pt x="24489" y="21020"/>
                    <a:pt x="30789" y="17697"/>
                  </a:cubicBezTo>
                  <a:cubicBezTo>
                    <a:pt x="31523" y="15462"/>
                    <a:pt x="31990" y="13160"/>
                    <a:pt x="32157" y="10892"/>
                  </a:cubicBezTo>
                  <a:cubicBezTo>
                    <a:pt x="32424" y="7289"/>
                    <a:pt x="32023" y="2686"/>
                    <a:pt x="28354" y="885"/>
                  </a:cubicBezTo>
                  <a:cubicBezTo>
                    <a:pt x="27154" y="294"/>
                    <a:pt x="25743" y="1"/>
                    <a:pt x="24342"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63" name="Google Shape;8063;p35"/>
            <p:cNvSpPr/>
            <p:nvPr/>
          </p:nvSpPr>
          <p:spPr>
            <a:xfrm>
              <a:off x="1484359" y="2842928"/>
              <a:ext cx="270196" cy="174864"/>
            </a:xfrm>
            <a:custGeom>
              <a:avLst/>
              <a:gdLst/>
              <a:ahLst/>
              <a:cxnLst/>
              <a:rect l="l" t="t" r="r" b="b"/>
              <a:pathLst>
                <a:path w="7559" h="5009" extrusionOk="0">
                  <a:moveTo>
                    <a:pt x="3625" y="0"/>
                  </a:moveTo>
                  <a:cubicBezTo>
                    <a:pt x="3592" y="0"/>
                    <a:pt x="3558" y="2"/>
                    <a:pt x="3523" y="6"/>
                  </a:cubicBezTo>
                  <a:cubicBezTo>
                    <a:pt x="2288" y="207"/>
                    <a:pt x="2655" y="2041"/>
                    <a:pt x="2622" y="2842"/>
                  </a:cubicBezTo>
                  <a:cubicBezTo>
                    <a:pt x="2188" y="2375"/>
                    <a:pt x="1588" y="1741"/>
                    <a:pt x="954" y="1674"/>
                  </a:cubicBezTo>
                  <a:cubicBezTo>
                    <a:pt x="913" y="1671"/>
                    <a:pt x="874" y="1669"/>
                    <a:pt x="836" y="1669"/>
                  </a:cubicBezTo>
                  <a:cubicBezTo>
                    <a:pt x="138" y="1669"/>
                    <a:pt x="0" y="2242"/>
                    <a:pt x="254" y="2875"/>
                  </a:cubicBezTo>
                  <a:cubicBezTo>
                    <a:pt x="620" y="3776"/>
                    <a:pt x="1554" y="4309"/>
                    <a:pt x="2288" y="4877"/>
                  </a:cubicBezTo>
                  <a:cubicBezTo>
                    <a:pt x="2656" y="4954"/>
                    <a:pt x="3416" y="5009"/>
                    <a:pt x="4107" y="5009"/>
                  </a:cubicBezTo>
                  <a:cubicBezTo>
                    <a:pt x="4607" y="5009"/>
                    <a:pt x="5072" y="4980"/>
                    <a:pt x="5324" y="4910"/>
                  </a:cubicBezTo>
                  <a:cubicBezTo>
                    <a:pt x="6391" y="3809"/>
                    <a:pt x="6958" y="3476"/>
                    <a:pt x="7259" y="2875"/>
                  </a:cubicBezTo>
                  <a:cubicBezTo>
                    <a:pt x="7559" y="2175"/>
                    <a:pt x="7492" y="1341"/>
                    <a:pt x="6591" y="1307"/>
                  </a:cubicBezTo>
                  <a:cubicBezTo>
                    <a:pt x="6561" y="1305"/>
                    <a:pt x="6531" y="1303"/>
                    <a:pt x="6500" y="1303"/>
                  </a:cubicBezTo>
                  <a:cubicBezTo>
                    <a:pt x="5762" y="1303"/>
                    <a:pt x="5006" y="2062"/>
                    <a:pt x="4590" y="2575"/>
                  </a:cubicBezTo>
                  <a:cubicBezTo>
                    <a:pt x="4590" y="1897"/>
                    <a:pt x="4621" y="0"/>
                    <a:pt x="3625"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4" name="Google Shape;8064;p35"/>
            <p:cNvSpPr/>
            <p:nvPr/>
          </p:nvSpPr>
          <p:spPr>
            <a:xfrm>
              <a:off x="2624242" y="3650037"/>
              <a:ext cx="198671" cy="128574"/>
            </a:xfrm>
            <a:custGeom>
              <a:avLst/>
              <a:gdLst/>
              <a:ahLst/>
              <a:cxnLst/>
              <a:rect l="l" t="t" r="r" b="b"/>
              <a:pathLst>
                <a:path w="5558" h="3683" extrusionOk="0">
                  <a:moveTo>
                    <a:pt x="2665" y="0"/>
                  </a:moveTo>
                  <a:cubicBezTo>
                    <a:pt x="2641" y="0"/>
                    <a:pt x="2615" y="2"/>
                    <a:pt x="2589" y="5"/>
                  </a:cubicBezTo>
                  <a:cubicBezTo>
                    <a:pt x="1688" y="139"/>
                    <a:pt x="1955" y="1473"/>
                    <a:pt x="1922" y="2073"/>
                  </a:cubicBezTo>
                  <a:cubicBezTo>
                    <a:pt x="1588" y="1740"/>
                    <a:pt x="1155" y="1273"/>
                    <a:pt x="688" y="1239"/>
                  </a:cubicBezTo>
                  <a:cubicBezTo>
                    <a:pt x="649" y="1235"/>
                    <a:pt x="612" y="1233"/>
                    <a:pt x="577" y="1233"/>
                  </a:cubicBezTo>
                  <a:cubicBezTo>
                    <a:pt x="104" y="1233"/>
                    <a:pt x="1" y="1641"/>
                    <a:pt x="187" y="2107"/>
                  </a:cubicBezTo>
                  <a:cubicBezTo>
                    <a:pt x="454" y="2774"/>
                    <a:pt x="1155" y="3174"/>
                    <a:pt x="1688" y="3574"/>
                  </a:cubicBezTo>
                  <a:cubicBezTo>
                    <a:pt x="1969" y="3634"/>
                    <a:pt x="2549" y="3682"/>
                    <a:pt x="3062" y="3682"/>
                  </a:cubicBezTo>
                  <a:cubicBezTo>
                    <a:pt x="3404" y="3682"/>
                    <a:pt x="3716" y="3661"/>
                    <a:pt x="3890" y="3608"/>
                  </a:cubicBezTo>
                  <a:cubicBezTo>
                    <a:pt x="4657" y="2774"/>
                    <a:pt x="5091" y="2540"/>
                    <a:pt x="5324" y="2107"/>
                  </a:cubicBezTo>
                  <a:cubicBezTo>
                    <a:pt x="5558" y="1573"/>
                    <a:pt x="5491" y="973"/>
                    <a:pt x="4824" y="939"/>
                  </a:cubicBezTo>
                  <a:cubicBezTo>
                    <a:pt x="4808" y="938"/>
                    <a:pt x="4792" y="938"/>
                    <a:pt x="4776" y="938"/>
                  </a:cubicBezTo>
                  <a:cubicBezTo>
                    <a:pt x="4225" y="938"/>
                    <a:pt x="3680" y="1484"/>
                    <a:pt x="3356" y="1873"/>
                  </a:cubicBezTo>
                  <a:cubicBezTo>
                    <a:pt x="3356" y="1389"/>
                    <a:pt x="3387" y="0"/>
                    <a:pt x="266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65" name="Google Shape;8065;p35"/>
            <p:cNvSpPr/>
            <p:nvPr/>
          </p:nvSpPr>
          <p:spPr>
            <a:xfrm>
              <a:off x="3213290" y="3356589"/>
              <a:ext cx="198671" cy="128574"/>
            </a:xfrm>
            <a:custGeom>
              <a:avLst/>
              <a:gdLst/>
              <a:ahLst/>
              <a:cxnLst/>
              <a:rect l="l" t="t" r="r" b="b"/>
              <a:pathLst>
                <a:path w="5558" h="3683" extrusionOk="0">
                  <a:moveTo>
                    <a:pt x="2664" y="0"/>
                  </a:moveTo>
                  <a:cubicBezTo>
                    <a:pt x="2640" y="0"/>
                    <a:pt x="2615" y="2"/>
                    <a:pt x="2588" y="5"/>
                  </a:cubicBezTo>
                  <a:cubicBezTo>
                    <a:pt x="1688" y="139"/>
                    <a:pt x="1955" y="1506"/>
                    <a:pt x="1921" y="2073"/>
                  </a:cubicBezTo>
                  <a:cubicBezTo>
                    <a:pt x="1588" y="1740"/>
                    <a:pt x="1187" y="1273"/>
                    <a:pt x="687" y="1239"/>
                  </a:cubicBezTo>
                  <a:cubicBezTo>
                    <a:pt x="648" y="1235"/>
                    <a:pt x="611" y="1233"/>
                    <a:pt x="576" y="1233"/>
                  </a:cubicBezTo>
                  <a:cubicBezTo>
                    <a:pt x="103" y="1233"/>
                    <a:pt x="0" y="1641"/>
                    <a:pt x="187" y="2107"/>
                  </a:cubicBezTo>
                  <a:cubicBezTo>
                    <a:pt x="487" y="2774"/>
                    <a:pt x="1154" y="3174"/>
                    <a:pt x="1688" y="3574"/>
                  </a:cubicBezTo>
                  <a:cubicBezTo>
                    <a:pt x="1968" y="3634"/>
                    <a:pt x="2548" y="3682"/>
                    <a:pt x="3069" y="3682"/>
                  </a:cubicBezTo>
                  <a:cubicBezTo>
                    <a:pt x="3416" y="3682"/>
                    <a:pt x="3736" y="3661"/>
                    <a:pt x="3923" y="3608"/>
                  </a:cubicBezTo>
                  <a:cubicBezTo>
                    <a:pt x="4690" y="2774"/>
                    <a:pt x="5090" y="2540"/>
                    <a:pt x="5324" y="2107"/>
                  </a:cubicBezTo>
                  <a:cubicBezTo>
                    <a:pt x="5557" y="1573"/>
                    <a:pt x="5490" y="973"/>
                    <a:pt x="4857" y="939"/>
                  </a:cubicBezTo>
                  <a:cubicBezTo>
                    <a:pt x="4841" y="938"/>
                    <a:pt x="4825" y="938"/>
                    <a:pt x="4808" y="938"/>
                  </a:cubicBezTo>
                  <a:cubicBezTo>
                    <a:pt x="4226" y="938"/>
                    <a:pt x="3680" y="1516"/>
                    <a:pt x="3356" y="1873"/>
                  </a:cubicBezTo>
                  <a:cubicBezTo>
                    <a:pt x="3356" y="1389"/>
                    <a:pt x="3387" y="0"/>
                    <a:pt x="266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66" name="Google Shape;8066;p35"/>
            <p:cNvSpPr/>
            <p:nvPr/>
          </p:nvSpPr>
          <p:spPr>
            <a:xfrm>
              <a:off x="3766520" y="2550667"/>
              <a:ext cx="198671" cy="128085"/>
            </a:xfrm>
            <a:custGeom>
              <a:avLst/>
              <a:gdLst/>
              <a:ahLst/>
              <a:cxnLst/>
              <a:rect l="l" t="t" r="r" b="b"/>
              <a:pathLst>
                <a:path w="5558" h="3669" extrusionOk="0">
                  <a:moveTo>
                    <a:pt x="2667" y="1"/>
                  </a:moveTo>
                  <a:cubicBezTo>
                    <a:pt x="2642" y="1"/>
                    <a:pt x="2616" y="2"/>
                    <a:pt x="2589" y="6"/>
                  </a:cubicBezTo>
                  <a:cubicBezTo>
                    <a:pt x="1688" y="139"/>
                    <a:pt x="1955" y="1473"/>
                    <a:pt x="1922" y="2074"/>
                  </a:cubicBezTo>
                  <a:cubicBezTo>
                    <a:pt x="1588" y="1740"/>
                    <a:pt x="1188" y="1240"/>
                    <a:pt x="688" y="1207"/>
                  </a:cubicBezTo>
                  <a:cubicBezTo>
                    <a:pt x="651" y="1202"/>
                    <a:pt x="616" y="1200"/>
                    <a:pt x="583" y="1200"/>
                  </a:cubicBezTo>
                  <a:cubicBezTo>
                    <a:pt x="105" y="1200"/>
                    <a:pt x="0" y="1637"/>
                    <a:pt x="187" y="2074"/>
                  </a:cubicBezTo>
                  <a:cubicBezTo>
                    <a:pt x="454" y="2774"/>
                    <a:pt x="1155" y="3141"/>
                    <a:pt x="1688" y="3575"/>
                  </a:cubicBezTo>
                  <a:cubicBezTo>
                    <a:pt x="1960" y="3633"/>
                    <a:pt x="2513" y="3669"/>
                    <a:pt x="3014" y="3669"/>
                  </a:cubicBezTo>
                  <a:cubicBezTo>
                    <a:pt x="3375" y="3669"/>
                    <a:pt x="3708" y="3650"/>
                    <a:pt x="3890" y="3608"/>
                  </a:cubicBezTo>
                  <a:cubicBezTo>
                    <a:pt x="4691" y="2774"/>
                    <a:pt x="5091" y="2541"/>
                    <a:pt x="5324" y="2107"/>
                  </a:cubicBezTo>
                  <a:cubicBezTo>
                    <a:pt x="5558" y="1574"/>
                    <a:pt x="5491" y="973"/>
                    <a:pt x="4824" y="940"/>
                  </a:cubicBezTo>
                  <a:cubicBezTo>
                    <a:pt x="4808" y="939"/>
                    <a:pt x="4792" y="938"/>
                    <a:pt x="4776" y="938"/>
                  </a:cubicBezTo>
                  <a:cubicBezTo>
                    <a:pt x="4225" y="938"/>
                    <a:pt x="3680" y="1485"/>
                    <a:pt x="3356" y="1874"/>
                  </a:cubicBezTo>
                  <a:cubicBezTo>
                    <a:pt x="3356" y="1358"/>
                    <a:pt x="3388" y="1"/>
                    <a:pt x="2667"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7" name="Google Shape;8067;p35"/>
            <p:cNvSpPr/>
            <p:nvPr/>
          </p:nvSpPr>
          <p:spPr>
            <a:xfrm>
              <a:off x="3166749" y="2038406"/>
              <a:ext cx="198706" cy="128469"/>
            </a:xfrm>
            <a:custGeom>
              <a:avLst/>
              <a:gdLst/>
              <a:ahLst/>
              <a:cxnLst/>
              <a:rect l="l" t="t" r="r" b="b"/>
              <a:pathLst>
                <a:path w="5559" h="3680" extrusionOk="0">
                  <a:moveTo>
                    <a:pt x="2645" y="0"/>
                  </a:moveTo>
                  <a:cubicBezTo>
                    <a:pt x="2627" y="0"/>
                    <a:pt x="2608" y="1"/>
                    <a:pt x="2589" y="3"/>
                  </a:cubicBezTo>
                  <a:cubicBezTo>
                    <a:pt x="1689" y="136"/>
                    <a:pt x="1956" y="1504"/>
                    <a:pt x="1922" y="2071"/>
                  </a:cubicBezTo>
                  <a:cubicBezTo>
                    <a:pt x="1622" y="1771"/>
                    <a:pt x="1188" y="1270"/>
                    <a:pt x="721" y="1237"/>
                  </a:cubicBezTo>
                  <a:cubicBezTo>
                    <a:pt x="683" y="1232"/>
                    <a:pt x="646" y="1230"/>
                    <a:pt x="611" y="1230"/>
                  </a:cubicBezTo>
                  <a:cubicBezTo>
                    <a:pt x="105" y="1230"/>
                    <a:pt x="1" y="1667"/>
                    <a:pt x="188" y="2104"/>
                  </a:cubicBezTo>
                  <a:cubicBezTo>
                    <a:pt x="488" y="2771"/>
                    <a:pt x="1155" y="3172"/>
                    <a:pt x="1722" y="3572"/>
                  </a:cubicBezTo>
                  <a:cubicBezTo>
                    <a:pt x="1982" y="3632"/>
                    <a:pt x="2567" y="3680"/>
                    <a:pt x="3086" y="3680"/>
                  </a:cubicBezTo>
                  <a:cubicBezTo>
                    <a:pt x="3433" y="3680"/>
                    <a:pt x="3750" y="3659"/>
                    <a:pt x="3924" y="3605"/>
                  </a:cubicBezTo>
                  <a:cubicBezTo>
                    <a:pt x="4691" y="2771"/>
                    <a:pt x="5125" y="2571"/>
                    <a:pt x="5325" y="2104"/>
                  </a:cubicBezTo>
                  <a:cubicBezTo>
                    <a:pt x="5558" y="1604"/>
                    <a:pt x="5492" y="970"/>
                    <a:pt x="4858" y="937"/>
                  </a:cubicBezTo>
                  <a:cubicBezTo>
                    <a:pt x="4843" y="936"/>
                    <a:pt x="4827" y="935"/>
                    <a:pt x="4812" y="935"/>
                  </a:cubicBezTo>
                  <a:cubicBezTo>
                    <a:pt x="4259" y="935"/>
                    <a:pt x="3682" y="1513"/>
                    <a:pt x="3390" y="1871"/>
                  </a:cubicBezTo>
                  <a:cubicBezTo>
                    <a:pt x="3390" y="1382"/>
                    <a:pt x="3422" y="0"/>
                    <a:pt x="2645"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8" name="Google Shape;8068;p35"/>
            <p:cNvSpPr/>
            <p:nvPr/>
          </p:nvSpPr>
          <p:spPr>
            <a:xfrm>
              <a:off x="3241886" y="1663339"/>
              <a:ext cx="198671" cy="128574"/>
            </a:xfrm>
            <a:custGeom>
              <a:avLst/>
              <a:gdLst/>
              <a:ahLst/>
              <a:cxnLst/>
              <a:rect l="l" t="t" r="r" b="b"/>
              <a:pathLst>
                <a:path w="5558" h="3683" extrusionOk="0">
                  <a:moveTo>
                    <a:pt x="2665" y="1"/>
                  </a:moveTo>
                  <a:cubicBezTo>
                    <a:pt x="2641" y="1"/>
                    <a:pt x="2615" y="2"/>
                    <a:pt x="2589" y="6"/>
                  </a:cubicBezTo>
                  <a:cubicBezTo>
                    <a:pt x="1688" y="139"/>
                    <a:pt x="1955" y="1507"/>
                    <a:pt x="1922" y="2074"/>
                  </a:cubicBezTo>
                  <a:cubicBezTo>
                    <a:pt x="1588" y="1740"/>
                    <a:pt x="1155" y="1273"/>
                    <a:pt x="688" y="1240"/>
                  </a:cubicBezTo>
                  <a:cubicBezTo>
                    <a:pt x="649" y="1235"/>
                    <a:pt x="612" y="1233"/>
                    <a:pt x="577" y="1233"/>
                  </a:cubicBezTo>
                  <a:cubicBezTo>
                    <a:pt x="104" y="1233"/>
                    <a:pt x="1" y="1641"/>
                    <a:pt x="187" y="2107"/>
                  </a:cubicBezTo>
                  <a:cubicBezTo>
                    <a:pt x="454" y="2774"/>
                    <a:pt x="1155" y="3174"/>
                    <a:pt x="1688" y="3575"/>
                  </a:cubicBezTo>
                  <a:cubicBezTo>
                    <a:pt x="1949" y="3635"/>
                    <a:pt x="2533" y="3683"/>
                    <a:pt x="3053" y="3683"/>
                  </a:cubicBezTo>
                  <a:cubicBezTo>
                    <a:pt x="3399" y="3683"/>
                    <a:pt x="3716" y="3662"/>
                    <a:pt x="3890" y="3608"/>
                  </a:cubicBezTo>
                  <a:cubicBezTo>
                    <a:pt x="4690" y="2774"/>
                    <a:pt x="5091" y="2541"/>
                    <a:pt x="5324" y="2107"/>
                  </a:cubicBezTo>
                  <a:cubicBezTo>
                    <a:pt x="5558" y="1573"/>
                    <a:pt x="5491" y="973"/>
                    <a:pt x="4824" y="940"/>
                  </a:cubicBezTo>
                  <a:cubicBezTo>
                    <a:pt x="4809" y="939"/>
                    <a:pt x="4794" y="938"/>
                    <a:pt x="4778" y="938"/>
                  </a:cubicBezTo>
                  <a:cubicBezTo>
                    <a:pt x="4227" y="938"/>
                    <a:pt x="3681" y="1516"/>
                    <a:pt x="3356" y="1874"/>
                  </a:cubicBezTo>
                  <a:cubicBezTo>
                    <a:pt x="3356" y="1390"/>
                    <a:pt x="3387" y="1"/>
                    <a:pt x="2665"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9" name="Google Shape;8069;p35"/>
            <p:cNvSpPr/>
            <p:nvPr/>
          </p:nvSpPr>
          <p:spPr>
            <a:xfrm>
              <a:off x="1643211" y="1882221"/>
              <a:ext cx="309301" cy="199825"/>
            </a:xfrm>
            <a:custGeom>
              <a:avLst/>
              <a:gdLst/>
              <a:ahLst/>
              <a:cxnLst/>
              <a:rect l="l" t="t" r="r" b="b"/>
              <a:pathLst>
                <a:path w="8653" h="5724" extrusionOk="0">
                  <a:moveTo>
                    <a:pt x="4155" y="1"/>
                  </a:moveTo>
                  <a:cubicBezTo>
                    <a:pt x="4121" y="1"/>
                    <a:pt x="4085" y="3"/>
                    <a:pt x="4049" y="7"/>
                  </a:cubicBezTo>
                  <a:cubicBezTo>
                    <a:pt x="2648" y="207"/>
                    <a:pt x="3048" y="2308"/>
                    <a:pt x="3015" y="3209"/>
                  </a:cubicBezTo>
                  <a:cubicBezTo>
                    <a:pt x="2514" y="2709"/>
                    <a:pt x="1847" y="1975"/>
                    <a:pt x="1113" y="1908"/>
                  </a:cubicBezTo>
                  <a:cubicBezTo>
                    <a:pt x="1053" y="1902"/>
                    <a:pt x="996" y="1899"/>
                    <a:pt x="942" y="1899"/>
                  </a:cubicBezTo>
                  <a:cubicBezTo>
                    <a:pt x="156" y="1899"/>
                    <a:pt x="1" y="2558"/>
                    <a:pt x="313" y="3276"/>
                  </a:cubicBezTo>
                  <a:cubicBezTo>
                    <a:pt x="746" y="4310"/>
                    <a:pt x="1780" y="4910"/>
                    <a:pt x="2648" y="5577"/>
                  </a:cubicBezTo>
                  <a:cubicBezTo>
                    <a:pt x="3063" y="5656"/>
                    <a:pt x="3948" y="5724"/>
                    <a:pt x="4745" y="5724"/>
                  </a:cubicBezTo>
                  <a:cubicBezTo>
                    <a:pt x="5292" y="5724"/>
                    <a:pt x="5798" y="5692"/>
                    <a:pt x="6084" y="5611"/>
                  </a:cubicBezTo>
                  <a:cubicBezTo>
                    <a:pt x="7284" y="4310"/>
                    <a:pt x="7952" y="3976"/>
                    <a:pt x="8285" y="3276"/>
                  </a:cubicBezTo>
                  <a:cubicBezTo>
                    <a:pt x="8652" y="2475"/>
                    <a:pt x="8552" y="1508"/>
                    <a:pt x="7551" y="1474"/>
                  </a:cubicBezTo>
                  <a:cubicBezTo>
                    <a:pt x="7519" y="1472"/>
                    <a:pt x="7488" y="1471"/>
                    <a:pt x="7456" y="1471"/>
                  </a:cubicBezTo>
                  <a:cubicBezTo>
                    <a:pt x="6588" y="1471"/>
                    <a:pt x="5732" y="2330"/>
                    <a:pt x="5250" y="2909"/>
                  </a:cubicBezTo>
                  <a:cubicBezTo>
                    <a:pt x="5250" y="2131"/>
                    <a:pt x="5313" y="1"/>
                    <a:pt x="4155"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70" name="Google Shape;8070;p35"/>
            <p:cNvSpPr/>
            <p:nvPr/>
          </p:nvSpPr>
          <p:spPr>
            <a:xfrm>
              <a:off x="2044739" y="2930377"/>
              <a:ext cx="154561" cy="100157"/>
            </a:xfrm>
            <a:custGeom>
              <a:avLst/>
              <a:gdLst/>
              <a:ahLst/>
              <a:cxnLst/>
              <a:rect l="l" t="t" r="r" b="b"/>
              <a:pathLst>
                <a:path w="4324" h="2869" extrusionOk="0">
                  <a:moveTo>
                    <a:pt x="2072" y="0"/>
                  </a:moveTo>
                  <a:cubicBezTo>
                    <a:pt x="2056" y="0"/>
                    <a:pt x="2039" y="1"/>
                    <a:pt x="2022" y="3"/>
                  </a:cubicBezTo>
                  <a:cubicBezTo>
                    <a:pt x="1322" y="103"/>
                    <a:pt x="1522" y="1171"/>
                    <a:pt x="1489" y="1604"/>
                  </a:cubicBezTo>
                  <a:cubicBezTo>
                    <a:pt x="1222" y="1371"/>
                    <a:pt x="922" y="1004"/>
                    <a:pt x="521" y="971"/>
                  </a:cubicBezTo>
                  <a:cubicBezTo>
                    <a:pt x="487" y="965"/>
                    <a:pt x="454" y="963"/>
                    <a:pt x="423" y="963"/>
                  </a:cubicBezTo>
                  <a:cubicBezTo>
                    <a:pt x="73" y="963"/>
                    <a:pt x="1" y="1300"/>
                    <a:pt x="154" y="1638"/>
                  </a:cubicBezTo>
                  <a:cubicBezTo>
                    <a:pt x="354" y="2171"/>
                    <a:pt x="888" y="2472"/>
                    <a:pt x="1322" y="2805"/>
                  </a:cubicBezTo>
                  <a:cubicBezTo>
                    <a:pt x="1505" y="2842"/>
                    <a:pt x="1899" y="2868"/>
                    <a:pt x="2272" y="2868"/>
                  </a:cubicBezTo>
                  <a:cubicBezTo>
                    <a:pt x="2579" y="2868"/>
                    <a:pt x="2872" y="2850"/>
                    <a:pt x="3023" y="2805"/>
                  </a:cubicBezTo>
                  <a:cubicBezTo>
                    <a:pt x="3623" y="2171"/>
                    <a:pt x="3957" y="2005"/>
                    <a:pt x="4124" y="1638"/>
                  </a:cubicBezTo>
                  <a:cubicBezTo>
                    <a:pt x="4324" y="1237"/>
                    <a:pt x="4257" y="770"/>
                    <a:pt x="3757" y="737"/>
                  </a:cubicBezTo>
                  <a:cubicBezTo>
                    <a:pt x="3742" y="736"/>
                    <a:pt x="3727" y="735"/>
                    <a:pt x="3712" y="735"/>
                  </a:cubicBezTo>
                  <a:cubicBezTo>
                    <a:pt x="3292" y="735"/>
                    <a:pt x="2848" y="1181"/>
                    <a:pt x="2623" y="1471"/>
                  </a:cubicBezTo>
                  <a:cubicBezTo>
                    <a:pt x="2623" y="1082"/>
                    <a:pt x="2623" y="0"/>
                    <a:pt x="2072"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1" name="Google Shape;8071;p35"/>
            <p:cNvSpPr/>
            <p:nvPr/>
          </p:nvSpPr>
          <p:spPr>
            <a:xfrm>
              <a:off x="1679779" y="3445081"/>
              <a:ext cx="153489" cy="100157"/>
            </a:xfrm>
            <a:custGeom>
              <a:avLst/>
              <a:gdLst/>
              <a:ahLst/>
              <a:cxnLst/>
              <a:rect l="l" t="t" r="r" b="b"/>
              <a:pathLst>
                <a:path w="4294" h="2869" extrusionOk="0">
                  <a:moveTo>
                    <a:pt x="2044" y="0"/>
                  </a:moveTo>
                  <a:cubicBezTo>
                    <a:pt x="2027" y="0"/>
                    <a:pt x="2010" y="1"/>
                    <a:pt x="1992" y="3"/>
                  </a:cubicBezTo>
                  <a:cubicBezTo>
                    <a:pt x="1291" y="103"/>
                    <a:pt x="1491" y="1171"/>
                    <a:pt x="1458" y="1604"/>
                  </a:cubicBezTo>
                  <a:cubicBezTo>
                    <a:pt x="1224" y="1371"/>
                    <a:pt x="891" y="1004"/>
                    <a:pt x="524" y="970"/>
                  </a:cubicBezTo>
                  <a:cubicBezTo>
                    <a:pt x="489" y="965"/>
                    <a:pt x="457" y="963"/>
                    <a:pt x="426" y="963"/>
                  </a:cubicBezTo>
                  <a:cubicBezTo>
                    <a:pt x="76" y="963"/>
                    <a:pt x="1" y="1300"/>
                    <a:pt x="124" y="1638"/>
                  </a:cubicBezTo>
                  <a:cubicBezTo>
                    <a:pt x="357" y="2171"/>
                    <a:pt x="891" y="2472"/>
                    <a:pt x="1291" y="2805"/>
                  </a:cubicBezTo>
                  <a:cubicBezTo>
                    <a:pt x="1492" y="2842"/>
                    <a:pt x="1895" y="2868"/>
                    <a:pt x="2272" y="2868"/>
                  </a:cubicBezTo>
                  <a:cubicBezTo>
                    <a:pt x="2582" y="2868"/>
                    <a:pt x="2875" y="2850"/>
                    <a:pt x="3026" y="2805"/>
                  </a:cubicBezTo>
                  <a:cubicBezTo>
                    <a:pt x="3626" y="2171"/>
                    <a:pt x="3960" y="2005"/>
                    <a:pt x="4127" y="1638"/>
                  </a:cubicBezTo>
                  <a:cubicBezTo>
                    <a:pt x="4293" y="1237"/>
                    <a:pt x="4260" y="770"/>
                    <a:pt x="3760" y="737"/>
                  </a:cubicBezTo>
                  <a:cubicBezTo>
                    <a:pt x="3744" y="736"/>
                    <a:pt x="3728" y="735"/>
                    <a:pt x="3712" y="735"/>
                  </a:cubicBezTo>
                  <a:cubicBezTo>
                    <a:pt x="3263" y="735"/>
                    <a:pt x="2850" y="1181"/>
                    <a:pt x="2592" y="1471"/>
                  </a:cubicBezTo>
                  <a:cubicBezTo>
                    <a:pt x="2592" y="1082"/>
                    <a:pt x="2624" y="0"/>
                    <a:pt x="204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2" name="Google Shape;8072;p35"/>
            <p:cNvSpPr/>
            <p:nvPr/>
          </p:nvSpPr>
          <p:spPr>
            <a:xfrm>
              <a:off x="3018907" y="3724531"/>
              <a:ext cx="154561" cy="100087"/>
            </a:xfrm>
            <a:custGeom>
              <a:avLst/>
              <a:gdLst/>
              <a:ahLst/>
              <a:cxnLst/>
              <a:rect l="l" t="t" r="r" b="b"/>
              <a:pathLst>
                <a:path w="4324" h="2867" extrusionOk="0">
                  <a:moveTo>
                    <a:pt x="2076" y="1"/>
                  </a:moveTo>
                  <a:cubicBezTo>
                    <a:pt x="2059" y="1"/>
                    <a:pt x="2041" y="2"/>
                    <a:pt x="2022" y="4"/>
                  </a:cubicBezTo>
                  <a:cubicBezTo>
                    <a:pt x="1322" y="104"/>
                    <a:pt x="1522" y="1171"/>
                    <a:pt x="1488" y="1605"/>
                  </a:cubicBezTo>
                  <a:cubicBezTo>
                    <a:pt x="1255" y="1371"/>
                    <a:pt x="921" y="971"/>
                    <a:pt x="554" y="971"/>
                  </a:cubicBezTo>
                  <a:cubicBezTo>
                    <a:pt x="517" y="966"/>
                    <a:pt x="482" y="963"/>
                    <a:pt x="449" y="963"/>
                  </a:cubicBezTo>
                  <a:cubicBezTo>
                    <a:pt x="73" y="963"/>
                    <a:pt x="1" y="1301"/>
                    <a:pt x="154" y="1638"/>
                  </a:cubicBezTo>
                  <a:cubicBezTo>
                    <a:pt x="388" y="2172"/>
                    <a:pt x="888" y="2472"/>
                    <a:pt x="1322" y="2772"/>
                  </a:cubicBezTo>
                  <a:cubicBezTo>
                    <a:pt x="1535" y="2831"/>
                    <a:pt x="1962" y="2866"/>
                    <a:pt x="2355" y="2866"/>
                  </a:cubicBezTo>
                  <a:cubicBezTo>
                    <a:pt x="2638" y="2866"/>
                    <a:pt x="2903" y="2848"/>
                    <a:pt x="3056" y="2806"/>
                  </a:cubicBezTo>
                  <a:cubicBezTo>
                    <a:pt x="3657" y="2172"/>
                    <a:pt x="3957" y="1972"/>
                    <a:pt x="4157" y="1638"/>
                  </a:cubicBezTo>
                  <a:cubicBezTo>
                    <a:pt x="4324" y="1238"/>
                    <a:pt x="4257" y="771"/>
                    <a:pt x="3757" y="738"/>
                  </a:cubicBezTo>
                  <a:cubicBezTo>
                    <a:pt x="3742" y="737"/>
                    <a:pt x="3727" y="736"/>
                    <a:pt x="3712" y="736"/>
                  </a:cubicBezTo>
                  <a:cubicBezTo>
                    <a:pt x="3291" y="736"/>
                    <a:pt x="2848" y="1182"/>
                    <a:pt x="2623" y="1472"/>
                  </a:cubicBezTo>
                  <a:cubicBezTo>
                    <a:pt x="2623" y="1051"/>
                    <a:pt x="2654" y="1"/>
                    <a:pt x="2076"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73" name="Google Shape;8073;p35"/>
            <p:cNvSpPr/>
            <p:nvPr/>
          </p:nvSpPr>
          <p:spPr>
            <a:xfrm>
              <a:off x="2897480" y="3462396"/>
              <a:ext cx="243817" cy="157444"/>
            </a:xfrm>
            <a:custGeom>
              <a:avLst/>
              <a:gdLst/>
              <a:ahLst/>
              <a:cxnLst/>
              <a:rect l="l" t="t" r="r" b="b"/>
              <a:pathLst>
                <a:path w="6821" h="4510" extrusionOk="0">
                  <a:moveTo>
                    <a:pt x="3287" y="0"/>
                  </a:moveTo>
                  <a:cubicBezTo>
                    <a:pt x="3254" y="0"/>
                    <a:pt x="3220" y="3"/>
                    <a:pt x="3184" y="7"/>
                  </a:cubicBezTo>
                  <a:cubicBezTo>
                    <a:pt x="2083" y="174"/>
                    <a:pt x="2384" y="1809"/>
                    <a:pt x="2350" y="2543"/>
                  </a:cubicBezTo>
                  <a:cubicBezTo>
                    <a:pt x="1950" y="2142"/>
                    <a:pt x="1450" y="1542"/>
                    <a:pt x="849" y="1509"/>
                  </a:cubicBezTo>
                  <a:cubicBezTo>
                    <a:pt x="795" y="1501"/>
                    <a:pt x="743" y="1497"/>
                    <a:pt x="695" y="1497"/>
                  </a:cubicBezTo>
                  <a:cubicBezTo>
                    <a:pt x="125" y="1497"/>
                    <a:pt x="0" y="2022"/>
                    <a:pt x="215" y="2576"/>
                  </a:cubicBezTo>
                  <a:cubicBezTo>
                    <a:pt x="582" y="3410"/>
                    <a:pt x="1416" y="3877"/>
                    <a:pt x="2083" y="4377"/>
                  </a:cubicBezTo>
                  <a:cubicBezTo>
                    <a:pt x="2393" y="4455"/>
                    <a:pt x="3072" y="4510"/>
                    <a:pt x="3693" y="4510"/>
                  </a:cubicBezTo>
                  <a:cubicBezTo>
                    <a:pt x="4142" y="4510"/>
                    <a:pt x="4561" y="4481"/>
                    <a:pt x="4785" y="4411"/>
                  </a:cubicBezTo>
                  <a:cubicBezTo>
                    <a:pt x="5753" y="3377"/>
                    <a:pt x="6253" y="3110"/>
                    <a:pt x="6520" y="2576"/>
                  </a:cubicBezTo>
                  <a:cubicBezTo>
                    <a:pt x="6820" y="1942"/>
                    <a:pt x="6720" y="1175"/>
                    <a:pt x="5953" y="1142"/>
                  </a:cubicBezTo>
                  <a:cubicBezTo>
                    <a:pt x="5936" y="1141"/>
                    <a:pt x="5919" y="1140"/>
                    <a:pt x="5902" y="1140"/>
                  </a:cubicBezTo>
                  <a:cubicBezTo>
                    <a:pt x="5187" y="1140"/>
                    <a:pt x="4509" y="1820"/>
                    <a:pt x="4118" y="2276"/>
                  </a:cubicBezTo>
                  <a:cubicBezTo>
                    <a:pt x="4118" y="1697"/>
                    <a:pt x="4180" y="0"/>
                    <a:pt x="3287"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4" name="Google Shape;8074;p35"/>
            <p:cNvSpPr/>
            <p:nvPr/>
          </p:nvSpPr>
          <p:spPr>
            <a:xfrm>
              <a:off x="1443788" y="2471527"/>
              <a:ext cx="242816" cy="157339"/>
            </a:xfrm>
            <a:custGeom>
              <a:avLst/>
              <a:gdLst/>
              <a:ahLst/>
              <a:cxnLst/>
              <a:rect l="l" t="t" r="r" b="b"/>
              <a:pathLst>
                <a:path w="6793" h="4507" extrusionOk="0">
                  <a:moveTo>
                    <a:pt x="3236" y="0"/>
                  </a:moveTo>
                  <a:cubicBezTo>
                    <a:pt x="3211" y="0"/>
                    <a:pt x="3184" y="2"/>
                    <a:pt x="3156" y="4"/>
                  </a:cubicBezTo>
                  <a:cubicBezTo>
                    <a:pt x="2056" y="171"/>
                    <a:pt x="2389" y="1839"/>
                    <a:pt x="2356" y="2540"/>
                  </a:cubicBezTo>
                  <a:cubicBezTo>
                    <a:pt x="1956" y="2139"/>
                    <a:pt x="1455" y="1539"/>
                    <a:pt x="855" y="1506"/>
                  </a:cubicBezTo>
                  <a:cubicBezTo>
                    <a:pt x="815" y="1502"/>
                    <a:pt x="777" y="1500"/>
                    <a:pt x="740" y="1500"/>
                  </a:cubicBezTo>
                  <a:cubicBezTo>
                    <a:pt x="137" y="1500"/>
                    <a:pt x="1" y="2007"/>
                    <a:pt x="221" y="2573"/>
                  </a:cubicBezTo>
                  <a:cubicBezTo>
                    <a:pt x="588" y="3407"/>
                    <a:pt x="1389" y="3874"/>
                    <a:pt x="2056" y="4374"/>
                  </a:cubicBezTo>
                  <a:cubicBezTo>
                    <a:pt x="2384" y="4452"/>
                    <a:pt x="3061" y="4507"/>
                    <a:pt x="3682" y="4507"/>
                  </a:cubicBezTo>
                  <a:cubicBezTo>
                    <a:pt x="4132" y="4507"/>
                    <a:pt x="4553" y="4478"/>
                    <a:pt x="4791" y="4408"/>
                  </a:cubicBezTo>
                  <a:cubicBezTo>
                    <a:pt x="5725" y="3407"/>
                    <a:pt x="6259" y="3107"/>
                    <a:pt x="6526" y="2573"/>
                  </a:cubicBezTo>
                  <a:cubicBezTo>
                    <a:pt x="6792" y="1939"/>
                    <a:pt x="6726" y="1205"/>
                    <a:pt x="5925" y="1139"/>
                  </a:cubicBezTo>
                  <a:cubicBezTo>
                    <a:pt x="5910" y="1138"/>
                    <a:pt x="5894" y="1138"/>
                    <a:pt x="5879" y="1138"/>
                  </a:cubicBezTo>
                  <a:cubicBezTo>
                    <a:pt x="5194" y="1138"/>
                    <a:pt x="4515" y="1849"/>
                    <a:pt x="4124" y="2306"/>
                  </a:cubicBezTo>
                  <a:cubicBezTo>
                    <a:pt x="4124" y="1690"/>
                    <a:pt x="4155" y="0"/>
                    <a:pt x="3236"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5" name="Google Shape;8075;p35"/>
            <p:cNvSpPr/>
            <p:nvPr/>
          </p:nvSpPr>
          <p:spPr>
            <a:xfrm>
              <a:off x="3638016" y="2101103"/>
              <a:ext cx="243709" cy="157444"/>
            </a:xfrm>
            <a:custGeom>
              <a:avLst/>
              <a:gdLst/>
              <a:ahLst/>
              <a:cxnLst/>
              <a:rect l="l" t="t" r="r" b="b"/>
              <a:pathLst>
                <a:path w="6818" h="4510" extrusionOk="0">
                  <a:moveTo>
                    <a:pt x="3285" y="1"/>
                  </a:moveTo>
                  <a:cubicBezTo>
                    <a:pt x="3252" y="1"/>
                    <a:pt x="3218" y="3"/>
                    <a:pt x="3182" y="8"/>
                  </a:cubicBezTo>
                  <a:cubicBezTo>
                    <a:pt x="2081" y="175"/>
                    <a:pt x="2415" y="1809"/>
                    <a:pt x="2348" y="2543"/>
                  </a:cubicBezTo>
                  <a:cubicBezTo>
                    <a:pt x="1948" y="2143"/>
                    <a:pt x="1447" y="1542"/>
                    <a:pt x="847" y="1509"/>
                  </a:cubicBezTo>
                  <a:cubicBezTo>
                    <a:pt x="792" y="1501"/>
                    <a:pt x="741" y="1497"/>
                    <a:pt x="693" y="1497"/>
                  </a:cubicBezTo>
                  <a:cubicBezTo>
                    <a:pt x="123" y="1497"/>
                    <a:pt x="0" y="2023"/>
                    <a:pt x="247" y="2576"/>
                  </a:cubicBezTo>
                  <a:cubicBezTo>
                    <a:pt x="580" y="3410"/>
                    <a:pt x="1414" y="3877"/>
                    <a:pt x="2081" y="4378"/>
                  </a:cubicBezTo>
                  <a:cubicBezTo>
                    <a:pt x="2410" y="4455"/>
                    <a:pt x="3086" y="4510"/>
                    <a:pt x="3707" y="4510"/>
                  </a:cubicBezTo>
                  <a:cubicBezTo>
                    <a:pt x="4157" y="4510"/>
                    <a:pt x="4578" y="4481"/>
                    <a:pt x="4816" y="4411"/>
                  </a:cubicBezTo>
                  <a:cubicBezTo>
                    <a:pt x="5750" y="3377"/>
                    <a:pt x="6251" y="3110"/>
                    <a:pt x="6551" y="2576"/>
                  </a:cubicBezTo>
                  <a:cubicBezTo>
                    <a:pt x="6818" y="1943"/>
                    <a:pt x="6718" y="1175"/>
                    <a:pt x="5951" y="1142"/>
                  </a:cubicBezTo>
                  <a:cubicBezTo>
                    <a:pt x="5934" y="1141"/>
                    <a:pt x="5917" y="1141"/>
                    <a:pt x="5900" y="1141"/>
                  </a:cubicBezTo>
                  <a:cubicBezTo>
                    <a:pt x="5185" y="1141"/>
                    <a:pt x="4507" y="1820"/>
                    <a:pt x="4116" y="2276"/>
                  </a:cubicBezTo>
                  <a:cubicBezTo>
                    <a:pt x="4116" y="1697"/>
                    <a:pt x="4178" y="1"/>
                    <a:pt x="3285"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6" name="Google Shape;8076;p35"/>
            <p:cNvSpPr/>
            <p:nvPr/>
          </p:nvSpPr>
          <p:spPr>
            <a:xfrm>
              <a:off x="3145052" y="2506367"/>
              <a:ext cx="153632" cy="99354"/>
            </a:xfrm>
            <a:custGeom>
              <a:avLst/>
              <a:gdLst/>
              <a:ahLst/>
              <a:cxnLst/>
              <a:rect l="l" t="t" r="r" b="b"/>
              <a:pathLst>
                <a:path w="4298" h="2846" extrusionOk="0">
                  <a:moveTo>
                    <a:pt x="2072" y="1"/>
                  </a:moveTo>
                  <a:cubicBezTo>
                    <a:pt x="2048" y="1"/>
                    <a:pt x="2022" y="3"/>
                    <a:pt x="1996" y="7"/>
                  </a:cubicBezTo>
                  <a:cubicBezTo>
                    <a:pt x="1295" y="107"/>
                    <a:pt x="1495" y="1141"/>
                    <a:pt x="1462" y="1608"/>
                  </a:cubicBezTo>
                  <a:cubicBezTo>
                    <a:pt x="1228" y="1341"/>
                    <a:pt x="895" y="975"/>
                    <a:pt x="528" y="941"/>
                  </a:cubicBezTo>
                  <a:cubicBezTo>
                    <a:pt x="508" y="940"/>
                    <a:pt x="488" y="939"/>
                    <a:pt x="470" y="939"/>
                  </a:cubicBezTo>
                  <a:cubicBezTo>
                    <a:pt x="86" y="939"/>
                    <a:pt x="0" y="1260"/>
                    <a:pt x="128" y="1642"/>
                  </a:cubicBezTo>
                  <a:cubicBezTo>
                    <a:pt x="361" y="2142"/>
                    <a:pt x="895" y="2442"/>
                    <a:pt x="1295" y="2776"/>
                  </a:cubicBezTo>
                  <a:cubicBezTo>
                    <a:pt x="1522" y="2817"/>
                    <a:pt x="2004" y="2846"/>
                    <a:pt x="2417" y="2846"/>
                  </a:cubicBezTo>
                  <a:cubicBezTo>
                    <a:pt x="2673" y="2846"/>
                    <a:pt x="2902" y="2835"/>
                    <a:pt x="3030" y="2809"/>
                  </a:cubicBezTo>
                  <a:cubicBezTo>
                    <a:pt x="3630" y="2142"/>
                    <a:pt x="3964" y="1975"/>
                    <a:pt x="4130" y="1642"/>
                  </a:cubicBezTo>
                  <a:cubicBezTo>
                    <a:pt x="4297" y="1208"/>
                    <a:pt x="4264" y="741"/>
                    <a:pt x="3764" y="741"/>
                  </a:cubicBezTo>
                  <a:cubicBezTo>
                    <a:pt x="3746" y="740"/>
                    <a:pt x="3729" y="739"/>
                    <a:pt x="3712" y="739"/>
                  </a:cubicBezTo>
                  <a:cubicBezTo>
                    <a:pt x="3265" y="739"/>
                    <a:pt x="2853" y="1152"/>
                    <a:pt x="2596" y="1442"/>
                  </a:cubicBezTo>
                  <a:cubicBezTo>
                    <a:pt x="2596" y="1058"/>
                    <a:pt x="2627" y="1"/>
                    <a:pt x="2072"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7" name="Google Shape;8077;p35"/>
            <p:cNvSpPr/>
            <p:nvPr/>
          </p:nvSpPr>
          <p:spPr>
            <a:xfrm>
              <a:off x="2764936" y="1861380"/>
              <a:ext cx="154561" cy="100157"/>
            </a:xfrm>
            <a:custGeom>
              <a:avLst/>
              <a:gdLst/>
              <a:ahLst/>
              <a:cxnLst/>
              <a:rect l="l" t="t" r="r" b="b"/>
              <a:pathLst>
                <a:path w="4324" h="2869" extrusionOk="0">
                  <a:moveTo>
                    <a:pt x="2075" y="0"/>
                  </a:moveTo>
                  <a:cubicBezTo>
                    <a:pt x="2058" y="0"/>
                    <a:pt x="2040" y="1"/>
                    <a:pt x="2022" y="3"/>
                  </a:cubicBezTo>
                  <a:cubicBezTo>
                    <a:pt x="1322" y="103"/>
                    <a:pt x="1522" y="1171"/>
                    <a:pt x="1488" y="1604"/>
                  </a:cubicBezTo>
                  <a:cubicBezTo>
                    <a:pt x="1255" y="1371"/>
                    <a:pt x="921" y="1004"/>
                    <a:pt x="554" y="971"/>
                  </a:cubicBezTo>
                  <a:cubicBezTo>
                    <a:pt x="517" y="965"/>
                    <a:pt x="482" y="963"/>
                    <a:pt x="449" y="963"/>
                  </a:cubicBezTo>
                  <a:cubicBezTo>
                    <a:pt x="73" y="963"/>
                    <a:pt x="1" y="1300"/>
                    <a:pt x="154" y="1638"/>
                  </a:cubicBezTo>
                  <a:cubicBezTo>
                    <a:pt x="388" y="2172"/>
                    <a:pt x="921" y="2472"/>
                    <a:pt x="1322" y="2805"/>
                  </a:cubicBezTo>
                  <a:cubicBezTo>
                    <a:pt x="1523" y="2842"/>
                    <a:pt x="1925" y="2868"/>
                    <a:pt x="2302" y="2868"/>
                  </a:cubicBezTo>
                  <a:cubicBezTo>
                    <a:pt x="2612" y="2868"/>
                    <a:pt x="2906" y="2850"/>
                    <a:pt x="3056" y="2805"/>
                  </a:cubicBezTo>
                  <a:cubicBezTo>
                    <a:pt x="3657" y="2172"/>
                    <a:pt x="3990" y="2005"/>
                    <a:pt x="4157" y="1638"/>
                  </a:cubicBezTo>
                  <a:cubicBezTo>
                    <a:pt x="4324" y="1237"/>
                    <a:pt x="4290" y="770"/>
                    <a:pt x="3790" y="737"/>
                  </a:cubicBezTo>
                  <a:cubicBezTo>
                    <a:pt x="3774" y="736"/>
                    <a:pt x="3758" y="735"/>
                    <a:pt x="3742" y="735"/>
                  </a:cubicBezTo>
                  <a:cubicBezTo>
                    <a:pt x="3294" y="735"/>
                    <a:pt x="2880" y="1181"/>
                    <a:pt x="2622" y="1471"/>
                  </a:cubicBezTo>
                  <a:cubicBezTo>
                    <a:pt x="2622" y="1082"/>
                    <a:pt x="2654" y="0"/>
                    <a:pt x="2075"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8" name="Google Shape;8078;p35"/>
            <p:cNvSpPr/>
            <p:nvPr/>
          </p:nvSpPr>
          <p:spPr>
            <a:xfrm>
              <a:off x="2019395" y="2303264"/>
              <a:ext cx="545361" cy="140024"/>
            </a:xfrm>
            <a:custGeom>
              <a:avLst/>
              <a:gdLst/>
              <a:ahLst/>
              <a:cxnLst/>
              <a:rect l="l" t="t" r="r" b="b"/>
              <a:pathLst>
                <a:path w="15257" h="4011" extrusionOk="0">
                  <a:moveTo>
                    <a:pt x="5577" y="0"/>
                  </a:moveTo>
                  <a:cubicBezTo>
                    <a:pt x="5365" y="0"/>
                    <a:pt x="5151" y="134"/>
                    <a:pt x="5066" y="388"/>
                  </a:cubicBezTo>
                  <a:cubicBezTo>
                    <a:pt x="4766" y="1189"/>
                    <a:pt x="4433" y="2156"/>
                    <a:pt x="3732" y="2690"/>
                  </a:cubicBezTo>
                  <a:cubicBezTo>
                    <a:pt x="3474" y="2891"/>
                    <a:pt x="3217" y="2976"/>
                    <a:pt x="2970" y="2976"/>
                  </a:cubicBezTo>
                  <a:cubicBezTo>
                    <a:pt x="2195" y="2976"/>
                    <a:pt x="1509" y="2146"/>
                    <a:pt x="1130" y="1489"/>
                  </a:cubicBezTo>
                  <a:cubicBezTo>
                    <a:pt x="1026" y="1301"/>
                    <a:pt x="867" y="1225"/>
                    <a:pt x="707" y="1225"/>
                  </a:cubicBezTo>
                  <a:cubicBezTo>
                    <a:pt x="355" y="1225"/>
                    <a:pt x="0" y="1599"/>
                    <a:pt x="230" y="1989"/>
                  </a:cubicBezTo>
                  <a:cubicBezTo>
                    <a:pt x="802" y="3030"/>
                    <a:pt x="1801" y="4011"/>
                    <a:pt x="2974" y="4011"/>
                  </a:cubicBezTo>
                  <a:cubicBezTo>
                    <a:pt x="3304" y="4011"/>
                    <a:pt x="3647" y="3933"/>
                    <a:pt x="3999" y="3757"/>
                  </a:cubicBezTo>
                  <a:cubicBezTo>
                    <a:pt x="4742" y="3364"/>
                    <a:pt x="5213" y="2641"/>
                    <a:pt x="5571" y="1871"/>
                  </a:cubicBezTo>
                  <a:lnTo>
                    <a:pt x="5571" y="1871"/>
                  </a:lnTo>
                  <a:cubicBezTo>
                    <a:pt x="6115" y="2904"/>
                    <a:pt x="6950" y="3790"/>
                    <a:pt x="8202" y="3790"/>
                  </a:cubicBezTo>
                  <a:cubicBezTo>
                    <a:pt x="9359" y="3790"/>
                    <a:pt x="10098" y="2954"/>
                    <a:pt x="10574" y="1992"/>
                  </a:cubicBezTo>
                  <a:lnTo>
                    <a:pt x="10574" y="1992"/>
                  </a:lnTo>
                  <a:cubicBezTo>
                    <a:pt x="11085" y="2754"/>
                    <a:pt x="11867" y="3367"/>
                    <a:pt x="12738" y="3590"/>
                  </a:cubicBezTo>
                  <a:cubicBezTo>
                    <a:pt x="12918" y="3632"/>
                    <a:pt x="13101" y="3655"/>
                    <a:pt x="13283" y="3655"/>
                  </a:cubicBezTo>
                  <a:cubicBezTo>
                    <a:pt x="13676" y="3655"/>
                    <a:pt x="14064" y="3551"/>
                    <a:pt x="14406" y="3323"/>
                  </a:cubicBezTo>
                  <a:cubicBezTo>
                    <a:pt x="15007" y="2856"/>
                    <a:pt x="15174" y="2089"/>
                    <a:pt x="15240" y="1389"/>
                  </a:cubicBezTo>
                  <a:cubicBezTo>
                    <a:pt x="15257" y="1043"/>
                    <a:pt x="15013" y="876"/>
                    <a:pt x="14754" y="876"/>
                  </a:cubicBezTo>
                  <a:cubicBezTo>
                    <a:pt x="14488" y="876"/>
                    <a:pt x="14207" y="1051"/>
                    <a:pt x="14173" y="1389"/>
                  </a:cubicBezTo>
                  <a:cubicBezTo>
                    <a:pt x="14146" y="2078"/>
                    <a:pt x="13846" y="2599"/>
                    <a:pt x="13271" y="2599"/>
                  </a:cubicBezTo>
                  <a:cubicBezTo>
                    <a:pt x="13123" y="2599"/>
                    <a:pt x="12956" y="2565"/>
                    <a:pt x="12772" y="2489"/>
                  </a:cubicBezTo>
                  <a:cubicBezTo>
                    <a:pt x="11938" y="2156"/>
                    <a:pt x="11237" y="1389"/>
                    <a:pt x="11037" y="521"/>
                  </a:cubicBezTo>
                  <a:cubicBezTo>
                    <a:pt x="10972" y="276"/>
                    <a:pt x="10761" y="159"/>
                    <a:pt x="10548" y="159"/>
                  </a:cubicBezTo>
                  <a:cubicBezTo>
                    <a:pt x="10328" y="159"/>
                    <a:pt x="10104" y="284"/>
                    <a:pt x="10037" y="521"/>
                  </a:cubicBezTo>
                  <a:cubicBezTo>
                    <a:pt x="9770" y="1355"/>
                    <a:pt x="9303" y="2756"/>
                    <a:pt x="8202" y="2756"/>
                  </a:cubicBezTo>
                  <a:cubicBezTo>
                    <a:pt x="6968" y="2756"/>
                    <a:pt x="6367" y="1355"/>
                    <a:pt x="6067" y="388"/>
                  </a:cubicBezTo>
                  <a:cubicBezTo>
                    <a:pt x="5985" y="125"/>
                    <a:pt x="5782" y="0"/>
                    <a:pt x="557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79" name="Google Shape;8079;p35"/>
            <p:cNvSpPr/>
            <p:nvPr/>
          </p:nvSpPr>
          <p:spPr>
            <a:xfrm>
              <a:off x="2270971" y="1537909"/>
              <a:ext cx="545397" cy="139151"/>
            </a:xfrm>
            <a:custGeom>
              <a:avLst/>
              <a:gdLst/>
              <a:ahLst/>
              <a:cxnLst/>
              <a:rect l="l" t="t" r="r" b="b"/>
              <a:pathLst>
                <a:path w="15258" h="3986" extrusionOk="0">
                  <a:moveTo>
                    <a:pt x="5578" y="0"/>
                  </a:moveTo>
                  <a:cubicBezTo>
                    <a:pt x="5366" y="0"/>
                    <a:pt x="5152" y="125"/>
                    <a:pt x="5067" y="363"/>
                  </a:cubicBezTo>
                  <a:cubicBezTo>
                    <a:pt x="4766" y="1163"/>
                    <a:pt x="4433" y="2131"/>
                    <a:pt x="3732" y="2665"/>
                  </a:cubicBezTo>
                  <a:cubicBezTo>
                    <a:pt x="3474" y="2866"/>
                    <a:pt x="3218" y="2951"/>
                    <a:pt x="2970" y="2951"/>
                  </a:cubicBezTo>
                  <a:cubicBezTo>
                    <a:pt x="2196" y="2951"/>
                    <a:pt x="1510" y="2121"/>
                    <a:pt x="1131" y="1464"/>
                  </a:cubicBezTo>
                  <a:cubicBezTo>
                    <a:pt x="1027" y="1276"/>
                    <a:pt x="867" y="1199"/>
                    <a:pt x="708" y="1199"/>
                  </a:cubicBezTo>
                  <a:cubicBezTo>
                    <a:pt x="355" y="1199"/>
                    <a:pt x="0" y="1574"/>
                    <a:pt x="230" y="1964"/>
                  </a:cubicBezTo>
                  <a:cubicBezTo>
                    <a:pt x="803" y="3005"/>
                    <a:pt x="1802" y="3986"/>
                    <a:pt x="2974" y="3986"/>
                  </a:cubicBezTo>
                  <a:cubicBezTo>
                    <a:pt x="3304" y="3986"/>
                    <a:pt x="3648" y="3908"/>
                    <a:pt x="3999" y="3732"/>
                  </a:cubicBezTo>
                  <a:cubicBezTo>
                    <a:pt x="4744" y="3360"/>
                    <a:pt x="5215" y="2629"/>
                    <a:pt x="5574" y="1849"/>
                  </a:cubicBezTo>
                  <a:lnTo>
                    <a:pt x="5574" y="1849"/>
                  </a:lnTo>
                  <a:cubicBezTo>
                    <a:pt x="6117" y="2881"/>
                    <a:pt x="6951" y="3765"/>
                    <a:pt x="8202" y="3765"/>
                  </a:cubicBezTo>
                  <a:cubicBezTo>
                    <a:pt x="9360" y="3765"/>
                    <a:pt x="10099" y="2929"/>
                    <a:pt x="10574" y="1967"/>
                  </a:cubicBezTo>
                  <a:lnTo>
                    <a:pt x="10574" y="1967"/>
                  </a:lnTo>
                  <a:cubicBezTo>
                    <a:pt x="11085" y="2729"/>
                    <a:pt x="11867" y="3342"/>
                    <a:pt x="12739" y="3565"/>
                  </a:cubicBezTo>
                  <a:cubicBezTo>
                    <a:pt x="12918" y="3607"/>
                    <a:pt x="13101" y="3630"/>
                    <a:pt x="13283" y="3630"/>
                  </a:cubicBezTo>
                  <a:cubicBezTo>
                    <a:pt x="13676" y="3630"/>
                    <a:pt x="14065" y="3526"/>
                    <a:pt x="14407" y="3298"/>
                  </a:cubicBezTo>
                  <a:cubicBezTo>
                    <a:pt x="15007" y="2831"/>
                    <a:pt x="15174" y="2064"/>
                    <a:pt x="15241" y="1364"/>
                  </a:cubicBezTo>
                  <a:cubicBezTo>
                    <a:pt x="15257" y="1030"/>
                    <a:pt x="15007" y="863"/>
                    <a:pt x="14744" y="863"/>
                  </a:cubicBezTo>
                  <a:cubicBezTo>
                    <a:pt x="14482" y="863"/>
                    <a:pt x="14207" y="1030"/>
                    <a:pt x="14173" y="1364"/>
                  </a:cubicBezTo>
                  <a:cubicBezTo>
                    <a:pt x="14147" y="2053"/>
                    <a:pt x="13846" y="2574"/>
                    <a:pt x="13271" y="2574"/>
                  </a:cubicBezTo>
                  <a:cubicBezTo>
                    <a:pt x="13123" y="2574"/>
                    <a:pt x="12957" y="2540"/>
                    <a:pt x="12772" y="2464"/>
                  </a:cubicBezTo>
                  <a:cubicBezTo>
                    <a:pt x="11938" y="2164"/>
                    <a:pt x="11238" y="1364"/>
                    <a:pt x="11038" y="496"/>
                  </a:cubicBezTo>
                  <a:cubicBezTo>
                    <a:pt x="10972" y="250"/>
                    <a:pt x="10762" y="133"/>
                    <a:pt x="10548" y="133"/>
                  </a:cubicBezTo>
                  <a:cubicBezTo>
                    <a:pt x="10328" y="133"/>
                    <a:pt x="10105" y="259"/>
                    <a:pt x="10037" y="496"/>
                  </a:cubicBezTo>
                  <a:cubicBezTo>
                    <a:pt x="9770" y="1364"/>
                    <a:pt x="9303" y="2731"/>
                    <a:pt x="8202" y="2731"/>
                  </a:cubicBezTo>
                  <a:cubicBezTo>
                    <a:pt x="6968" y="2731"/>
                    <a:pt x="6368" y="1330"/>
                    <a:pt x="6067" y="363"/>
                  </a:cubicBezTo>
                  <a:cubicBezTo>
                    <a:pt x="5985" y="117"/>
                    <a:pt x="5783" y="0"/>
                    <a:pt x="5578"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0" name="Google Shape;8080;p35"/>
            <p:cNvSpPr/>
            <p:nvPr/>
          </p:nvSpPr>
          <p:spPr>
            <a:xfrm>
              <a:off x="2492735" y="2978342"/>
              <a:ext cx="545397" cy="139745"/>
            </a:xfrm>
            <a:custGeom>
              <a:avLst/>
              <a:gdLst/>
              <a:ahLst/>
              <a:cxnLst/>
              <a:rect l="l" t="t" r="r" b="b"/>
              <a:pathLst>
                <a:path w="15258" h="4003" extrusionOk="0">
                  <a:moveTo>
                    <a:pt x="5603" y="1"/>
                  </a:moveTo>
                  <a:cubicBezTo>
                    <a:pt x="5392" y="1"/>
                    <a:pt x="5169" y="126"/>
                    <a:pt x="5067" y="364"/>
                  </a:cubicBezTo>
                  <a:cubicBezTo>
                    <a:pt x="4767" y="1164"/>
                    <a:pt x="4467" y="2165"/>
                    <a:pt x="3766" y="2699"/>
                  </a:cubicBezTo>
                  <a:cubicBezTo>
                    <a:pt x="3511" y="2890"/>
                    <a:pt x="3256" y="2971"/>
                    <a:pt x="3009" y="2971"/>
                  </a:cubicBezTo>
                  <a:cubicBezTo>
                    <a:pt x="2221" y="2971"/>
                    <a:pt x="1512" y="2150"/>
                    <a:pt x="1131" y="1465"/>
                  </a:cubicBezTo>
                  <a:cubicBezTo>
                    <a:pt x="1028" y="1278"/>
                    <a:pt x="870" y="1201"/>
                    <a:pt x="711" y="1201"/>
                  </a:cubicBezTo>
                  <a:cubicBezTo>
                    <a:pt x="358" y="1201"/>
                    <a:pt x="0" y="1584"/>
                    <a:pt x="230" y="1998"/>
                  </a:cubicBezTo>
                  <a:cubicBezTo>
                    <a:pt x="834" y="3021"/>
                    <a:pt x="1849" y="4003"/>
                    <a:pt x="3018" y="4003"/>
                  </a:cubicBezTo>
                  <a:cubicBezTo>
                    <a:pt x="3336" y="4003"/>
                    <a:pt x="3665" y="3930"/>
                    <a:pt x="4000" y="3766"/>
                  </a:cubicBezTo>
                  <a:cubicBezTo>
                    <a:pt x="4755" y="3378"/>
                    <a:pt x="5231" y="2654"/>
                    <a:pt x="5582" y="1884"/>
                  </a:cubicBezTo>
                  <a:lnTo>
                    <a:pt x="5582" y="1884"/>
                  </a:lnTo>
                  <a:cubicBezTo>
                    <a:pt x="6120" y="2906"/>
                    <a:pt x="6944" y="3767"/>
                    <a:pt x="8185" y="3767"/>
                  </a:cubicBezTo>
                  <a:cubicBezTo>
                    <a:pt x="8202" y="3767"/>
                    <a:pt x="8219" y="3767"/>
                    <a:pt x="8236" y="3766"/>
                  </a:cubicBezTo>
                  <a:cubicBezTo>
                    <a:pt x="9397" y="3766"/>
                    <a:pt x="10121" y="2941"/>
                    <a:pt x="10586" y="1985"/>
                  </a:cubicBezTo>
                  <a:lnTo>
                    <a:pt x="10586" y="1985"/>
                  </a:lnTo>
                  <a:cubicBezTo>
                    <a:pt x="11105" y="2751"/>
                    <a:pt x="11884" y="3364"/>
                    <a:pt x="12739" y="3566"/>
                  </a:cubicBezTo>
                  <a:cubicBezTo>
                    <a:pt x="12933" y="3612"/>
                    <a:pt x="13135" y="3638"/>
                    <a:pt x="13335" y="3638"/>
                  </a:cubicBezTo>
                  <a:cubicBezTo>
                    <a:pt x="13720" y="3638"/>
                    <a:pt x="14100" y="3541"/>
                    <a:pt x="14407" y="3299"/>
                  </a:cubicBezTo>
                  <a:cubicBezTo>
                    <a:pt x="15008" y="2866"/>
                    <a:pt x="15208" y="2098"/>
                    <a:pt x="15241" y="1364"/>
                  </a:cubicBezTo>
                  <a:cubicBezTo>
                    <a:pt x="15258" y="1031"/>
                    <a:pt x="15008" y="864"/>
                    <a:pt x="14749" y="864"/>
                  </a:cubicBezTo>
                  <a:cubicBezTo>
                    <a:pt x="14491" y="864"/>
                    <a:pt x="14224" y="1031"/>
                    <a:pt x="14207" y="1364"/>
                  </a:cubicBezTo>
                  <a:cubicBezTo>
                    <a:pt x="14153" y="2087"/>
                    <a:pt x="13864" y="2595"/>
                    <a:pt x="13268" y="2595"/>
                  </a:cubicBezTo>
                  <a:cubicBezTo>
                    <a:pt x="13122" y="2595"/>
                    <a:pt x="12957" y="2565"/>
                    <a:pt x="12773" y="2499"/>
                  </a:cubicBezTo>
                  <a:cubicBezTo>
                    <a:pt x="11939" y="2165"/>
                    <a:pt x="11272" y="1398"/>
                    <a:pt x="11038" y="531"/>
                  </a:cubicBezTo>
                  <a:cubicBezTo>
                    <a:pt x="10989" y="268"/>
                    <a:pt x="10778" y="143"/>
                    <a:pt x="10561" y="143"/>
                  </a:cubicBezTo>
                  <a:cubicBezTo>
                    <a:pt x="10337" y="143"/>
                    <a:pt x="10105" y="276"/>
                    <a:pt x="10037" y="531"/>
                  </a:cubicBezTo>
                  <a:cubicBezTo>
                    <a:pt x="9804" y="1364"/>
                    <a:pt x="9303" y="2732"/>
                    <a:pt x="8236" y="2732"/>
                  </a:cubicBezTo>
                  <a:cubicBezTo>
                    <a:pt x="8222" y="2733"/>
                    <a:pt x="8207" y="2733"/>
                    <a:pt x="8193" y="2733"/>
                  </a:cubicBezTo>
                  <a:cubicBezTo>
                    <a:pt x="6988" y="2733"/>
                    <a:pt x="6398" y="1353"/>
                    <a:pt x="6068" y="364"/>
                  </a:cubicBezTo>
                  <a:cubicBezTo>
                    <a:pt x="6002" y="118"/>
                    <a:pt x="5808" y="1"/>
                    <a:pt x="5603"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1" name="Google Shape;8081;p35"/>
            <p:cNvSpPr/>
            <p:nvPr/>
          </p:nvSpPr>
          <p:spPr>
            <a:xfrm>
              <a:off x="2027724" y="3535287"/>
              <a:ext cx="387655" cy="140303"/>
            </a:xfrm>
            <a:custGeom>
              <a:avLst/>
              <a:gdLst/>
              <a:ahLst/>
              <a:cxnLst/>
              <a:rect l="l" t="t" r="r" b="b"/>
              <a:pathLst>
                <a:path w="10845" h="4019" extrusionOk="0">
                  <a:moveTo>
                    <a:pt x="5577" y="0"/>
                  </a:moveTo>
                  <a:cubicBezTo>
                    <a:pt x="5365" y="0"/>
                    <a:pt x="5152" y="134"/>
                    <a:pt x="5067" y="388"/>
                  </a:cubicBezTo>
                  <a:cubicBezTo>
                    <a:pt x="4767" y="1222"/>
                    <a:pt x="4433" y="2323"/>
                    <a:pt x="3599" y="2790"/>
                  </a:cubicBezTo>
                  <a:cubicBezTo>
                    <a:pt x="3382" y="2912"/>
                    <a:pt x="3170" y="2965"/>
                    <a:pt x="2966" y="2965"/>
                  </a:cubicBezTo>
                  <a:cubicBezTo>
                    <a:pt x="2171" y="2965"/>
                    <a:pt x="1503" y="2153"/>
                    <a:pt x="1131" y="1489"/>
                  </a:cubicBezTo>
                  <a:cubicBezTo>
                    <a:pt x="1027" y="1301"/>
                    <a:pt x="867" y="1224"/>
                    <a:pt x="708" y="1224"/>
                  </a:cubicBezTo>
                  <a:cubicBezTo>
                    <a:pt x="355" y="1224"/>
                    <a:pt x="1" y="1599"/>
                    <a:pt x="230" y="1989"/>
                  </a:cubicBezTo>
                  <a:cubicBezTo>
                    <a:pt x="787" y="2992"/>
                    <a:pt x="1810" y="4018"/>
                    <a:pt x="3006" y="4018"/>
                  </a:cubicBezTo>
                  <a:cubicBezTo>
                    <a:pt x="3242" y="4018"/>
                    <a:pt x="3485" y="3978"/>
                    <a:pt x="3733" y="3890"/>
                  </a:cubicBezTo>
                  <a:cubicBezTo>
                    <a:pt x="4632" y="3531"/>
                    <a:pt x="5168" y="2746"/>
                    <a:pt x="5565" y="1895"/>
                  </a:cubicBezTo>
                  <a:lnTo>
                    <a:pt x="5565" y="1895"/>
                  </a:lnTo>
                  <a:cubicBezTo>
                    <a:pt x="5972" y="2694"/>
                    <a:pt x="6558" y="3390"/>
                    <a:pt x="7469" y="3657"/>
                  </a:cubicBezTo>
                  <a:cubicBezTo>
                    <a:pt x="7709" y="3735"/>
                    <a:pt x="7942" y="3771"/>
                    <a:pt x="8166" y="3771"/>
                  </a:cubicBezTo>
                  <a:cubicBezTo>
                    <a:pt x="9278" y="3771"/>
                    <a:pt x="10166" y="2883"/>
                    <a:pt x="10637" y="1856"/>
                  </a:cubicBezTo>
                  <a:cubicBezTo>
                    <a:pt x="10845" y="1441"/>
                    <a:pt x="10480" y="1059"/>
                    <a:pt x="10135" y="1059"/>
                  </a:cubicBezTo>
                  <a:cubicBezTo>
                    <a:pt x="9981" y="1059"/>
                    <a:pt x="9830" y="1136"/>
                    <a:pt x="9737" y="1322"/>
                  </a:cubicBezTo>
                  <a:cubicBezTo>
                    <a:pt x="9436" y="2006"/>
                    <a:pt x="8910" y="2735"/>
                    <a:pt x="8160" y="2735"/>
                  </a:cubicBezTo>
                  <a:cubicBezTo>
                    <a:pt x="7996" y="2735"/>
                    <a:pt x="7821" y="2701"/>
                    <a:pt x="7635" y="2623"/>
                  </a:cubicBezTo>
                  <a:cubicBezTo>
                    <a:pt x="6735" y="2256"/>
                    <a:pt x="6334" y="1222"/>
                    <a:pt x="6068" y="388"/>
                  </a:cubicBezTo>
                  <a:cubicBezTo>
                    <a:pt x="5986" y="125"/>
                    <a:pt x="5782" y="0"/>
                    <a:pt x="557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2" name="Google Shape;8082;p35"/>
            <p:cNvSpPr/>
            <p:nvPr/>
          </p:nvSpPr>
          <p:spPr>
            <a:xfrm>
              <a:off x="3412034" y="2978342"/>
              <a:ext cx="388048" cy="139535"/>
            </a:xfrm>
            <a:custGeom>
              <a:avLst/>
              <a:gdLst/>
              <a:ahLst/>
              <a:cxnLst/>
              <a:rect l="l" t="t" r="r" b="b"/>
              <a:pathLst>
                <a:path w="10856" h="3997" extrusionOk="0">
                  <a:moveTo>
                    <a:pt x="5579" y="1"/>
                  </a:moveTo>
                  <a:cubicBezTo>
                    <a:pt x="5367" y="1"/>
                    <a:pt x="5152" y="126"/>
                    <a:pt x="5067" y="364"/>
                  </a:cubicBezTo>
                  <a:cubicBezTo>
                    <a:pt x="4767" y="1198"/>
                    <a:pt x="4434" y="2298"/>
                    <a:pt x="3600" y="2799"/>
                  </a:cubicBezTo>
                  <a:cubicBezTo>
                    <a:pt x="3391" y="2910"/>
                    <a:pt x="3188" y="2958"/>
                    <a:pt x="2992" y="2958"/>
                  </a:cubicBezTo>
                  <a:cubicBezTo>
                    <a:pt x="2185" y="2958"/>
                    <a:pt x="1507" y="2136"/>
                    <a:pt x="1131" y="1465"/>
                  </a:cubicBezTo>
                  <a:cubicBezTo>
                    <a:pt x="1028" y="1278"/>
                    <a:pt x="870" y="1201"/>
                    <a:pt x="711" y="1201"/>
                  </a:cubicBezTo>
                  <a:cubicBezTo>
                    <a:pt x="358" y="1201"/>
                    <a:pt x="1" y="1584"/>
                    <a:pt x="231" y="1998"/>
                  </a:cubicBezTo>
                  <a:cubicBezTo>
                    <a:pt x="814" y="2997"/>
                    <a:pt x="1812" y="3997"/>
                    <a:pt x="2996" y="3997"/>
                  </a:cubicBezTo>
                  <a:cubicBezTo>
                    <a:pt x="3235" y="3997"/>
                    <a:pt x="3481" y="3956"/>
                    <a:pt x="3733" y="3866"/>
                  </a:cubicBezTo>
                  <a:cubicBezTo>
                    <a:pt x="4651" y="3530"/>
                    <a:pt x="5193" y="2759"/>
                    <a:pt x="5582" y="1904"/>
                  </a:cubicBezTo>
                  <a:lnTo>
                    <a:pt x="5582" y="1904"/>
                  </a:lnTo>
                  <a:cubicBezTo>
                    <a:pt x="5996" y="2699"/>
                    <a:pt x="6587" y="3379"/>
                    <a:pt x="7469" y="3666"/>
                  </a:cubicBezTo>
                  <a:cubicBezTo>
                    <a:pt x="7710" y="3743"/>
                    <a:pt x="7943" y="3778"/>
                    <a:pt x="8167" y="3778"/>
                  </a:cubicBezTo>
                  <a:cubicBezTo>
                    <a:pt x="9304" y="3778"/>
                    <a:pt x="10198" y="2863"/>
                    <a:pt x="10671" y="1831"/>
                  </a:cubicBezTo>
                  <a:cubicBezTo>
                    <a:pt x="10856" y="1417"/>
                    <a:pt x="10484" y="1035"/>
                    <a:pt x="10148" y="1035"/>
                  </a:cubicBezTo>
                  <a:cubicBezTo>
                    <a:pt x="9997" y="1035"/>
                    <a:pt x="9854" y="1112"/>
                    <a:pt x="9771" y="1298"/>
                  </a:cubicBezTo>
                  <a:cubicBezTo>
                    <a:pt x="9442" y="1982"/>
                    <a:pt x="8912" y="2711"/>
                    <a:pt x="8161" y="2711"/>
                  </a:cubicBezTo>
                  <a:cubicBezTo>
                    <a:pt x="7996" y="2711"/>
                    <a:pt x="7822" y="2677"/>
                    <a:pt x="7636" y="2599"/>
                  </a:cubicBezTo>
                  <a:cubicBezTo>
                    <a:pt x="6735" y="2232"/>
                    <a:pt x="6335" y="1198"/>
                    <a:pt x="6068" y="364"/>
                  </a:cubicBezTo>
                  <a:cubicBezTo>
                    <a:pt x="5986" y="118"/>
                    <a:pt x="5783" y="1"/>
                    <a:pt x="5579"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3" name="Google Shape;8083;p35"/>
            <p:cNvSpPr/>
            <p:nvPr/>
          </p:nvSpPr>
          <p:spPr>
            <a:xfrm>
              <a:off x="1562570" y="2154413"/>
              <a:ext cx="113312" cy="101344"/>
            </a:xfrm>
            <a:custGeom>
              <a:avLst/>
              <a:gdLst/>
              <a:ahLst/>
              <a:cxnLst/>
              <a:rect l="l" t="t" r="r" b="b"/>
              <a:pathLst>
                <a:path w="3170" h="2903" extrusionOk="0">
                  <a:moveTo>
                    <a:pt x="2597" y="1"/>
                  </a:moveTo>
                  <a:cubicBezTo>
                    <a:pt x="2373" y="1"/>
                    <a:pt x="2157" y="130"/>
                    <a:pt x="2102" y="351"/>
                  </a:cubicBezTo>
                  <a:cubicBezTo>
                    <a:pt x="2068" y="451"/>
                    <a:pt x="2035" y="518"/>
                    <a:pt x="2035" y="585"/>
                  </a:cubicBezTo>
                  <a:cubicBezTo>
                    <a:pt x="2008" y="639"/>
                    <a:pt x="1958" y="716"/>
                    <a:pt x="1941" y="779"/>
                  </a:cubicBezTo>
                  <a:lnTo>
                    <a:pt x="1941" y="779"/>
                  </a:lnTo>
                  <a:cubicBezTo>
                    <a:pt x="1939" y="781"/>
                    <a:pt x="1937" y="783"/>
                    <a:pt x="1935" y="785"/>
                  </a:cubicBezTo>
                  <a:lnTo>
                    <a:pt x="1902" y="851"/>
                  </a:lnTo>
                  <a:cubicBezTo>
                    <a:pt x="1902" y="885"/>
                    <a:pt x="1902" y="918"/>
                    <a:pt x="1868" y="952"/>
                  </a:cubicBezTo>
                  <a:cubicBezTo>
                    <a:pt x="1835" y="1018"/>
                    <a:pt x="1802" y="1118"/>
                    <a:pt x="1768" y="1185"/>
                  </a:cubicBezTo>
                  <a:cubicBezTo>
                    <a:pt x="1739" y="1243"/>
                    <a:pt x="1710" y="1300"/>
                    <a:pt x="1681" y="1357"/>
                  </a:cubicBezTo>
                  <a:lnTo>
                    <a:pt x="1681" y="1357"/>
                  </a:lnTo>
                  <a:cubicBezTo>
                    <a:pt x="1447" y="1046"/>
                    <a:pt x="1204" y="742"/>
                    <a:pt x="1034" y="384"/>
                  </a:cubicBezTo>
                  <a:cubicBezTo>
                    <a:pt x="946" y="231"/>
                    <a:pt x="757" y="135"/>
                    <a:pt x="572" y="135"/>
                  </a:cubicBezTo>
                  <a:cubicBezTo>
                    <a:pt x="476" y="135"/>
                    <a:pt x="380" y="161"/>
                    <a:pt x="300" y="218"/>
                  </a:cubicBezTo>
                  <a:cubicBezTo>
                    <a:pt x="67" y="351"/>
                    <a:pt x="0" y="651"/>
                    <a:pt x="134" y="918"/>
                  </a:cubicBezTo>
                  <a:cubicBezTo>
                    <a:pt x="434" y="1552"/>
                    <a:pt x="968" y="2019"/>
                    <a:pt x="1268" y="2653"/>
                  </a:cubicBezTo>
                  <a:cubicBezTo>
                    <a:pt x="1351" y="2820"/>
                    <a:pt x="1535" y="2903"/>
                    <a:pt x="1718" y="2903"/>
                  </a:cubicBezTo>
                  <a:cubicBezTo>
                    <a:pt x="1902" y="2903"/>
                    <a:pt x="2085" y="2820"/>
                    <a:pt x="2168" y="2653"/>
                  </a:cubicBezTo>
                  <a:cubicBezTo>
                    <a:pt x="2502" y="1986"/>
                    <a:pt x="2902" y="1352"/>
                    <a:pt x="3102" y="651"/>
                  </a:cubicBezTo>
                  <a:cubicBezTo>
                    <a:pt x="3169" y="384"/>
                    <a:pt x="3002" y="51"/>
                    <a:pt x="2736" y="18"/>
                  </a:cubicBezTo>
                  <a:cubicBezTo>
                    <a:pt x="2690" y="6"/>
                    <a:pt x="2643" y="1"/>
                    <a:pt x="2597"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4" name="Google Shape;8084;p35"/>
            <p:cNvSpPr/>
            <p:nvPr/>
          </p:nvSpPr>
          <p:spPr>
            <a:xfrm>
              <a:off x="1787909" y="2617870"/>
              <a:ext cx="113312" cy="101379"/>
            </a:xfrm>
            <a:custGeom>
              <a:avLst/>
              <a:gdLst/>
              <a:ahLst/>
              <a:cxnLst/>
              <a:rect l="l" t="t" r="r" b="b"/>
              <a:pathLst>
                <a:path w="3170" h="2904" extrusionOk="0">
                  <a:moveTo>
                    <a:pt x="2597" y="1"/>
                  </a:moveTo>
                  <a:cubicBezTo>
                    <a:pt x="2373" y="1"/>
                    <a:pt x="2158" y="130"/>
                    <a:pt x="2102" y="351"/>
                  </a:cubicBezTo>
                  <a:cubicBezTo>
                    <a:pt x="2102" y="451"/>
                    <a:pt x="2069" y="518"/>
                    <a:pt x="2036" y="585"/>
                  </a:cubicBezTo>
                  <a:cubicBezTo>
                    <a:pt x="2002" y="685"/>
                    <a:pt x="1969" y="752"/>
                    <a:pt x="1935" y="818"/>
                  </a:cubicBezTo>
                  <a:cubicBezTo>
                    <a:pt x="1955" y="779"/>
                    <a:pt x="1963" y="763"/>
                    <a:pt x="1966" y="763"/>
                  </a:cubicBezTo>
                  <a:cubicBezTo>
                    <a:pt x="1969" y="763"/>
                    <a:pt x="1969" y="771"/>
                    <a:pt x="1969" y="785"/>
                  </a:cubicBezTo>
                  <a:lnTo>
                    <a:pt x="1935" y="852"/>
                  </a:lnTo>
                  <a:cubicBezTo>
                    <a:pt x="1935" y="885"/>
                    <a:pt x="1902" y="918"/>
                    <a:pt x="1902" y="952"/>
                  </a:cubicBezTo>
                  <a:cubicBezTo>
                    <a:pt x="1869" y="1052"/>
                    <a:pt x="1802" y="1118"/>
                    <a:pt x="1769" y="1185"/>
                  </a:cubicBezTo>
                  <a:cubicBezTo>
                    <a:pt x="1742" y="1239"/>
                    <a:pt x="1715" y="1292"/>
                    <a:pt x="1688" y="1344"/>
                  </a:cubicBezTo>
                  <a:lnTo>
                    <a:pt x="1688" y="1344"/>
                  </a:lnTo>
                  <a:cubicBezTo>
                    <a:pt x="1457" y="1038"/>
                    <a:pt x="1220" y="737"/>
                    <a:pt x="1035" y="385"/>
                  </a:cubicBezTo>
                  <a:cubicBezTo>
                    <a:pt x="947" y="231"/>
                    <a:pt x="772" y="135"/>
                    <a:pt x="597" y="135"/>
                  </a:cubicBezTo>
                  <a:cubicBezTo>
                    <a:pt x="506" y="135"/>
                    <a:pt x="414" y="161"/>
                    <a:pt x="334" y="218"/>
                  </a:cubicBezTo>
                  <a:cubicBezTo>
                    <a:pt x="67" y="385"/>
                    <a:pt x="1" y="651"/>
                    <a:pt x="134" y="918"/>
                  </a:cubicBezTo>
                  <a:cubicBezTo>
                    <a:pt x="468" y="1552"/>
                    <a:pt x="968" y="2019"/>
                    <a:pt x="1302" y="2653"/>
                  </a:cubicBezTo>
                  <a:cubicBezTo>
                    <a:pt x="1385" y="2820"/>
                    <a:pt x="1569" y="2903"/>
                    <a:pt x="1752" y="2903"/>
                  </a:cubicBezTo>
                  <a:cubicBezTo>
                    <a:pt x="1935" y="2903"/>
                    <a:pt x="2119" y="2820"/>
                    <a:pt x="2202" y="2653"/>
                  </a:cubicBezTo>
                  <a:cubicBezTo>
                    <a:pt x="2536" y="1986"/>
                    <a:pt x="2936" y="1352"/>
                    <a:pt x="3103" y="651"/>
                  </a:cubicBezTo>
                  <a:cubicBezTo>
                    <a:pt x="3170" y="385"/>
                    <a:pt x="3036" y="84"/>
                    <a:pt x="2736" y="18"/>
                  </a:cubicBezTo>
                  <a:cubicBezTo>
                    <a:pt x="2690" y="6"/>
                    <a:pt x="2643" y="1"/>
                    <a:pt x="2597"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5" name="Google Shape;8085;p35"/>
            <p:cNvSpPr/>
            <p:nvPr/>
          </p:nvSpPr>
          <p:spPr>
            <a:xfrm>
              <a:off x="3043464" y="1808984"/>
              <a:ext cx="113312" cy="102112"/>
            </a:xfrm>
            <a:custGeom>
              <a:avLst/>
              <a:gdLst/>
              <a:ahLst/>
              <a:cxnLst/>
              <a:rect l="l" t="t" r="r" b="b"/>
              <a:pathLst>
                <a:path w="3170" h="2925" extrusionOk="0">
                  <a:moveTo>
                    <a:pt x="2655" y="0"/>
                  </a:moveTo>
                  <a:cubicBezTo>
                    <a:pt x="2411" y="0"/>
                    <a:pt x="2162" y="132"/>
                    <a:pt x="2102" y="372"/>
                  </a:cubicBezTo>
                  <a:cubicBezTo>
                    <a:pt x="2102" y="472"/>
                    <a:pt x="2069" y="539"/>
                    <a:pt x="2036" y="606"/>
                  </a:cubicBezTo>
                  <a:cubicBezTo>
                    <a:pt x="2002" y="673"/>
                    <a:pt x="1969" y="773"/>
                    <a:pt x="1936" y="839"/>
                  </a:cubicBezTo>
                  <a:cubicBezTo>
                    <a:pt x="1955" y="800"/>
                    <a:pt x="1963" y="784"/>
                    <a:pt x="1967" y="784"/>
                  </a:cubicBezTo>
                  <a:cubicBezTo>
                    <a:pt x="1969" y="784"/>
                    <a:pt x="1969" y="792"/>
                    <a:pt x="1969" y="806"/>
                  </a:cubicBezTo>
                  <a:lnTo>
                    <a:pt x="1936" y="873"/>
                  </a:lnTo>
                  <a:cubicBezTo>
                    <a:pt x="1936" y="906"/>
                    <a:pt x="1902" y="939"/>
                    <a:pt x="1902" y="973"/>
                  </a:cubicBezTo>
                  <a:cubicBezTo>
                    <a:pt x="1869" y="1039"/>
                    <a:pt x="1802" y="1140"/>
                    <a:pt x="1769" y="1206"/>
                  </a:cubicBezTo>
                  <a:cubicBezTo>
                    <a:pt x="1741" y="1257"/>
                    <a:pt x="1713" y="1308"/>
                    <a:pt x="1685" y="1360"/>
                  </a:cubicBezTo>
                  <a:lnTo>
                    <a:pt x="1685" y="1360"/>
                  </a:lnTo>
                  <a:cubicBezTo>
                    <a:pt x="1455" y="1056"/>
                    <a:pt x="1219" y="756"/>
                    <a:pt x="1035" y="406"/>
                  </a:cubicBezTo>
                  <a:cubicBezTo>
                    <a:pt x="942" y="244"/>
                    <a:pt x="753" y="146"/>
                    <a:pt x="568" y="146"/>
                  </a:cubicBezTo>
                  <a:cubicBezTo>
                    <a:pt x="487" y="146"/>
                    <a:pt x="406" y="165"/>
                    <a:pt x="334" y="206"/>
                  </a:cubicBezTo>
                  <a:cubicBezTo>
                    <a:pt x="68" y="372"/>
                    <a:pt x="1" y="673"/>
                    <a:pt x="134" y="939"/>
                  </a:cubicBezTo>
                  <a:cubicBezTo>
                    <a:pt x="468" y="1540"/>
                    <a:pt x="968" y="2040"/>
                    <a:pt x="1302" y="2674"/>
                  </a:cubicBezTo>
                  <a:cubicBezTo>
                    <a:pt x="1385" y="2841"/>
                    <a:pt x="1569" y="2924"/>
                    <a:pt x="1752" y="2924"/>
                  </a:cubicBezTo>
                  <a:cubicBezTo>
                    <a:pt x="1936" y="2924"/>
                    <a:pt x="2119" y="2841"/>
                    <a:pt x="2202" y="2674"/>
                  </a:cubicBezTo>
                  <a:cubicBezTo>
                    <a:pt x="2536" y="2007"/>
                    <a:pt x="2936" y="1373"/>
                    <a:pt x="3103" y="673"/>
                  </a:cubicBezTo>
                  <a:cubicBezTo>
                    <a:pt x="3170" y="406"/>
                    <a:pt x="3036" y="72"/>
                    <a:pt x="2736" y="5"/>
                  </a:cubicBezTo>
                  <a:cubicBezTo>
                    <a:pt x="2709" y="2"/>
                    <a:pt x="2682" y="0"/>
                    <a:pt x="265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6" name="Google Shape;8086;p35"/>
            <p:cNvSpPr/>
            <p:nvPr/>
          </p:nvSpPr>
          <p:spPr>
            <a:xfrm>
              <a:off x="3482273" y="1912630"/>
              <a:ext cx="113312" cy="102077"/>
            </a:xfrm>
            <a:custGeom>
              <a:avLst/>
              <a:gdLst/>
              <a:ahLst/>
              <a:cxnLst/>
              <a:rect l="l" t="t" r="r" b="b"/>
              <a:pathLst>
                <a:path w="3170" h="2924" extrusionOk="0">
                  <a:moveTo>
                    <a:pt x="2654" y="0"/>
                  </a:moveTo>
                  <a:cubicBezTo>
                    <a:pt x="2410" y="0"/>
                    <a:pt x="2162" y="132"/>
                    <a:pt x="2102" y="372"/>
                  </a:cubicBezTo>
                  <a:cubicBezTo>
                    <a:pt x="2068" y="472"/>
                    <a:pt x="2035" y="539"/>
                    <a:pt x="2035" y="606"/>
                  </a:cubicBezTo>
                  <a:cubicBezTo>
                    <a:pt x="2008" y="660"/>
                    <a:pt x="1958" y="737"/>
                    <a:pt x="1941" y="800"/>
                  </a:cubicBezTo>
                  <a:lnTo>
                    <a:pt x="1941" y="800"/>
                  </a:lnTo>
                  <a:cubicBezTo>
                    <a:pt x="1939" y="802"/>
                    <a:pt x="1937" y="804"/>
                    <a:pt x="1935" y="806"/>
                  </a:cubicBezTo>
                  <a:lnTo>
                    <a:pt x="1935" y="873"/>
                  </a:lnTo>
                  <a:cubicBezTo>
                    <a:pt x="1902" y="906"/>
                    <a:pt x="1902" y="939"/>
                    <a:pt x="1868" y="973"/>
                  </a:cubicBezTo>
                  <a:cubicBezTo>
                    <a:pt x="1835" y="1039"/>
                    <a:pt x="1802" y="1139"/>
                    <a:pt x="1768" y="1206"/>
                  </a:cubicBezTo>
                  <a:cubicBezTo>
                    <a:pt x="1738" y="1261"/>
                    <a:pt x="1707" y="1316"/>
                    <a:pt x="1677" y="1373"/>
                  </a:cubicBezTo>
                  <a:lnTo>
                    <a:pt x="1677" y="1373"/>
                  </a:lnTo>
                  <a:cubicBezTo>
                    <a:pt x="1444" y="1064"/>
                    <a:pt x="1203" y="761"/>
                    <a:pt x="1034" y="406"/>
                  </a:cubicBezTo>
                  <a:cubicBezTo>
                    <a:pt x="942" y="243"/>
                    <a:pt x="737" y="146"/>
                    <a:pt x="542" y="146"/>
                  </a:cubicBezTo>
                  <a:cubicBezTo>
                    <a:pt x="456" y="146"/>
                    <a:pt x="372" y="165"/>
                    <a:pt x="300" y="205"/>
                  </a:cubicBezTo>
                  <a:cubicBezTo>
                    <a:pt x="67" y="372"/>
                    <a:pt x="0" y="672"/>
                    <a:pt x="134" y="939"/>
                  </a:cubicBezTo>
                  <a:cubicBezTo>
                    <a:pt x="434" y="1540"/>
                    <a:pt x="968" y="2040"/>
                    <a:pt x="1268" y="2674"/>
                  </a:cubicBezTo>
                  <a:cubicBezTo>
                    <a:pt x="1368" y="2841"/>
                    <a:pt x="1551" y="2924"/>
                    <a:pt x="1731" y="2924"/>
                  </a:cubicBezTo>
                  <a:cubicBezTo>
                    <a:pt x="1910" y="2924"/>
                    <a:pt x="2085" y="2841"/>
                    <a:pt x="2168" y="2674"/>
                  </a:cubicBezTo>
                  <a:cubicBezTo>
                    <a:pt x="2502" y="2007"/>
                    <a:pt x="2902" y="1373"/>
                    <a:pt x="3102" y="672"/>
                  </a:cubicBezTo>
                  <a:cubicBezTo>
                    <a:pt x="3169" y="406"/>
                    <a:pt x="3002" y="72"/>
                    <a:pt x="2736" y="5"/>
                  </a:cubicBezTo>
                  <a:cubicBezTo>
                    <a:pt x="2709" y="2"/>
                    <a:pt x="2681" y="0"/>
                    <a:pt x="265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7" name="Google Shape;8087;p35"/>
            <p:cNvSpPr/>
            <p:nvPr/>
          </p:nvSpPr>
          <p:spPr>
            <a:xfrm>
              <a:off x="3466760" y="2374587"/>
              <a:ext cx="113312" cy="102147"/>
            </a:xfrm>
            <a:custGeom>
              <a:avLst/>
              <a:gdLst/>
              <a:ahLst/>
              <a:cxnLst/>
              <a:rect l="l" t="t" r="r" b="b"/>
              <a:pathLst>
                <a:path w="3170" h="2926" extrusionOk="0">
                  <a:moveTo>
                    <a:pt x="2615" y="0"/>
                  </a:moveTo>
                  <a:cubicBezTo>
                    <a:pt x="2385" y="0"/>
                    <a:pt x="2159" y="155"/>
                    <a:pt x="2102" y="382"/>
                  </a:cubicBezTo>
                  <a:cubicBezTo>
                    <a:pt x="2069" y="449"/>
                    <a:pt x="2035" y="549"/>
                    <a:pt x="2035" y="615"/>
                  </a:cubicBezTo>
                  <a:cubicBezTo>
                    <a:pt x="2010" y="666"/>
                    <a:pt x="1965" y="737"/>
                    <a:pt x="1945" y="797"/>
                  </a:cubicBezTo>
                  <a:lnTo>
                    <a:pt x="1945" y="797"/>
                  </a:lnTo>
                  <a:cubicBezTo>
                    <a:pt x="1942" y="802"/>
                    <a:pt x="1939" y="808"/>
                    <a:pt x="1935" y="816"/>
                  </a:cubicBezTo>
                  <a:lnTo>
                    <a:pt x="1902" y="882"/>
                  </a:lnTo>
                  <a:cubicBezTo>
                    <a:pt x="1902" y="916"/>
                    <a:pt x="1902" y="949"/>
                    <a:pt x="1869" y="982"/>
                  </a:cubicBezTo>
                  <a:cubicBezTo>
                    <a:pt x="1835" y="1049"/>
                    <a:pt x="1802" y="1149"/>
                    <a:pt x="1769" y="1216"/>
                  </a:cubicBezTo>
                  <a:cubicBezTo>
                    <a:pt x="1739" y="1269"/>
                    <a:pt x="1710" y="1322"/>
                    <a:pt x="1680" y="1375"/>
                  </a:cubicBezTo>
                  <a:lnTo>
                    <a:pt x="1680" y="1375"/>
                  </a:lnTo>
                  <a:cubicBezTo>
                    <a:pt x="1446" y="1059"/>
                    <a:pt x="1204" y="753"/>
                    <a:pt x="1035" y="415"/>
                  </a:cubicBezTo>
                  <a:cubicBezTo>
                    <a:pt x="942" y="253"/>
                    <a:pt x="737" y="155"/>
                    <a:pt x="542" y="155"/>
                  </a:cubicBezTo>
                  <a:cubicBezTo>
                    <a:pt x="456" y="155"/>
                    <a:pt x="372" y="174"/>
                    <a:pt x="301" y="215"/>
                  </a:cubicBezTo>
                  <a:cubicBezTo>
                    <a:pt x="67" y="382"/>
                    <a:pt x="1" y="682"/>
                    <a:pt x="134" y="949"/>
                  </a:cubicBezTo>
                  <a:cubicBezTo>
                    <a:pt x="434" y="1549"/>
                    <a:pt x="968" y="2050"/>
                    <a:pt x="1268" y="2650"/>
                  </a:cubicBezTo>
                  <a:cubicBezTo>
                    <a:pt x="1352" y="2834"/>
                    <a:pt x="1535" y="2925"/>
                    <a:pt x="1719" y="2925"/>
                  </a:cubicBezTo>
                  <a:cubicBezTo>
                    <a:pt x="1902" y="2925"/>
                    <a:pt x="2085" y="2834"/>
                    <a:pt x="2169" y="2650"/>
                  </a:cubicBezTo>
                  <a:cubicBezTo>
                    <a:pt x="2502" y="2016"/>
                    <a:pt x="2903" y="1383"/>
                    <a:pt x="3103" y="649"/>
                  </a:cubicBezTo>
                  <a:cubicBezTo>
                    <a:pt x="3170" y="415"/>
                    <a:pt x="3003" y="82"/>
                    <a:pt x="2736" y="15"/>
                  </a:cubicBezTo>
                  <a:cubicBezTo>
                    <a:pt x="2696" y="5"/>
                    <a:pt x="2656" y="0"/>
                    <a:pt x="261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8" name="Google Shape;8088;p35"/>
            <p:cNvSpPr/>
            <p:nvPr/>
          </p:nvSpPr>
          <p:spPr>
            <a:xfrm>
              <a:off x="1735470" y="3119030"/>
              <a:ext cx="113276" cy="102112"/>
            </a:xfrm>
            <a:custGeom>
              <a:avLst/>
              <a:gdLst/>
              <a:ahLst/>
              <a:cxnLst/>
              <a:rect l="l" t="t" r="r" b="b"/>
              <a:pathLst>
                <a:path w="3169" h="2925" extrusionOk="0">
                  <a:moveTo>
                    <a:pt x="2654" y="0"/>
                  </a:moveTo>
                  <a:cubicBezTo>
                    <a:pt x="2410" y="0"/>
                    <a:pt x="2162" y="132"/>
                    <a:pt x="2102" y="372"/>
                  </a:cubicBezTo>
                  <a:cubicBezTo>
                    <a:pt x="2068" y="439"/>
                    <a:pt x="2068" y="539"/>
                    <a:pt x="2035" y="606"/>
                  </a:cubicBezTo>
                  <a:cubicBezTo>
                    <a:pt x="2001" y="672"/>
                    <a:pt x="1968" y="773"/>
                    <a:pt x="1935" y="839"/>
                  </a:cubicBezTo>
                  <a:cubicBezTo>
                    <a:pt x="1954" y="800"/>
                    <a:pt x="1962" y="784"/>
                    <a:pt x="1966" y="784"/>
                  </a:cubicBezTo>
                  <a:cubicBezTo>
                    <a:pt x="1968" y="784"/>
                    <a:pt x="1968" y="792"/>
                    <a:pt x="1968" y="806"/>
                  </a:cubicBezTo>
                  <a:lnTo>
                    <a:pt x="1935" y="873"/>
                  </a:lnTo>
                  <a:cubicBezTo>
                    <a:pt x="1901" y="906"/>
                    <a:pt x="1901" y="939"/>
                    <a:pt x="1901" y="973"/>
                  </a:cubicBezTo>
                  <a:cubicBezTo>
                    <a:pt x="1835" y="1039"/>
                    <a:pt x="1801" y="1139"/>
                    <a:pt x="1768" y="1206"/>
                  </a:cubicBezTo>
                  <a:cubicBezTo>
                    <a:pt x="1740" y="1257"/>
                    <a:pt x="1711" y="1309"/>
                    <a:pt x="1683" y="1362"/>
                  </a:cubicBezTo>
                  <a:lnTo>
                    <a:pt x="1683" y="1362"/>
                  </a:lnTo>
                  <a:cubicBezTo>
                    <a:pt x="1444" y="1047"/>
                    <a:pt x="1202" y="742"/>
                    <a:pt x="1034" y="406"/>
                  </a:cubicBezTo>
                  <a:cubicBezTo>
                    <a:pt x="941" y="243"/>
                    <a:pt x="736" y="146"/>
                    <a:pt x="553" y="146"/>
                  </a:cubicBezTo>
                  <a:cubicBezTo>
                    <a:pt x="472" y="146"/>
                    <a:pt x="395" y="165"/>
                    <a:pt x="334" y="205"/>
                  </a:cubicBezTo>
                  <a:cubicBezTo>
                    <a:pt x="67" y="372"/>
                    <a:pt x="0" y="672"/>
                    <a:pt x="133" y="939"/>
                  </a:cubicBezTo>
                  <a:cubicBezTo>
                    <a:pt x="467" y="1540"/>
                    <a:pt x="967" y="2040"/>
                    <a:pt x="1301" y="2674"/>
                  </a:cubicBezTo>
                  <a:cubicBezTo>
                    <a:pt x="1384" y="2841"/>
                    <a:pt x="1559" y="2924"/>
                    <a:pt x="1739" y="2924"/>
                  </a:cubicBezTo>
                  <a:cubicBezTo>
                    <a:pt x="1918" y="2924"/>
                    <a:pt x="2102" y="2841"/>
                    <a:pt x="2202" y="2674"/>
                  </a:cubicBezTo>
                  <a:cubicBezTo>
                    <a:pt x="2502" y="2007"/>
                    <a:pt x="2935" y="1373"/>
                    <a:pt x="3102" y="672"/>
                  </a:cubicBezTo>
                  <a:cubicBezTo>
                    <a:pt x="3169" y="406"/>
                    <a:pt x="3036" y="72"/>
                    <a:pt x="2735" y="5"/>
                  </a:cubicBezTo>
                  <a:cubicBezTo>
                    <a:pt x="2708" y="2"/>
                    <a:pt x="2681" y="0"/>
                    <a:pt x="265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9" name="Google Shape;8089;p35"/>
            <p:cNvSpPr/>
            <p:nvPr/>
          </p:nvSpPr>
          <p:spPr>
            <a:xfrm>
              <a:off x="1728285" y="2210370"/>
              <a:ext cx="115707" cy="85948"/>
            </a:xfrm>
            <a:custGeom>
              <a:avLst/>
              <a:gdLst/>
              <a:ahLst/>
              <a:cxnLst/>
              <a:rect l="l" t="t" r="r" b="b"/>
              <a:pathLst>
                <a:path w="3237" h="2462" extrusionOk="0">
                  <a:moveTo>
                    <a:pt x="1572" y="1"/>
                  </a:moveTo>
                  <a:cubicBezTo>
                    <a:pt x="1493" y="1"/>
                    <a:pt x="1416" y="35"/>
                    <a:pt x="1369" y="114"/>
                  </a:cubicBezTo>
                  <a:cubicBezTo>
                    <a:pt x="1202" y="480"/>
                    <a:pt x="1235" y="814"/>
                    <a:pt x="1302" y="1148"/>
                  </a:cubicBezTo>
                  <a:cubicBezTo>
                    <a:pt x="1002" y="914"/>
                    <a:pt x="668" y="714"/>
                    <a:pt x="301" y="681"/>
                  </a:cubicBezTo>
                  <a:cubicBezTo>
                    <a:pt x="68" y="681"/>
                    <a:pt x="1" y="914"/>
                    <a:pt x="68" y="1081"/>
                  </a:cubicBezTo>
                  <a:cubicBezTo>
                    <a:pt x="401" y="1715"/>
                    <a:pt x="1035" y="2148"/>
                    <a:pt x="1669" y="2449"/>
                  </a:cubicBezTo>
                  <a:cubicBezTo>
                    <a:pt x="1705" y="2457"/>
                    <a:pt x="1738" y="2462"/>
                    <a:pt x="1769" y="2462"/>
                  </a:cubicBezTo>
                  <a:cubicBezTo>
                    <a:pt x="1853" y="2462"/>
                    <a:pt x="1920" y="2431"/>
                    <a:pt x="1969" y="2382"/>
                  </a:cubicBezTo>
                  <a:cubicBezTo>
                    <a:pt x="2002" y="2382"/>
                    <a:pt x="2036" y="2348"/>
                    <a:pt x="2036" y="2315"/>
                  </a:cubicBezTo>
                  <a:cubicBezTo>
                    <a:pt x="2503" y="1881"/>
                    <a:pt x="3203" y="1314"/>
                    <a:pt x="3237" y="614"/>
                  </a:cubicBezTo>
                  <a:cubicBezTo>
                    <a:pt x="3237" y="469"/>
                    <a:pt x="3110" y="374"/>
                    <a:pt x="2967" y="374"/>
                  </a:cubicBezTo>
                  <a:cubicBezTo>
                    <a:pt x="2946" y="374"/>
                    <a:pt x="2925" y="376"/>
                    <a:pt x="2903" y="380"/>
                  </a:cubicBezTo>
                  <a:cubicBezTo>
                    <a:pt x="2536" y="480"/>
                    <a:pt x="2269" y="714"/>
                    <a:pt x="2102" y="1014"/>
                  </a:cubicBezTo>
                  <a:cubicBezTo>
                    <a:pt x="2069" y="714"/>
                    <a:pt x="2002" y="414"/>
                    <a:pt x="1802" y="114"/>
                  </a:cubicBezTo>
                  <a:cubicBezTo>
                    <a:pt x="1749" y="43"/>
                    <a:pt x="1659" y="1"/>
                    <a:pt x="1572"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0" name="Google Shape;8090;p35"/>
            <p:cNvSpPr/>
            <p:nvPr/>
          </p:nvSpPr>
          <p:spPr>
            <a:xfrm>
              <a:off x="1464949" y="3165247"/>
              <a:ext cx="115528" cy="86472"/>
            </a:xfrm>
            <a:custGeom>
              <a:avLst/>
              <a:gdLst/>
              <a:ahLst/>
              <a:cxnLst/>
              <a:rect l="l" t="t" r="r" b="b"/>
              <a:pathLst>
                <a:path w="3232" h="2477" extrusionOk="0">
                  <a:moveTo>
                    <a:pt x="1582" y="1"/>
                  </a:moveTo>
                  <a:cubicBezTo>
                    <a:pt x="1495" y="1"/>
                    <a:pt x="1411" y="35"/>
                    <a:pt x="1364" y="113"/>
                  </a:cubicBezTo>
                  <a:cubicBezTo>
                    <a:pt x="1197" y="480"/>
                    <a:pt x="1230" y="814"/>
                    <a:pt x="1297" y="1181"/>
                  </a:cubicBezTo>
                  <a:cubicBezTo>
                    <a:pt x="997" y="914"/>
                    <a:pt x="696" y="714"/>
                    <a:pt x="296" y="714"/>
                  </a:cubicBezTo>
                  <a:cubicBezTo>
                    <a:pt x="283" y="712"/>
                    <a:pt x="271" y="711"/>
                    <a:pt x="258" y="711"/>
                  </a:cubicBezTo>
                  <a:cubicBezTo>
                    <a:pt x="84" y="711"/>
                    <a:pt x="0" y="925"/>
                    <a:pt x="63" y="1081"/>
                  </a:cubicBezTo>
                  <a:cubicBezTo>
                    <a:pt x="396" y="1715"/>
                    <a:pt x="1030" y="2148"/>
                    <a:pt x="1664" y="2448"/>
                  </a:cubicBezTo>
                  <a:cubicBezTo>
                    <a:pt x="1703" y="2468"/>
                    <a:pt x="1739" y="2476"/>
                    <a:pt x="1772" y="2476"/>
                  </a:cubicBezTo>
                  <a:cubicBezTo>
                    <a:pt x="1853" y="2476"/>
                    <a:pt x="1917" y="2429"/>
                    <a:pt x="1964" y="2382"/>
                  </a:cubicBezTo>
                  <a:cubicBezTo>
                    <a:pt x="1997" y="2382"/>
                    <a:pt x="2031" y="2348"/>
                    <a:pt x="2031" y="2348"/>
                  </a:cubicBezTo>
                  <a:cubicBezTo>
                    <a:pt x="2531" y="1881"/>
                    <a:pt x="3198" y="1314"/>
                    <a:pt x="3232" y="614"/>
                  </a:cubicBezTo>
                  <a:cubicBezTo>
                    <a:pt x="3232" y="469"/>
                    <a:pt x="3105" y="374"/>
                    <a:pt x="2962" y="374"/>
                  </a:cubicBezTo>
                  <a:cubicBezTo>
                    <a:pt x="2941" y="374"/>
                    <a:pt x="2920" y="376"/>
                    <a:pt x="2898" y="380"/>
                  </a:cubicBezTo>
                  <a:cubicBezTo>
                    <a:pt x="2531" y="480"/>
                    <a:pt x="2298" y="714"/>
                    <a:pt x="2097" y="1047"/>
                  </a:cubicBezTo>
                  <a:cubicBezTo>
                    <a:pt x="2064" y="714"/>
                    <a:pt x="1997" y="414"/>
                    <a:pt x="1831" y="113"/>
                  </a:cubicBezTo>
                  <a:cubicBezTo>
                    <a:pt x="1778" y="43"/>
                    <a:pt x="1679" y="1"/>
                    <a:pt x="1582"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1" name="Google Shape;8091;p35"/>
            <p:cNvSpPr/>
            <p:nvPr/>
          </p:nvSpPr>
          <p:spPr>
            <a:xfrm>
              <a:off x="3341580" y="3575154"/>
              <a:ext cx="115671" cy="85948"/>
            </a:xfrm>
            <a:custGeom>
              <a:avLst/>
              <a:gdLst/>
              <a:ahLst/>
              <a:cxnLst/>
              <a:rect l="l" t="t" r="r" b="b"/>
              <a:pathLst>
                <a:path w="3236" h="2462" extrusionOk="0">
                  <a:moveTo>
                    <a:pt x="1591" y="0"/>
                  </a:moveTo>
                  <a:cubicBezTo>
                    <a:pt x="1509" y="0"/>
                    <a:pt x="1433" y="34"/>
                    <a:pt x="1401" y="113"/>
                  </a:cubicBezTo>
                  <a:cubicBezTo>
                    <a:pt x="1201" y="480"/>
                    <a:pt x="1234" y="814"/>
                    <a:pt x="1334" y="1147"/>
                  </a:cubicBezTo>
                  <a:cubicBezTo>
                    <a:pt x="1034" y="914"/>
                    <a:pt x="701" y="714"/>
                    <a:pt x="300" y="680"/>
                  </a:cubicBezTo>
                  <a:cubicBezTo>
                    <a:pt x="100" y="680"/>
                    <a:pt x="0" y="914"/>
                    <a:pt x="100" y="1081"/>
                  </a:cubicBezTo>
                  <a:cubicBezTo>
                    <a:pt x="400" y="1714"/>
                    <a:pt x="1034" y="2148"/>
                    <a:pt x="1668" y="2448"/>
                  </a:cubicBezTo>
                  <a:cubicBezTo>
                    <a:pt x="1704" y="2457"/>
                    <a:pt x="1737" y="2461"/>
                    <a:pt x="1769" y="2461"/>
                  </a:cubicBezTo>
                  <a:cubicBezTo>
                    <a:pt x="1855" y="2461"/>
                    <a:pt x="1928" y="2430"/>
                    <a:pt x="2002" y="2381"/>
                  </a:cubicBezTo>
                  <a:cubicBezTo>
                    <a:pt x="2002" y="2381"/>
                    <a:pt x="2035" y="2348"/>
                    <a:pt x="2068" y="2315"/>
                  </a:cubicBezTo>
                  <a:cubicBezTo>
                    <a:pt x="2535" y="1881"/>
                    <a:pt x="3202" y="1314"/>
                    <a:pt x="3236" y="614"/>
                  </a:cubicBezTo>
                  <a:cubicBezTo>
                    <a:pt x="3236" y="477"/>
                    <a:pt x="3124" y="362"/>
                    <a:pt x="3010" y="362"/>
                  </a:cubicBezTo>
                  <a:cubicBezTo>
                    <a:pt x="2985" y="362"/>
                    <a:pt x="2960" y="368"/>
                    <a:pt x="2936" y="380"/>
                  </a:cubicBezTo>
                  <a:cubicBezTo>
                    <a:pt x="2535" y="480"/>
                    <a:pt x="2302" y="714"/>
                    <a:pt x="2102" y="1014"/>
                  </a:cubicBezTo>
                  <a:cubicBezTo>
                    <a:pt x="2068" y="714"/>
                    <a:pt x="2035" y="413"/>
                    <a:pt x="1835" y="113"/>
                  </a:cubicBezTo>
                  <a:cubicBezTo>
                    <a:pt x="1782" y="43"/>
                    <a:pt x="1683" y="0"/>
                    <a:pt x="1591"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2" name="Google Shape;8092;p35"/>
            <p:cNvSpPr/>
            <p:nvPr/>
          </p:nvSpPr>
          <p:spPr>
            <a:xfrm>
              <a:off x="3590760" y="2535551"/>
              <a:ext cx="115707" cy="86472"/>
            </a:xfrm>
            <a:custGeom>
              <a:avLst/>
              <a:gdLst/>
              <a:ahLst/>
              <a:cxnLst/>
              <a:rect l="l" t="t" r="r" b="b"/>
              <a:pathLst>
                <a:path w="3237" h="2477" extrusionOk="0">
                  <a:moveTo>
                    <a:pt x="1594" y="1"/>
                  </a:moveTo>
                  <a:cubicBezTo>
                    <a:pt x="1511" y="1"/>
                    <a:pt x="1434" y="43"/>
                    <a:pt x="1402" y="139"/>
                  </a:cubicBezTo>
                  <a:cubicBezTo>
                    <a:pt x="1202" y="505"/>
                    <a:pt x="1235" y="839"/>
                    <a:pt x="1335" y="1173"/>
                  </a:cubicBezTo>
                  <a:cubicBezTo>
                    <a:pt x="1035" y="906"/>
                    <a:pt x="701" y="739"/>
                    <a:pt x="301" y="706"/>
                  </a:cubicBezTo>
                  <a:cubicBezTo>
                    <a:pt x="101" y="706"/>
                    <a:pt x="1" y="939"/>
                    <a:pt x="101" y="1106"/>
                  </a:cubicBezTo>
                  <a:cubicBezTo>
                    <a:pt x="401" y="1740"/>
                    <a:pt x="1035" y="2173"/>
                    <a:pt x="1702" y="2440"/>
                  </a:cubicBezTo>
                  <a:cubicBezTo>
                    <a:pt x="1740" y="2466"/>
                    <a:pt x="1778" y="2477"/>
                    <a:pt x="1817" y="2477"/>
                  </a:cubicBezTo>
                  <a:cubicBezTo>
                    <a:pt x="1879" y="2477"/>
                    <a:pt x="1940" y="2448"/>
                    <a:pt x="2002" y="2407"/>
                  </a:cubicBezTo>
                  <a:cubicBezTo>
                    <a:pt x="2002" y="2373"/>
                    <a:pt x="2036" y="2373"/>
                    <a:pt x="2069" y="2340"/>
                  </a:cubicBezTo>
                  <a:cubicBezTo>
                    <a:pt x="2536" y="1873"/>
                    <a:pt x="3203" y="1339"/>
                    <a:pt x="3236" y="606"/>
                  </a:cubicBezTo>
                  <a:cubicBezTo>
                    <a:pt x="3236" y="486"/>
                    <a:pt x="3103" y="367"/>
                    <a:pt x="2979" y="367"/>
                  </a:cubicBezTo>
                  <a:cubicBezTo>
                    <a:pt x="2965" y="367"/>
                    <a:pt x="2950" y="369"/>
                    <a:pt x="2936" y="372"/>
                  </a:cubicBezTo>
                  <a:cubicBezTo>
                    <a:pt x="2536" y="472"/>
                    <a:pt x="2302" y="739"/>
                    <a:pt x="2102" y="1039"/>
                  </a:cubicBezTo>
                  <a:cubicBezTo>
                    <a:pt x="2069" y="739"/>
                    <a:pt x="2036" y="405"/>
                    <a:pt x="1835" y="139"/>
                  </a:cubicBezTo>
                  <a:cubicBezTo>
                    <a:pt x="1783" y="51"/>
                    <a:pt x="1685" y="1"/>
                    <a:pt x="1594"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3" name="Google Shape;8093;p35"/>
            <p:cNvSpPr/>
            <p:nvPr/>
          </p:nvSpPr>
          <p:spPr>
            <a:xfrm>
              <a:off x="3060407" y="1657230"/>
              <a:ext cx="115456" cy="86716"/>
            </a:xfrm>
            <a:custGeom>
              <a:avLst/>
              <a:gdLst/>
              <a:ahLst/>
              <a:cxnLst/>
              <a:rect l="l" t="t" r="r" b="b"/>
              <a:pathLst>
                <a:path w="3230" h="2484" extrusionOk="0">
                  <a:moveTo>
                    <a:pt x="1585" y="1"/>
                  </a:moveTo>
                  <a:cubicBezTo>
                    <a:pt x="1503" y="1"/>
                    <a:pt x="1426" y="35"/>
                    <a:pt x="1395" y="114"/>
                  </a:cubicBezTo>
                  <a:cubicBezTo>
                    <a:pt x="1195" y="481"/>
                    <a:pt x="1228" y="814"/>
                    <a:pt x="1328" y="1181"/>
                  </a:cubicBezTo>
                  <a:cubicBezTo>
                    <a:pt x="1028" y="914"/>
                    <a:pt x="694" y="714"/>
                    <a:pt x="294" y="714"/>
                  </a:cubicBezTo>
                  <a:cubicBezTo>
                    <a:pt x="281" y="712"/>
                    <a:pt x="268" y="711"/>
                    <a:pt x="256" y="711"/>
                  </a:cubicBezTo>
                  <a:cubicBezTo>
                    <a:pt x="82" y="711"/>
                    <a:pt x="0" y="925"/>
                    <a:pt x="94" y="1081"/>
                  </a:cubicBezTo>
                  <a:cubicBezTo>
                    <a:pt x="394" y="1748"/>
                    <a:pt x="1028" y="2149"/>
                    <a:pt x="1695" y="2449"/>
                  </a:cubicBezTo>
                  <a:cubicBezTo>
                    <a:pt x="1731" y="2472"/>
                    <a:pt x="1766" y="2484"/>
                    <a:pt x="1801" y="2484"/>
                  </a:cubicBezTo>
                  <a:cubicBezTo>
                    <a:pt x="1866" y="2484"/>
                    <a:pt x="1931" y="2447"/>
                    <a:pt x="1995" y="2382"/>
                  </a:cubicBezTo>
                  <a:cubicBezTo>
                    <a:pt x="1995" y="2382"/>
                    <a:pt x="2029" y="2349"/>
                    <a:pt x="2062" y="2349"/>
                  </a:cubicBezTo>
                  <a:cubicBezTo>
                    <a:pt x="2529" y="1882"/>
                    <a:pt x="3196" y="1348"/>
                    <a:pt x="3229" y="614"/>
                  </a:cubicBezTo>
                  <a:cubicBezTo>
                    <a:pt x="3229" y="469"/>
                    <a:pt x="3103" y="374"/>
                    <a:pt x="2982" y="374"/>
                  </a:cubicBezTo>
                  <a:cubicBezTo>
                    <a:pt x="2964" y="374"/>
                    <a:pt x="2947" y="376"/>
                    <a:pt x="2929" y="381"/>
                  </a:cubicBezTo>
                  <a:cubicBezTo>
                    <a:pt x="2529" y="481"/>
                    <a:pt x="2295" y="748"/>
                    <a:pt x="2095" y="1048"/>
                  </a:cubicBezTo>
                  <a:cubicBezTo>
                    <a:pt x="2062" y="714"/>
                    <a:pt x="2029" y="414"/>
                    <a:pt x="1828" y="114"/>
                  </a:cubicBezTo>
                  <a:cubicBezTo>
                    <a:pt x="1776" y="43"/>
                    <a:pt x="1676" y="1"/>
                    <a:pt x="1585"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4" name="Google Shape;8094;p35"/>
            <p:cNvSpPr/>
            <p:nvPr/>
          </p:nvSpPr>
          <p:spPr>
            <a:xfrm>
              <a:off x="2701273" y="4056415"/>
              <a:ext cx="698743" cy="531854"/>
            </a:xfrm>
            <a:custGeom>
              <a:avLst/>
              <a:gdLst/>
              <a:ahLst/>
              <a:cxnLst/>
              <a:rect l="l" t="t" r="r" b="b"/>
              <a:pathLst>
                <a:path w="19548" h="15235" extrusionOk="0">
                  <a:moveTo>
                    <a:pt x="18971" y="1"/>
                  </a:moveTo>
                  <a:cubicBezTo>
                    <a:pt x="18953" y="1"/>
                    <a:pt x="18934" y="2"/>
                    <a:pt x="18914" y="4"/>
                  </a:cubicBezTo>
                  <a:cubicBezTo>
                    <a:pt x="15578" y="437"/>
                    <a:pt x="12076" y="371"/>
                    <a:pt x="8907" y="1671"/>
                  </a:cubicBezTo>
                  <a:cubicBezTo>
                    <a:pt x="7272" y="2339"/>
                    <a:pt x="5871" y="3339"/>
                    <a:pt x="4737" y="4707"/>
                  </a:cubicBezTo>
                  <a:cubicBezTo>
                    <a:pt x="3503" y="6141"/>
                    <a:pt x="2736" y="7809"/>
                    <a:pt x="2068" y="9577"/>
                  </a:cubicBezTo>
                  <a:cubicBezTo>
                    <a:pt x="1401" y="11245"/>
                    <a:pt x="0" y="12946"/>
                    <a:pt x="401" y="14848"/>
                  </a:cubicBezTo>
                  <a:cubicBezTo>
                    <a:pt x="454" y="15117"/>
                    <a:pt x="650" y="15234"/>
                    <a:pt x="855" y="15234"/>
                  </a:cubicBezTo>
                  <a:cubicBezTo>
                    <a:pt x="1157" y="15234"/>
                    <a:pt x="1481" y="14979"/>
                    <a:pt x="1401" y="14581"/>
                  </a:cubicBezTo>
                  <a:cubicBezTo>
                    <a:pt x="1101" y="13113"/>
                    <a:pt x="2335" y="11612"/>
                    <a:pt x="2902" y="10311"/>
                  </a:cubicBezTo>
                  <a:cubicBezTo>
                    <a:pt x="3570" y="8677"/>
                    <a:pt x="4170" y="7042"/>
                    <a:pt x="5271" y="5641"/>
                  </a:cubicBezTo>
                  <a:cubicBezTo>
                    <a:pt x="6305" y="4373"/>
                    <a:pt x="7572" y="3373"/>
                    <a:pt x="9040" y="2739"/>
                  </a:cubicBezTo>
                  <a:cubicBezTo>
                    <a:pt x="10441" y="2105"/>
                    <a:pt x="12009" y="1805"/>
                    <a:pt x="13510" y="1605"/>
                  </a:cubicBezTo>
                  <a:cubicBezTo>
                    <a:pt x="15311" y="1371"/>
                    <a:pt x="17113" y="1271"/>
                    <a:pt x="18914" y="1071"/>
                  </a:cubicBezTo>
                  <a:cubicBezTo>
                    <a:pt x="19528" y="974"/>
                    <a:pt x="19547" y="1"/>
                    <a:pt x="18971"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5" name="Google Shape;8095;p35"/>
            <p:cNvSpPr/>
            <p:nvPr/>
          </p:nvSpPr>
          <p:spPr>
            <a:xfrm>
              <a:off x="2183788" y="4119391"/>
              <a:ext cx="529419" cy="491463"/>
            </a:xfrm>
            <a:custGeom>
              <a:avLst/>
              <a:gdLst/>
              <a:ahLst/>
              <a:cxnLst/>
              <a:rect l="l" t="t" r="r" b="b"/>
              <a:pathLst>
                <a:path w="14811" h="14078" extrusionOk="0">
                  <a:moveTo>
                    <a:pt x="701" y="1"/>
                  </a:moveTo>
                  <a:cubicBezTo>
                    <a:pt x="0" y="1"/>
                    <a:pt x="0" y="1068"/>
                    <a:pt x="701" y="1068"/>
                  </a:cubicBezTo>
                  <a:cubicBezTo>
                    <a:pt x="3269" y="1068"/>
                    <a:pt x="5938" y="1302"/>
                    <a:pt x="8273" y="2469"/>
                  </a:cubicBezTo>
                  <a:cubicBezTo>
                    <a:pt x="10741" y="3704"/>
                    <a:pt x="12809" y="5939"/>
                    <a:pt x="13410" y="8674"/>
                  </a:cubicBezTo>
                  <a:cubicBezTo>
                    <a:pt x="13777" y="10275"/>
                    <a:pt x="13710" y="11943"/>
                    <a:pt x="13710" y="13577"/>
                  </a:cubicBezTo>
                  <a:cubicBezTo>
                    <a:pt x="13710" y="13911"/>
                    <a:pt x="13969" y="14078"/>
                    <a:pt x="14227" y="14078"/>
                  </a:cubicBezTo>
                  <a:cubicBezTo>
                    <a:pt x="14486" y="14078"/>
                    <a:pt x="14744" y="13911"/>
                    <a:pt x="14744" y="13577"/>
                  </a:cubicBezTo>
                  <a:cubicBezTo>
                    <a:pt x="14744" y="12010"/>
                    <a:pt x="14811" y="10442"/>
                    <a:pt x="14511" y="8874"/>
                  </a:cubicBezTo>
                  <a:cubicBezTo>
                    <a:pt x="14244" y="7306"/>
                    <a:pt x="13577" y="5905"/>
                    <a:pt x="12609" y="4671"/>
                  </a:cubicBezTo>
                  <a:cubicBezTo>
                    <a:pt x="10841" y="2436"/>
                    <a:pt x="8340" y="1068"/>
                    <a:pt x="5571" y="468"/>
                  </a:cubicBezTo>
                  <a:cubicBezTo>
                    <a:pt x="3970" y="134"/>
                    <a:pt x="2335" y="1"/>
                    <a:pt x="701"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6" name="Google Shape;8096;p35"/>
            <p:cNvSpPr/>
            <p:nvPr/>
          </p:nvSpPr>
          <p:spPr>
            <a:xfrm>
              <a:off x="2654161" y="4454312"/>
              <a:ext cx="717331" cy="350880"/>
            </a:xfrm>
            <a:custGeom>
              <a:avLst/>
              <a:gdLst/>
              <a:ahLst/>
              <a:cxnLst/>
              <a:rect l="l" t="t" r="r" b="b"/>
              <a:pathLst>
                <a:path w="20068" h="10051" extrusionOk="0">
                  <a:moveTo>
                    <a:pt x="14849" y="1"/>
                  </a:moveTo>
                  <a:cubicBezTo>
                    <a:pt x="13445" y="1"/>
                    <a:pt x="12053" y="147"/>
                    <a:pt x="10692" y="548"/>
                  </a:cubicBezTo>
                  <a:cubicBezTo>
                    <a:pt x="7856" y="1381"/>
                    <a:pt x="5188" y="3149"/>
                    <a:pt x="3120" y="5218"/>
                  </a:cubicBezTo>
                  <a:cubicBezTo>
                    <a:pt x="1919" y="6385"/>
                    <a:pt x="885" y="7719"/>
                    <a:pt x="184" y="9254"/>
                  </a:cubicBezTo>
                  <a:cubicBezTo>
                    <a:pt x="0" y="9668"/>
                    <a:pt x="372" y="10051"/>
                    <a:pt x="708" y="10051"/>
                  </a:cubicBezTo>
                  <a:cubicBezTo>
                    <a:pt x="859" y="10051"/>
                    <a:pt x="1002" y="9974"/>
                    <a:pt x="1085" y="9787"/>
                  </a:cubicBezTo>
                  <a:cubicBezTo>
                    <a:pt x="2586" y="6552"/>
                    <a:pt x="5521" y="4117"/>
                    <a:pt x="8624" y="2516"/>
                  </a:cubicBezTo>
                  <a:cubicBezTo>
                    <a:pt x="10690" y="1430"/>
                    <a:pt x="12875" y="1063"/>
                    <a:pt x="15103" y="1063"/>
                  </a:cubicBezTo>
                  <a:cubicBezTo>
                    <a:pt x="16435" y="1063"/>
                    <a:pt x="17783" y="1194"/>
                    <a:pt x="19131" y="1381"/>
                  </a:cubicBezTo>
                  <a:cubicBezTo>
                    <a:pt x="19162" y="1386"/>
                    <a:pt x="19192" y="1388"/>
                    <a:pt x="19221" y="1388"/>
                  </a:cubicBezTo>
                  <a:cubicBezTo>
                    <a:pt x="19824" y="1388"/>
                    <a:pt x="20068" y="444"/>
                    <a:pt x="19431" y="381"/>
                  </a:cubicBezTo>
                  <a:cubicBezTo>
                    <a:pt x="17905" y="173"/>
                    <a:pt x="16370" y="1"/>
                    <a:pt x="14849"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7" name="Google Shape;8097;p35"/>
            <p:cNvSpPr/>
            <p:nvPr/>
          </p:nvSpPr>
          <p:spPr>
            <a:xfrm>
              <a:off x="2171849" y="4540958"/>
              <a:ext cx="468402" cy="351230"/>
            </a:xfrm>
            <a:custGeom>
              <a:avLst/>
              <a:gdLst/>
              <a:ahLst/>
              <a:cxnLst/>
              <a:rect l="l" t="t" r="r" b="b"/>
              <a:pathLst>
                <a:path w="13104" h="10061" extrusionOk="0">
                  <a:moveTo>
                    <a:pt x="668" y="34"/>
                  </a:moveTo>
                  <a:cubicBezTo>
                    <a:pt x="1" y="34"/>
                    <a:pt x="1" y="1068"/>
                    <a:pt x="668" y="1068"/>
                  </a:cubicBezTo>
                  <a:cubicBezTo>
                    <a:pt x="3437" y="1134"/>
                    <a:pt x="6439" y="1001"/>
                    <a:pt x="8874" y="2569"/>
                  </a:cubicBezTo>
                  <a:cubicBezTo>
                    <a:pt x="10075" y="3303"/>
                    <a:pt x="11209" y="4437"/>
                    <a:pt x="11609" y="5838"/>
                  </a:cubicBezTo>
                  <a:cubicBezTo>
                    <a:pt x="11943" y="7072"/>
                    <a:pt x="11876" y="8406"/>
                    <a:pt x="12043" y="9674"/>
                  </a:cubicBezTo>
                  <a:cubicBezTo>
                    <a:pt x="12083" y="9943"/>
                    <a:pt x="12270" y="10060"/>
                    <a:pt x="12473" y="10060"/>
                  </a:cubicBezTo>
                  <a:cubicBezTo>
                    <a:pt x="12771" y="10060"/>
                    <a:pt x="13103" y="9805"/>
                    <a:pt x="13043" y="9407"/>
                  </a:cubicBezTo>
                  <a:cubicBezTo>
                    <a:pt x="12843" y="8039"/>
                    <a:pt x="12977" y="6572"/>
                    <a:pt x="12510" y="5237"/>
                  </a:cubicBezTo>
                  <a:cubicBezTo>
                    <a:pt x="11976" y="3770"/>
                    <a:pt x="10808" y="2602"/>
                    <a:pt x="9541" y="1735"/>
                  </a:cubicBezTo>
                  <a:cubicBezTo>
                    <a:pt x="6939" y="0"/>
                    <a:pt x="3670" y="100"/>
                    <a:pt x="668" y="34"/>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8" name="Google Shape;8098;p35"/>
            <p:cNvSpPr/>
            <p:nvPr/>
          </p:nvSpPr>
          <p:spPr>
            <a:xfrm>
              <a:off x="2272008" y="4077186"/>
              <a:ext cx="130005" cy="139116"/>
            </a:xfrm>
            <a:custGeom>
              <a:avLst/>
              <a:gdLst/>
              <a:ahLst/>
              <a:cxnLst/>
              <a:rect l="l" t="t" r="r" b="b"/>
              <a:pathLst>
                <a:path w="3637" h="3985" extrusionOk="0">
                  <a:moveTo>
                    <a:pt x="2171" y="0"/>
                  </a:moveTo>
                  <a:cubicBezTo>
                    <a:pt x="2090" y="0"/>
                    <a:pt x="2009" y="23"/>
                    <a:pt x="1935" y="76"/>
                  </a:cubicBezTo>
                  <a:cubicBezTo>
                    <a:pt x="1702" y="209"/>
                    <a:pt x="1569" y="543"/>
                    <a:pt x="1735" y="776"/>
                  </a:cubicBezTo>
                  <a:cubicBezTo>
                    <a:pt x="2036" y="1202"/>
                    <a:pt x="2205" y="1685"/>
                    <a:pt x="2426" y="2139"/>
                  </a:cubicBezTo>
                  <a:lnTo>
                    <a:pt x="2426" y="2139"/>
                  </a:lnTo>
                  <a:cubicBezTo>
                    <a:pt x="2156" y="2270"/>
                    <a:pt x="1896" y="2414"/>
                    <a:pt x="1635" y="2544"/>
                  </a:cubicBezTo>
                  <a:cubicBezTo>
                    <a:pt x="1535" y="2611"/>
                    <a:pt x="1468" y="2644"/>
                    <a:pt x="1368" y="2678"/>
                  </a:cubicBezTo>
                  <a:cubicBezTo>
                    <a:pt x="1344" y="2678"/>
                    <a:pt x="1249" y="2731"/>
                    <a:pt x="1238" y="2747"/>
                  </a:cubicBezTo>
                  <a:lnTo>
                    <a:pt x="1238" y="2747"/>
                  </a:lnTo>
                  <a:cubicBezTo>
                    <a:pt x="1191" y="2754"/>
                    <a:pt x="1163" y="2778"/>
                    <a:pt x="1135" y="2778"/>
                  </a:cubicBezTo>
                  <a:cubicBezTo>
                    <a:pt x="901" y="2878"/>
                    <a:pt x="701" y="2911"/>
                    <a:pt x="468" y="2978"/>
                  </a:cubicBezTo>
                  <a:cubicBezTo>
                    <a:pt x="201" y="3011"/>
                    <a:pt x="1" y="3345"/>
                    <a:pt x="101" y="3612"/>
                  </a:cubicBezTo>
                  <a:cubicBezTo>
                    <a:pt x="189" y="3875"/>
                    <a:pt x="380" y="3985"/>
                    <a:pt x="628" y="3985"/>
                  </a:cubicBezTo>
                  <a:cubicBezTo>
                    <a:pt x="663" y="3985"/>
                    <a:pt x="698" y="3983"/>
                    <a:pt x="735" y="3979"/>
                  </a:cubicBezTo>
                  <a:cubicBezTo>
                    <a:pt x="1702" y="3812"/>
                    <a:pt x="2503" y="3211"/>
                    <a:pt x="3370" y="2844"/>
                  </a:cubicBezTo>
                  <a:cubicBezTo>
                    <a:pt x="3537" y="2778"/>
                    <a:pt x="3637" y="2544"/>
                    <a:pt x="3637" y="2377"/>
                  </a:cubicBezTo>
                  <a:cubicBezTo>
                    <a:pt x="3637" y="2277"/>
                    <a:pt x="3637" y="2144"/>
                    <a:pt x="3570" y="2044"/>
                  </a:cubicBezTo>
                  <a:cubicBezTo>
                    <a:pt x="3537" y="1977"/>
                    <a:pt x="3470" y="1877"/>
                    <a:pt x="3403" y="1777"/>
                  </a:cubicBezTo>
                  <a:cubicBezTo>
                    <a:pt x="3336" y="1610"/>
                    <a:pt x="3236" y="1443"/>
                    <a:pt x="3170" y="1277"/>
                  </a:cubicBezTo>
                  <a:cubicBezTo>
                    <a:pt x="3003" y="910"/>
                    <a:pt x="2836" y="576"/>
                    <a:pt x="2636" y="243"/>
                  </a:cubicBezTo>
                  <a:cubicBezTo>
                    <a:pt x="2522" y="106"/>
                    <a:pt x="2346" y="0"/>
                    <a:pt x="2171"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9" name="Google Shape;8099;p35"/>
            <p:cNvSpPr/>
            <p:nvPr/>
          </p:nvSpPr>
          <p:spPr>
            <a:xfrm>
              <a:off x="2380531" y="4107208"/>
              <a:ext cx="149057" cy="146727"/>
            </a:xfrm>
            <a:custGeom>
              <a:avLst/>
              <a:gdLst/>
              <a:ahLst/>
              <a:cxnLst/>
              <a:rect l="l" t="t" r="r" b="b"/>
              <a:pathLst>
                <a:path w="4170" h="4203" extrusionOk="0">
                  <a:moveTo>
                    <a:pt x="2824" y="0"/>
                  </a:moveTo>
                  <a:cubicBezTo>
                    <a:pt x="2736" y="0"/>
                    <a:pt x="2649" y="26"/>
                    <a:pt x="2569" y="83"/>
                  </a:cubicBezTo>
                  <a:cubicBezTo>
                    <a:pt x="2335" y="216"/>
                    <a:pt x="2202" y="550"/>
                    <a:pt x="2369" y="784"/>
                  </a:cubicBezTo>
                  <a:cubicBezTo>
                    <a:pt x="2435" y="850"/>
                    <a:pt x="2469" y="950"/>
                    <a:pt x="2502" y="1050"/>
                  </a:cubicBezTo>
                  <a:cubicBezTo>
                    <a:pt x="2535" y="1084"/>
                    <a:pt x="2569" y="1117"/>
                    <a:pt x="2569" y="1184"/>
                  </a:cubicBezTo>
                  <a:cubicBezTo>
                    <a:pt x="2585" y="1216"/>
                    <a:pt x="2591" y="1227"/>
                    <a:pt x="2593" y="1227"/>
                  </a:cubicBezTo>
                  <a:cubicBezTo>
                    <a:pt x="2596" y="1227"/>
                    <a:pt x="2575" y="1174"/>
                    <a:pt x="2578" y="1174"/>
                  </a:cubicBezTo>
                  <a:lnTo>
                    <a:pt x="2578" y="1174"/>
                  </a:lnTo>
                  <a:cubicBezTo>
                    <a:pt x="2580" y="1174"/>
                    <a:pt x="2586" y="1185"/>
                    <a:pt x="2602" y="1217"/>
                  </a:cubicBezTo>
                  <a:cubicBezTo>
                    <a:pt x="2669" y="1417"/>
                    <a:pt x="2736" y="1617"/>
                    <a:pt x="2802" y="1818"/>
                  </a:cubicBezTo>
                  <a:cubicBezTo>
                    <a:pt x="2864" y="2045"/>
                    <a:pt x="2926" y="2285"/>
                    <a:pt x="2988" y="2522"/>
                  </a:cubicBezTo>
                  <a:lnTo>
                    <a:pt x="2988" y="2522"/>
                  </a:lnTo>
                  <a:cubicBezTo>
                    <a:pt x="2883" y="2565"/>
                    <a:pt x="2782" y="2592"/>
                    <a:pt x="2702" y="2618"/>
                  </a:cubicBezTo>
                  <a:cubicBezTo>
                    <a:pt x="2435" y="2718"/>
                    <a:pt x="2202" y="2785"/>
                    <a:pt x="1968" y="2852"/>
                  </a:cubicBezTo>
                  <a:cubicBezTo>
                    <a:pt x="1468" y="2985"/>
                    <a:pt x="968" y="3085"/>
                    <a:pt x="434" y="3185"/>
                  </a:cubicBezTo>
                  <a:cubicBezTo>
                    <a:pt x="167" y="3252"/>
                    <a:pt x="0" y="3586"/>
                    <a:pt x="100" y="3819"/>
                  </a:cubicBezTo>
                  <a:cubicBezTo>
                    <a:pt x="156" y="4069"/>
                    <a:pt x="349" y="4203"/>
                    <a:pt x="586" y="4203"/>
                  </a:cubicBezTo>
                  <a:cubicBezTo>
                    <a:pt x="634" y="4203"/>
                    <a:pt x="683" y="4197"/>
                    <a:pt x="734" y="4186"/>
                  </a:cubicBezTo>
                  <a:cubicBezTo>
                    <a:pt x="1802" y="3952"/>
                    <a:pt x="2869" y="3719"/>
                    <a:pt x="3870" y="3285"/>
                  </a:cubicBezTo>
                  <a:cubicBezTo>
                    <a:pt x="4070" y="3185"/>
                    <a:pt x="4170" y="2885"/>
                    <a:pt x="4103" y="2685"/>
                  </a:cubicBezTo>
                  <a:cubicBezTo>
                    <a:pt x="3870" y="1884"/>
                    <a:pt x="3736" y="984"/>
                    <a:pt x="3269" y="250"/>
                  </a:cubicBezTo>
                  <a:cubicBezTo>
                    <a:pt x="3159" y="96"/>
                    <a:pt x="2992" y="0"/>
                    <a:pt x="282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0" name="Google Shape;8100;p35"/>
            <p:cNvSpPr/>
            <p:nvPr/>
          </p:nvSpPr>
          <p:spPr>
            <a:xfrm>
              <a:off x="2220749" y="4484474"/>
              <a:ext cx="127610" cy="151754"/>
            </a:xfrm>
            <a:custGeom>
              <a:avLst/>
              <a:gdLst/>
              <a:ahLst/>
              <a:cxnLst/>
              <a:rect l="l" t="t" r="r" b="b"/>
              <a:pathLst>
                <a:path w="3570" h="4347" extrusionOk="0">
                  <a:moveTo>
                    <a:pt x="1020" y="1"/>
                  </a:moveTo>
                  <a:cubicBezTo>
                    <a:pt x="844" y="1"/>
                    <a:pt x="655" y="97"/>
                    <a:pt x="567" y="251"/>
                  </a:cubicBezTo>
                  <a:cubicBezTo>
                    <a:pt x="434" y="517"/>
                    <a:pt x="534" y="818"/>
                    <a:pt x="768" y="951"/>
                  </a:cubicBezTo>
                  <a:cubicBezTo>
                    <a:pt x="1135" y="1218"/>
                    <a:pt x="1368" y="1385"/>
                    <a:pt x="1702" y="1685"/>
                  </a:cubicBezTo>
                  <a:cubicBezTo>
                    <a:pt x="1880" y="1845"/>
                    <a:pt x="2048" y="2005"/>
                    <a:pt x="2207" y="2171"/>
                  </a:cubicBezTo>
                  <a:lnTo>
                    <a:pt x="2207" y="2171"/>
                  </a:lnTo>
                  <a:cubicBezTo>
                    <a:pt x="2171" y="2198"/>
                    <a:pt x="2136" y="2225"/>
                    <a:pt x="2102" y="2252"/>
                  </a:cubicBezTo>
                  <a:cubicBezTo>
                    <a:pt x="1902" y="2385"/>
                    <a:pt x="1702" y="2519"/>
                    <a:pt x="1501" y="2619"/>
                  </a:cubicBezTo>
                  <a:cubicBezTo>
                    <a:pt x="1135" y="2886"/>
                    <a:pt x="734" y="3119"/>
                    <a:pt x="334" y="3386"/>
                  </a:cubicBezTo>
                  <a:cubicBezTo>
                    <a:pt x="100" y="3520"/>
                    <a:pt x="0" y="3853"/>
                    <a:pt x="134" y="4087"/>
                  </a:cubicBezTo>
                  <a:cubicBezTo>
                    <a:pt x="250" y="4249"/>
                    <a:pt x="430" y="4347"/>
                    <a:pt x="618" y="4347"/>
                  </a:cubicBezTo>
                  <a:cubicBezTo>
                    <a:pt x="701" y="4347"/>
                    <a:pt x="786" y="4328"/>
                    <a:pt x="868" y="4287"/>
                  </a:cubicBezTo>
                  <a:cubicBezTo>
                    <a:pt x="1702" y="3753"/>
                    <a:pt x="2536" y="3253"/>
                    <a:pt x="3336" y="2619"/>
                  </a:cubicBezTo>
                  <a:cubicBezTo>
                    <a:pt x="3570" y="2419"/>
                    <a:pt x="3503" y="2085"/>
                    <a:pt x="3336" y="1885"/>
                  </a:cubicBezTo>
                  <a:cubicBezTo>
                    <a:pt x="2769" y="1151"/>
                    <a:pt x="2035" y="584"/>
                    <a:pt x="1268" y="84"/>
                  </a:cubicBezTo>
                  <a:cubicBezTo>
                    <a:pt x="1200" y="27"/>
                    <a:pt x="1112" y="1"/>
                    <a:pt x="1020"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1" name="Google Shape;8101;p35"/>
            <p:cNvSpPr/>
            <p:nvPr/>
          </p:nvSpPr>
          <p:spPr>
            <a:xfrm>
              <a:off x="2316117" y="4489431"/>
              <a:ext cx="138369" cy="171548"/>
            </a:xfrm>
            <a:custGeom>
              <a:avLst/>
              <a:gdLst/>
              <a:ahLst/>
              <a:cxnLst/>
              <a:rect l="l" t="t" r="r" b="b"/>
              <a:pathLst>
                <a:path w="3871" h="4914" extrusionOk="0">
                  <a:moveTo>
                    <a:pt x="1862" y="0"/>
                  </a:moveTo>
                  <a:cubicBezTo>
                    <a:pt x="1505" y="0"/>
                    <a:pt x="1136" y="380"/>
                    <a:pt x="1369" y="776"/>
                  </a:cubicBezTo>
                  <a:cubicBezTo>
                    <a:pt x="1723" y="1358"/>
                    <a:pt x="2001" y="2036"/>
                    <a:pt x="2420" y="2577"/>
                  </a:cubicBezTo>
                  <a:lnTo>
                    <a:pt x="2420" y="2577"/>
                  </a:lnTo>
                  <a:cubicBezTo>
                    <a:pt x="1731" y="3026"/>
                    <a:pt x="1075" y="3548"/>
                    <a:pt x="335" y="3945"/>
                  </a:cubicBezTo>
                  <a:cubicBezTo>
                    <a:pt x="68" y="4078"/>
                    <a:pt x="1" y="4445"/>
                    <a:pt x="134" y="4679"/>
                  </a:cubicBezTo>
                  <a:cubicBezTo>
                    <a:pt x="244" y="4832"/>
                    <a:pt x="411" y="4913"/>
                    <a:pt x="589" y="4913"/>
                  </a:cubicBezTo>
                  <a:cubicBezTo>
                    <a:pt x="681" y="4913"/>
                    <a:pt x="777" y="4891"/>
                    <a:pt x="868" y="4845"/>
                  </a:cubicBezTo>
                  <a:cubicBezTo>
                    <a:pt x="1769" y="4345"/>
                    <a:pt x="2569" y="3644"/>
                    <a:pt x="3503" y="3144"/>
                  </a:cubicBezTo>
                  <a:cubicBezTo>
                    <a:pt x="3804" y="2977"/>
                    <a:pt x="3870" y="2510"/>
                    <a:pt x="3637" y="2310"/>
                  </a:cubicBezTo>
                  <a:cubicBezTo>
                    <a:pt x="2970" y="1810"/>
                    <a:pt x="2703" y="976"/>
                    <a:pt x="2269" y="242"/>
                  </a:cubicBezTo>
                  <a:cubicBezTo>
                    <a:pt x="2169" y="71"/>
                    <a:pt x="2016" y="0"/>
                    <a:pt x="1862"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2" name="Google Shape;8102;p35"/>
            <p:cNvSpPr/>
            <p:nvPr/>
          </p:nvSpPr>
          <p:spPr>
            <a:xfrm>
              <a:off x="3025591" y="4411653"/>
              <a:ext cx="127610" cy="141525"/>
            </a:xfrm>
            <a:custGeom>
              <a:avLst/>
              <a:gdLst/>
              <a:ahLst/>
              <a:cxnLst/>
              <a:rect l="l" t="t" r="r" b="b"/>
              <a:pathLst>
                <a:path w="3570" h="4054" extrusionOk="0">
                  <a:moveTo>
                    <a:pt x="2189" y="0"/>
                  </a:moveTo>
                  <a:cubicBezTo>
                    <a:pt x="2012" y="0"/>
                    <a:pt x="1845" y="82"/>
                    <a:pt x="1735" y="235"/>
                  </a:cubicBezTo>
                  <a:cubicBezTo>
                    <a:pt x="1668" y="402"/>
                    <a:pt x="1535" y="569"/>
                    <a:pt x="1435" y="735"/>
                  </a:cubicBezTo>
                  <a:cubicBezTo>
                    <a:pt x="1435" y="735"/>
                    <a:pt x="1401" y="735"/>
                    <a:pt x="1401" y="769"/>
                  </a:cubicBezTo>
                  <a:cubicBezTo>
                    <a:pt x="1368" y="802"/>
                    <a:pt x="1368" y="836"/>
                    <a:pt x="1335" y="869"/>
                  </a:cubicBezTo>
                  <a:cubicBezTo>
                    <a:pt x="1268" y="936"/>
                    <a:pt x="1201" y="1002"/>
                    <a:pt x="1135" y="1069"/>
                  </a:cubicBezTo>
                  <a:cubicBezTo>
                    <a:pt x="868" y="1369"/>
                    <a:pt x="601" y="1603"/>
                    <a:pt x="301" y="1870"/>
                  </a:cubicBezTo>
                  <a:cubicBezTo>
                    <a:pt x="0" y="2136"/>
                    <a:pt x="201" y="2637"/>
                    <a:pt x="534" y="2737"/>
                  </a:cubicBezTo>
                  <a:cubicBezTo>
                    <a:pt x="601" y="2770"/>
                    <a:pt x="668" y="2770"/>
                    <a:pt x="701" y="2804"/>
                  </a:cubicBezTo>
                  <a:cubicBezTo>
                    <a:pt x="734" y="2804"/>
                    <a:pt x="768" y="2804"/>
                    <a:pt x="801" y="2837"/>
                  </a:cubicBezTo>
                  <a:cubicBezTo>
                    <a:pt x="768" y="2820"/>
                    <a:pt x="751" y="2812"/>
                    <a:pt x="747" y="2812"/>
                  </a:cubicBezTo>
                  <a:cubicBezTo>
                    <a:pt x="743" y="2812"/>
                    <a:pt x="751" y="2820"/>
                    <a:pt x="768" y="2837"/>
                  </a:cubicBezTo>
                  <a:cubicBezTo>
                    <a:pt x="901" y="2870"/>
                    <a:pt x="1001" y="2937"/>
                    <a:pt x="1101" y="2970"/>
                  </a:cubicBezTo>
                  <a:cubicBezTo>
                    <a:pt x="1268" y="3070"/>
                    <a:pt x="1468" y="3171"/>
                    <a:pt x="1635" y="3304"/>
                  </a:cubicBezTo>
                  <a:cubicBezTo>
                    <a:pt x="2002" y="3504"/>
                    <a:pt x="2369" y="3771"/>
                    <a:pt x="2736" y="3971"/>
                  </a:cubicBezTo>
                  <a:cubicBezTo>
                    <a:pt x="2816" y="4028"/>
                    <a:pt x="2907" y="4054"/>
                    <a:pt x="2998" y="4054"/>
                  </a:cubicBezTo>
                  <a:cubicBezTo>
                    <a:pt x="3174" y="4054"/>
                    <a:pt x="3348" y="3958"/>
                    <a:pt x="3436" y="3804"/>
                  </a:cubicBezTo>
                  <a:cubicBezTo>
                    <a:pt x="3570" y="3537"/>
                    <a:pt x="3503" y="3237"/>
                    <a:pt x="3236" y="3070"/>
                  </a:cubicBezTo>
                  <a:cubicBezTo>
                    <a:pt x="2683" y="2748"/>
                    <a:pt x="2163" y="2378"/>
                    <a:pt x="1608" y="2081"/>
                  </a:cubicBezTo>
                  <a:lnTo>
                    <a:pt x="1608" y="2081"/>
                  </a:lnTo>
                  <a:cubicBezTo>
                    <a:pt x="2007" y="1684"/>
                    <a:pt x="2361" y="1250"/>
                    <a:pt x="2636" y="769"/>
                  </a:cubicBezTo>
                  <a:cubicBezTo>
                    <a:pt x="2769" y="535"/>
                    <a:pt x="2702" y="202"/>
                    <a:pt x="2469" y="68"/>
                  </a:cubicBezTo>
                  <a:cubicBezTo>
                    <a:pt x="2377" y="23"/>
                    <a:pt x="2282" y="0"/>
                    <a:pt x="2189"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3" name="Google Shape;8103;p35"/>
            <p:cNvSpPr/>
            <p:nvPr/>
          </p:nvSpPr>
          <p:spPr>
            <a:xfrm>
              <a:off x="3162710" y="4411374"/>
              <a:ext cx="116886" cy="139081"/>
            </a:xfrm>
            <a:custGeom>
              <a:avLst/>
              <a:gdLst/>
              <a:ahLst/>
              <a:cxnLst/>
              <a:rect l="l" t="t" r="r" b="b"/>
              <a:pathLst>
                <a:path w="3270" h="3984" extrusionOk="0">
                  <a:moveTo>
                    <a:pt x="2311" y="1"/>
                  </a:moveTo>
                  <a:cubicBezTo>
                    <a:pt x="2227" y="1"/>
                    <a:pt x="2143" y="23"/>
                    <a:pt x="2069" y="76"/>
                  </a:cubicBezTo>
                  <a:cubicBezTo>
                    <a:pt x="1468" y="510"/>
                    <a:pt x="834" y="877"/>
                    <a:pt x="267" y="1311"/>
                  </a:cubicBezTo>
                  <a:cubicBezTo>
                    <a:pt x="101" y="1411"/>
                    <a:pt x="1" y="1544"/>
                    <a:pt x="1" y="1744"/>
                  </a:cubicBezTo>
                  <a:cubicBezTo>
                    <a:pt x="1" y="1944"/>
                    <a:pt x="101" y="2078"/>
                    <a:pt x="267" y="2211"/>
                  </a:cubicBezTo>
                  <a:cubicBezTo>
                    <a:pt x="468" y="2311"/>
                    <a:pt x="634" y="2445"/>
                    <a:pt x="834" y="2578"/>
                  </a:cubicBezTo>
                  <a:lnTo>
                    <a:pt x="901" y="2645"/>
                  </a:lnTo>
                  <a:lnTo>
                    <a:pt x="1001" y="2745"/>
                  </a:lnTo>
                  <a:cubicBezTo>
                    <a:pt x="1101" y="2812"/>
                    <a:pt x="1201" y="2878"/>
                    <a:pt x="1268" y="2978"/>
                  </a:cubicBezTo>
                  <a:cubicBezTo>
                    <a:pt x="1635" y="3245"/>
                    <a:pt x="1969" y="3545"/>
                    <a:pt x="2302" y="3846"/>
                  </a:cubicBezTo>
                  <a:cubicBezTo>
                    <a:pt x="2424" y="3933"/>
                    <a:pt x="2564" y="3984"/>
                    <a:pt x="2704" y="3984"/>
                  </a:cubicBezTo>
                  <a:cubicBezTo>
                    <a:pt x="2831" y="3984"/>
                    <a:pt x="2958" y="3941"/>
                    <a:pt x="3069" y="3846"/>
                  </a:cubicBezTo>
                  <a:cubicBezTo>
                    <a:pt x="3236" y="3646"/>
                    <a:pt x="3270" y="3279"/>
                    <a:pt x="3069" y="3112"/>
                  </a:cubicBezTo>
                  <a:cubicBezTo>
                    <a:pt x="2512" y="2676"/>
                    <a:pt x="1990" y="2187"/>
                    <a:pt x="1439" y="1760"/>
                  </a:cubicBezTo>
                  <a:lnTo>
                    <a:pt x="1439" y="1760"/>
                  </a:lnTo>
                  <a:cubicBezTo>
                    <a:pt x="1823" y="1503"/>
                    <a:pt x="2220" y="1253"/>
                    <a:pt x="2602" y="977"/>
                  </a:cubicBezTo>
                  <a:cubicBezTo>
                    <a:pt x="2803" y="810"/>
                    <a:pt x="2936" y="510"/>
                    <a:pt x="2769" y="243"/>
                  </a:cubicBezTo>
                  <a:cubicBezTo>
                    <a:pt x="2678" y="106"/>
                    <a:pt x="2493" y="1"/>
                    <a:pt x="2311"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4" name="Google Shape;8104;p35"/>
            <p:cNvSpPr/>
            <p:nvPr/>
          </p:nvSpPr>
          <p:spPr>
            <a:xfrm>
              <a:off x="3002928" y="4039309"/>
              <a:ext cx="140728" cy="144458"/>
            </a:xfrm>
            <a:custGeom>
              <a:avLst/>
              <a:gdLst/>
              <a:ahLst/>
              <a:cxnLst/>
              <a:rect l="l" t="t" r="r" b="b"/>
              <a:pathLst>
                <a:path w="3937" h="4138" extrusionOk="0">
                  <a:moveTo>
                    <a:pt x="2054" y="0"/>
                  </a:moveTo>
                  <a:cubicBezTo>
                    <a:pt x="1868" y="0"/>
                    <a:pt x="1694" y="98"/>
                    <a:pt x="1602" y="260"/>
                  </a:cubicBezTo>
                  <a:cubicBezTo>
                    <a:pt x="1168" y="994"/>
                    <a:pt x="568" y="1528"/>
                    <a:pt x="167" y="2262"/>
                  </a:cubicBezTo>
                  <a:cubicBezTo>
                    <a:pt x="1" y="2528"/>
                    <a:pt x="101" y="2862"/>
                    <a:pt x="334" y="2995"/>
                  </a:cubicBezTo>
                  <a:cubicBezTo>
                    <a:pt x="801" y="3262"/>
                    <a:pt x="1302" y="3396"/>
                    <a:pt x="1802" y="3529"/>
                  </a:cubicBezTo>
                  <a:cubicBezTo>
                    <a:pt x="2035" y="3596"/>
                    <a:pt x="2302" y="3663"/>
                    <a:pt x="2502" y="3763"/>
                  </a:cubicBezTo>
                  <a:cubicBezTo>
                    <a:pt x="2525" y="3763"/>
                    <a:pt x="2591" y="3792"/>
                    <a:pt x="2604" y="3792"/>
                  </a:cubicBezTo>
                  <a:cubicBezTo>
                    <a:pt x="2610" y="3792"/>
                    <a:pt x="2603" y="3785"/>
                    <a:pt x="2569" y="3763"/>
                  </a:cubicBezTo>
                  <a:lnTo>
                    <a:pt x="2569" y="3763"/>
                  </a:lnTo>
                  <a:cubicBezTo>
                    <a:pt x="2636" y="3796"/>
                    <a:pt x="2703" y="3829"/>
                    <a:pt x="2736" y="3863"/>
                  </a:cubicBezTo>
                  <a:cubicBezTo>
                    <a:pt x="2869" y="3929"/>
                    <a:pt x="2969" y="3996"/>
                    <a:pt x="3070" y="4063"/>
                  </a:cubicBezTo>
                  <a:cubicBezTo>
                    <a:pt x="3142" y="4115"/>
                    <a:pt x="3227" y="4137"/>
                    <a:pt x="3314" y="4137"/>
                  </a:cubicBezTo>
                  <a:cubicBezTo>
                    <a:pt x="3508" y="4137"/>
                    <a:pt x="3711" y="4024"/>
                    <a:pt x="3803" y="3863"/>
                  </a:cubicBezTo>
                  <a:cubicBezTo>
                    <a:pt x="3937" y="3596"/>
                    <a:pt x="3837" y="3329"/>
                    <a:pt x="3603" y="3162"/>
                  </a:cubicBezTo>
                  <a:cubicBezTo>
                    <a:pt x="3170" y="2862"/>
                    <a:pt x="2669" y="2695"/>
                    <a:pt x="2169" y="2562"/>
                  </a:cubicBezTo>
                  <a:cubicBezTo>
                    <a:pt x="1935" y="2495"/>
                    <a:pt x="1702" y="2428"/>
                    <a:pt x="1468" y="2362"/>
                  </a:cubicBezTo>
                  <a:cubicBezTo>
                    <a:pt x="1434" y="2350"/>
                    <a:pt x="1395" y="2334"/>
                    <a:pt x="1355" y="2318"/>
                  </a:cubicBezTo>
                  <a:lnTo>
                    <a:pt x="1355" y="2318"/>
                  </a:lnTo>
                  <a:cubicBezTo>
                    <a:pt x="1359" y="2310"/>
                    <a:pt x="1364" y="2302"/>
                    <a:pt x="1368" y="2295"/>
                  </a:cubicBezTo>
                  <a:cubicBezTo>
                    <a:pt x="1535" y="2095"/>
                    <a:pt x="1568" y="2061"/>
                    <a:pt x="1702" y="1861"/>
                  </a:cubicBezTo>
                  <a:cubicBezTo>
                    <a:pt x="1969" y="1528"/>
                    <a:pt x="2269" y="1161"/>
                    <a:pt x="2502" y="794"/>
                  </a:cubicBezTo>
                  <a:cubicBezTo>
                    <a:pt x="2636" y="560"/>
                    <a:pt x="2569" y="193"/>
                    <a:pt x="2302" y="60"/>
                  </a:cubicBezTo>
                  <a:cubicBezTo>
                    <a:pt x="2221" y="19"/>
                    <a:pt x="2136" y="0"/>
                    <a:pt x="205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5" name="Google Shape;8105;p35"/>
            <p:cNvSpPr/>
            <p:nvPr/>
          </p:nvSpPr>
          <p:spPr>
            <a:xfrm>
              <a:off x="3149592" y="4016793"/>
              <a:ext cx="126430" cy="133635"/>
            </a:xfrm>
            <a:custGeom>
              <a:avLst/>
              <a:gdLst/>
              <a:ahLst/>
              <a:cxnLst/>
              <a:rect l="l" t="t" r="r" b="b"/>
              <a:pathLst>
                <a:path w="3537" h="3828" extrusionOk="0">
                  <a:moveTo>
                    <a:pt x="2530" y="0"/>
                  </a:moveTo>
                  <a:cubicBezTo>
                    <a:pt x="2398" y="0"/>
                    <a:pt x="2264" y="42"/>
                    <a:pt x="2169" y="138"/>
                  </a:cubicBezTo>
                  <a:cubicBezTo>
                    <a:pt x="1602" y="838"/>
                    <a:pt x="835" y="1305"/>
                    <a:pt x="234" y="1939"/>
                  </a:cubicBezTo>
                  <a:cubicBezTo>
                    <a:pt x="34" y="2173"/>
                    <a:pt x="1" y="2640"/>
                    <a:pt x="334" y="2773"/>
                  </a:cubicBezTo>
                  <a:cubicBezTo>
                    <a:pt x="734" y="2940"/>
                    <a:pt x="1168" y="3140"/>
                    <a:pt x="1602" y="3307"/>
                  </a:cubicBezTo>
                  <a:cubicBezTo>
                    <a:pt x="1802" y="3374"/>
                    <a:pt x="1969" y="3474"/>
                    <a:pt x="2169" y="3540"/>
                  </a:cubicBezTo>
                  <a:cubicBezTo>
                    <a:pt x="2215" y="3559"/>
                    <a:pt x="2230" y="3564"/>
                    <a:pt x="2232" y="3564"/>
                  </a:cubicBezTo>
                  <a:cubicBezTo>
                    <a:pt x="2235" y="3564"/>
                    <a:pt x="2202" y="3550"/>
                    <a:pt x="2205" y="3550"/>
                  </a:cubicBezTo>
                  <a:lnTo>
                    <a:pt x="2205" y="3550"/>
                  </a:lnTo>
                  <a:cubicBezTo>
                    <a:pt x="2207" y="3550"/>
                    <a:pt x="2223" y="3555"/>
                    <a:pt x="2269" y="3574"/>
                  </a:cubicBezTo>
                  <a:cubicBezTo>
                    <a:pt x="2302" y="3607"/>
                    <a:pt x="2369" y="3607"/>
                    <a:pt x="2402" y="3640"/>
                  </a:cubicBezTo>
                  <a:cubicBezTo>
                    <a:pt x="2502" y="3707"/>
                    <a:pt x="2602" y="3740"/>
                    <a:pt x="2703" y="3774"/>
                  </a:cubicBezTo>
                  <a:cubicBezTo>
                    <a:pt x="2795" y="3808"/>
                    <a:pt x="2891" y="3827"/>
                    <a:pt x="2984" y="3827"/>
                  </a:cubicBezTo>
                  <a:cubicBezTo>
                    <a:pt x="3161" y="3827"/>
                    <a:pt x="3327" y="3760"/>
                    <a:pt x="3436" y="3607"/>
                  </a:cubicBezTo>
                  <a:cubicBezTo>
                    <a:pt x="3536" y="3374"/>
                    <a:pt x="3503" y="3007"/>
                    <a:pt x="3236" y="2873"/>
                  </a:cubicBezTo>
                  <a:cubicBezTo>
                    <a:pt x="2803" y="2706"/>
                    <a:pt x="2402" y="2506"/>
                    <a:pt x="1969" y="2339"/>
                  </a:cubicBezTo>
                  <a:cubicBezTo>
                    <a:pt x="1814" y="2288"/>
                    <a:pt x="1660" y="2217"/>
                    <a:pt x="1521" y="2156"/>
                  </a:cubicBezTo>
                  <a:lnTo>
                    <a:pt x="1521" y="2156"/>
                  </a:lnTo>
                  <a:cubicBezTo>
                    <a:pt x="1995" y="1750"/>
                    <a:pt x="2499" y="1370"/>
                    <a:pt x="2903" y="872"/>
                  </a:cubicBezTo>
                  <a:cubicBezTo>
                    <a:pt x="3069" y="672"/>
                    <a:pt x="3136" y="338"/>
                    <a:pt x="2903" y="138"/>
                  </a:cubicBezTo>
                  <a:cubicBezTo>
                    <a:pt x="2816" y="51"/>
                    <a:pt x="2674" y="0"/>
                    <a:pt x="2530"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6" name="Google Shape;8106;p35"/>
            <p:cNvSpPr/>
            <p:nvPr/>
          </p:nvSpPr>
          <p:spPr>
            <a:xfrm>
              <a:off x="1940541" y="2257393"/>
              <a:ext cx="708287" cy="471669"/>
            </a:xfrm>
            <a:custGeom>
              <a:avLst/>
              <a:gdLst/>
              <a:ahLst/>
              <a:cxnLst/>
              <a:rect l="l" t="t" r="r" b="b"/>
              <a:pathLst>
                <a:path w="19815" h="13511" extrusionOk="0">
                  <a:moveTo>
                    <a:pt x="0" y="1"/>
                  </a:moveTo>
                  <a:lnTo>
                    <a:pt x="0" y="101"/>
                  </a:lnTo>
                  <a:cubicBezTo>
                    <a:pt x="2202" y="3803"/>
                    <a:pt x="6605" y="6605"/>
                    <a:pt x="10308" y="8607"/>
                  </a:cubicBezTo>
                  <a:cubicBezTo>
                    <a:pt x="13268" y="10186"/>
                    <a:pt x="16618" y="12348"/>
                    <a:pt x="19685" y="13272"/>
                  </a:cubicBezTo>
                  <a:lnTo>
                    <a:pt x="19685" y="13272"/>
                  </a:lnTo>
                  <a:cubicBezTo>
                    <a:pt x="17697" y="9641"/>
                    <a:pt x="15028" y="5864"/>
                    <a:pt x="11208" y="4004"/>
                  </a:cubicBezTo>
                  <a:cubicBezTo>
                    <a:pt x="7706" y="2302"/>
                    <a:pt x="3403" y="1902"/>
                    <a:pt x="0" y="1"/>
                  </a:cubicBezTo>
                  <a:close/>
                  <a:moveTo>
                    <a:pt x="19685" y="13272"/>
                  </a:moveTo>
                  <a:cubicBezTo>
                    <a:pt x="19728" y="13351"/>
                    <a:pt x="19772" y="13431"/>
                    <a:pt x="19815" y="13510"/>
                  </a:cubicBezTo>
                  <a:lnTo>
                    <a:pt x="19815" y="13310"/>
                  </a:lnTo>
                  <a:cubicBezTo>
                    <a:pt x="19771" y="13298"/>
                    <a:pt x="19728" y="13285"/>
                    <a:pt x="19685" y="13272"/>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107" name="Google Shape;8107;p35"/>
            <p:cNvSpPr/>
            <p:nvPr/>
          </p:nvSpPr>
          <p:spPr>
            <a:xfrm>
              <a:off x="1982256" y="2336446"/>
              <a:ext cx="51330" cy="64095"/>
            </a:xfrm>
            <a:custGeom>
              <a:avLst/>
              <a:gdLst/>
              <a:ahLst/>
              <a:cxnLst/>
              <a:rect l="l" t="t" r="r" b="b"/>
              <a:pathLst>
                <a:path w="1436" h="1836" extrusionOk="0">
                  <a:moveTo>
                    <a:pt x="318" y="655"/>
                  </a:moveTo>
                  <a:cubicBezTo>
                    <a:pt x="300" y="683"/>
                    <a:pt x="294" y="715"/>
                    <a:pt x="268" y="768"/>
                  </a:cubicBezTo>
                  <a:cubicBezTo>
                    <a:pt x="287" y="730"/>
                    <a:pt x="303" y="693"/>
                    <a:pt x="318" y="655"/>
                  </a:cubicBezTo>
                  <a:close/>
                  <a:moveTo>
                    <a:pt x="1068" y="1"/>
                  </a:moveTo>
                  <a:cubicBezTo>
                    <a:pt x="935" y="1"/>
                    <a:pt x="768" y="1"/>
                    <a:pt x="668" y="67"/>
                  </a:cubicBezTo>
                  <a:cubicBezTo>
                    <a:pt x="535" y="134"/>
                    <a:pt x="468" y="234"/>
                    <a:pt x="435" y="367"/>
                  </a:cubicBezTo>
                  <a:cubicBezTo>
                    <a:pt x="387" y="463"/>
                    <a:pt x="356" y="559"/>
                    <a:pt x="318" y="655"/>
                  </a:cubicBezTo>
                  <a:lnTo>
                    <a:pt x="318" y="655"/>
                  </a:lnTo>
                  <a:cubicBezTo>
                    <a:pt x="322" y="648"/>
                    <a:pt x="328" y="641"/>
                    <a:pt x="335" y="634"/>
                  </a:cubicBezTo>
                  <a:lnTo>
                    <a:pt x="335" y="634"/>
                  </a:lnTo>
                  <a:cubicBezTo>
                    <a:pt x="301" y="768"/>
                    <a:pt x="234" y="868"/>
                    <a:pt x="134" y="968"/>
                  </a:cubicBezTo>
                  <a:cubicBezTo>
                    <a:pt x="167" y="935"/>
                    <a:pt x="201" y="902"/>
                    <a:pt x="234" y="869"/>
                  </a:cubicBezTo>
                  <a:lnTo>
                    <a:pt x="234" y="869"/>
                  </a:lnTo>
                  <a:cubicBezTo>
                    <a:pt x="201" y="902"/>
                    <a:pt x="168" y="935"/>
                    <a:pt x="168" y="968"/>
                  </a:cubicBezTo>
                  <a:cubicBezTo>
                    <a:pt x="68" y="1035"/>
                    <a:pt x="1" y="1201"/>
                    <a:pt x="1" y="1335"/>
                  </a:cubicBezTo>
                  <a:cubicBezTo>
                    <a:pt x="1" y="1435"/>
                    <a:pt x="68" y="1602"/>
                    <a:pt x="168" y="1702"/>
                  </a:cubicBezTo>
                  <a:cubicBezTo>
                    <a:pt x="268" y="1768"/>
                    <a:pt x="368" y="1835"/>
                    <a:pt x="535" y="1835"/>
                  </a:cubicBezTo>
                  <a:cubicBezTo>
                    <a:pt x="668" y="1835"/>
                    <a:pt x="802" y="1802"/>
                    <a:pt x="902" y="1668"/>
                  </a:cubicBezTo>
                  <a:cubicBezTo>
                    <a:pt x="1168" y="1402"/>
                    <a:pt x="1302" y="1035"/>
                    <a:pt x="1435" y="668"/>
                  </a:cubicBezTo>
                  <a:cubicBezTo>
                    <a:pt x="1435" y="568"/>
                    <a:pt x="1435" y="501"/>
                    <a:pt x="1435" y="434"/>
                  </a:cubicBezTo>
                  <a:cubicBezTo>
                    <a:pt x="1435" y="367"/>
                    <a:pt x="1402" y="301"/>
                    <a:pt x="1369" y="267"/>
                  </a:cubicBezTo>
                  <a:cubicBezTo>
                    <a:pt x="1302" y="134"/>
                    <a:pt x="1168" y="34"/>
                    <a:pt x="106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08" name="Google Shape;8108;p35"/>
            <p:cNvSpPr/>
            <p:nvPr/>
          </p:nvSpPr>
          <p:spPr>
            <a:xfrm>
              <a:off x="2060967" y="2287538"/>
              <a:ext cx="47720" cy="60604"/>
            </a:xfrm>
            <a:custGeom>
              <a:avLst/>
              <a:gdLst/>
              <a:ahLst/>
              <a:cxnLst/>
              <a:rect l="l" t="t" r="r" b="b"/>
              <a:pathLst>
                <a:path w="1335" h="1736" extrusionOk="0">
                  <a:moveTo>
                    <a:pt x="208" y="794"/>
                  </a:moveTo>
                  <a:cubicBezTo>
                    <a:pt x="186" y="819"/>
                    <a:pt x="167" y="843"/>
                    <a:pt x="167" y="868"/>
                  </a:cubicBezTo>
                  <a:cubicBezTo>
                    <a:pt x="178" y="846"/>
                    <a:pt x="193" y="821"/>
                    <a:pt x="208" y="794"/>
                  </a:cubicBezTo>
                  <a:close/>
                  <a:moveTo>
                    <a:pt x="834" y="1"/>
                  </a:moveTo>
                  <a:cubicBezTo>
                    <a:pt x="701" y="1"/>
                    <a:pt x="534" y="34"/>
                    <a:pt x="468" y="167"/>
                  </a:cubicBezTo>
                  <a:cubicBezTo>
                    <a:pt x="367" y="267"/>
                    <a:pt x="301" y="367"/>
                    <a:pt x="301" y="501"/>
                  </a:cubicBezTo>
                  <a:cubicBezTo>
                    <a:pt x="301" y="491"/>
                    <a:pt x="301" y="480"/>
                    <a:pt x="301" y="468"/>
                  </a:cubicBezTo>
                  <a:cubicBezTo>
                    <a:pt x="301" y="568"/>
                    <a:pt x="267" y="668"/>
                    <a:pt x="234" y="734"/>
                  </a:cubicBezTo>
                  <a:cubicBezTo>
                    <a:pt x="267" y="701"/>
                    <a:pt x="267" y="668"/>
                    <a:pt x="301" y="634"/>
                  </a:cubicBezTo>
                  <a:lnTo>
                    <a:pt x="301" y="634"/>
                  </a:lnTo>
                  <a:cubicBezTo>
                    <a:pt x="278" y="679"/>
                    <a:pt x="241" y="739"/>
                    <a:pt x="208" y="794"/>
                  </a:cubicBezTo>
                  <a:lnTo>
                    <a:pt x="208" y="794"/>
                  </a:lnTo>
                  <a:cubicBezTo>
                    <a:pt x="217" y="785"/>
                    <a:pt x="225" y="776"/>
                    <a:pt x="234" y="768"/>
                  </a:cubicBezTo>
                  <a:lnTo>
                    <a:pt x="234" y="768"/>
                  </a:lnTo>
                  <a:cubicBezTo>
                    <a:pt x="201" y="801"/>
                    <a:pt x="201" y="834"/>
                    <a:pt x="167" y="868"/>
                  </a:cubicBezTo>
                  <a:cubicBezTo>
                    <a:pt x="67" y="935"/>
                    <a:pt x="1" y="1101"/>
                    <a:pt x="1" y="1235"/>
                  </a:cubicBezTo>
                  <a:cubicBezTo>
                    <a:pt x="1" y="1301"/>
                    <a:pt x="1" y="1368"/>
                    <a:pt x="34" y="1435"/>
                  </a:cubicBezTo>
                  <a:cubicBezTo>
                    <a:pt x="67" y="1468"/>
                    <a:pt x="101" y="1535"/>
                    <a:pt x="167" y="1602"/>
                  </a:cubicBezTo>
                  <a:cubicBezTo>
                    <a:pt x="267" y="1668"/>
                    <a:pt x="401" y="1735"/>
                    <a:pt x="534" y="1735"/>
                  </a:cubicBezTo>
                  <a:cubicBezTo>
                    <a:pt x="668" y="1735"/>
                    <a:pt x="801" y="1702"/>
                    <a:pt x="901" y="1602"/>
                  </a:cubicBezTo>
                  <a:cubicBezTo>
                    <a:pt x="968" y="1502"/>
                    <a:pt x="1035" y="1402"/>
                    <a:pt x="1101" y="1335"/>
                  </a:cubicBezTo>
                  <a:cubicBezTo>
                    <a:pt x="1168" y="1235"/>
                    <a:pt x="1201" y="1101"/>
                    <a:pt x="1235" y="1001"/>
                  </a:cubicBezTo>
                  <a:cubicBezTo>
                    <a:pt x="1268" y="935"/>
                    <a:pt x="1301" y="901"/>
                    <a:pt x="1301" y="834"/>
                  </a:cubicBezTo>
                  <a:cubicBezTo>
                    <a:pt x="1335" y="734"/>
                    <a:pt x="1335" y="634"/>
                    <a:pt x="1335" y="534"/>
                  </a:cubicBezTo>
                  <a:cubicBezTo>
                    <a:pt x="1335" y="401"/>
                    <a:pt x="1268" y="234"/>
                    <a:pt x="1201" y="167"/>
                  </a:cubicBezTo>
                  <a:cubicBezTo>
                    <a:pt x="1135" y="101"/>
                    <a:pt x="1068" y="67"/>
                    <a:pt x="1035" y="34"/>
                  </a:cubicBezTo>
                  <a:cubicBezTo>
                    <a:pt x="968" y="1"/>
                    <a:pt x="901" y="1"/>
                    <a:pt x="83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09" name="Google Shape;8109;p35"/>
            <p:cNvSpPr/>
            <p:nvPr/>
          </p:nvSpPr>
          <p:spPr>
            <a:xfrm>
              <a:off x="2045454" y="2385354"/>
              <a:ext cx="59658" cy="67167"/>
            </a:xfrm>
            <a:custGeom>
              <a:avLst/>
              <a:gdLst/>
              <a:ahLst/>
              <a:cxnLst/>
              <a:rect l="l" t="t" r="r" b="b"/>
              <a:pathLst>
                <a:path w="1669" h="1924" extrusionOk="0">
                  <a:moveTo>
                    <a:pt x="1073" y="1503"/>
                  </a:moveTo>
                  <a:cubicBezTo>
                    <a:pt x="1063" y="1529"/>
                    <a:pt x="1054" y="1549"/>
                    <a:pt x="1035" y="1568"/>
                  </a:cubicBezTo>
                  <a:cubicBezTo>
                    <a:pt x="1048" y="1547"/>
                    <a:pt x="1060" y="1525"/>
                    <a:pt x="1073" y="1503"/>
                  </a:cubicBezTo>
                  <a:close/>
                  <a:moveTo>
                    <a:pt x="1168" y="1"/>
                  </a:moveTo>
                  <a:cubicBezTo>
                    <a:pt x="1002" y="1"/>
                    <a:pt x="868" y="34"/>
                    <a:pt x="801" y="134"/>
                  </a:cubicBezTo>
                  <a:cubicBezTo>
                    <a:pt x="468" y="468"/>
                    <a:pt x="201" y="834"/>
                    <a:pt x="68" y="1268"/>
                  </a:cubicBezTo>
                  <a:cubicBezTo>
                    <a:pt x="1" y="1402"/>
                    <a:pt x="34" y="1568"/>
                    <a:pt x="101" y="1668"/>
                  </a:cubicBezTo>
                  <a:cubicBezTo>
                    <a:pt x="168" y="1802"/>
                    <a:pt x="301" y="1902"/>
                    <a:pt x="435" y="1902"/>
                  </a:cubicBezTo>
                  <a:cubicBezTo>
                    <a:pt x="490" y="1916"/>
                    <a:pt x="545" y="1924"/>
                    <a:pt x="600" y="1924"/>
                  </a:cubicBezTo>
                  <a:cubicBezTo>
                    <a:pt x="679" y="1924"/>
                    <a:pt x="757" y="1908"/>
                    <a:pt x="835" y="1869"/>
                  </a:cubicBezTo>
                  <a:cubicBezTo>
                    <a:pt x="935" y="1802"/>
                    <a:pt x="1002" y="1702"/>
                    <a:pt x="1068" y="1568"/>
                  </a:cubicBezTo>
                  <a:cubicBezTo>
                    <a:pt x="1068" y="1541"/>
                    <a:pt x="1091" y="1491"/>
                    <a:pt x="1099" y="1456"/>
                  </a:cubicBezTo>
                  <a:lnTo>
                    <a:pt x="1099" y="1456"/>
                  </a:lnTo>
                  <a:cubicBezTo>
                    <a:pt x="1169" y="1328"/>
                    <a:pt x="1232" y="1205"/>
                    <a:pt x="1335" y="1101"/>
                  </a:cubicBezTo>
                  <a:cubicBezTo>
                    <a:pt x="1302" y="1101"/>
                    <a:pt x="1268" y="1168"/>
                    <a:pt x="1235" y="1201"/>
                  </a:cubicBezTo>
                  <a:cubicBezTo>
                    <a:pt x="1335" y="1068"/>
                    <a:pt x="1435" y="968"/>
                    <a:pt x="1535" y="868"/>
                  </a:cubicBezTo>
                  <a:cubicBezTo>
                    <a:pt x="1602" y="801"/>
                    <a:pt x="1669" y="634"/>
                    <a:pt x="1669" y="501"/>
                  </a:cubicBezTo>
                  <a:cubicBezTo>
                    <a:pt x="1669" y="401"/>
                    <a:pt x="1602" y="234"/>
                    <a:pt x="1535" y="134"/>
                  </a:cubicBezTo>
                  <a:cubicBezTo>
                    <a:pt x="1435" y="67"/>
                    <a:pt x="1302" y="1"/>
                    <a:pt x="116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0" name="Google Shape;8110;p35"/>
            <p:cNvSpPr/>
            <p:nvPr/>
          </p:nvSpPr>
          <p:spPr>
            <a:xfrm>
              <a:off x="2128919" y="2357287"/>
              <a:ext cx="47755" cy="61162"/>
            </a:xfrm>
            <a:custGeom>
              <a:avLst/>
              <a:gdLst/>
              <a:ahLst/>
              <a:cxnLst/>
              <a:rect l="l" t="t" r="r" b="b"/>
              <a:pathLst>
                <a:path w="1336" h="1752" extrusionOk="0">
                  <a:moveTo>
                    <a:pt x="1235" y="838"/>
                  </a:moveTo>
                  <a:cubicBezTo>
                    <a:pt x="1235" y="856"/>
                    <a:pt x="1226" y="873"/>
                    <a:pt x="1217" y="891"/>
                  </a:cubicBezTo>
                  <a:lnTo>
                    <a:pt x="1217" y="891"/>
                  </a:lnTo>
                  <a:cubicBezTo>
                    <a:pt x="1223" y="873"/>
                    <a:pt x="1229" y="855"/>
                    <a:pt x="1235" y="838"/>
                  </a:cubicBezTo>
                  <a:close/>
                  <a:moveTo>
                    <a:pt x="134" y="805"/>
                  </a:moveTo>
                  <a:lnTo>
                    <a:pt x="134" y="805"/>
                  </a:lnTo>
                  <a:cubicBezTo>
                    <a:pt x="134" y="838"/>
                    <a:pt x="102" y="870"/>
                    <a:pt x="101" y="903"/>
                  </a:cubicBezTo>
                  <a:lnTo>
                    <a:pt x="101" y="903"/>
                  </a:lnTo>
                  <a:cubicBezTo>
                    <a:pt x="120" y="863"/>
                    <a:pt x="134" y="827"/>
                    <a:pt x="134" y="805"/>
                  </a:cubicBezTo>
                  <a:close/>
                  <a:moveTo>
                    <a:pt x="854" y="1"/>
                  </a:moveTo>
                  <a:cubicBezTo>
                    <a:pt x="803" y="1"/>
                    <a:pt x="752" y="12"/>
                    <a:pt x="701" y="37"/>
                  </a:cubicBezTo>
                  <a:cubicBezTo>
                    <a:pt x="568" y="71"/>
                    <a:pt x="435" y="137"/>
                    <a:pt x="368" y="271"/>
                  </a:cubicBezTo>
                  <a:cubicBezTo>
                    <a:pt x="268" y="471"/>
                    <a:pt x="201" y="704"/>
                    <a:pt x="101" y="905"/>
                  </a:cubicBezTo>
                  <a:cubicBezTo>
                    <a:pt x="101" y="904"/>
                    <a:pt x="101" y="904"/>
                    <a:pt x="101" y="903"/>
                  </a:cubicBezTo>
                  <a:lnTo>
                    <a:pt x="101" y="903"/>
                  </a:lnTo>
                  <a:cubicBezTo>
                    <a:pt x="91" y="925"/>
                    <a:pt x="79" y="948"/>
                    <a:pt x="68" y="971"/>
                  </a:cubicBezTo>
                  <a:cubicBezTo>
                    <a:pt x="34" y="1005"/>
                    <a:pt x="1" y="1071"/>
                    <a:pt x="1" y="1138"/>
                  </a:cubicBezTo>
                  <a:cubicBezTo>
                    <a:pt x="1" y="1205"/>
                    <a:pt x="1" y="1272"/>
                    <a:pt x="34" y="1372"/>
                  </a:cubicBezTo>
                  <a:cubicBezTo>
                    <a:pt x="34" y="1438"/>
                    <a:pt x="68" y="1472"/>
                    <a:pt x="101" y="1538"/>
                  </a:cubicBezTo>
                  <a:cubicBezTo>
                    <a:pt x="134" y="1605"/>
                    <a:pt x="201" y="1638"/>
                    <a:pt x="268" y="1672"/>
                  </a:cubicBezTo>
                  <a:cubicBezTo>
                    <a:pt x="341" y="1721"/>
                    <a:pt x="450" y="1752"/>
                    <a:pt x="556" y="1752"/>
                  </a:cubicBezTo>
                  <a:cubicBezTo>
                    <a:pt x="594" y="1752"/>
                    <a:pt x="632" y="1747"/>
                    <a:pt x="668" y="1739"/>
                  </a:cubicBezTo>
                  <a:cubicBezTo>
                    <a:pt x="768" y="1672"/>
                    <a:pt x="902" y="1605"/>
                    <a:pt x="968" y="1472"/>
                  </a:cubicBezTo>
                  <a:cubicBezTo>
                    <a:pt x="1053" y="1302"/>
                    <a:pt x="1138" y="1109"/>
                    <a:pt x="1202" y="932"/>
                  </a:cubicBezTo>
                  <a:lnTo>
                    <a:pt x="1202" y="932"/>
                  </a:lnTo>
                  <a:cubicBezTo>
                    <a:pt x="1202" y="934"/>
                    <a:pt x="1202" y="936"/>
                    <a:pt x="1202" y="938"/>
                  </a:cubicBezTo>
                  <a:cubicBezTo>
                    <a:pt x="1235" y="905"/>
                    <a:pt x="1235" y="838"/>
                    <a:pt x="1268" y="805"/>
                  </a:cubicBezTo>
                  <a:cubicBezTo>
                    <a:pt x="1302" y="738"/>
                    <a:pt x="1335" y="671"/>
                    <a:pt x="1335" y="604"/>
                  </a:cubicBezTo>
                  <a:cubicBezTo>
                    <a:pt x="1335" y="538"/>
                    <a:pt x="1335" y="471"/>
                    <a:pt x="1335" y="404"/>
                  </a:cubicBezTo>
                  <a:cubicBezTo>
                    <a:pt x="1302" y="338"/>
                    <a:pt x="1268" y="271"/>
                    <a:pt x="1235" y="204"/>
                  </a:cubicBezTo>
                  <a:cubicBezTo>
                    <a:pt x="1202" y="137"/>
                    <a:pt x="1135" y="104"/>
                    <a:pt x="1102" y="71"/>
                  </a:cubicBezTo>
                  <a:cubicBezTo>
                    <a:pt x="1019" y="29"/>
                    <a:pt x="937" y="1"/>
                    <a:pt x="85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1" name="Google Shape;8111;p35"/>
            <p:cNvSpPr/>
            <p:nvPr/>
          </p:nvSpPr>
          <p:spPr>
            <a:xfrm>
              <a:off x="2189757" y="2410264"/>
              <a:ext cx="53689" cy="67586"/>
            </a:xfrm>
            <a:custGeom>
              <a:avLst/>
              <a:gdLst/>
              <a:ahLst/>
              <a:cxnLst/>
              <a:rect l="l" t="t" r="r" b="b"/>
              <a:pathLst>
                <a:path w="1502" h="1936" extrusionOk="0">
                  <a:moveTo>
                    <a:pt x="438" y="438"/>
                  </a:moveTo>
                  <a:lnTo>
                    <a:pt x="438" y="438"/>
                  </a:lnTo>
                  <a:cubicBezTo>
                    <a:pt x="417" y="471"/>
                    <a:pt x="401" y="511"/>
                    <a:pt x="401" y="534"/>
                  </a:cubicBezTo>
                  <a:cubicBezTo>
                    <a:pt x="420" y="495"/>
                    <a:pt x="428" y="468"/>
                    <a:pt x="438" y="438"/>
                  </a:cubicBezTo>
                  <a:close/>
                  <a:moveTo>
                    <a:pt x="1101" y="1"/>
                  </a:moveTo>
                  <a:cubicBezTo>
                    <a:pt x="968" y="1"/>
                    <a:pt x="801" y="1"/>
                    <a:pt x="701" y="67"/>
                  </a:cubicBezTo>
                  <a:cubicBezTo>
                    <a:pt x="568" y="134"/>
                    <a:pt x="501" y="234"/>
                    <a:pt x="467" y="368"/>
                  </a:cubicBezTo>
                  <a:cubicBezTo>
                    <a:pt x="454" y="395"/>
                    <a:pt x="446" y="417"/>
                    <a:pt x="438" y="438"/>
                  </a:cubicBezTo>
                  <a:lnTo>
                    <a:pt x="438" y="438"/>
                  </a:lnTo>
                  <a:cubicBezTo>
                    <a:pt x="448" y="424"/>
                    <a:pt x="458" y="411"/>
                    <a:pt x="467" y="401"/>
                  </a:cubicBezTo>
                  <a:lnTo>
                    <a:pt x="467" y="401"/>
                  </a:lnTo>
                  <a:cubicBezTo>
                    <a:pt x="334" y="701"/>
                    <a:pt x="167" y="968"/>
                    <a:pt x="67" y="1268"/>
                  </a:cubicBezTo>
                  <a:cubicBezTo>
                    <a:pt x="0" y="1402"/>
                    <a:pt x="34" y="1569"/>
                    <a:pt x="101" y="1669"/>
                  </a:cubicBezTo>
                  <a:cubicBezTo>
                    <a:pt x="167" y="1802"/>
                    <a:pt x="301" y="1902"/>
                    <a:pt x="434" y="1935"/>
                  </a:cubicBezTo>
                  <a:cubicBezTo>
                    <a:pt x="568" y="1935"/>
                    <a:pt x="701" y="1935"/>
                    <a:pt x="834" y="1869"/>
                  </a:cubicBezTo>
                  <a:cubicBezTo>
                    <a:pt x="934" y="1802"/>
                    <a:pt x="1035" y="1702"/>
                    <a:pt x="1068" y="1569"/>
                  </a:cubicBezTo>
                  <a:cubicBezTo>
                    <a:pt x="1068" y="1552"/>
                    <a:pt x="1070" y="1537"/>
                    <a:pt x="1073" y="1523"/>
                  </a:cubicBezTo>
                  <a:lnTo>
                    <a:pt x="1073" y="1523"/>
                  </a:lnTo>
                  <a:cubicBezTo>
                    <a:pt x="1206" y="1228"/>
                    <a:pt x="1369" y="964"/>
                    <a:pt x="1468" y="668"/>
                  </a:cubicBezTo>
                  <a:cubicBezTo>
                    <a:pt x="1502" y="534"/>
                    <a:pt x="1468" y="368"/>
                    <a:pt x="1401" y="268"/>
                  </a:cubicBezTo>
                  <a:cubicBezTo>
                    <a:pt x="1335" y="134"/>
                    <a:pt x="1201" y="34"/>
                    <a:pt x="110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2" name="Google Shape;8112;p35"/>
            <p:cNvSpPr/>
            <p:nvPr/>
          </p:nvSpPr>
          <p:spPr>
            <a:xfrm>
              <a:off x="2256530" y="2335834"/>
              <a:ext cx="53689" cy="74254"/>
            </a:xfrm>
            <a:custGeom>
              <a:avLst/>
              <a:gdLst/>
              <a:ahLst/>
              <a:cxnLst/>
              <a:rect l="l" t="t" r="r" b="b"/>
              <a:pathLst>
                <a:path w="1502" h="2127" extrusionOk="0">
                  <a:moveTo>
                    <a:pt x="267" y="1023"/>
                  </a:moveTo>
                  <a:lnTo>
                    <a:pt x="267" y="1023"/>
                  </a:lnTo>
                  <a:cubicBezTo>
                    <a:pt x="255" y="1041"/>
                    <a:pt x="244" y="1059"/>
                    <a:pt x="233" y="1077"/>
                  </a:cubicBezTo>
                  <a:lnTo>
                    <a:pt x="233" y="1077"/>
                  </a:lnTo>
                  <a:cubicBezTo>
                    <a:pt x="242" y="1056"/>
                    <a:pt x="250" y="1040"/>
                    <a:pt x="267" y="1023"/>
                  </a:cubicBezTo>
                  <a:close/>
                  <a:moveTo>
                    <a:pt x="925" y="0"/>
                  </a:moveTo>
                  <a:cubicBezTo>
                    <a:pt x="841" y="0"/>
                    <a:pt x="759" y="16"/>
                    <a:pt x="701" y="55"/>
                  </a:cubicBezTo>
                  <a:cubicBezTo>
                    <a:pt x="601" y="122"/>
                    <a:pt x="500" y="222"/>
                    <a:pt x="467" y="356"/>
                  </a:cubicBezTo>
                  <a:cubicBezTo>
                    <a:pt x="405" y="603"/>
                    <a:pt x="315" y="850"/>
                    <a:pt x="222" y="1098"/>
                  </a:cubicBezTo>
                  <a:lnTo>
                    <a:pt x="222" y="1098"/>
                  </a:lnTo>
                  <a:cubicBezTo>
                    <a:pt x="181" y="1173"/>
                    <a:pt x="150" y="1248"/>
                    <a:pt x="100" y="1323"/>
                  </a:cubicBezTo>
                  <a:cubicBezTo>
                    <a:pt x="33" y="1456"/>
                    <a:pt x="0" y="1590"/>
                    <a:pt x="67" y="1723"/>
                  </a:cubicBezTo>
                  <a:cubicBezTo>
                    <a:pt x="100" y="1857"/>
                    <a:pt x="167" y="1990"/>
                    <a:pt x="300" y="2057"/>
                  </a:cubicBezTo>
                  <a:cubicBezTo>
                    <a:pt x="362" y="2098"/>
                    <a:pt x="450" y="2127"/>
                    <a:pt x="539" y="2127"/>
                  </a:cubicBezTo>
                  <a:cubicBezTo>
                    <a:pt x="594" y="2127"/>
                    <a:pt x="650" y="2116"/>
                    <a:pt x="701" y="2090"/>
                  </a:cubicBezTo>
                  <a:cubicBezTo>
                    <a:pt x="801" y="2057"/>
                    <a:pt x="934" y="1990"/>
                    <a:pt x="1001" y="1857"/>
                  </a:cubicBezTo>
                  <a:cubicBezTo>
                    <a:pt x="1201" y="1490"/>
                    <a:pt x="1334" y="1056"/>
                    <a:pt x="1468" y="656"/>
                  </a:cubicBezTo>
                  <a:cubicBezTo>
                    <a:pt x="1501" y="522"/>
                    <a:pt x="1468" y="356"/>
                    <a:pt x="1401" y="256"/>
                  </a:cubicBezTo>
                  <a:cubicBezTo>
                    <a:pt x="1334" y="122"/>
                    <a:pt x="1201" y="22"/>
                    <a:pt x="1101" y="22"/>
                  </a:cubicBezTo>
                  <a:cubicBezTo>
                    <a:pt x="1046" y="8"/>
                    <a:pt x="985" y="0"/>
                    <a:pt x="92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3" name="Google Shape;8113;p35"/>
            <p:cNvSpPr/>
            <p:nvPr/>
          </p:nvSpPr>
          <p:spPr>
            <a:xfrm>
              <a:off x="2204056" y="2464580"/>
              <a:ext cx="59658" cy="75126"/>
            </a:xfrm>
            <a:custGeom>
              <a:avLst/>
              <a:gdLst/>
              <a:ahLst/>
              <a:cxnLst/>
              <a:rect l="l" t="t" r="r" b="b"/>
              <a:pathLst>
                <a:path w="1669" h="2152" extrusionOk="0">
                  <a:moveTo>
                    <a:pt x="1154" y="0"/>
                  </a:moveTo>
                  <a:cubicBezTo>
                    <a:pt x="1103" y="0"/>
                    <a:pt x="1052" y="11"/>
                    <a:pt x="1001" y="37"/>
                  </a:cubicBezTo>
                  <a:cubicBezTo>
                    <a:pt x="868" y="70"/>
                    <a:pt x="734" y="137"/>
                    <a:pt x="668" y="270"/>
                  </a:cubicBezTo>
                  <a:cubicBezTo>
                    <a:pt x="501" y="637"/>
                    <a:pt x="267" y="971"/>
                    <a:pt x="67" y="1371"/>
                  </a:cubicBezTo>
                  <a:cubicBezTo>
                    <a:pt x="0" y="1471"/>
                    <a:pt x="0" y="1604"/>
                    <a:pt x="34" y="1771"/>
                  </a:cubicBezTo>
                  <a:cubicBezTo>
                    <a:pt x="67" y="1871"/>
                    <a:pt x="134" y="2005"/>
                    <a:pt x="267" y="2071"/>
                  </a:cubicBezTo>
                  <a:cubicBezTo>
                    <a:pt x="341" y="2120"/>
                    <a:pt x="450" y="2151"/>
                    <a:pt x="555" y="2151"/>
                  </a:cubicBezTo>
                  <a:cubicBezTo>
                    <a:pt x="594" y="2151"/>
                    <a:pt x="632" y="2147"/>
                    <a:pt x="668" y="2138"/>
                  </a:cubicBezTo>
                  <a:cubicBezTo>
                    <a:pt x="801" y="2071"/>
                    <a:pt x="901" y="2005"/>
                    <a:pt x="968" y="1871"/>
                  </a:cubicBezTo>
                  <a:cubicBezTo>
                    <a:pt x="1168" y="1504"/>
                    <a:pt x="1401" y="1171"/>
                    <a:pt x="1568" y="771"/>
                  </a:cubicBezTo>
                  <a:cubicBezTo>
                    <a:pt x="1635" y="670"/>
                    <a:pt x="1668" y="537"/>
                    <a:pt x="1635" y="404"/>
                  </a:cubicBezTo>
                  <a:cubicBezTo>
                    <a:pt x="1602" y="270"/>
                    <a:pt x="1501" y="137"/>
                    <a:pt x="1401" y="70"/>
                  </a:cubicBezTo>
                  <a:cubicBezTo>
                    <a:pt x="1319" y="29"/>
                    <a:pt x="1236" y="0"/>
                    <a:pt x="1154"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4" name="Google Shape;8114;p35"/>
            <p:cNvSpPr/>
            <p:nvPr/>
          </p:nvSpPr>
          <p:spPr>
            <a:xfrm>
              <a:off x="2288701" y="2433231"/>
              <a:ext cx="50114" cy="70693"/>
            </a:xfrm>
            <a:custGeom>
              <a:avLst/>
              <a:gdLst/>
              <a:ahLst/>
              <a:cxnLst/>
              <a:rect l="l" t="t" r="r" b="b"/>
              <a:pathLst>
                <a:path w="1402" h="2025" extrusionOk="0">
                  <a:moveTo>
                    <a:pt x="1001" y="1"/>
                  </a:moveTo>
                  <a:cubicBezTo>
                    <a:pt x="868" y="1"/>
                    <a:pt x="701" y="1"/>
                    <a:pt x="601" y="67"/>
                  </a:cubicBezTo>
                  <a:cubicBezTo>
                    <a:pt x="468" y="134"/>
                    <a:pt x="401" y="234"/>
                    <a:pt x="368" y="368"/>
                  </a:cubicBezTo>
                  <a:cubicBezTo>
                    <a:pt x="268" y="701"/>
                    <a:pt x="168" y="1068"/>
                    <a:pt x="67" y="1368"/>
                  </a:cubicBezTo>
                  <a:cubicBezTo>
                    <a:pt x="1" y="1502"/>
                    <a:pt x="34" y="1669"/>
                    <a:pt x="101" y="1769"/>
                  </a:cubicBezTo>
                  <a:cubicBezTo>
                    <a:pt x="168" y="1902"/>
                    <a:pt x="301" y="2002"/>
                    <a:pt x="434" y="2002"/>
                  </a:cubicBezTo>
                  <a:cubicBezTo>
                    <a:pt x="490" y="2016"/>
                    <a:pt x="545" y="2024"/>
                    <a:pt x="600" y="2024"/>
                  </a:cubicBezTo>
                  <a:cubicBezTo>
                    <a:pt x="678" y="2024"/>
                    <a:pt x="757" y="2008"/>
                    <a:pt x="835" y="1969"/>
                  </a:cubicBezTo>
                  <a:cubicBezTo>
                    <a:pt x="935" y="1902"/>
                    <a:pt x="1035" y="1769"/>
                    <a:pt x="1068" y="1635"/>
                  </a:cubicBezTo>
                  <a:cubicBezTo>
                    <a:pt x="1168" y="1335"/>
                    <a:pt x="1268" y="968"/>
                    <a:pt x="1368" y="668"/>
                  </a:cubicBezTo>
                  <a:cubicBezTo>
                    <a:pt x="1402" y="534"/>
                    <a:pt x="1368" y="368"/>
                    <a:pt x="1302" y="268"/>
                  </a:cubicBezTo>
                  <a:cubicBezTo>
                    <a:pt x="1235" y="134"/>
                    <a:pt x="1135" y="34"/>
                    <a:pt x="100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5" name="Google Shape;8115;p35"/>
            <p:cNvSpPr/>
            <p:nvPr/>
          </p:nvSpPr>
          <p:spPr>
            <a:xfrm>
              <a:off x="2314938" y="2530594"/>
              <a:ext cx="52509" cy="85495"/>
            </a:xfrm>
            <a:custGeom>
              <a:avLst/>
              <a:gdLst/>
              <a:ahLst/>
              <a:cxnLst/>
              <a:rect l="l" t="t" r="r" b="b"/>
              <a:pathLst>
                <a:path w="1469" h="2449" extrusionOk="0">
                  <a:moveTo>
                    <a:pt x="1329" y="897"/>
                  </a:moveTo>
                  <a:cubicBezTo>
                    <a:pt x="1323" y="916"/>
                    <a:pt x="1315" y="935"/>
                    <a:pt x="1302" y="948"/>
                  </a:cubicBezTo>
                  <a:cubicBezTo>
                    <a:pt x="1311" y="929"/>
                    <a:pt x="1321" y="912"/>
                    <a:pt x="1329" y="897"/>
                  </a:cubicBezTo>
                  <a:close/>
                  <a:moveTo>
                    <a:pt x="908" y="1"/>
                  </a:moveTo>
                  <a:cubicBezTo>
                    <a:pt x="873" y="1"/>
                    <a:pt x="837" y="5"/>
                    <a:pt x="801" y="14"/>
                  </a:cubicBezTo>
                  <a:cubicBezTo>
                    <a:pt x="668" y="80"/>
                    <a:pt x="534" y="147"/>
                    <a:pt x="468" y="281"/>
                  </a:cubicBezTo>
                  <a:cubicBezTo>
                    <a:pt x="234" y="748"/>
                    <a:pt x="134" y="1281"/>
                    <a:pt x="34" y="1815"/>
                  </a:cubicBezTo>
                  <a:cubicBezTo>
                    <a:pt x="1" y="1948"/>
                    <a:pt x="1" y="2082"/>
                    <a:pt x="67" y="2182"/>
                  </a:cubicBezTo>
                  <a:cubicBezTo>
                    <a:pt x="134" y="2315"/>
                    <a:pt x="267" y="2415"/>
                    <a:pt x="401" y="2449"/>
                  </a:cubicBezTo>
                  <a:cubicBezTo>
                    <a:pt x="534" y="2449"/>
                    <a:pt x="668" y="2449"/>
                    <a:pt x="801" y="2382"/>
                  </a:cubicBezTo>
                  <a:cubicBezTo>
                    <a:pt x="901" y="2315"/>
                    <a:pt x="1001" y="2215"/>
                    <a:pt x="1035" y="2082"/>
                  </a:cubicBezTo>
                  <a:cubicBezTo>
                    <a:pt x="1099" y="1665"/>
                    <a:pt x="1194" y="1247"/>
                    <a:pt x="1350" y="860"/>
                  </a:cubicBezTo>
                  <a:lnTo>
                    <a:pt x="1350" y="860"/>
                  </a:lnTo>
                  <a:cubicBezTo>
                    <a:pt x="1354" y="851"/>
                    <a:pt x="1357" y="843"/>
                    <a:pt x="1360" y="834"/>
                  </a:cubicBezTo>
                  <a:lnTo>
                    <a:pt x="1360" y="834"/>
                  </a:lnTo>
                  <a:cubicBezTo>
                    <a:pt x="1363" y="828"/>
                    <a:pt x="1365" y="821"/>
                    <a:pt x="1368" y="814"/>
                  </a:cubicBezTo>
                  <a:lnTo>
                    <a:pt x="1368" y="814"/>
                  </a:lnTo>
                  <a:cubicBezTo>
                    <a:pt x="1367" y="816"/>
                    <a:pt x="1366" y="817"/>
                    <a:pt x="1364" y="819"/>
                  </a:cubicBezTo>
                  <a:lnTo>
                    <a:pt x="1364" y="819"/>
                  </a:lnTo>
                  <a:cubicBezTo>
                    <a:pt x="1367" y="807"/>
                    <a:pt x="1368" y="795"/>
                    <a:pt x="1368" y="781"/>
                  </a:cubicBezTo>
                  <a:cubicBezTo>
                    <a:pt x="1435" y="681"/>
                    <a:pt x="1468" y="514"/>
                    <a:pt x="1435" y="381"/>
                  </a:cubicBezTo>
                  <a:cubicBezTo>
                    <a:pt x="1402" y="281"/>
                    <a:pt x="1302" y="147"/>
                    <a:pt x="1201" y="80"/>
                  </a:cubicBezTo>
                  <a:cubicBezTo>
                    <a:pt x="1104" y="32"/>
                    <a:pt x="1006" y="1"/>
                    <a:pt x="908"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6" name="Google Shape;8116;p35"/>
            <p:cNvSpPr/>
            <p:nvPr/>
          </p:nvSpPr>
          <p:spPr>
            <a:xfrm>
              <a:off x="2378136" y="2411832"/>
              <a:ext cx="57263" cy="82004"/>
            </a:xfrm>
            <a:custGeom>
              <a:avLst/>
              <a:gdLst/>
              <a:ahLst/>
              <a:cxnLst/>
              <a:rect l="l" t="t" r="r" b="b"/>
              <a:pathLst>
                <a:path w="1602" h="2349" extrusionOk="0">
                  <a:moveTo>
                    <a:pt x="1468" y="881"/>
                  </a:moveTo>
                  <a:cubicBezTo>
                    <a:pt x="1460" y="897"/>
                    <a:pt x="1454" y="912"/>
                    <a:pt x="1449" y="924"/>
                  </a:cubicBezTo>
                  <a:lnTo>
                    <a:pt x="1449" y="924"/>
                  </a:lnTo>
                  <a:cubicBezTo>
                    <a:pt x="1455" y="910"/>
                    <a:pt x="1462" y="895"/>
                    <a:pt x="1468" y="881"/>
                  </a:cubicBezTo>
                  <a:close/>
                  <a:moveTo>
                    <a:pt x="1449" y="924"/>
                  </a:moveTo>
                  <a:lnTo>
                    <a:pt x="1449" y="924"/>
                  </a:lnTo>
                  <a:cubicBezTo>
                    <a:pt x="1439" y="946"/>
                    <a:pt x="1430" y="968"/>
                    <a:pt x="1420" y="990"/>
                  </a:cubicBezTo>
                  <a:lnTo>
                    <a:pt x="1420" y="990"/>
                  </a:lnTo>
                  <a:cubicBezTo>
                    <a:pt x="1431" y="972"/>
                    <a:pt x="1438" y="952"/>
                    <a:pt x="1449" y="924"/>
                  </a:cubicBezTo>
                  <a:close/>
                  <a:moveTo>
                    <a:pt x="1042" y="0"/>
                  </a:moveTo>
                  <a:cubicBezTo>
                    <a:pt x="1006" y="0"/>
                    <a:pt x="970" y="4"/>
                    <a:pt x="935" y="13"/>
                  </a:cubicBezTo>
                  <a:cubicBezTo>
                    <a:pt x="801" y="80"/>
                    <a:pt x="668" y="147"/>
                    <a:pt x="601" y="280"/>
                  </a:cubicBezTo>
                  <a:cubicBezTo>
                    <a:pt x="367" y="714"/>
                    <a:pt x="234" y="1214"/>
                    <a:pt x="67" y="1681"/>
                  </a:cubicBezTo>
                  <a:cubicBezTo>
                    <a:pt x="1" y="1815"/>
                    <a:pt x="67" y="1981"/>
                    <a:pt x="101" y="2081"/>
                  </a:cubicBezTo>
                  <a:cubicBezTo>
                    <a:pt x="167" y="2215"/>
                    <a:pt x="301" y="2315"/>
                    <a:pt x="434" y="2348"/>
                  </a:cubicBezTo>
                  <a:cubicBezTo>
                    <a:pt x="568" y="2348"/>
                    <a:pt x="701" y="2348"/>
                    <a:pt x="834" y="2282"/>
                  </a:cubicBezTo>
                  <a:cubicBezTo>
                    <a:pt x="868" y="2248"/>
                    <a:pt x="901" y="2215"/>
                    <a:pt x="935" y="2181"/>
                  </a:cubicBezTo>
                  <a:cubicBezTo>
                    <a:pt x="1001" y="2115"/>
                    <a:pt x="1035" y="2048"/>
                    <a:pt x="1068" y="1981"/>
                  </a:cubicBezTo>
                  <a:cubicBezTo>
                    <a:pt x="1188" y="1651"/>
                    <a:pt x="1281" y="1321"/>
                    <a:pt x="1420" y="990"/>
                  </a:cubicBezTo>
                  <a:lnTo>
                    <a:pt x="1420" y="990"/>
                  </a:lnTo>
                  <a:cubicBezTo>
                    <a:pt x="1415" y="998"/>
                    <a:pt x="1409" y="1006"/>
                    <a:pt x="1402" y="1014"/>
                  </a:cubicBezTo>
                  <a:cubicBezTo>
                    <a:pt x="1435" y="947"/>
                    <a:pt x="1468" y="881"/>
                    <a:pt x="1502" y="780"/>
                  </a:cubicBezTo>
                  <a:cubicBezTo>
                    <a:pt x="1568" y="680"/>
                    <a:pt x="1602" y="514"/>
                    <a:pt x="1568" y="380"/>
                  </a:cubicBezTo>
                  <a:cubicBezTo>
                    <a:pt x="1535" y="280"/>
                    <a:pt x="1435" y="147"/>
                    <a:pt x="1335" y="80"/>
                  </a:cubicBezTo>
                  <a:cubicBezTo>
                    <a:pt x="1237" y="31"/>
                    <a:pt x="1139" y="0"/>
                    <a:pt x="1042"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7" name="Google Shape;8117;p35"/>
            <p:cNvSpPr/>
            <p:nvPr/>
          </p:nvSpPr>
          <p:spPr>
            <a:xfrm>
              <a:off x="2415096" y="2520959"/>
              <a:ext cx="52509" cy="67656"/>
            </a:xfrm>
            <a:custGeom>
              <a:avLst/>
              <a:gdLst/>
              <a:ahLst/>
              <a:cxnLst/>
              <a:rect l="l" t="t" r="r" b="b"/>
              <a:pathLst>
                <a:path w="1469" h="1938" extrusionOk="0">
                  <a:moveTo>
                    <a:pt x="892" y="1"/>
                  </a:moveTo>
                  <a:cubicBezTo>
                    <a:pt x="808" y="1"/>
                    <a:pt x="726" y="17"/>
                    <a:pt x="668" y="56"/>
                  </a:cubicBezTo>
                  <a:cubicBezTo>
                    <a:pt x="534" y="123"/>
                    <a:pt x="468" y="223"/>
                    <a:pt x="434" y="356"/>
                  </a:cubicBezTo>
                  <a:cubicBezTo>
                    <a:pt x="368" y="523"/>
                    <a:pt x="334" y="690"/>
                    <a:pt x="267" y="823"/>
                  </a:cubicBezTo>
                  <a:cubicBezTo>
                    <a:pt x="267" y="790"/>
                    <a:pt x="301" y="757"/>
                    <a:pt x="301" y="690"/>
                  </a:cubicBezTo>
                  <a:lnTo>
                    <a:pt x="301" y="690"/>
                  </a:lnTo>
                  <a:cubicBezTo>
                    <a:pt x="234" y="857"/>
                    <a:pt x="167" y="1024"/>
                    <a:pt x="67" y="1157"/>
                  </a:cubicBezTo>
                  <a:cubicBezTo>
                    <a:pt x="1" y="1257"/>
                    <a:pt x="1" y="1424"/>
                    <a:pt x="34" y="1557"/>
                  </a:cubicBezTo>
                  <a:cubicBezTo>
                    <a:pt x="67" y="1657"/>
                    <a:pt x="167" y="1791"/>
                    <a:pt x="267" y="1857"/>
                  </a:cubicBezTo>
                  <a:cubicBezTo>
                    <a:pt x="365" y="1906"/>
                    <a:pt x="463" y="1937"/>
                    <a:pt x="561" y="1937"/>
                  </a:cubicBezTo>
                  <a:cubicBezTo>
                    <a:pt x="596" y="1937"/>
                    <a:pt x="632" y="1933"/>
                    <a:pt x="668" y="1924"/>
                  </a:cubicBezTo>
                  <a:cubicBezTo>
                    <a:pt x="801" y="1857"/>
                    <a:pt x="901" y="1791"/>
                    <a:pt x="968" y="1691"/>
                  </a:cubicBezTo>
                  <a:cubicBezTo>
                    <a:pt x="1201" y="1357"/>
                    <a:pt x="1302" y="990"/>
                    <a:pt x="1435" y="657"/>
                  </a:cubicBezTo>
                  <a:cubicBezTo>
                    <a:pt x="1468" y="523"/>
                    <a:pt x="1435" y="356"/>
                    <a:pt x="1368" y="256"/>
                  </a:cubicBezTo>
                  <a:cubicBezTo>
                    <a:pt x="1302" y="156"/>
                    <a:pt x="1201" y="23"/>
                    <a:pt x="1068" y="23"/>
                  </a:cubicBezTo>
                  <a:cubicBezTo>
                    <a:pt x="1013" y="9"/>
                    <a:pt x="952" y="1"/>
                    <a:pt x="892"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8" name="Google Shape;8118;p35"/>
            <p:cNvSpPr/>
            <p:nvPr/>
          </p:nvSpPr>
          <p:spPr>
            <a:xfrm>
              <a:off x="2465176" y="2601320"/>
              <a:ext cx="52509" cy="74149"/>
            </a:xfrm>
            <a:custGeom>
              <a:avLst/>
              <a:gdLst/>
              <a:ahLst/>
              <a:cxnLst/>
              <a:rect l="l" t="t" r="r" b="b"/>
              <a:pathLst>
                <a:path w="1469" h="2124" extrusionOk="0">
                  <a:moveTo>
                    <a:pt x="892" y="1"/>
                  </a:moveTo>
                  <a:cubicBezTo>
                    <a:pt x="808" y="1"/>
                    <a:pt x="726" y="17"/>
                    <a:pt x="668" y="56"/>
                  </a:cubicBezTo>
                  <a:cubicBezTo>
                    <a:pt x="568" y="123"/>
                    <a:pt x="468" y="256"/>
                    <a:pt x="434" y="389"/>
                  </a:cubicBezTo>
                  <a:cubicBezTo>
                    <a:pt x="401" y="523"/>
                    <a:pt x="334" y="690"/>
                    <a:pt x="267" y="823"/>
                  </a:cubicBezTo>
                  <a:cubicBezTo>
                    <a:pt x="269" y="822"/>
                    <a:pt x="270" y="821"/>
                    <a:pt x="271" y="820"/>
                  </a:cubicBezTo>
                  <a:lnTo>
                    <a:pt x="271" y="820"/>
                  </a:lnTo>
                  <a:cubicBezTo>
                    <a:pt x="169" y="1035"/>
                    <a:pt x="90" y="1240"/>
                    <a:pt x="34" y="1490"/>
                  </a:cubicBezTo>
                  <a:cubicBezTo>
                    <a:pt x="1" y="1590"/>
                    <a:pt x="1" y="1757"/>
                    <a:pt x="101" y="1857"/>
                  </a:cubicBezTo>
                  <a:cubicBezTo>
                    <a:pt x="134" y="1991"/>
                    <a:pt x="267" y="2091"/>
                    <a:pt x="401" y="2124"/>
                  </a:cubicBezTo>
                  <a:cubicBezTo>
                    <a:pt x="534" y="2124"/>
                    <a:pt x="668" y="2124"/>
                    <a:pt x="801" y="2057"/>
                  </a:cubicBezTo>
                  <a:cubicBezTo>
                    <a:pt x="901" y="1991"/>
                    <a:pt x="1001" y="1890"/>
                    <a:pt x="1035" y="1757"/>
                  </a:cubicBezTo>
                  <a:cubicBezTo>
                    <a:pt x="1068" y="1590"/>
                    <a:pt x="1135" y="1423"/>
                    <a:pt x="1201" y="1290"/>
                  </a:cubicBezTo>
                  <a:lnTo>
                    <a:pt x="1201" y="1290"/>
                  </a:lnTo>
                  <a:cubicBezTo>
                    <a:pt x="1168" y="1323"/>
                    <a:pt x="1168" y="1357"/>
                    <a:pt x="1135" y="1423"/>
                  </a:cubicBezTo>
                  <a:cubicBezTo>
                    <a:pt x="1235" y="1157"/>
                    <a:pt x="1368" y="923"/>
                    <a:pt x="1435" y="656"/>
                  </a:cubicBezTo>
                  <a:cubicBezTo>
                    <a:pt x="1468" y="523"/>
                    <a:pt x="1435" y="356"/>
                    <a:pt x="1368" y="256"/>
                  </a:cubicBezTo>
                  <a:cubicBezTo>
                    <a:pt x="1302" y="123"/>
                    <a:pt x="1201" y="22"/>
                    <a:pt x="1068" y="22"/>
                  </a:cubicBezTo>
                  <a:cubicBezTo>
                    <a:pt x="1013" y="9"/>
                    <a:pt x="952" y="1"/>
                    <a:pt x="892"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9" name="Google Shape;8119;p35"/>
            <p:cNvSpPr/>
            <p:nvPr/>
          </p:nvSpPr>
          <p:spPr>
            <a:xfrm>
              <a:off x="2508106" y="2527557"/>
              <a:ext cx="47720" cy="68040"/>
            </a:xfrm>
            <a:custGeom>
              <a:avLst/>
              <a:gdLst/>
              <a:ahLst/>
              <a:cxnLst/>
              <a:rect l="l" t="t" r="r" b="b"/>
              <a:pathLst>
                <a:path w="1335" h="1949" extrusionOk="0">
                  <a:moveTo>
                    <a:pt x="267" y="835"/>
                  </a:moveTo>
                  <a:lnTo>
                    <a:pt x="267" y="835"/>
                  </a:lnTo>
                  <a:cubicBezTo>
                    <a:pt x="257" y="855"/>
                    <a:pt x="247" y="875"/>
                    <a:pt x="236" y="894"/>
                  </a:cubicBezTo>
                  <a:lnTo>
                    <a:pt x="236" y="894"/>
                  </a:lnTo>
                  <a:cubicBezTo>
                    <a:pt x="244" y="872"/>
                    <a:pt x="252" y="850"/>
                    <a:pt x="267" y="835"/>
                  </a:cubicBezTo>
                  <a:close/>
                  <a:moveTo>
                    <a:pt x="834" y="1"/>
                  </a:moveTo>
                  <a:cubicBezTo>
                    <a:pt x="701" y="1"/>
                    <a:pt x="534" y="67"/>
                    <a:pt x="467" y="167"/>
                  </a:cubicBezTo>
                  <a:cubicBezTo>
                    <a:pt x="367" y="267"/>
                    <a:pt x="301" y="368"/>
                    <a:pt x="301" y="534"/>
                  </a:cubicBezTo>
                  <a:cubicBezTo>
                    <a:pt x="301" y="543"/>
                    <a:pt x="301" y="555"/>
                    <a:pt x="301" y="568"/>
                  </a:cubicBezTo>
                  <a:cubicBezTo>
                    <a:pt x="301" y="683"/>
                    <a:pt x="276" y="797"/>
                    <a:pt x="227" y="912"/>
                  </a:cubicBezTo>
                  <a:lnTo>
                    <a:pt x="227" y="912"/>
                  </a:lnTo>
                  <a:cubicBezTo>
                    <a:pt x="173" y="1009"/>
                    <a:pt x="120" y="1088"/>
                    <a:pt x="67" y="1168"/>
                  </a:cubicBezTo>
                  <a:cubicBezTo>
                    <a:pt x="0" y="1268"/>
                    <a:pt x="0" y="1435"/>
                    <a:pt x="34" y="1568"/>
                  </a:cubicBezTo>
                  <a:cubicBezTo>
                    <a:pt x="67" y="1668"/>
                    <a:pt x="134" y="1802"/>
                    <a:pt x="267" y="1869"/>
                  </a:cubicBezTo>
                  <a:cubicBezTo>
                    <a:pt x="341" y="1917"/>
                    <a:pt x="450" y="1948"/>
                    <a:pt x="555" y="1948"/>
                  </a:cubicBezTo>
                  <a:cubicBezTo>
                    <a:pt x="594" y="1948"/>
                    <a:pt x="632" y="1944"/>
                    <a:pt x="668" y="1935"/>
                  </a:cubicBezTo>
                  <a:cubicBezTo>
                    <a:pt x="801" y="1902"/>
                    <a:pt x="901" y="1802"/>
                    <a:pt x="968" y="1702"/>
                  </a:cubicBezTo>
                  <a:cubicBezTo>
                    <a:pt x="1201" y="1335"/>
                    <a:pt x="1335" y="935"/>
                    <a:pt x="1335" y="534"/>
                  </a:cubicBezTo>
                  <a:cubicBezTo>
                    <a:pt x="1335" y="401"/>
                    <a:pt x="1301" y="267"/>
                    <a:pt x="1201" y="167"/>
                  </a:cubicBezTo>
                  <a:cubicBezTo>
                    <a:pt x="1101" y="67"/>
                    <a:pt x="968" y="1"/>
                    <a:pt x="834"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20" name="Google Shape;8120;p35"/>
            <p:cNvSpPr/>
            <p:nvPr/>
          </p:nvSpPr>
          <p:spPr>
            <a:xfrm>
              <a:off x="2657164" y="1918527"/>
              <a:ext cx="243245" cy="807049"/>
            </a:xfrm>
            <a:custGeom>
              <a:avLst/>
              <a:gdLst/>
              <a:ahLst/>
              <a:cxnLst/>
              <a:rect l="l" t="t" r="r" b="b"/>
              <a:pathLst>
                <a:path w="6805" h="23118" extrusionOk="0">
                  <a:moveTo>
                    <a:pt x="6505" y="1"/>
                  </a:moveTo>
                  <a:lnTo>
                    <a:pt x="6438" y="34"/>
                  </a:lnTo>
                  <a:cubicBezTo>
                    <a:pt x="3603" y="3303"/>
                    <a:pt x="2368" y="8373"/>
                    <a:pt x="1635" y="12543"/>
                  </a:cubicBezTo>
                  <a:cubicBezTo>
                    <a:pt x="1076" y="15830"/>
                    <a:pt x="96" y="19700"/>
                    <a:pt x="195" y="22908"/>
                  </a:cubicBezTo>
                  <a:lnTo>
                    <a:pt x="195" y="22908"/>
                  </a:lnTo>
                  <a:cubicBezTo>
                    <a:pt x="3028" y="19844"/>
                    <a:pt x="5750" y="16116"/>
                    <a:pt x="6305" y="11909"/>
                  </a:cubicBezTo>
                  <a:cubicBezTo>
                    <a:pt x="6805" y="8040"/>
                    <a:pt x="5804" y="3837"/>
                    <a:pt x="6505" y="1"/>
                  </a:cubicBezTo>
                  <a:close/>
                  <a:moveTo>
                    <a:pt x="195" y="22908"/>
                  </a:moveTo>
                  <a:cubicBezTo>
                    <a:pt x="130" y="22978"/>
                    <a:pt x="65" y="23048"/>
                    <a:pt x="0" y="23117"/>
                  </a:cubicBezTo>
                  <a:lnTo>
                    <a:pt x="200" y="23051"/>
                  </a:lnTo>
                  <a:cubicBezTo>
                    <a:pt x="198" y="23003"/>
                    <a:pt x="197" y="22955"/>
                    <a:pt x="195" y="22908"/>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121" name="Google Shape;8121;p35"/>
            <p:cNvSpPr/>
            <p:nvPr/>
          </p:nvSpPr>
          <p:spPr>
            <a:xfrm>
              <a:off x="2776374" y="1994106"/>
              <a:ext cx="70382" cy="40915"/>
            </a:xfrm>
            <a:custGeom>
              <a:avLst/>
              <a:gdLst/>
              <a:ahLst/>
              <a:cxnLst/>
              <a:rect l="l" t="t" r="r" b="b"/>
              <a:pathLst>
                <a:path w="1969" h="1172" extrusionOk="0">
                  <a:moveTo>
                    <a:pt x="837" y="90"/>
                  </a:moveTo>
                  <a:lnTo>
                    <a:pt x="837" y="90"/>
                  </a:lnTo>
                  <a:cubicBezTo>
                    <a:pt x="847" y="94"/>
                    <a:pt x="857" y="98"/>
                    <a:pt x="868" y="104"/>
                  </a:cubicBezTo>
                  <a:cubicBezTo>
                    <a:pt x="853" y="104"/>
                    <a:pt x="845" y="97"/>
                    <a:pt x="837" y="90"/>
                  </a:cubicBezTo>
                  <a:close/>
                  <a:moveTo>
                    <a:pt x="554" y="1"/>
                  </a:moveTo>
                  <a:cubicBezTo>
                    <a:pt x="503" y="1"/>
                    <a:pt x="452" y="12"/>
                    <a:pt x="401" y="37"/>
                  </a:cubicBezTo>
                  <a:cubicBezTo>
                    <a:pt x="301" y="71"/>
                    <a:pt x="168" y="137"/>
                    <a:pt x="101" y="271"/>
                  </a:cubicBezTo>
                  <a:cubicBezTo>
                    <a:pt x="34" y="371"/>
                    <a:pt x="1" y="538"/>
                    <a:pt x="34" y="671"/>
                  </a:cubicBezTo>
                  <a:cubicBezTo>
                    <a:pt x="101" y="805"/>
                    <a:pt x="168" y="905"/>
                    <a:pt x="268" y="971"/>
                  </a:cubicBezTo>
                  <a:cubicBezTo>
                    <a:pt x="368" y="1038"/>
                    <a:pt x="501" y="1071"/>
                    <a:pt x="601" y="1105"/>
                  </a:cubicBezTo>
                  <a:cubicBezTo>
                    <a:pt x="701" y="1138"/>
                    <a:pt x="835" y="1138"/>
                    <a:pt x="935" y="1172"/>
                  </a:cubicBezTo>
                  <a:lnTo>
                    <a:pt x="1435" y="1172"/>
                  </a:lnTo>
                  <a:cubicBezTo>
                    <a:pt x="1569" y="1172"/>
                    <a:pt x="1702" y="1105"/>
                    <a:pt x="1802" y="1005"/>
                  </a:cubicBezTo>
                  <a:cubicBezTo>
                    <a:pt x="1902" y="938"/>
                    <a:pt x="1969" y="771"/>
                    <a:pt x="1969" y="638"/>
                  </a:cubicBezTo>
                  <a:cubicBezTo>
                    <a:pt x="1936" y="504"/>
                    <a:pt x="1902" y="371"/>
                    <a:pt x="1802" y="271"/>
                  </a:cubicBezTo>
                  <a:cubicBezTo>
                    <a:pt x="1702" y="204"/>
                    <a:pt x="1569" y="137"/>
                    <a:pt x="1435" y="137"/>
                  </a:cubicBezTo>
                  <a:cubicBezTo>
                    <a:pt x="1280" y="137"/>
                    <a:pt x="1095" y="137"/>
                    <a:pt x="936" y="110"/>
                  </a:cubicBezTo>
                  <a:lnTo>
                    <a:pt x="936" y="110"/>
                  </a:lnTo>
                  <a:cubicBezTo>
                    <a:pt x="941" y="112"/>
                    <a:pt x="946" y="113"/>
                    <a:pt x="951" y="115"/>
                  </a:cubicBezTo>
                  <a:lnTo>
                    <a:pt x="951" y="115"/>
                  </a:lnTo>
                  <a:cubicBezTo>
                    <a:pt x="936" y="112"/>
                    <a:pt x="921" y="108"/>
                    <a:pt x="905" y="105"/>
                  </a:cubicBezTo>
                  <a:lnTo>
                    <a:pt x="905" y="105"/>
                  </a:lnTo>
                  <a:cubicBezTo>
                    <a:pt x="915" y="107"/>
                    <a:pt x="925" y="109"/>
                    <a:pt x="936" y="110"/>
                  </a:cubicBezTo>
                  <a:lnTo>
                    <a:pt x="936" y="110"/>
                  </a:lnTo>
                  <a:cubicBezTo>
                    <a:pt x="923" y="107"/>
                    <a:pt x="911" y="104"/>
                    <a:pt x="902" y="104"/>
                  </a:cubicBezTo>
                  <a:lnTo>
                    <a:pt x="902" y="104"/>
                  </a:lnTo>
                  <a:cubicBezTo>
                    <a:pt x="903" y="104"/>
                    <a:pt x="904" y="105"/>
                    <a:pt x="905" y="105"/>
                  </a:cubicBezTo>
                  <a:lnTo>
                    <a:pt x="905" y="105"/>
                  </a:lnTo>
                  <a:cubicBezTo>
                    <a:pt x="904" y="105"/>
                    <a:pt x="903" y="104"/>
                    <a:pt x="901" y="104"/>
                  </a:cubicBezTo>
                  <a:cubicBezTo>
                    <a:pt x="902" y="104"/>
                    <a:pt x="902" y="104"/>
                    <a:pt x="902" y="104"/>
                  </a:cubicBezTo>
                  <a:lnTo>
                    <a:pt x="902" y="104"/>
                  </a:lnTo>
                  <a:cubicBezTo>
                    <a:pt x="879" y="99"/>
                    <a:pt x="855" y="93"/>
                    <a:pt x="832" y="85"/>
                  </a:cubicBezTo>
                  <a:lnTo>
                    <a:pt x="832" y="85"/>
                  </a:lnTo>
                  <a:cubicBezTo>
                    <a:pt x="824" y="77"/>
                    <a:pt x="816" y="71"/>
                    <a:pt x="801" y="71"/>
                  </a:cubicBezTo>
                  <a:cubicBezTo>
                    <a:pt x="784" y="62"/>
                    <a:pt x="766" y="54"/>
                    <a:pt x="749" y="46"/>
                  </a:cubicBezTo>
                  <a:lnTo>
                    <a:pt x="749" y="46"/>
                  </a:lnTo>
                  <a:cubicBezTo>
                    <a:pt x="744" y="43"/>
                    <a:pt x="739" y="40"/>
                    <a:pt x="735" y="37"/>
                  </a:cubicBezTo>
                  <a:lnTo>
                    <a:pt x="735" y="37"/>
                  </a:lnTo>
                  <a:cubicBezTo>
                    <a:pt x="737" y="39"/>
                    <a:pt x="739" y="41"/>
                    <a:pt x="740" y="43"/>
                  </a:cubicBezTo>
                  <a:lnTo>
                    <a:pt x="740" y="43"/>
                  </a:lnTo>
                  <a:cubicBezTo>
                    <a:pt x="678" y="17"/>
                    <a:pt x="616" y="1"/>
                    <a:pt x="55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2" name="Google Shape;8122;p35"/>
            <p:cNvSpPr/>
            <p:nvPr/>
          </p:nvSpPr>
          <p:spPr>
            <a:xfrm>
              <a:off x="2852691" y="2050415"/>
              <a:ext cx="65628" cy="40216"/>
            </a:xfrm>
            <a:custGeom>
              <a:avLst/>
              <a:gdLst/>
              <a:ahLst/>
              <a:cxnLst/>
              <a:rect l="l" t="t" r="r" b="b"/>
              <a:pathLst>
                <a:path w="1836" h="1152" extrusionOk="0">
                  <a:moveTo>
                    <a:pt x="735" y="26"/>
                  </a:moveTo>
                  <a:cubicBezTo>
                    <a:pt x="740" y="30"/>
                    <a:pt x="745" y="35"/>
                    <a:pt x="750" y="39"/>
                  </a:cubicBezTo>
                  <a:lnTo>
                    <a:pt x="750" y="39"/>
                  </a:lnTo>
                  <a:cubicBezTo>
                    <a:pt x="750" y="39"/>
                    <a:pt x="751" y="39"/>
                    <a:pt x="751" y="39"/>
                  </a:cubicBezTo>
                  <a:lnTo>
                    <a:pt x="751" y="39"/>
                  </a:lnTo>
                  <a:cubicBezTo>
                    <a:pt x="746" y="36"/>
                    <a:pt x="740" y="31"/>
                    <a:pt x="735" y="26"/>
                  </a:cubicBezTo>
                  <a:close/>
                  <a:moveTo>
                    <a:pt x="751" y="39"/>
                  </a:moveTo>
                  <a:lnTo>
                    <a:pt x="751" y="39"/>
                  </a:lnTo>
                  <a:cubicBezTo>
                    <a:pt x="768" y="52"/>
                    <a:pt x="785" y="58"/>
                    <a:pt x="802" y="68"/>
                  </a:cubicBezTo>
                  <a:lnTo>
                    <a:pt x="802" y="68"/>
                  </a:lnTo>
                  <a:cubicBezTo>
                    <a:pt x="802" y="65"/>
                    <a:pt x="801" y="62"/>
                    <a:pt x="801" y="59"/>
                  </a:cubicBezTo>
                  <a:cubicBezTo>
                    <a:pt x="784" y="50"/>
                    <a:pt x="768" y="44"/>
                    <a:pt x="751" y="39"/>
                  </a:cubicBezTo>
                  <a:close/>
                  <a:moveTo>
                    <a:pt x="872" y="92"/>
                  </a:moveTo>
                  <a:lnTo>
                    <a:pt x="872" y="92"/>
                  </a:lnTo>
                  <a:cubicBezTo>
                    <a:pt x="879" y="94"/>
                    <a:pt x="887" y="96"/>
                    <a:pt x="894" y="98"/>
                  </a:cubicBezTo>
                  <a:lnTo>
                    <a:pt x="894" y="98"/>
                  </a:lnTo>
                  <a:cubicBezTo>
                    <a:pt x="887" y="95"/>
                    <a:pt x="879" y="93"/>
                    <a:pt x="872" y="92"/>
                  </a:cubicBezTo>
                  <a:close/>
                  <a:moveTo>
                    <a:pt x="501" y="0"/>
                  </a:moveTo>
                  <a:cubicBezTo>
                    <a:pt x="468" y="0"/>
                    <a:pt x="434" y="9"/>
                    <a:pt x="401" y="26"/>
                  </a:cubicBezTo>
                  <a:cubicBezTo>
                    <a:pt x="268" y="59"/>
                    <a:pt x="134" y="159"/>
                    <a:pt x="101" y="259"/>
                  </a:cubicBezTo>
                  <a:cubicBezTo>
                    <a:pt x="34" y="392"/>
                    <a:pt x="1" y="526"/>
                    <a:pt x="34" y="659"/>
                  </a:cubicBezTo>
                  <a:cubicBezTo>
                    <a:pt x="67" y="793"/>
                    <a:pt x="134" y="926"/>
                    <a:pt x="268" y="960"/>
                  </a:cubicBezTo>
                  <a:cubicBezTo>
                    <a:pt x="368" y="1026"/>
                    <a:pt x="468" y="1060"/>
                    <a:pt x="601" y="1093"/>
                  </a:cubicBezTo>
                  <a:cubicBezTo>
                    <a:pt x="701" y="1126"/>
                    <a:pt x="801" y="1126"/>
                    <a:pt x="935" y="1126"/>
                  </a:cubicBezTo>
                  <a:cubicBezTo>
                    <a:pt x="968" y="1143"/>
                    <a:pt x="1001" y="1151"/>
                    <a:pt x="1035" y="1151"/>
                  </a:cubicBezTo>
                  <a:cubicBezTo>
                    <a:pt x="1068" y="1151"/>
                    <a:pt x="1101" y="1143"/>
                    <a:pt x="1135" y="1126"/>
                  </a:cubicBezTo>
                  <a:cubicBezTo>
                    <a:pt x="1235" y="1126"/>
                    <a:pt x="1335" y="1126"/>
                    <a:pt x="1435" y="1093"/>
                  </a:cubicBezTo>
                  <a:cubicBezTo>
                    <a:pt x="1568" y="1026"/>
                    <a:pt x="1669" y="960"/>
                    <a:pt x="1735" y="859"/>
                  </a:cubicBezTo>
                  <a:cubicBezTo>
                    <a:pt x="1769" y="793"/>
                    <a:pt x="1802" y="726"/>
                    <a:pt x="1802" y="659"/>
                  </a:cubicBezTo>
                  <a:cubicBezTo>
                    <a:pt x="1835" y="593"/>
                    <a:pt x="1802" y="526"/>
                    <a:pt x="1802" y="459"/>
                  </a:cubicBezTo>
                  <a:cubicBezTo>
                    <a:pt x="1769" y="326"/>
                    <a:pt x="1669" y="192"/>
                    <a:pt x="1568" y="126"/>
                  </a:cubicBezTo>
                  <a:cubicBezTo>
                    <a:pt x="1486" y="84"/>
                    <a:pt x="1404" y="56"/>
                    <a:pt x="1321" y="56"/>
                  </a:cubicBezTo>
                  <a:cubicBezTo>
                    <a:pt x="1270" y="56"/>
                    <a:pt x="1219" y="67"/>
                    <a:pt x="1168" y="92"/>
                  </a:cubicBezTo>
                  <a:cubicBezTo>
                    <a:pt x="1135" y="103"/>
                    <a:pt x="1101" y="111"/>
                    <a:pt x="1068" y="115"/>
                  </a:cubicBezTo>
                  <a:lnTo>
                    <a:pt x="1068" y="115"/>
                  </a:lnTo>
                  <a:cubicBezTo>
                    <a:pt x="1099" y="105"/>
                    <a:pt x="1127" y="92"/>
                    <a:pt x="1168" y="92"/>
                  </a:cubicBezTo>
                  <a:cubicBezTo>
                    <a:pt x="1108" y="92"/>
                    <a:pt x="1075" y="92"/>
                    <a:pt x="1019" y="117"/>
                  </a:cubicBezTo>
                  <a:lnTo>
                    <a:pt x="1019" y="117"/>
                  </a:lnTo>
                  <a:cubicBezTo>
                    <a:pt x="1019" y="117"/>
                    <a:pt x="1018" y="117"/>
                    <a:pt x="1018" y="117"/>
                  </a:cubicBezTo>
                  <a:cubicBezTo>
                    <a:pt x="999" y="117"/>
                    <a:pt x="980" y="116"/>
                    <a:pt x="961" y="114"/>
                  </a:cubicBezTo>
                  <a:lnTo>
                    <a:pt x="961" y="114"/>
                  </a:lnTo>
                  <a:cubicBezTo>
                    <a:pt x="938" y="108"/>
                    <a:pt x="916" y="103"/>
                    <a:pt x="894" y="98"/>
                  </a:cubicBezTo>
                  <a:lnTo>
                    <a:pt x="894" y="98"/>
                  </a:lnTo>
                  <a:cubicBezTo>
                    <a:pt x="900" y="100"/>
                    <a:pt x="906" y="102"/>
                    <a:pt x="912" y="105"/>
                  </a:cubicBezTo>
                  <a:lnTo>
                    <a:pt x="912" y="105"/>
                  </a:lnTo>
                  <a:cubicBezTo>
                    <a:pt x="897" y="101"/>
                    <a:pt x="883" y="97"/>
                    <a:pt x="868" y="92"/>
                  </a:cubicBezTo>
                  <a:cubicBezTo>
                    <a:pt x="869" y="92"/>
                    <a:pt x="871" y="92"/>
                    <a:pt x="872" y="92"/>
                  </a:cubicBezTo>
                  <a:lnTo>
                    <a:pt x="872" y="92"/>
                  </a:lnTo>
                  <a:cubicBezTo>
                    <a:pt x="851" y="87"/>
                    <a:pt x="831" y="81"/>
                    <a:pt x="812" y="74"/>
                  </a:cubicBezTo>
                  <a:lnTo>
                    <a:pt x="812" y="74"/>
                  </a:lnTo>
                  <a:cubicBezTo>
                    <a:pt x="820" y="79"/>
                    <a:pt x="827" y="85"/>
                    <a:pt x="835" y="92"/>
                  </a:cubicBezTo>
                  <a:cubicBezTo>
                    <a:pt x="835" y="92"/>
                    <a:pt x="809" y="92"/>
                    <a:pt x="803" y="70"/>
                  </a:cubicBezTo>
                  <a:lnTo>
                    <a:pt x="803" y="70"/>
                  </a:lnTo>
                  <a:cubicBezTo>
                    <a:pt x="806" y="72"/>
                    <a:pt x="809" y="73"/>
                    <a:pt x="812" y="74"/>
                  </a:cubicBezTo>
                  <a:lnTo>
                    <a:pt x="812" y="74"/>
                  </a:lnTo>
                  <a:cubicBezTo>
                    <a:pt x="809" y="72"/>
                    <a:pt x="806" y="70"/>
                    <a:pt x="802" y="68"/>
                  </a:cubicBezTo>
                  <a:lnTo>
                    <a:pt x="802" y="68"/>
                  </a:lnTo>
                  <a:cubicBezTo>
                    <a:pt x="802" y="69"/>
                    <a:pt x="803" y="70"/>
                    <a:pt x="803" y="70"/>
                  </a:cubicBezTo>
                  <a:lnTo>
                    <a:pt x="803" y="70"/>
                  </a:lnTo>
                  <a:cubicBezTo>
                    <a:pt x="784" y="62"/>
                    <a:pt x="766" y="52"/>
                    <a:pt x="750" y="39"/>
                  </a:cubicBezTo>
                  <a:lnTo>
                    <a:pt x="750" y="39"/>
                  </a:lnTo>
                  <a:cubicBezTo>
                    <a:pt x="700" y="26"/>
                    <a:pt x="651" y="26"/>
                    <a:pt x="601" y="26"/>
                  </a:cubicBezTo>
                  <a:cubicBezTo>
                    <a:pt x="568" y="9"/>
                    <a:pt x="534" y="0"/>
                    <a:pt x="501"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3" name="Google Shape;8123;p35"/>
            <p:cNvSpPr/>
            <p:nvPr/>
          </p:nvSpPr>
          <p:spPr>
            <a:xfrm>
              <a:off x="2746563" y="2071081"/>
              <a:ext cx="76351" cy="45907"/>
            </a:xfrm>
            <a:custGeom>
              <a:avLst/>
              <a:gdLst/>
              <a:ahLst/>
              <a:cxnLst/>
              <a:rect l="l" t="t" r="r" b="b"/>
              <a:pathLst>
                <a:path w="2136" h="1315" extrusionOk="0">
                  <a:moveTo>
                    <a:pt x="535" y="1"/>
                  </a:moveTo>
                  <a:cubicBezTo>
                    <a:pt x="401" y="1"/>
                    <a:pt x="268" y="34"/>
                    <a:pt x="168" y="134"/>
                  </a:cubicBezTo>
                  <a:cubicBezTo>
                    <a:pt x="68" y="234"/>
                    <a:pt x="1" y="368"/>
                    <a:pt x="1" y="501"/>
                  </a:cubicBezTo>
                  <a:cubicBezTo>
                    <a:pt x="34" y="801"/>
                    <a:pt x="234" y="1035"/>
                    <a:pt x="535" y="1035"/>
                  </a:cubicBezTo>
                  <a:lnTo>
                    <a:pt x="635" y="1035"/>
                  </a:lnTo>
                  <a:cubicBezTo>
                    <a:pt x="835" y="1068"/>
                    <a:pt x="1035" y="1135"/>
                    <a:pt x="1235" y="1201"/>
                  </a:cubicBezTo>
                  <a:lnTo>
                    <a:pt x="1235" y="1201"/>
                  </a:lnTo>
                  <a:cubicBezTo>
                    <a:pt x="1257" y="1213"/>
                    <a:pt x="1280" y="1224"/>
                    <a:pt x="1302" y="1235"/>
                  </a:cubicBezTo>
                  <a:cubicBezTo>
                    <a:pt x="1400" y="1284"/>
                    <a:pt x="1497" y="1315"/>
                    <a:pt x="1595" y="1315"/>
                  </a:cubicBezTo>
                  <a:cubicBezTo>
                    <a:pt x="1631" y="1315"/>
                    <a:pt x="1666" y="1310"/>
                    <a:pt x="1702" y="1302"/>
                  </a:cubicBezTo>
                  <a:cubicBezTo>
                    <a:pt x="1836" y="1268"/>
                    <a:pt x="1969" y="1168"/>
                    <a:pt x="2036" y="1068"/>
                  </a:cubicBezTo>
                  <a:cubicBezTo>
                    <a:pt x="2102" y="935"/>
                    <a:pt x="2136" y="801"/>
                    <a:pt x="2069" y="668"/>
                  </a:cubicBezTo>
                  <a:cubicBezTo>
                    <a:pt x="2036" y="534"/>
                    <a:pt x="1969" y="401"/>
                    <a:pt x="1836" y="334"/>
                  </a:cubicBezTo>
                  <a:cubicBezTo>
                    <a:pt x="1435" y="134"/>
                    <a:pt x="1002" y="1"/>
                    <a:pt x="535"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4" name="Google Shape;8124;p35"/>
            <p:cNvSpPr/>
            <p:nvPr/>
          </p:nvSpPr>
          <p:spPr>
            <a:xfrm>
              <a:off x="2806186" y="2135419"/>
              <a:ext cx="65628" cy="39344"/>
            </a:xfrm>
            <a:custGeom>
              <a:avLst/>
              <a:gdLst/>
              <a:ahLst/>
              <a:cxnLst/>
              <a:rect l="l" t="t" r="r" b="b"/>
              <a:pathLst>
                <a:path w="1836" h="1127" extrusionOk="0">
                  <a:moveTo>
                    <a:pt x="568" y="1"/>
                  </a:moveTo>
                  <a:cubicBezTo>
                    <a:pt x="534" y="1"/>
                    <a:pt x="501" y="9"/>
                    <a:pt x="468" y="26"/>
                  </a:cubicBezTo>
                  <a:cubicBezTo>
                    <a:pt x="401" y="26"/>
                    <a:pt x="334" y="59"/>
                    <a:pt x="268" y="92"/>
                  </a:cubicBezTo>
                  <a:cubicBezTo>
                    <a:pt x="168" y="159"/>
                    <a:pt x="67" y="259"/>
                    <a:pt x="34" y="393"/>
                  </a:cubicBezTo>
                  <a:cubicBezTo>
                    <a:pt x="1" y="526"/>
                    <a:pt x="1" y="693"/>
                    <a:pt x="101" y="793"/>
                  </a:cubicBezTo>
                  <a:cubicBezTo>
                    <a:pt x="134" y="826"/>
                    <a:pt x="134" y="860"/>
                    <a:pt x="168" y="893"/>
                  </a:cubicBezTo>
                  <a:cubicBezTo>
                    <a:pt x="234" y="960"/>
                    <a:pt x="334" y="993"/>
                    <a:pt x="401" y="1026"/>
                  </a:cubicBezTo>
                  <a:cubicBezTo>
                    <a:pt x="568" y="1060"/>
                    <a:pt x="735" y="1060"/>
                    <a:pt x="901" y="1093"/>
                  </a:cubicBezTo>
                  <a:cubicBezTo>
                    <a:pt x="1002" y="1093"/>
                    <a:pt x="1102" y="1093"/>
                    <a:pt x="1203" y="1107"/>
                  </a:cubicBezTo>
                  <a:lnTo>
                    <a:pt x="1203" y="1107"/>
                  </a:lnTo>
                  <a:cubicBezTo>
                    <a:pt x="1223" y="1114"/>
                    <a:pt x="1244" y="1118"/>
                    <a:pt x="1265" y="1118"/>
                  </a:cubicBezTo>
                  <a:lnTo>
                    <a:pt x="1265" y="1118"/>
                  </a:lnTo>
                  <a:cubicBezTo>
                    <a:pt x="1277" y="1121"/>
                    <a:pt x="1289" y="1123"/>
                    <a:pt x="1302" y="1126"/>
                  </a:cubicBezTo>
                  <a:cubicBezTo>
                    <a:pt x="1295" y="1123"/>
                    <a:pt x="1289" y="1120"/>
                    <a:pt x="1283" y="1117"/>
                  </a:cubicBezTo>
                  <a:lnTo>
                    <a:pt x="1283" y="1117"/>
                  </a:lnTo>
                  <a:cubicBezTo>
                    <a:pt x="1311" y="1115"/>
                    <a:pt x="1340" y="1107"/>
                    <a:pt x="1368" y="1093"/>
                  </a:cubicBezTo>
                  <a:cubicBezTo>
                    <a:pt x="1435" y="1093"/>
                    <a:pt x="1502" y="1060"/>
                    <a:pt x="1569" y="1026"/>
                  </a:cubicBezTo>
                  <a:cubicBezTo>
                    <a:pt x="1669" y="993"/>
                    <a:pt x="1769" y="860"/>
                    <a:pt x="1802" y="726"/>
                  </a:cubicBezTo>
                  <a:cubicBezTo>
                    <a:pt x="1835" y="593"/>
                    <a:pt x="1835" y="426"/>
                    <a:pt x="1769" y="326"/>
                  </a:cubicBezTo>
                  <a:cubicBezTo>
                    <a:pt x="1735" y="292"/>
                    <a:pt x="1702" y="259"/>
                    <a:pt x="1669" y="226"/>
                  </a:cubicBezTo>
                  <a:cubicBezTo>
                    <a:pt x="1602" y="159"/>
                    <a:pt x="1535" y="126"/>
                    <a:pt x="1435" y="92"/>
                  </a:cubicBezTo>
                  <a:cubicBezTo>
                    <a:pt x="1268" y="59"/>
                    <a:pt x="1102" y="59"/>
                    <a:pt x="935" y="26"/>
                  </a:cubicBezTo>
                  <a:lnTo>
                    <a:pt x="668" y="26"/>
                  </a:lnTo>
                  <a:cubicBezTo>
                    <a:pt x="635" y="9"/>
                    <a:pt x="601" y="1"/>
                    <a:pt x="56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5" name="Google Shape;8125;p35"/>
            <p:cNvSpPr/>
            <p:nvPr/>
          </p:nvSpPr>
          <p:spPr>
            <a:xfrm>
              <a:off x="2777590" y="2193369"/>
              <a:ext cx="72741" cy="39623"/>
            </a:xfrm>
            <a:custGeom>
              <a:avLst/>
              <a:gdLst/>
              <a:ahLst/>
              <a:cxnLst/>
              <a:rect l="l" t="t" r="r" b="b"/>
              <a:pathLst>
                <a:path w="2035" h="1135" extrusionOk="0">
                  <a:moveTo>
                    <a:pt x="534" y="0"/>
                  </a:moveTo>
                  <a:cubicBezTo>
                    <a:pt x="400" y="0"/>
                    <a:pt x="234" y="67"/>
                    <a:pt x="167" y="134"/>
                  </a:cubicBezTo>
                  <a:cubicBezTo>
                    <a:pt x="67" y="234"/>
                    <a:pt x="0" y="400"/>
                    <a:pt x="0" y="500"/>
                  </a:cubicBezTo>
                  <a:cubicBezTo>
                    <a:pt x="0" y="634"/>
                    <a:pt x="67" y="801"/>
                    <a:pt x="167" y="867"/>
                  </a:cubicBezTo>
                  <a:cubicBezTo>
                    <a:pt x="267" y="967"/>
                    <a:pt x="367" y="1034"/>
                    <a:pt x="534" y="1034"/>
                  </a:cubicBezTo>
                  <a:cubicBezTo>
                    <a:pt x="667" y="1034"/>
                    <a:pt x="767" y="1068"/>
                    <a:pt x="901" y="1068"/>
                  </a:cubicBezTo>
                  <a:lnTo>
                    <a:pt x="767" y="1068"/>
                  </a:lnTo>
                  <a:cubicBezTo>
                    <a:pt x="1001" y="1101"/>
                    <a:pt x="1268" y="1134"/>
                    <a:pt x="1501" y="1134"/>
                  </a:cubicBezTo>
                  <a:cubicBezTo>
                    <a:pt x="1635" y="1134"/>
                    <a:pt x="1768" y="1068"/>
                    <a:pt x="1868" y="967"/>
                  </a:cubicBezTo>
                  <a:cubicBezTo>
                    <a:pt x="1968" y="901"/>
                    <a:pt x="2035" y="734"/>
                    <a:pt x="2035" y="601"/>
                  </a:cubicBezTo>
                  <a:cubicBezTo>
                    <a:pt x="2035" y="467"/>
                    <a:pt x="1968" y="334"/>
                    <a:pt x="1868" y="234"/>
                  </a:cubicBezTo>
                  <a:cubicBezTo>
                    <a:pt x="1768" y="134"/>
                    <a:pt x="1635" y="100"/>
                    <a:pt x="1501" y="100"/>
                  </a:cubicBezTo>
                  <a:cubicBezTo>
                    <a:pt x="1368" y="100"/>
                    <a:pt x="1234" y="67"/>
                    <a:pt x="1134" y="67"/>
                  </a:cubicBezTo>
                  <a:lnTo>
                    <a:pt x="1268" y="67"/>
                  </a:lnTo>
                  <a:cubicBezTo>
                    <a:pt x="1001" y="33"/>
                    <a:pt x="767" y="0"/>
                    <a:pt x="53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6" name="Google Shape;8126;p35"/>
            <p:cNvSpPr/>
            <p:nvPr/>
          </p:nvSpPr>
          <p:spPr>
            <a:xfrm>
              <a:off x="2847937" y="2255089"/>
              <a:ext cx="79926" cy="38436"/>
            </a:xfrm>
            <a:custGeom>
              <a:avLst/>
              <a:gdLst/>
              <a:ahLst/>
              <a:cxnLst/>
              <a:rect l="l" t="t" r="r" b="b"/>
              <a:pathLst>
                <a:path w="2236" h="1101" extrusionOk="0">
                  <a:moveTo>
                    <a:pt x="467" y="0"/>
                  </a:moveTo>
                  <a:cubicBezTo>
                    <a:pt x="367" y="0"/>
                    <a:pt x="334" y="33"/>
                    <a:pt x="267" y="67"/>
                  </a:cubicBezTo>
                  <a:cubicBezTo>
                    <a:pt x="167" y="133"/>
                    <a:pt x="34" y="267"/>
                    <a:pt x="34" y="367"/>
                  </a:cubicBezTo>
                  <a:cubicBezTo>
                    <a:pt x="0" y="500"/>
                    <a:pt x="0" y="667"/>
                    <a:pt x="67" y="767"/>
                  </a:cubicBezTo>
                  <a:cubicBezTo>
                    <a:pt x="134" y="901"/>
                    <a:pt x="267" y="1001"/>
                    <a:pt x="401" y="1034"/>
                  </a:cubicBezTo>
                  <a:cubicBezTo>
                    <a:pt x="634" y="1034"/>
                    <a:pt x="868" y="1067"/>
                    <a:pt x="1101" y="1101"/>
                  </a:cubicBezTo>
                  <a:cubicBezTo>
                    <a:pt x="1301" y="1101"/>
                    <a:pt x="1501" y="1067"/>
                    <a:pt x="1701" y="1067"/>
                  </a:cubicBezTo>
                  <a:cubicBezTo>
                    <a:pt x="1835" y="1067"/>
                    <a:pt x="1968" y="1001"/>
                    <a:pt x="2068" y="901"/>
                  </a:cubicBezTo>
                  <a:cubicBezTo>
                    <a:pt x="2168" y="801"/>
                    <a:pt x="2235" y="667"/>
                    <a:pt x="2235" y="534"/>
                  </a:cubicBezTo>
                  <a:cubicBezTo>
                    <a:pt x="2202" y="400"/>
                    <a:pt x="2168" y="267"/>
                    <a:pt x="2068" y="167"/>
                  </a:cubicBezTo>
                  <a:cubicBezTo>
                    <a:pt x="1968" y="100"/>
                    <a:pt x="1835" y="33"/>
                    <a:pt x="1701" y="33"/>
                  </a:cubicBezTo>
                  <a:cubicBezTo>
                    <a:pt x="1550" y="47"/>
                    <a:pt x="1392" y="55"/>
                    <a:pt x="1233" y="55"/>
                  </a:cubicBezTo>
                  <a:cubicBezTo>
                    <a:pt x="1050" y="55"/>
                    <a:pt x="865" y="44"/>
                    <a:pt x="687" y="19"/>
                  </a:cubicBezTo>
                  <a:lnTo>
                    <a:pt x="687" y="19"/>
                  </a:lnTo>
                  <a:cubicBezTo>
                    <a:pt x="678" y="10"/>
                    <a:pt x="667" y="0"/>
                    <a:pt x="667" y="0"/>
                  </a:cubicBezTo>
                  <a:lnTo>
                    <a:pt x="567" y="0"/>
                  </a:lnTo>
                  <a:cubicBezTo>
                    <a:pt x="595" y="0"/>
                    <a:pt x="644" y="0"/>
                    <a:pt x="680" y="18"/>
                  </a:cubicBezTo>
                  <a:lnTo>
                    <a:pt x="680" y="18"/>
                  </a:lnTo>
                  <a:cubicBezTo>
                    <a:pt x="642" y="13"/>
                    <a:pt x="604" y="7"/>
                    <a:pt x="567"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7" name="Google Shape;8127;p35"/>
            <p:cNvSpPr/>
            <p:nvPr/>
          </p:nvSpPr>
          <p:spPr>
            <a:xfrm>
              <a:off x="2704848" y="2246047"/>
              <a:ext cx="82321" cy="44510"/>
            </a:xfrm>
            <a:custGeom>
              <a:avLst/>
              <a:gdLst/>
              <a:ahLst/>
              <a:cxnLst/>
              <a:rect l="l" t="t" r="r" b="b"/>
              <a:pathLst>
                <a:path w="2303" h="1275" extrusionOk="0">
                  <a:moveTo>
                    <a:pt x="567" y="1"/>
                  </a:moveTo>
                  <a:cubicBezTo>
                    <a:pt x="534" y="1"/>
                    <a:pt x="501" y="9"/>
                    <a:pt x="467" y="26"/>
                  </a:cubicBezTo>
                  <a:cubicBezTo>
                    <a:pt x="401" y="26"/>
                    <a:pt x="334" y="59"/>
                    <a:pt x="267" y="92"/>
                  </a:cubicBezTo>
                  <a:cubicBezTo>
                    <a:pt x="167" y="159"/>
                    <a:pt x="67" y="259"/>
                    <a:pt x="34" y="392"/>
                  </a:cubicBezTo>
                  <a:cubicBezTo>
                    <a:pt x="0" y="526"/>
                    <a:pt x="0" y="693"/>
                    <a:pt x="100" y="793"/>
                  </a:cubicBezTo>
                  <a:cubicBezTo>
                    <a:pt x="167" y="893"/>
                    <a:pt x="267" y="1026"/>
                    <a:pt x="401" y="1026"/>
                  </a:cubicBezTo>
                  <a:cubicBezTo>
                    <a:pt x="801" y="1093"/>
                    <a:pt x="1235" y="1193"/>
                    <a:pt x="1635" y="1260"/>
                  </a:cubicBezTo>
                  <a:cubicBezTo>
                    <a:pt x="1679" y="1260"/>
                    <a:pt x="1724" y="1275"/>
                    <a:pt x="1768" y="1275"/>
                  </a:cubicBezTo>
                  <a:cubicBezTo>
                    <a:pt x="1791" y="1275"/>
                    <a:pt x="1813" y="1271"/>
                    <a:pt x="1835" y="1260"/>
                  </a:cubicBezTo>
                  <a:cubicBezTo>
                    <a:pt x="1902" y="1260"/>
                    <a:pt x="1968" y="1226"/>
                    <a:pt x="2035" y="1193"/>
                  </a:cubicBezTo>
                  <a:cubicBezTo>
                    <a:pt x="2135" y="1126"/>
                    <a:pt x="2235" y="1026"/>
                    <a:pt x="2269" y="893"/>
                  </a:cubicBezTo>
                  <a:cubicBezTo>
                    <a:pt x="2302" y="759"/>
                    <a:pt x="2302" y="593"/>
                    <a:pt x="2235" y="493"/>
                  </a:cubicBezTo>
                  <a:cubicBezTo>
                    <a:pt x="2169" y="392"/>
                    <a:pt x="2035" y="259"/>
                    <a:pt x="1902" y="259"/>
                  </a:cubicBezTo>
                  <a:cubicBezTo>
                    <a:pt x="1501" y="192"/>
                    <a:pt x="1101" y="92"/>
                    <a:pt x="668" y="26"/>
                  </a:cubicBezTo>
                  <a:cubicBezTo>
                    <a:pt x="634" y="9"/>
                    <a:pt x="601" y="1"/>
                    <a:pt x="567"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8" name="Google Shape;8128;p35"/>
            <p:cNvSpPr/>
            <p:nvPr/>
          </p:nvSpPr>
          <p:spPr>
            <a:xfrm>
              <a:off x="2766830" y="2313283"/>
              <a:ext cx="73992" cy="38471"/>
            </a:xfrm>
            <a:custGeom>
              <a:avLst/>
              <a:gdLst/>
              <a:ahLst/>
              <a:cxnLst/>
              <a:rect l="l" t="t" r="r" b="b"/>
              <a:pathLst>
                <a:path w="2070" h="1102" extrusionOk="0">
                  <a:moveTo>
                    <a:pt x="1569" y="1"/>
                  </a:moveTo>
                  <a:cubicBezTo>
                    <a:pt x="1202" y="1"/>
                    <a:pt x="868" y="34"/>
                    <a:pt x="501" y="34"/>
                  </a:cubicBezTo>
                  <a:cubicBezTo>
                    <a:pt x="368" y="34"/>
                    <a:pt x="234" y="101"/>
                    <a:pt x="134" y="201"/>
                  </a:cubicBezTo>
                  <a:cubicBezTo>
                    <a:pt x="68" y="301"/>
                    <a:pt x="1" y="435"/>
                    <a:pt x="1" y="568"/>
                  </a:cubicBezTo>
                  <a:cubicBezTo>
                    <a:pt x="1" y="701"/>
                    <a:pt x="34" y="835"/>
                    <a:pt x="134" y="935"/>
                  </a:cubicBezTo>
                  <a:cubicBezTo>
                    <a:pt x="234" y="1035"/>
                    <a:pt x="368" y="1102"/>
                    <a:pt x="501" y="1102"/>
                  </a:cubicBezTo>
                  <a:cubicBezTo>
                    <a:pt x="868" y="1102"/>
                    <a:pt x="1202" y="1068"/>
                    <a:pt x="1569" y="1068"/>
                  </a:cubicBezTo>
                  <a:cubicBezTo>
                    <a:pt x="1702" y="1068"/>
                    <a:pt x="1836" y="1002"/>
                    <a:pt x="1936" y="902"/>
                  </a:cubicBezTo>
                  <a:cubicBezTo>
                    <a:pt x="2002" y="801"/>
                    <a:pt x="2069" y="668"/>
                    <a:pt x="2069" y="535"/>
                  </a:cubicBezTo>
                  <a:cubicBezTo>
                    <a:pt x="2069" y="401"/>
                    <a:pt x="2036" y="268"/>
                    <a:pt x="1936" y="168"/>
                  </a:cubicBezTo>
                  <a:cubicBezTo>
                    <a:pt x="1836" y="68"/>
                    <a:pt x="1702" y="1"/>
                    <a:pt x="1569"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9" name="Google Shape;8129;p35"/>
            <p:cNvSpPr/>
            <p:nvPr/>
          </p:nvSpPr>
          <p:spPr>
            <a:xfrm>
              <a:off x="2665492" y="2370360"/>
              <a:ext cx="89470" cy="39867"/>
            </a:xfrm>
            <a:custGeom>
              <a:avLst/>
              <a:gdLst/>
              <a:ahLst/>
              <a:cxnLst/>
              <a:rect l="l" t="t" r="r" b="b"/>
              <a:pathLst>
                <a:path w="2503" h="1142" extrusionOk="0">
                  <a:moveTo>
                    <a:pt x="1960" y="1067"/>
                  </a:moveTo>
                  <a:lnTo>
                    <a:pt x="1960" y="1067"/>
                  </a:lnTo>
                  <a:cubicBezTo>
                    <a:pt x="1921" y="1068"/>
                    <a:pt x="1879" y="1068"/>
                    <a:pt x="1835" y="1068"/>
                  </a:cubicBezTo>
                  <a:lnTo>
                    <a:pt x="1969" y="1068"/>
                  </a:lnTo>
                  <a:cubicBezTo>
                    <a:pt x="1966" y="1067"/>
                    <a:pt x="1963" y="1067"/>
                    <a:pt x="1960" y="1067"/>
                  </a:cubicBezTo>
                  <a:close/>
                  <a:moveTo>
                    <a:pt x="1302" y="0"/>
                  </a:moveTo>
                  <a:cubicBezTo>
                    <a:pt x="1035" y="34"/>
                    <a:pt x="801" y="67"/>
                    <a:pt x="534" y="100"/>
                  </a:cubicBezTo>
                  <a:cubicBezTo>
                    <a:pt x="401" y="100"/>
                    <a:pt x="267" y="134"/>
                    <a:pt x="167" y="267"/>
                  </a:cubicBezTo>
                  <a:cubicBezTo>
                    <a:pt x="67" y="334"/>
                    <a:pt x="1" y="501"/>
                    <a:pt x="1" y="634"/>
                  </a:cubicBezTo>
                  <a:cubicBezTo>
                    <a:pt x="1" y="768"/>
                    <a:pt x="67" y="901"/>
                    <a:pt x="167" y="1001"/>
                  </a:cubicBezTo>
                  <a:cubicBezTo>
                    <a:pt x="254" y="1059"/>
                    <a:pt x="365" y="1141"/>
                    <a:pt x="480" y="1141"/>
                  </a:cubicBezTo>
                  <a:cubicBezTo>
                    <a:pt x="498" y="1141"/>
                    <a:pt x="516" y="1139"/>
                    <a:pt x="534" y="1135"/>
                  </a:cubicBezTo>
                  <a:cubicBezTo>
                    <a:pt x="865" y="1087"/>
                    <a:pt x="1211" y="1040"/>
                    <a:pt x="1551" y="1040"/>
                  </a:cubicBezTo>
                  <a:cubicBezTo>
                    <a:pt x="1689" y="1040"/>
                    <a:pt x="1826" y="1048"/>
                    <a:pt x="1960" y="1067"/>
                  </a:cubicBezTo>
                  <a:lnTo>
                    <a:pt x="1960" y="1067"/>
                  </a:lnTo>
                  <a:cubicBezTo>
                    <a:pt x="2070" y="1063"/>
                    <a:pt x="2162" y="1050"/>
                    <a:pt x="2236" y="1001"/>
                  </a:cubicBezTo>
                  <a:cubicBezTo>
                    <a:pt x="2369" y="934"/>
                    <a:pt x="2469" y="801"/>
                    <a:pt x="2502" y="701"/>
                  </a:cubicBezTo>
                  <a:cubicBezTo>
                    <a:pt x="2502" y="567"/>
                    <a:pt x="2502" y="401"/>
                    <a:pt x="2436" y="301"/>
                  </a:cubicBezTo>
                  <a:cubicBezTo>
                    <a:pt x="2369" y="167"/>
                    <a:pt x="2269" y="67"/>
                    <a:pt x="2135" y="34"/>
                  </a:cubicBezTo>
                  <a:cubicBezTo>
                    <a:pt x="1835" y="0"/>
                    <a:pt x="1568" y="0"/>
                    <a:pt x="1302"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30" name="Google Shape;8130;p35"/>
            <p:cNvSpPr/>
            <p:nvPr/>
          </p:nvSpPr>
          <p:spPr>
            <a:xfrm>
              <a:off x="2805006" y="2394726"/>
              <a:ext cx="88254" cy="38541"/>
            </a:xfrm>
            <a:custGeom>
              <a:avLst/>
              <a:gdLst/>
              <a:ahLst/>
              <a:cxnLst/>
              <a:rect l="l" t="t" r="r" b="b"/>
              <a:pathLst>
                <a:path w="2469" h="1104" extrusionOk="0">
                  <a:moveTo>
                    <a:pt x="1802" y="1070"/>
                  </a:moveTo>
                  <a:cubicBezTo>
                    <a:pt x="1803" y="1071"/>
                    <a:pt x="1804" y="1071"/>
                    <a:pt x="1805" y="1071"/>
                  </a:cubicBezTo>
                  <a:lnTo>
                    <a:pt x="1805" y="1071"/>
                  </a:lnTo>
                  <a:cubicBezTo>
                    <a:pt x="1791" y="1070"/>
                    <a:pt x="1778" y="1070"/>
                    <a:pt x="1768" y="1070"/>
                  </a:cubicBezTo>
                  <a:close/>
                  <a:moveTo>
                    <a:pt x="488" y="0"/>
                  </a:moveTo>
                  <a:cubicBezTo>
                    <a:pt x="238" y="0"/>
                    <a:pt x="0" y="252"/>
                    <a:pt x="0" y="503"/>
                  </a:cubicBezTo>
                  <a:cubicBezTo>
                    <a:pt x="34" y="803"/>
                    <a:pt x="234" y="1004"/>
                    <a:pt x="534" y="1037"/>
                  </a:cubicBezTo>
                  <a:cubicBezTo>
                    <a:pt x="1001" y="1070"/>
                    <a:pt x="1435" y="1037"/>
                    <a:pt x="1902" y="1104"/>
                  </a:cubicBezTo>
                  <a:cubicBezTo>
                    <a:pt x="1894" y="1095"/>
                    <a:pt x="1883" y="1089"/>
                    <a:pt x="1872" y="1085"/>
                  </a:cubicBezTo>
                  <a:lnTo>
                    <a:pt x="1872" y="1085"/>
                  </a:lnTo>
                  <a:cubicBezTo>
                    <a:pt x="1904" y="1090"/>
                    <a:pt x="1936" y="1092"/>
                    <a:pt x="1968" y="1092"/>
                  </a:cubicBezTo>
                  <a:cubicBezTo>
                    <a:pt x="2046" y="1092"/>
                    <a:pt x="2124" y="1076"/>
                    <a:pt x="2202" y="1037"/>
                  </a:cubicBezTo>
                  <a:cubicBezTo>
                    <a:pt x="2302" y="970"/>
                    <a:pt x="2402" y="837"/>
                    <a:pt x="2435" y="703"/>
                  </a:cubicBezTo>
                  <a:cubicBezTo>
                    <a:pt x="2469" y="570"/>
                    <a:pt x="2435" y="437"/>
                    <a:pt x="2369" y="303"/>
                  </a:cubicBezTo>
                  <a:cubicBezTo>
                    <a:pt x="2302" y="203"/>
                    <a:pt x="2202" y="103"/>
                    <a:pt x="2069" y="70"/>
                  </a:cubicBezTo>
                  <a:cubicBezTo>
                    <a:pt x="1802" y="36"/>
                    <a:pt x="1535" y="3"/>
                    <a:pt x="1268" y="3"/>
                  </a:cubicBezTo>
                  <a:lnTo>
                    <a:pt x="534" y="3"/>
                  </a:lnTo>
                  <a:cubicBezTo>
                    <a:pt x="519" y="1"/>
                    <a:pt x="504" y="0"/>
                    <a:pt x="488"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1" name="Google Shape;8131;p35"/>
            <p:cNvSpPr/>
            <p:nvPr/>
          </p:nvSpPr>
          <p:spPr>
            <a:xfrm>
              <a:off x="2725116" y="2457249"/>
              <a:ext cx="72777" cy="40077"/>
            </a:xfrm>
            <a:custGeom>
              <a:avLst/>
              <a:gdLst/>
              <a:ahLst/>
              <a:cxnLst/>
              <a:rect l="l" t="t" r="r" b="b"/>
              <a:pathLst>
                <a:path w="2036" h="1148" extrusionOk="0">
                  <a:moveTo>
                    <a:pt x="555" y="0"/>
                  </a:moveTo>
                  <a:cubicBezTo>
                    <a:pt x="450" y="0"/>
                    <a:pt x="341" y="31"/>
                    <a:pt x="267" y="80"/>
                  </a:cubicBezTo>
                  <a:cubicBezTo>
                    <a:pt x="134" y="147"/>
                    <a:pt x="34" y="280"/>
                    <a:pt x="34" y="380"/>
                  </a:cubicBezTo>
                  <a:cubicBezTo>
                    <a:pt x="0" y="514"/>
                    <a:pt x="0" y="680"/>
                    <a:pt x="67" y="780"/>
                  </a:cubicBezTo>
                  <a:cubicBezTo>
                    <a:pt x="134" y="914"/>
                    <a:pt x="267" y="1014"/>
                    <a:pt x="401" y="1047"/>
                  </a:cubicBezTo>
                  <a:cubicBezTo>
                    <a:pt x="768" y="1114"/>
                    <a:pt x="1135" y="1147"/>
                    <a:pt x="1502" y="1147"/>
                  </a:cubicBezTo>
                  <a:cubicBezTo>
                    <a:pt x="1635" y="1147"/>
                    <a:pt x="1768" y="1081"/>
                    <a:pt x="1868" y="981"/>
                  </a:cubicBezTo>
                  <a:cubicBezTo>
                    <a:pt x="1969" y="880"/>
                    <a:pt x="2035" y="747"/>
                    <a:pt x="2035" y="614"/>
                  </a:cubicBezTo>
                  <a:cubicBezTo>
                    <a:pt x="2035" y="480"/>
                    <a:pt x="1969" y="347"/>
                    <a:pt x="1868" y="247"/>
                  </a:cubicBezTo>
                  <a:cubicBezTo>
                    <a:pt x="1768" y="147"/>
                    <a:pt x="1635" y="113"/>
                    <a:pt x="1502" y="113"/>
                  </a:cubicBezTo>
                  <a:cubicBezTo>
                    <a:pt x="1268" y="113"/>
                    <a:pt x="1035" y="113"/>
                    <a:pt x="834" y="80"/>
                  </a:cubicBezTo>
                  <a:lnTo>
                    <a:pt x="968" y="80"/>
                  </a:lnTo>
                  <a:cubicBezTo>
                    <a:pt x="868" y="80"/>
                    <a:pt x="768" y="47"/>
                    <a:pt x="668" y="13"/>
                  </a:cubicBezTo>
                  <a:cubicBezTo>
                    <a:pt x="632" y="4"/>
                    <a:pt x="594" y="0"/>
                    <a:pt x="555"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2" name="Google Shape;8132;p35"/>
            <p:cNvSpPr/>
            <p:nvPr/>
          </p:nvSpPr>
          <p:spPr>
            <a:xfrm>
              <a:off x="2655948" y="2531885"/>
              <a:ext cx="79926" cy="37633"/>
            </a:xfrm>
            <a:custGeom>
              <a:avLst/>
              <a:gdLst/>
              <a:ahLst/>
              <a:cxnLst/>
              <a:rect l="l" t="t" r="r" b="b"/>
              <a:pathLst>
                <a:path w="2236" h="1078" extrusionOk="0">
                  <a:moveTo>
                    <a:pt x="784" y="0"/>
                  </a:moveTo>
                  <a:cubicBezTo>
                    <a:pt x="702" y="0"/>
                    <a:pt x="619" y="3"/>
                    <a:pt x="534" y="10"/>
                  </a:cubicBezTo>
                  <a:cubicBezTo>
                    <a:pt x="401" y="10"/>
                    <a:pt x="268" y="43"/>
                    <a:pt x="168" y="143"/>
                  </a:cubicBezTo>
                  <a:cubicBezTo>
                    <a:pt x="67" y="244"/>
                    <a:pt x="1" y="377"/>
                    <a:pt x="1" y="510"/>
                  </a:cubicBezTo>
                  <a:cubicBezTo>
                    <a:pt x="1" y="644"/>
                    <a:pt x="67" y="777"/>
                    <a:pt x="168" y="877"/>
                  </a:cubicBezTo>
                  <a:cubicBezTo>
                    <a:pt x="268" y="977"/>
                    <a:pt x="401" y="1044"/>
                    <a:pt x="534" y="1044"/>
                  </a:cubicBezTo>
                  <a:cubicBezTo>
                    <a:pt x="615" y="1037"/>
                    <a:pt x="693" y="1035"/>
                    <a:pt x="771" y="1035"/>
                  </a:cubicBezTo>
                  <a:cubicBezTo>
                    <a:pt x="1083" y="1035"/>
                    <a:pt x="1382" y="1077"/>
                    <a:pt x="1702" y="1077"/>
                  </a:cubicBezTo>
                  <a:cubicBezTo>
                    <a:pt x="1835" y="1044"/>
                    <a:pt x="1969" y="1011"/>
                    <a:pt x="2069" y="911"/>
                  </a:cubicBezTo>
                  <a:cubicBezTo>
                    <a:pt x="2169" y="811"/>
                    <a:pt x="2236" y="677"/>
                    <a:pt x="2236" y="544"/>
                  </a:cubicBezTo>
                  <a:cubicBezTo>
                    <a:pt x="2202" y="410"/>
                    <a:pt x="2169" y="277"/>
                    <a:pt x="2069" y="177"/>
                  </a:cubicBezTo>
                  <a:cubicBezTo>
                    <a:pt x="1969" y="77"/>
                    <a:pt x="1835" y="10"/>
                    <a:pt x="1702" y="10"/>
                  </a:cubicBezTo>
                  <a:cubicBezTo>
                    <a:pt x="1617" y="17"/>
                    <a:pt x="1534" y="20"/>
                    <a:pt x="1452" y="20"/>
                  </a:cubicBezTo>
                  <a:cubicBezTo>
                    <a:pt x="1227" y="20"/>
                    <a:pt x="1009" y="0"/>
                    <a:pt x="784"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3" name="Google Shape;8133;p35"/>
            <p:cNvSpPr/>
            <p:nvPr/>
          </p:nvSpPr>
          <p:spPr>
            <a:xfrm>
              <a:off x="2747778" y="2545744"/>
              <a:ext cx="72777" cy="38925"/>
            </a:xfrm>
            <a:custGeom>
              <a:avLst/>
              <a:gdLst/>
              <a:ahLst/>
              <a:cxnLst/>
              <a:rect l="l" t="t" r="r" b="b"/>
              <a:pathLst>
                <a:path w="2036" h="1115" extrusionOk="0">
                  <a:moveTo>
                    <a:pt x="555" y="0"/>
                  </a:moveTo>
                  <a:cubicBezTo>
                    <a:pt x="449" y="0"/>
                    <a:pt x="340" y="31"/>
                    <a:pt x="267" y="80"/>
                  </a:cubicBezTo>
                  <a:cubicBezTo>
                    <a:pt x="167" y="147"/>
                    <a:pt x="34" y="280"/>
                    <a:pt x="34" y="380"/>
                  </a:cubicBezTo>
                  <a:cubicBezTo>
                    <a:pt x="0" y="514"/>
                    <a:pt x="0" y="680"/>
                    <a:pt x="67" y="781"/>
                  </a:cubicBezTo>
                  <a:cubicBezTo>
                    <a:pt x="167" y="914"/>
                    <a:pt x="267" y="981"/>
                    <a:pt x="401" y="1014"/>
                  </a:cubicBezTo>
                  <a:cubicBezTo>
                    <a:pt x="601" y="1081"/>
                    <a:pt x="809" y="1114"/>
                    <a:pt x="1013" y="1114"/>
                  </a:cubicBezTo>
                  <a:cubicBezTo>
                    <a:pt x="1218" y="1114"/>
                    <a:pt x="1418" y="1081"/>
                    <a:pt x="1601" y="1014"/>
                  </a:cubicBezTo>
                  <a:cubicBezTo>
                    <a:pt x="1735" y="981"/>
                    <a:pt x="1868" y="914"/>
                    <a:pt x="1935" y="781"/>
                  </a:cubicBezTo>
                  <a:cubicBezTo>
                    <a:pt x="2002" y="680"/>
                    <a:pt x="2035" y="514"/>
                    <a:pt x="1968" y="380"/>
                  </a:cubicBezTo>
                  <a:cubicBezTo>
                    <a:pt x="1935" y="280"/>
                    <a:pt x="1868" y="147"/>
                    <a:pt x="1735" y="80"/>
                  </a:cubicBezTo>
                  <a:cubicBezTo>
                    <a:pt x="1637" y="31"/>
                    <a:pt x="1539" y="0"/>
                    <a:pt x="1442" y="0"/>
                  </a:cubicBezTo>
                  <a:cubicBezTo>
                    <a:pt x="1406" y="0"/>
                    <a:pt x="1370" y="4"/>
                    <a:pt x="1335" y="13"/>
                  </a:cubicBezTo>
                  <a:cubicBezTo>
                    <a:pt x="1243" y="44"/>
                    <a:pt x="1179" y="74"/>
                    <a:pt x="1092" y="79"/>
                  </a:cubicBezTo>
                  <a:lnTo>
                    <a:pt x="1092" y="79"/>
                  </a:lnTo>
                  <a:cubicBezTo>
                    <a:pt x="995" y="78"/>
                    <a:pt x="898" y="71"/>
                    <a:pt x="801" y="47"/>
                  </a:cubicBezTo>
                  <a:lnTo>
                    <a:pt x="801" y="47"/>
                  </a:lnTo>
                  <a:cubicBezTo>
                    <a:pt x="812" y="58"/>
                    <a:pt x="823" y="65"/>
                    <a:pt x="835" y="70"/>
                  </a:cubicBezTo>
                  <a:lnTo>
                    <a:pt x="835" y="70"/>
                  </a:lnTo>
                  <a:cubicBezTo>
                    <a:pt x="771" y="58"/>
                    <a:pt x="712" y="36"/>
                    <a:pt x="667" y="13"/>
                  </a:cubicBezTo>
                  <a:cubicBezTo>
                    <a:pt x="632" y="4"/>
                    <a:pt x="594" y="0"/>
                    <a:pt x="555"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4" name="Google Shape;8134;p35"/>
            <p:cNvSpPr/>
            <p:nvPr/>
          </p:nvSpPr>
          <p:spPr>
            <a:xfrm>
              <a:off x="2338780" y="1873110"/>
              <a:ext cx="418574" cy="874600"/>
            </a:xfrm>
            <a:custGeom>
              <a:avLst/>
              <a:gdLst/>
              <a:ahLst/>
              <a:cxnLst/>
              <a:rect l="l" t="t" r="r" b="b"/>
              <a:pathLst>
                <a:path w="11710" h="25053" extrusionOk="0">
                  <a:moveTo>
                    <a:pt x="2336" y="1"/>
                  </a:moveTo>
                  <a:cubicBezTo>
                    <a:pt x="901" y="4537"/>
                    <a:pt x="1" y="10575"/>
                    <a:pt x="1068" y="15278"/>
                  </a:cubicBezTo>
                  <a:cubicBezTo>
                    <a:pt x="1869" y="19014"/>
                    <a:pt x="5104" y="23418"/>
                    <a:pt x="8807" y="25052"/>
                  </a:cubicBezTo>
                  <a:lnTo>
                    <a:pt x="9341" y="24919"/>
                  </a:lnTo>
                  <a:cubicBezTo>
                    <a:pt x="11676" y="22517"/>
                    <a:pt x="11709" y="18047"/>
                    <a:pt x="11209" y="14845"/>
                  </a:cubicBezTo>
                  <a:cubicBezTo>
                    <a:pt x="10341" y="8774"/>
                    <a:pt x="6505" y="4204"/>
                    <a:pt x="2336"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35" name="Google Shape;8135;p35"/>
            <p:cNvSpPr/>
            <p:nvPr/>
          </p:nvSpPr>
          <p:spPr>
            <a:xfrm>
              <a:off x="2442763" y="2006708"/>
              <a:ext cx="256149" cy="780413"/>
            </a:xfrm>
            <a:custGeom>
              <a:avLst/>
              <a:gdLst/>
              <a:ahLst/>
              <a:cxnLst/>
              <a:rect l="l" t="t" r="r" b="b"/>
              <a:pathLst>
                <a:path w="7166" h="22355" extrusionOk="0">
                  <a:moveTo>
                    <a:pt x="643" y="0"/>
                  </a:moveTo>
                  <a:cubicBezTo>
                    <a:pt x="341" y="0"/>
                    <a:pt x="0" y="261"/>
                    <a:pt x="61" y="644"/>
                  </a:cubicBezTo>
                  <a:cubicBezTo>
                    <a:pt x="327" y="2412"/>
                    <a:pt x="1095" y="4046"/>
                    <a:pt x="1428" y="5781"/>
                  </a:cubicBezTo>
                  <a:cubicBezTo>
                    <a:pt x="1828" y="7682"/>
                    <a:pt x="2095" y="9617"/>
                    <a:pt x="2562" y="11518"/>
                  </a:cubicBezTo>
                  <a:cubicBezTo>
                    <a:pt x="2963" y="13319"/>
                    <a:pt x="3563" y="15087"/>
                    <a:pt x="4230" y="16822"/>
                  </a:cubicBezTo>
                  <a:cubicBezTo>
                    <a:pt x="4897" y="18523"/>
                    <a:pt x="5598" y="20224"/>
                    <a:pt x="6065" y="21992"/>
                  </a:cubicBezTo>
                  <a:cubicBezTo>
                    <a:pt x="6131" y="22245"/>
                    <a:pt x="6331" y="22355"/>
                    <a:pt x="6536" y="22355"/>
                  </a:cubicBezTo>
                  <a:cubicBezTo>
                    <a:pt x="6844" y="22355"/>
                    <a:pt x="7166" y="22106"/>
                    <a:pt x="7066" y="21725"/>
                  </a:cubicBezTo>
                  <a:cubicBezTo>
                    <a:pt x="6599" y="19924"/>
                    <a:pt x="5898" y="18256"/>
                    <a:pt x="5231" y="16555"/>
                  </a:cubicBezTo>
                  <a:cubicBezTo>
                    <a:pt x="4564" y="14821"/>
                    <a:pt x="3963" y="13053"/>
                    <a:pt x="3563" y="11251"/>
                  </a:cubicBezTo>
                  <a:cubicBezTo>
                    <a:pt x="3096" y="9350"/>
                    <a:pt x="2829" y="7415"/>
                    <a:pt x="2429" y="5481"/>
                  </a:cubicBezTo>
                  <a:cubicBezTo>
                    <a:pt x="2095" y="3746"/>
                    <a:pt x="1328" y="2145"/>
                    <a:pt x="1061" y="377"/>
                  </a:cubicBezTo>
                  <a:cubicBezTo>
                    <a:pt x="1022" y="112"/>
                    <a:pt x="841" y="0"/>
                    <a:pt x="643"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6" name="Google Shape;8136;p35"/>
            <p:cNvSpPr/>
            <p:nvPr/>
          </p:nvSpPr>
          <p:spPr>
            <a:xfrm>
              <a:off x="2401978" y="2101313"/>
              <a:ext cx="188448" cy="129935"/>
            </a:xfrm>
            <a:custGeom>
              <a:avLst/>
              <a:gdLst/>
              <a:ahLst/>
              <a:cxnLst/>
              <a:rect l="l" t="t" r="r" b="b"/>
              <a:pathLst>
                <a:path w="5272" h="3722" extrusionOk="0">
                  <a:moveTo>
                    <a:pt x="3670" y="3204"/>
                  </a:moveTo>
                  <a:cubicBezTo>
                    <a:pt x="3661" y="3223"/>
                    <a:pt x="3651" y="3239"/>
                    <a:pt x="3643" y="3254"/>
                  </a:cubicBezTo>
                  <a:lnTo>
                    <a:pt x="3643" y="3254"/>
                  </a:lnTo>
                  <a:cubicBezTo>
                    <a:pt x="3646" y="3250"/>
                    <a:pt x="3655" y="3235"/>
                    <a:pt x="3670" y="3204"/>
                  </a:cubicBezTo>
                  <a:close/>
                  <a:moveTo>
                    <a:pt x="4698" y="1"/>
                  </a:moveTo>
                  <a:cubicBezTo>
                    <a:pt x="4513" y="1"/>
                    <a:pt x="4325" y="82"/>
                    <a:pt x="4237" y="235"/>
                  </a:cubicBezTo>
                  <a:cubicBezTo>
                    <a:pt x="3901" y="1012"/>
                    <a:pt x="3283" y="1668"/>
                    <a:pt x="2883" y="2406"/>
                  </a:cubicBezTo>
                  <a:lnTo>
                    <a:pt x="2883" y="2406"/>
                  </a:lnTo>
                  <a:cubicBezTo>
                    <a:pt x="2223" y="1971"/>
                    <a:pt x="1506" y="1629"/>
                    <a:pt x="868" y="1169"/>
                  </a:cubicBezTo>
                  <a:cubicBezTo>
                    <a:pt x="794" y="1117"/>
                    <a:pt x="707" y="1094"/>
                    <a:pt x="618" y="1094"/>
                  </a:cubicBezTo>
                  <a:cubicBezTo>
                    <a:pt x="425" y="1094"/>
                    <a:pt x="225" y="1199"/>
                    <a:pt x="134" y="1336"/>
                  </a:cubicBezTo>
                  <a:cubicBezTo>
                    <a:pt x="1" y="1603"/>
                    <a:pt x="101" y="1903"/>
                    <a:pt x="334" y="2070"/>
                  </a:cubicBezTo>
                  <a:cubicBezTo>
                    <a:pt x="1101" y="2637"/>
                    <a:pt x="2002" y="2971"/>
                    <a:pt x="2736" y="3571"/>
                  </a:cubicBezTo>
                  <a:cubicBezTo>
                    <a:pt x="2851" y="3673"/>
                    <a:pt x="2986" y="3722"/>
                    <a:pt x="3116" y="3722"/>
                  </a:cubicBezTo>
                  <a:cubicBezTo>
                    <a:pt x="3325" y="3722"/>
                    <a:pt x="3521" y="3597"/>
                    <a:pt x="3603" y="3371"/>
                  </a:cubicBezTo>
                  <a:cubicBezTo>
                    <a:pt x="3603" y="3323"/>
                    <a:pt x="3621" y="3292"/>
                    <a:pt x="3643" y="3254"/>
                  </a:cubicBezTo>
                  <a:lnTo>
                    <a:pt x="3643" y="3254"/>
                  </a:lnTo>
                  <a:cubicBezTo>
                    <a:pt x="3642" y="3255"/>
                    <a:pt x="3641" y="3255"/>
                    <a:pt x="3641" y="3255"/>
                  </a:cubicBezTo>
                  <a:cubicBezTo>
                    <a:pt x="3635" y="3255"/>
                    <a:pt x="3670" y="3162"/>
                    <a:pt x="3670" y="3137"/>
                  </a:cubicBezTo>
                  <a:cubicBezTo>
                    <a:pt x="3737" y="3037"/>
                    <a:pt x="3803" y="2904"/>
                    <a:pt x="3870" y="2804"/>
                  </a:cubicBezTo>
                  <a:cubicBezTo>
                    <a:pt x="4004" y="2570"/>
                    <a:pt x="4170" y="2337"/>
                    <a:pt x="4337" y="2103"/>
                  </a:cubicBezTo>
                  <a:cubicBezTo>
                    <a:pt x="4604" y="1670"/>
                    <a:pt x="4938" y="1236"/>
                    <a:pt x="5138" y="769"/>
                  </a:cubicBezTo>
                  <a:cubicBezTo>
                    <a:pt x="5271" y="502"/>
                    <a:pt x="5238" y="202"/>
                    <a:pt x="4971" y="69"/>
                  </a:cubicBezTo>
                  <a:cubicBezTo>
                    <a:pt x="4891" y="23"/>
                    <a:pt x="4795" y="1"/>
                    <a:pt x="4698"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7" name="Google Shape;8137;p35"/>
            <p:cNvSpPr/>
            <p:nvPr/>
          </p:nvSpPr>
          <p:spPr>
            <a:xfrm>
              <a:off x="2401978" y="2220144"/>
              <a:ext cx="224193" cy="151300"/>
            </a:xfrm>
            <a:custGeom>
              <a:avLst/>
              <a:gdLst/>
              <a:ahLst/>
              <a:cxnLst/>
              <a:rect l="l" t="t" r="r" b="b"/>
              <a:pathLst>
                <a:path w="6272" h="4334" extrusionOk="0">
                  <a:moveTo>
                    <a:pt x="5708" y="0"/>
                  </a:moveTo>
                  <a:cubicBezTo>
                    <a:pt x="5523" y="0"/>
                    <a:pt x="5338" y="89"/>
                    <a:pt x="5271" y="267"/>
                  </a:cubicBezTo>
                  <a:cubicBezTo>
                    <a:pt x="4825" y="1185"/>
                    <a:pt x="4132" y="1980"/>
                    <a:pt x="3694" y="2894"/>
                  </a:cubicBezTo>
                  <a:lnTo>
                    <a:pt x="3694" y="2894"/>
                  </a:lnTo>
                  <a:cubicBezTo>
                    <a:pt x="3379" y="2636"/>
                    <a:pt x="3030" y="2425"/>
                    <a:pt x="2669" y="2235"/>
                  </a:cubicBezTo>
                  <a:cubicBezTo>
                    <a:pt x="2035" y="1968"/>
                    <a:pt x="1402" y="1735"/>
                    <a:pt x="868" y="1368"/>
                  </a:cubicBezTo>
                  <a:cubicBezTo>
                    <a:pt x="796" y="1316"/>
                    <a:pt x="711" y="1293"/>
                    <a:pt x="623" y="1293"/>
                  </a:cubicBezTo>
                  <a:cubicBezTo>
                    <a:pt x="430" y="1293"/>
                    <a:pt x="226" y="1407"/>
                    <a:pt x="134" y="1568"/>
                  </a:cubicBezTo>
                  <a:cubicBezTo>
                    <a:pt x="1" y="1802"/>
                    <a:pt x="101" y="2102"/>
                    <a:pt x="334" y="2269"/>
                  </a:cubicBezTo>
                  <a:cubicBezTo>
                    <a:pt x="835" y="2602"/>
                    <a:pt x="1435" y="2836"/>
                    <a:pt x="2002" y="3103"/>
                  </a:cubicBezTo>
                  <a:cubicBezTo>
                    <a:pt x="2536" y="3336"/>
                    <a:pt x="3103" y="3603"/>
                    <a:pt x="3470" y="4070"/>
                  </a:cubicBezTo>
                  <a:cubicBezTo>
                    <a:pt x="3580" y="4242"/>
                    <a:pt x="3763" y="4334"/>
                    <a:pt x="3940" y="4334"/>
                  </a:cubicBezTo>
                  <a:cubicBezTo>
                    <a:pt x="4141" y="4334"/>
                    <a:pt x="4333" y="4217"/>
                    <a:pt x="4404" y="3970"/>
                  </a:cubicBezTo>
                  <a:cubicBezTo>
                    <a:pt x="4704" y="2769"/>
                    <a:pt x="5638" y="1868"/>
                    <a:pt x="6172" y="768"/>
                  </a:cubicBezTo>
                  <a:cubicBezTo>
                    <a:pt x="6272" y="534"/>
                    <a:pt x="6238" y="200"/>
                    <a:pt x="5972" y="67"/>
                  </a:cubicBezTo>
                  <a:cubicBezTo>
                    <a:pt x="5894" y="23"/>
                    <a:pt x="5801" y="0"/>
                    <a:pt x="5708"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8" name="Google Shape;8138;p35"/>
            <p:cNvSpPr/>
            <p:nvPr/>
          </p:nvSpPr>
          <p:spPr>
            <a:xfrm>
              <a:off x="2441333" y="2366938"/>
              <a:ext cx="232021" cy="144353"/>
            </a:xfrm>
            <a:custGeom>
              <a:avLst/>
              <a:gdLst/>
              <a:ahLst/>
              <a:cxnLst/>
              <a:rect l="l" t="t" r="r" b="b"/>
              <a:pathLst>
                <a:path w="6491" h="4135" extrusionOk="0">
                  <a:moveTo>
                    <a:pt x="5782" y="1"/>
                  </a:moveTo>
                  <a:cubicBezTo>
                    <a:pt x="5618" y="1"/>
                    <a:pt x="5452" y="78"/>
                    <a:pt x="5338" y="265"/>
                  </a:cubicBezTo>
                  <a:cubicBezTo>
                    <a:pt x="4821" y="1155"/>
                    <a:pt x="4181" y="1971"/>
                    <a:pt x="3672" y="2903"/>
                  </a:cubicBezTo>
                  <a:lnTo>
                    <a:pt x="3672" y="2903"/>
                  </a:lnTo>
                  <a:cubicBezTo>
                    <a:pt x="2723" y="2413"/>
                    <a:pt x="1747" y="1962"/>
                    <a:pt x="868" y="1366"/>
                  </a:cubicBezTo>
                  <a:cubicBezTo>
                    <a:pt x="795" y="1314"/>
                    <a:pt x="710" y="1291"/>
                    <a:pt x="623" y="1291"/>
                  </a:cubicBezTo>
                  <a:cubicBezTo>
                    <a:pt x="429" y="1291"/>
                    <a:pt x="226" y="1405"/>
                    <a:pt x="134" y="1566"/>
                  </a:cubicBezTo>
                  <a:cubicBezTo>
                    <a:pt x="0" y="1800"/>
                    <a:pt x="101" y="2100"/>
                    <a:pt x="334" y="2267"/>
                  </a:cubicBezTo>
                  <a:cubicBezTo>
                    <a:pt x="1368" y="3000"/>
                    <a:pt x="2536" y="3467"/>
                    <a:pt x="3636" y="4068"/>
                  </a:cubicBezTo>
                  <a:cubicBezTo>
                    <a:pt x="3714" y="4112"/>
                    <a:pt x="3807" y="4135"/>
                    <a:pt x="3900" y="4135"/>
                  </a:cubicBezTo>
                  <a:cubicBezTo>
                    <a:pt x="4085" y="4135"/>
                    <a:pt x="4270" y="4046"/>
                    <a:pt x="4337" y="3868"/>
                  </a:cubicBezTo>
                  <a:cubicBezTo>
                    <a:pt x="4871" y="2767"/>
                    <a:pt x="5638" y="1833"/>
                    <a:pt x="6238" y="766"/>
                  </a:cubicBezTo>
                  <a:cubicBezTo>
                    <a:pt x="6491" y="375"/>
                    <a:pt x="6143" y="1"/>
                    <a:pt x="5782"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9" name="Google Shape;8139;p35"/>
            <p:cNvSpPr/>
            <p:nvPr/>
          </p:nvSpPr>
          <p:spPr>
            <a:xfrm>
              <a:off x="2067258" y="2242870"/>
              <a:ext cx="1102626" cy="1111534"/>
            </a:xfrm>
            <a:custGeom>
              <a:avLst/>
              <a:gdLst/>
              <a:ahLst/>
              <a:cxnLst/>
              <a:rect l="l" t="t" r="r" b="b"/>
              <a:pathLst>
                <a:path w="30847" h="31840" extrusionOk="0">
                  <a:moveTo>
                    <a:pt x="25630" y="0"/>
                  </a:moveTo>
                  <a:cubicBezTo>
                    <a:pt x="21926" y="0"/>
                    <a:pt x="16870" y="5216"/>
                    <a:pt x="16870" y="13826"/>
                  </a:cubicBezTo>
                  <a:cubicBezTo>
                    <a:pt x="14910" y="10687"/>
                    <a:pt x="8518" y="6216"/>
                    <a:pt x="4252" y="6216"/>
                  </a:cubicBezTo>
                  <a:cubicBezTo>
                    <a:pt x="1765" y="6216"/>
                    <a:pt x="0" y="7736"/>
                    <a:pt x="258" y="11925"/>
                  </a:cubicBezTo>
                  <a:cubicBezTo>
                    <a:pt x="492" y="16895"/>
                    <a:pt x="5729" y="21632"/>
                    <a:pt x="9498" y="24234"/>
                  </a:cubicBezTo>
                  <a:cubicBezTo>
                    <a:pt x="12834" y="26602"/>
                    <a:pt x="17571" y="29971"/>
                    <a:pt x="22074" y="31839"/>
                  </a:cubicBezTo>
                  <a:cubicBezTo>
                    <a:pt x="25376" y="25435"/>
                    <a:pt x="28712" y="18563"/>
                    <a:pt x="30146" y="11458"/>
                  </a:cubicBezTo>
                  <a:cubicBezTo>
                    <a:pt x="30847" y="8122"/>
                    <a:pt x="30847" y="2685"/>
                    <a:pt x="27511" y="550"/>
                  </a:cubicBezTo>
                  <a:cubicBezTo>
                    <a:pt x="26958" y="180"/>
                    <a:pt x="26317" y="0"/>
                    <a:pt x="25630"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140" name="Google Shape;8140;p35"/>
            <p:cNvSpPr/>
            <p:nvPr/>
          </p:nvSpPr>
          <p:spPr>
            <a:xfrm>
              <a:off x="2130836" y="2287793"/>
              <a:ext cx="992067" cy="1003802"/>
            </a:xfrm>
            <a:custGeom>
              <a:avLst/>
              <a:gdLst/>
              <a:ahLst/>
              <a:cxnLst/>
              <a:rect l="l" t="t" r="r" b="b"/>
              <a:pathLst>
                <a:path w="27754" h="28754" extrusionOk="0">
                  <a:moveTo>
                    <a:pt x="23896" y="1043"/>
                  </a:moveTo>
                  <a:cubicBezTo>
                    <a:pt x="24208" y="1043"/>
                    <a:pt x="24521" y="1116"/>
                    <a:pt x="24818" y="1282"/>
                  </a:cubicBezTo>
                  <a:cubicBezTo>
                    <a:pt x="26219" y="2083"/>
                    <a:pt x="26586" y="4251"/>
                    <a:pt x="26686" y="5685"/>
                  </a:cubicBezTo>
                  <a:cubicBezTo>
                    <a:pt x="26819" y="7720"/>
                    <a:pt x="26452" y="9655"/>
                    <a:pt x="25985" y="11590"/>
                  </a:cubicBezTo>
                  <a:cubicBezTo>
                    <a:pt x="24590" y="17169"/>
                    <a:pt x="22155" y="22433"/>
                    <a:pt x="19568" y="27565"/>
                  </a:cubicBezTo>
                  <a:lnTo>
                    <a:pt x="19568" y="27565"/>
                  </a:lnTo>
                  <a:cubicBezTo>
                    <a:pt x="15887" y="25726"/>
                    <a:pt x="12530" y="23330"/>
                    <a:pt x="9173" y="20996"/>
                  </a:cubicBezTo>
                  <a:cubicBezTo>
                    <a:pt x="7405" y="19729"/>
                    <a:pt x="5737" y="18328"/>
                    <a:pt x="4270" y="16693"/>
                  </a:cubicBezTo>
                  <a:cubicBezTo>
                    <a:pt x="2969" y="15259"/>
                    <a:pt x="1768" y="13558"/>
                    <a:pt x="1268" y="11656"/>
                  </a:cubicBezTo>
                  <a:cubicBezTo>
                    <a:pt x="1034" y="10622"/>
                    <a:pt x="967" y="9421"/>
                    <a:pt x="1268" y="8421"/>
                  </a:cubicBezTo>
                  <a:cubicBezTo>
                    <a:pt x="1465" y="7599"/>
                    <a:pt x="1921" y="7328"/>
                    <a:pt x="2765" y="7288"/>
                  </a:cubicBezTo>
                  <a:lnTo>
                    <a:pt x="2765" y="7288"/>
                  </a:lnTo>
                  <a:cubicBezTo>
                    <a:pt x="2790" y="7292"/>
                    <a:pt x="2816" y="7294"/>
                    <a:pt x="2843" y="7294"/>
                  </a:cubicBezTo>
                  <a:cubicBezTo>
                    <a:pt x="2873" y="7294"/>
                    <a:pt x="2904" y="7291"/>
                    <a:pt x="2935" y="7287"/>
                  </a:cubicBezTo>
                  <a:cubicBezTo>
                    <a:pt x="3111" y="7258"/>
                    <a:pt x="3288" y="7245"/>
                    <a:pt x="3467" y="7245"/>
                  </a:cubicBezTo>
                  <a:cubicBezTo>
                    <a:pt x="4338" y="7245"/>
                    <a:pt x="5229" y="7555"/>
                    <a:pt x="6004" y="7887"/>
                  </a:cubicBezTo>
                  <a:cubicBezTo>
                    <a:pt x="7239" y="8454"/>
                    <a:pt x="8406" y="9221"/>
                    <a:pt x="9507" y="10022"/>
                  </a:cubicBezTo>
                  <a:cubicBezTo>
                    <a:pt x="11508" y="11523"/>
                    <a:pt x="13343" y="13257"/>
                    <a:pt x="15077" y="15059"/>
                  </a:cubicBezTo>
                  <a:cubicBezTo>
                    <a:pt x="15444" y="15426"/>
                    <a:pt x="15811" y="15826"/>
                    <a:pt x="16178" y="16226"/>
                  </a:cubicBezTo>
                  <a:cubicBezTo>
                    <a:pt x="16262" y="16322"/>
                    <a:pt x="16390" y="16367"/>
                    <a:pt x="16522" y="16367"/>
                  </a:cubicBezTo>
                  <a:cubicBezTo>
                    <a:pt x="16756" y="16367"/>
                    <a:pt x="17003" y="16227"/>
                    <a:pt x="17046" y="15993"/>
                  </a:cubicBezTo>
                  <a:cubicBezTo>
                    <a:pt x="17246" y="14592"/>
                    <a:pt x="17546" y="13191"/>
                    <a:pt x="17879" y="11790"/>
                  </a:cubicBezTo>
                  <a:cubicBezTo>
                    <a:pt x="18513" y="9221"/>
                    <a:pt x="19214" y="6619"/>
                    <a:pt x="20448" y="4251"/>
                  </a:cubicBezTo>
                  <a:cubicBezTo>
                    <a:pt x="20915" y="3317"/>
                    <a:pt x="21482" y="2350"/>
                    <a:pt x="22316" y="1649"/>
                  </a:cubicBezTo>
                  <a:cubicBezTo>
                    <a:pt x="22767" y="1284"/>
                    <a:pt x="23330" y="1043"/>
                    <a:pt x="23896" y="1043"/>
                  </a:cubicBezTo>
                  <a:close/>
                  <a:moveTo>
                    <a:pt x="23801" y="0"/>
                  </a:moveTo>
                  <a:cubicBezTo>
                    <a:pt x="23461" y="0"/>
                    <a:pt x="23117" y="58"/>
                    <a:pt x="22783" y="181"/>
                  </a:cubicBezTo>
                  <a:cubicBezTo>
                    <a:pt x="21716" y="582"/>
                    <a:pt x="20948" y="1449"/>
                    <a:pt x="20348" y="2383"/>
                  </a:cubicBezTo>
                  <a:cubicBezTo>
                    <a:pt x="18780" y="4651"/>
                    <a:pt x="17946" y="7453"/>
                    <a:pt x="17246" y="10089"/>
                  </a:cubicBezTo>
                  <a:cubicBezTo>
                    <a:pt x="16833" y="11601"/>
                    <a:pt x="16489" y="13159"/>
                    <a:pt x="16212" y="14724"/>
                  </a:cubicBezTo>
                  <a:lnTo>
                    <a:pt x="16212" y="14724"/>
                  </a:lnTo>
                  <a:cubicBezTo>
                    <a:pt x="15354" y="13804"/>
                    <a:pt x="14459" y="12920"/>
                    <a:pt x="13543" y="12057"/>
                  </a:cubicBezTo>
                  <a:cubicBezTo>
                    <a:pt x="11475" y="10155"/>
                    <a:pt x="9173" y="8221"/>
                    <a:pt x="6571" y="7020"/>
                  </a:cubicBezTo>
                  <a:cubicBezTo>
                    <a:pt x="5557" y="6554"/>
                    <a:pt x="4475" y="6200"/>
                    <a:pt x="3381" y="6200"/>
                  </a:cubicBezTo>
                  <a:cubicBezTo>
                    <a:pt x="3144" y="6200"/>
                    <a:pt x="2906" y="6217"/>
                    <a:pt x="2669" y="6252"/>
                  </a:cubicBezTo>
                  <a:cubicBezTo>
                    <a:pt x="2654" y="6255"/>
                    <a:pt x="2640" y="6259"/>
                    <a:pt x="2626" y="6263"/>
                  </a:cubicBezTo>
                  <a:lnTo>
                    <a:pt x="2626" y="6263"/>
                  </a:lnTo>
                  <a:cubicBezTo>
                    <a:pt x="1948" y="6310"/>
                    <a:pt x="1264" y="6465"/>
                    <a:pt x="834" y="6986"/>
                  </a:cubicBezTo>
                  <a:cubicBezTo>
                    <a:pt x="200" y="7687"/>
                    <a:pt x="100" y="8754"/>
                    <a:pt x="67" y="9655"/>
                  </a:cubicBezTo>
                  <a:cubicBezTo>
                    <a:pt x="0" y="11823"/>
                    <a:pt x="801" y="13791"/>
                    <a:pt x="2035" y="15559"/>
                  </a:cubicBezTo>
                  <a:cubicBezTo>
                    <a:pt x="4637" y="19228"/>
                    <a:pt x="8439" y="21797"/>
                    <a:pt x="12075" y="24265"/>
                  </a:cubicBezTo>
                  <a:cubicBezTo>
                    <a:pt x="14477" y="25900"/>
                    <a:pt x="16912" y="27434"/>
                    <a:pt x="19514" y="28702"/>
                  </a:cubicBezTo>
                  <a:cubicBezTo>
                    <a:pt x="19603" y="28735"/>
                    <a:pt x="19699" y="28754"/>
                    <a:pt x="19793" y="28754"/>
                  </a:cubicBezTo>
                  <a:cubicBezTo>
                    <a:pt x="19981" y="28754"/>
                    <a:pt x="20159" y="28680"/>
                    <a:pt x="20248" y="28502"/>
                  </a:cubicBezTo>
                  <a:cubicBezTo>
                    <a:pt x="22750" y="23598"/>
                    <a:pt x="25151" y="18528"/>
                    <a:pt x="26619" y="13191"/>
                  </a:cubicBezTo>
                  <a:cubicBezTo>
                    <a:pt x="27219" y="11023"/>
                    <a:pt x="27753" y="8821"/>
                    <a:pt x="27753" y="6586"/>
                  </a:cubicBezTo>
                  <a:cubicBezTo>
                    <a:pt x="27753" y="4751"/>
                    <a:pt x="27486" y="2683"/>
                    <a:pt x="26285" y="1216"/>
                  </a:cubicBezTo>
                  <a:cubicBezTo>
                    <a:pt x="25671" y="454"/>
                    <a:pt x="24750" y="0"/>
                    <a:pt x="2380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141" name="Google Shape;8141;p35"/>
            <p:cNvSpPr/>
            <p:nvPr/>
          </p:nvSpPr>
          <p:spPr>
            <a:xfrm>
              <a:off x="2236262" y="2399474"/>
              <a:ext cx="770269" cy="744142"/>
            </a:xfrm>
            <a:custGeom>
              <a:avLst/>
              <a:gdLst/>
              <a:ahLst/>
              <a:cxnLst/>
              <a:rect l="l" t="t" r="r" b="b"/>
              <a:pathLst>
                <a:path w="21549" h="21316" extrusionOk="0">
                  <a:moveTo>
                    <a:pt x="20548" y="0"/>
                  </a:moveTo>
                  <a:cubicBezTo>
                    <a:pt x="20214" y="267"/>
                    <a:pt x="18914" y="1468"/>
                    <a:pt x="17446" y="6405"/>
                  </a:cubicBezTo>
                  <a:cubicBezTo>
                    <a:pt x="16445" y="9741"/>
                    <a:pt x="14344" y="17346"/>
                    <a:pt x="14344" y="17346"/>
                  </a:cubicBezTo>
                  <a:cubicBezTo>
                    <a:pt x="14344" y="17346"/>
                    <a:pt x="3187" y="6158"/>
                    <a:pt x="329" y="6158"/>
                  </a:cubicBezTo>
                  <a:cubicBezTo>
                    <a:pt x="271" y="6158"/>
                    <a:pt x="217" y="6162"/>
                    <a:pt x="167" y="6171"/>
                  </a:cubicBezTo>
                  <a:lnTo>
                    <a:pt x="33" y="6171"/>
                  </a:lnTo>
                  <a:cubicBezTo>
                    <a:pt x="0" y="6405"/>
                    <a:pt x="0" y="6738"/>
                    <a:pt x="33" y="7139"/>
                  </a:cubicBezTo>
                  <a:lnTo>
                    <a:pt x="33" y="7205"/>
                  </a:lnTo>
                  <a:cubicBezTo>
                    <a:pt x="133" y="9540"/>
                    <a:pt x="3136" y="13176"/>
                    <a:pt x="7339" y="16045"/>
                  </a:cubicBezTo>
                  <a:lnTo>
                    <a:pt x="7405" y="16078"/>
                  </a:lnTo>
                  <a:cubicBezTo>
                    <a:pt x="9340" y="17479"/>
                    <a:pt x="12309" y="19581"/>
                    <a:pt x="15344" y="21316"/>
                  </a:cubicBezTo>
                  <a:cubicBezTo>
                    <a:pt x="17646" y="16612"/>
                    <a:pt x="19948" y="11308"/>
                    <a:pt x="20982" y="6071"/>
                  </a:cubicBezTo>
                  <a:lnTo>
                    <a:pt x="20982" y="6038"/>
                  </a:lnTo>
                  <a:cubicBezTo>
                    <a:pt x="21549" y="3436"/>
                    <a:pt x="21215" y="834"/>
                    <a:pt x="2054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142" name="Google Shape;8142;p35"/>
            <p:cNvSpPr/>
            <p:nvPr/>
          </p:nvSpPr>
          <p:spPr>
            <a:xfrm>
              <a:off x="593177" y="1691578"/>
              <a:ext cx="301786" cy="255646"/>
            </a:xfrm>
            <a:custGeom>
              <a:avLst/>
              <a:gdLst/>
              <a:ahLst/>
              <a:cxnLst/>
              <a:rect l="l" t="t" r="r" b="b"/>
              <a:pathLst>
                <a:path w="4937" h="4282" extrusionOk="0">
                  <a:moveTo>
                    <a:pt x="3486" y="1"/>
                  </a:moveTo>
                  <a:cubicBezTo>
                    <a:pt x="3388" y="1"/>
                    <a:pt x="3282" y="18"/>
                    <a:pt x="3169" y="54"/>
                  </a:cubicBezTo>
                  <a:cubicBezTo>
                    <a:pt x="2335" y="288"/>
                    <a:pt x="2602" y="1422"/>
                    <a:pt x="2802" y="2022"/>
                  </a:cubicBezTo>
                  <a:cubicBezTo>
                    <a:pt x="2835" y="2156"/>
                    <a:pt x="2869" y="2289"/>
                    <a:pt x="2902" y="2389"/>
                  </a:cubicBezTo>
                  <a:cubicBezTo>
                    <a:pt x="2769" y="2322"/>
                    <a:pt x="2635" y="2222"/>
                    <a:pt x="2468" y="2122"/>
                  </a:cubicBezTo>
                  <a:cubicBezTo>
                    <a:pt x="2139" y="1937"/>
                    <a:pt x="1618" y="1675"/>
                    <a:pt x="1166" y="1675"/>
                  </a:cubicBezTo>
                  <a:cubicBezTo>
                    <a:pt x="886" y="1675"/>
                    <a:pt x="633" y="1775"/>
                    <a:pt x="467" y="2056"/>
                  </a:cubicBezTo>
                  <a:cubicBezTo>
                    <a:pt x="0" y="2923"/>
                    <a:pt x="901" y="3523"/>
                    <a:pt x="1601" y="3790"/>
                  </a:cubicBezTo>
                  <a:cubicBezTo>
                    <a:pt x="2162" y="4004"/>
                    <a:pt x="3384" y="4281"/>
                    <a:pt x="4072" y="4281"/>
                  </a:cubicBezTo>
                  <a:cubicBezTo>
                    <a:pt x="4244" y="4281"/>
                    <a:pt x="4383" y="4264"/>
                    <a:pt x="4470" y="4224"/>
                  </a:cubicBezTo>
                  <a:cubicBezTo>
                    <a:pt x="4937" y="4024"/>
                    <a:pt x="4737" y="2389"/>
                    <a:pt x="4603" y="1522"/>
                  </a:cubicBezTo>
                  <a:cubicBezTo>
                    <a:pt x="4515" y="877"/>
                    <a:pt x="4196" y="1"/>
                    <a:pt x="3486"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143" name="Google Shape;8143;p35"/>
            <p:cNvSpPr/>
            <p:nvPr/>
          </p:nvSpPr>
          <p:spPr>
            <a:xfrm>
              <a:off x="1500675" y="4204177"/>
              <a:ext cx="301798" cy="200829"/>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144" name="Google Shape;8144;p35"/>
            <p:cNvSpPr/>
            <p:nvPr/>
          </p:nvSpPr>
          <p:spPr>
            <a:xfrm>
              <a:off x="4099900" y="2065875"/>
              <a:ext cx="198656" cy="132178"/>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grpSp>
      <p:sp>
        <p:nvSpPr>
          <p:cNvPr id="198" name="TextBox 197">
            <a:extLst>
              <a:ext uri="{FF2B5EF4-FFF2-40B4-BE49-F238E27FC236}">
                <a16:creationId xmlns:a16="http://schemas.microsoft.com/office/drawing/2014/main" id="{3D0A4E2D-96CC-DF27-A756-6E016A3BC03E}"/>
              </a:ext>
            </a:extLst>
          </p:cNvPr>
          <p:cNvSpPr txBox="1"/>
          <p:nvPr/>
        </p:nvSpPr>
        <p:spPr>
          <a:xfrm>
            <a:off x="5870127" y="2405160"/>
            <a:ext cx="5939868" cy="1200329"/>
          </a:xfrm>
          <a:prstGeom prst="rect">
            <a:avLst/>
          </a:prstGeom>
          <a:noFill/>
        </p:spPr>
        <p:txBody>
          <a:bodyPr wrap="square" rtlCol="0">
            <a:spAutoFit/>
          </a:bodyPr>
          <a:lstStyle/>
          <a:p>
            <a:pPr algn="ctr"/>
            <a:r>
              <a:rPr lang="en-US" sz="3600" b="1">
                <a:solidFill>
                  <a:srgbClr val="0070C0"/>
                </a:solidFill>
              </a:rPr>
              <a:t>EM CẦN NHỚ NHƯNG GÌ CHO BÀI HỌC HÔM NAY?</a:t>
            </a:r>
          </a:p>
        </p:txBody>
      </p:sp>
      <p:pic>
        <p:nvPicPr>
          <p:cNvPr id="9" name="Picture 8">
            <a:extLst>
              <a:ext uri="{FF2B5EF4-FFF2-40B4-BE49-F238E27FC236}">
                <a16:creationId xmlns:a16="http://schemas.microsoft.com/office/drawing/2014/main" id="{97DFDFC6-9962-9C70-E972-BCD6759F7507}"/>
              </a:ext>
            </a:extLst>
          </p:cNvPr>
          <p:cNvPicPr>
            <a:picLocks noChangeAspect="1"/>
          </p:cNvPicPr>
          <p:nvPr/>
        </p:nvPicPr>
        <p:blipFill>
          <a:blip r:embed="rId3"/>
          <a:stretch>
            <a:fillRect/>
          </a:stretch>
        </p:blipFill>
        <p:spPr>
          <a:xfrm>
            <a:off x="7322184" y="4159072"/>
            <a:ext cx="3156270" cy="2682829"/>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262"/>
        <p:cNvGrpSpPr/>
        <p:nvPr/>
      </p:nvGrpSpPr>
      <p:grpSpPr>
        <a:xfrm>
          <a:off x="0" y="0"/>
          <a:ext cx="0" cy="0"/>
          <a:chOff x="0" y="0"/>
          <a:chExt cx="0" cy="0"/>
        </a:xfrm>
      </p:grpSpPr>
      <p:sp>
        <p:nvSpPr>
          <p:cNvPr id="8" name="Google Shape;8165;p37">
            <a:extLst>
              <a:ext uri="{FF2B5EF4-FFF2-40B4-BE49-F238E27FC236}">
                <a16:creationId xmlns:a16="http://schemas.microsoft.com/office/drawing/2014/main" id="{AB8F7CD2-65C0-238F-E9A1-CCAFD3B74732}"/>
              </a:ext>
            </a:extLst>
          </p:cNvPr>
          <p:cNvSpPr txBox="1">
            <a:spLocks/>
          </p:cNvSpPr>
          <p:nvPr/>
        </p:nvSpPr>
        <p:spPr>
          <a:xfrm>
            <a:off x="1247307" y="2041841"/>
            <a:ext cx="9667224" cy="2774319"/>
          </a:xfrm>
          <a:prstGeom prst="rect">
            <a:avLst/>
          </a:prstGeom>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11500">
                <a:solidFill>
                  <a:srgbClr val="0070C0"/>
                </a:solidFill>
                <a:latin typeface="+mj-lt"/>
              </a:rPr>
              <a:t>DẶN DÒ</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414"/>
        <p:cNvGrpSpPr/>
        <p:nvPr/>
      </p:nvGrpSpPr>
      <p:grpSpPr>
        <a:xfrm>
          <a:off x="0" y="0"/>
          <a:ext cx="0" cy="0"/>
          <a:chOff x="0" y="0"/>
          <a:chExt cx="0" cy="0"/>
        </a:xfrm>
      </p:grpSpPr>
      <p:sp>
        <p:nvSpPr>
          <p:cNvPr id="2415" name="Google Shape;2415;p36"/>
          <p:cNvSpPr/>
          <p:nvPr/>
        </p:nvSpPr>
        <p:spPr>
          <a:xfrm flipH="1">
            <a:off x="7431537" y="1106750"/>
            <a:ext cx="1746469" cy="1746469"/>
          </a:xfrm>
          <a:prstGeom prst="ellipse">
            <a:avLst/>
          </a:prstGeom>
          <a:solidFill>
            <a:schemeClr val="accent3"/>
          </a:solidFill>
          <a:ln>
            <a:noFill/>
          </a:ln>
        </p:spPr>
        <p:txBody>
          <a:bodyPr spcFirstLastPara="1" wrap="square" lIns="121598" tIns="121598" rIns="121598" bIns="121598" anchor="ctr" anchorCtr="0">
            <a:noAutofit/>
          </a:bodyPr>
          <a:lstStyle/>
          <a:p>
            <a:endParaRPr sz="2479"/>
          </a:p>
        </p:txBody>
      </p:sp>
      <p:sp>
        <p:nvSpPr>
          <p:cNvPr id="2416" name="Google Shape;2416;p36"/>
          <p:cNvSpPr txBox="1">
            <a:spLocks noGrp="1"/>
          </p:cNvSpPr>
          <p:nvPr>
            <p:ph type="title"/>
          </p:nvPr>
        </p:nvSpPr>
        <p:spPr>
          <a:xfrm>
            <a:off x="5745319" y="2940212"/>
            <a:ext cx="5118905" cy="2011013"/>
          </a:xfrm>
          <a:prstGeom prst="rect">
            <a:avLst/>
          </a:prstGeom>
        </p:spPr>
        <p:txBody>
          <a:bodyPr spcFirstLastPara="1" wrap="square" lIns="121598" tIns="121598" rIns="121598" bIns="121598" anchor="ctr" anchorCtr="0">
            <a:noAutofit/>
          </a:bodyPr>
          <a:lstStyle/>
          <a:p>
            <a:r>
              <a:rPr lang="en"/>
              <a:t>Our teaching method</a:t>
            </a:r>
            <a:endParaRPr/>
          </a:p>
        </p:txBody>
      </p:sp>
      <p:sp>
        <p:nvSpPr>
          <p:cNvPr id="2417" name="Google Shape;2417;p36"/>
          <p:cNvSpPr txBox="1">
            <a:spLocks noGrp="1"/>
          </p:cNvSpPr>
          <p:nvPr>
            <p:ph type="subTitle" idx="1"/>
          </p:nvPr>
        </p:nvSpPr>
        <p:spPr>
          <a:xfrm>
            <a:off x="6283584" y="4950856"/>
            <a:ext cx="4042375" cy="930891"/>
          </a:xfrm>
          <a:prstGeom prst="rect">
            <a:avLst/>
          </a:prstGeom>
        </p:spPr>
        <p:txBody>
          <a:bodyPr spcFirstLastPara="1" wrap="square" lIns="121598" tIns="121598" rIns="121598" bIns="121598" anchor="ctr" anchorCtr="0">
            <a:noAutofit/>
          </a:bodyPr>
          <a:lstStyle/>
          <a:p>
            <a:pPr marL="0" indent="0"/>
            <a:r>
              <a:rPr lang="en"/>
              <a:t>You can enter a subtitle here if you need it</a:t>
            </a:r>
            <a:endParaRPr/>
          </a:p>
        </p:txBody>
      </p:sp>
      <p:sp>
        <p:nvSpPr>
          <p:cNvPr id="2418" name="Google Shape;2418;p36"/>
          <p:cNvSpPr txBox="1">
            <a:spLocks noGrp="1"/>
          </p:cNvSpPr>
          <p:nvPr>
            <p:ph type="title" idx="2"/>
          </p:nvPr>
        </p:nvSpPr>
        <p:spPr>
          <a:xfrm>
            <a:off x="7431537" y="1363706"/>
            <a:ext cx="1746469" cy="1232543"/>
          </a:xfrm>
          <a:prstGeom prst="rect">
            <a:avLst/>
          </a:prstGeom>
        </p:spPr>
        <p:txBody>
          <a:bodyPr spcFirstLastPara="1" wrap="square" lIns="121598" tIns="121598" rIns="121598" bIns="170244" anchor="ctr" anchorCtr="0">
            <a:noAutofit/>
          </a:bodyPr>
          <a:lstStyle/>
          <a:p>
            <a:r>
              <a:rPr lang="en">
                <a:solidFill>
                  <a:schemeClr val="lt1"/>
                </a:solidFill>
              </a:rPr>
              <a:t>01</a:t>
            </a:r>
            <a:endParaRPr>
              <a:solidFill>
                <a:schemeClr val="lt1"/>
              </a:solidFill>
            </a:endParaRPr>
          </a:p>
        </p:txBody>
      </p:sp>
      <p:grpSp>
        <p:nvGrpSpPr>
          <p:cNvPr id="2419" name="Google Shape;2419;p36"/>
          <p:cNvGrpSpPr/>
          <p:nvPr/>
        </p:nvGrpSpPr>
        <p:grpSpPr>
          <a:xfrm>
            <a:off x="1297615" y="1260337"/>
            <a:ext cx="4042453" cy="4337336"/>
            <a:chOff x="3925650" y="487925"/>
            <a:chExt cx="1898650" cy="2037150"/>
          </a:xfrm>
        </p:grpSpPr>
        <p:sp>
          <p:nvSpPr>
            <p:cNvPr id="2420" name="Google Shape;2420;p36"/>
            <p:cNvSpPr/>
            <p:nvPr/>
          </p:nvSpPr>
          <p:spPr>
            <a:xfrm>
              <a:off x="4049775" y="1956125"/>
              <a:ext cx="1679950" cy="568950"/>
            </a:xfrm>
            <a:custGeom>
              <a:avLst/>
              <a:gdLst/>
              <a:ahLst/>
              <a:cxnLst/>
              <a:rect l="l" t="t" r="r" b="b"/>
              <a:pathLst>
                <a:path w="67198" h="22758" extrusionOk="0">
                  <a:moveTo>
                    <a:pt x="22476" y="0"/>
                  </a:moveTo>
                  <a:cubicBezTo>
                    <a:pt x="11688" y="0"/>
                    <a:pt x="2839" y="2092"/>
                    <a:pt x="1672" y="7385"/>
                  </a:cubicBezTo>
                  <a:cubicBezTo>
                    <a:pt x="1" y="14987"/>
                    <a:pt x="25454" y="22758"/>
                    <a:pt x="44882" y="22758"/>
                  </a:cubicBezTo>
                  <a:cubicBezTo>
                    <a:pt x="55962" y="22758"/>
                    <a:pt x="65083" y="20230"/>
                    <a:pt x="66095" y="13702"/>
                  </a:cubicBezTo>
                  <a:cubicBezTo>
                    <a:pt x="67197" y="6674"/>
                    <a:pt x="41745" y="0"/>
                    <a:pt x="22476"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421" name="Google Shape;2421;p36"/>
            <p:cNvSpPr/>
            <p:nvPr/>
          </p:nvSpPr>
          <p:spPr>
            <a:xfrm>
              <a:off x="4223300" y="2024900"/>
              <a:ext cx="1391625" cy="412000"/>
            </a:xfrm>
            <a:custGeom>
              <a:avLst/>
              <a:gdLst/>
              <a:ahLst/>
              <a:cxnLst/>
              <a:rect l="l" t="t" r="r" b="b"/>
              <a:pathLst>
                <a:path w="55665" h="16480" extrusionOk="0">
                  <a:moveTo>
                    <a:pt x="13567" y="0"/>
                  </a:moveTo>
                  <a:cubicBezTo>
                    <a:pt x="5733" y="0"/>
                    <a:pt x="1" y="945"/>
                    <a:pt x="166" y="3217"/>
                  </a:cubicBezTo>
                  <a:cubicBezTo>
                    <a:pt x="763" y="11374"/>
                    <a:pt x="20365" y="16479"/>
                    <a:pt x="36082" y="16479"/>
                  </a:cubicBezTo>
                  <a:cubicBezTo>
                    <a:pt x="46633" y="16479"/>
                    <a:pt x="55433" y="14178"/>
                    <a:pt x="55555" y="8954"/>
                  </a:cubicBezTo>
                  <a:cubicBezTo>
                    <a:pt x="55665" y="4157"/>
                    <a:pt x="29996" y="0"/>
                    <a:pt x="13567"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422" name="Google Shape;2422;p36"/>
            <p:cNvSpPr/>
            <p:nvPr/>
          </p:nvSpPr>
          <p:spPr>
            <a:xfrm>
              <a:off x="3925650" y="1391600"/>
              <a:ext cx="611250" cy="660600"/>
            </a:xfrm>
            <a:custGeom>
              <a:avLst/>
              <a:gdLst/>
              <a:ahLst/>
              <a:cxnLst/>
              <a:rect l="l" t="t" r="r" b="b"/>
              <a:pathLst>
                <a:path w="24450" h="26424" extrusionOk="0">
                  <a:moveTo>
                    <a:pt x="11252" y="0"/>
                  </a:moveTo>
                  <a:cubicBezTo>
                    <a:pt x="6608" y="0"/>
                    <a:pt x="1492" y="1673"/>
                    <a:pt x="994" y="8437"/>
                  </a:cubicBezTo>
                  <a:cubicBezTo>
                    <a:pt x="0" y="21987"/>
                    <a:pt x="21008" y="26423"/>
                    <a:pt x="23195" y="26423"/>
                  </a:cubicBezTo>
                  <a:cubicBezTo>
                    <a:pt x="23257" y="26423"/>
                    <a:pt x="23304" y="26420"/>
                    <a:pt x="23335" y="26413"/>
                  </a:cubicBezTo>
                  <a:cubicBezTo>
                    <a:pt x="24450" y="26180"/>
                    <a:pt x="21268" y="20885"/>
                    <a:pt x="21268" y="20885"/>
                  </a:cubicBezTo>
                  <a:cubicBezTo>
                    <a:pt x="12536" y="17564"/>
                    <a:pt x="7798" y="11967"/>
                    <a:pt x="8820" y="10109"/>
                  </a:cubicBezTo>
                  <a:cubicBezTo>
                    <a:pt x="10258" y="7472"/>
                    <a:pt x="13511" y="7028"/>
                    <a:pt x="15798" y="7028"/>
                  </a:cubicBezTo>
                  <a:cubicBezTo>
                    <a:pt x="16958" y="7028"/>
                    <a:pt x="17870" y="7142"/>
                    <a:pt x="18169" y="7142"/>
                  </a:cubicBezTo>
                  <a:cubicBezTo>
                    <a:pt x="18205" y="7142"/>
                    <a:pt x="18231" y="7140"/>
                    <a:pt x="18249" y="7137"/>
                  </a:cubicBezTo>
                  <a:cubicBezTo>
                    <a:pt x="18714" y="7044"/>
                    <a:pt x="19015" y="2144"/>
                    <a:pt x="18946" y="1540"/>
                  </a:cubicBezTo>
                  <a:cubicBezTo>
                    <a:pt x="18924" y="1249"/>
                    <a:pt x="15265" y="0"/>
                    <a:pt x="11252"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423" name="Google Shape;2423;p36"/>
            <p:cNvSpPr/>
            <p:nvPr/>
          </p:nvSpPr>
          <p:spPr>
            <a:xfrm>
              <a:off x="4186200" y="1231100"/>
              <a:ext cx="1502900" cy="1114125"/>
            </a:xfrm>
            <a:custGeom>
              <a:avLst/>
              <a:gdLst/>
              <a:ahLst/>
              <a:cxnLst/>
              <a:rect l="l" t="t" r="r" b="b"/>
              <a:pathLst>
                <a:path w="60116" h="44565" extrusionOk="0">
                  <a:moveTo>
                    <a:pt x="20219" y="0"/>
                  </a:moveTo>
                  <a:cubicBezTo>
                    <a:pt x="15069" y="0"/>
                    <a:pt x="10953" y="586"/>
                    <a:pt x="9151" y="1829"/>
                  </a:cubicBezTo>
                  <a:cubicBezTo>
                    <a:pt x="1975" y="6752"/>
                    <a:pt x="1" y="43911"/>
                    <a:pt x="34674" y="44561"/>
                  </a:cubicBezTo>
                  <a:cubicBezTo>
                    <a:pt x="34808" y="44563"/>
                    <a:pt x="34942" y="44565"/>
                    <a:pt x="35074" y="44565"/>
                  </a:cubicBezTo>
                  <a:cubicBezTo>
                    <a:pt x="52459" y="44565"/>
                    <a:pt x="59734" y="23584"/>
                    <a:pt x="59942" y="13766"/>
                  </a:cubicBezTo>
                  <a:cubicBezTo>
                    <a:pt x="60115" y="5210"/>
                    <a:pt x="35572" y="0"/>
                    <a:pt x="20219"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424" name="Google Shape;2424;p36"/>
            <p:cNvSpPr/>
            <p:nvPr/>
          </p:nvSpPr>
          <p:spPr>
            <a:xfrm>
              <a:off x="4389916" y="1285025"/>
              <a:ext cx="1229600" cy="240375"/>
            </a:xfrm>
            <a:custGeom>
              <a:avLst/>
              <a:gdLst/>
              <a:ahLst/>
              <a:cxnLst/>
              <a:rect l="l" t="t" r="r" b="b"/>
              <a:pathLst>
                <a:path w="49184" h="9615" extrusionOk="0">
                  <a:moveTo>
                    <a:pt x="9314" y="1"/>
                  </a:moveTo>
                  <a:cubicBezTo>
                    <a:pt x="5243" y="1"/>
                    <a:pt x="2386" y="406"/>
                    <a:pt x="1863" y="1321"/>
                  </a:cubicBezTo>
                  <a:cubicBezTo>
                    <a:pt x="1" y="4574"/>
                    <a:pt x="35308" y="9614"/>
                    <a:pt x="46051" y="9614"/>
                  </a:cubicBezTo>
                  <a:cubicBezTo>
                    <a:pt x="48037" y="9614"/>
                    <a:pt x="49184" y="9442"/>
                    <a:pt x="49100" y="9054"/>
                  </a:cubicBezTo>
                  <a:cubicBezTo>
                    <a:pt x="48038" y="4183"/>
                    <a:pt x="22400" y="1"/>
                    <a:pt x="9314"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425" name="Google Shape;2425;p36"/>
            <p:cNvSpPr/>
            <p:nvPr/>
          </p:nvSpPr>
          <p:spPr>
            <a:xfrm>
              <a:off x="4435850" y="1160275"/>
              <a:ext cx="1321475" cy="373075"/>
            </a:xfrm>
            <a:custGeom>
              <a:avLst/>
              <a:gdLst/>
              <a:ahLst/>
              <a:cxnLst/>
              <a:rect l="l" t="t" r="r" b="b"/>
              <a:pathLst>
                <a:path w="52859" h="14923" extrusionOk="0">
                  <a:moveTo>
                    <a:pt x="48240" y="1"/>
                  </a:moveTo>
                  <a:cubicBezTo>
                    <a:pt x="45945" y="1"/>
                    <a:pt x="44488" y="8511"/>
                    <a:pt x="41200" y="10096"/>
                  </a:cubicBezTo>
                  <a:cubicBezTo>
                    <a:pt x="40325" y="10518"/>
                    <a:pt x="39164" y="10690"/>
                    <a:pt x="37798" y="10690"/>
                  </a:cubicBezTo>
                  <a:cubicBezTo>
                    <a:pt x="33072" y="10690"/>
                    <a:pt x="25895" y="8633"/>
                    <a:pt x="19625" y="7750"/>
                  </a:cubicBezTo>
                  <a:cubicBezTo>
                    <a:pt x="14368" y="7027"/>
                    <a:pt x="7674" y="6900"/>
                    <a:pt x="3619" y="6900"/>
                  </a:cubicBezTo>
                  <a:cubicBezTo>
                    <a:pt x="1423" y="6900"/>
                    <a:pt x="1" y="6938"/>
                    <a:pt x="1" y="6938"/>
                  </a:cubicBezTo>
                  <a:cubicBezTo>
                    <a:pt x="4777" y="11714"/>
                    <a:pt x="30825" y="14922"/>
                    <a:pt x="42267" y="14922"/>
                  </a:cubicBezTo>
                  <a:cubicBezTo>
                    <a:pt x="44955" y="14922"/>
                    <a:pt x="46838" y="14745"/>
                    <a:pt x="47447" y="14369"/>
                  </a:cubicBezTo>
                  <a:cubicBezTo>
                    <a:pt x="50559" y="12442"/>
                    <a:pt x="52859" y="5428"/>
                    <a:pt x="49630" y="992"/>
                  </a:cubicBezTo>
                  <a:cubicBezTo>
                    <a:pt x="49126" y="298"/>
                    <a:pt x="48668" y="1"/>
                    <a:pt x="48240"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2426" name="Google Shape;2426;p36"/>
            <p:cNvSpPr/>
            <p:nvPr/>
          </p:nvSpPr>
          <p:spPr>
            <a:xfrm>
              <a:off x="5517525" y="1192325"/>
              <a:ext cx="168325" cy="220275"/>
            </a:xfrm>
            <a:custGeom>
              <a:avLst/>
              <a:gdLst/>
              <a:ahLst/>
              <a:cxnLst/>
              <a:rect l="l" t="t" r="r" b="b"/>
              <a:pathLst>
                <a:path w="6733" h="8811" extrusionOk="0">
                  <a:moveTo>
                    <a:pt x="5074" y="1"/>
                  </a:moveTo>
                  <a:cubicBezTo>
                    <a:pt x="3469" y="1"/>
                    <a:pt x="1" y="7921"/>
                    <a:pt x="1951" y="8744"/>
                  </a:cubicBezTo>
                  <a:cubicBezTo>
                    <a:pt x="2057" y="8789"/>
                    <a:pt x="2165" y="8811"/>
                    <a:pt x="2274" y="8811"/>
                  </a:cubicBezTo>
                  <a:cubicBezTo>
                    <a:pt x="4311" y="8811"/>
                    <a:pt x="6733" y="1341"/>
                    <a:pt x="5388" y="128"/>
                  </a:cubicBezTo>
                  <a:cubicBezTo>
                    <a:pt x="5295" y="41"/>
                    <a:pt x="5189" y="1"/>
                    <a:pt x="5074"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2427" name="Google Shape;2427;p36"/>
            <p:cNvSpPr/>
            <p:nvPr/>
          </p:nvSpPr>
          <p:spPr>
            <a:xfrm>
              <a:off x="5436225" y="1034425"/>
              <a:ext cx="184850" cy="180575"/>
            </a:xfrm>
            <a:custGeom>
              <a:avLst/>
              <a:gdLst/>
              <a:ahLst/>
              <a:cxnLst/>
              <a:rect l="l" t="t" r="r" b="b"/>
              <a:pathLst>
                <a:path w="7394" h="7223" extrusionOk="0">
                  <a:moveTo>
                    <a:pt x="3622" y="1"/>
                  </a:moveTo>
                  <a:cubicBezTo>
                    <a:pt x="244" y="1"/>
                    <a:pt x="0" y="6870"/>
                    <a:pt x="2021" y="7211"/>
                  </a:cubicBezTo>
                  <a:cubicBezTo>
                    <a:pt x="2070" y="7219"/>
                    <a:pt x="2120" y="7223"/>
                    <a:pt x="2170" y="7223"/>
                  </a:cubicBezTo>
                  <a:cubicBezTo>
                    <a:pt x="4244" y="7223"/>
                    <a:pt x="7393" y="351"/>
                    <a:pt x="3856" y="11"/>
                  </a:cubicBezTo>
                  <a:cubicBezTo>
                    <a:pt x="3776" y="4"/>
                    <a:pt x="3698" y="1"/>
                    <a:pt x="3622"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2428" name="Google Shape;2428;p36"/>
            <p:cNvSpPr/>
            <p:nvPr/>
          </p:nvSpPr>
          <p:spPr>
            <a:xfrm>
              <a:off x="5725225" y="1133900"/>
              <a:ext cx="99075" cy="73700"/>
            </a:xfrm>
            <a:custGeom>
              <a:avLst/>
              <a:gdLst/>
              <a:ahLst/>
              <a:cxnLst/>
              <a:rect l="l" t="t" r="r" b="b"/>
              <a:pathLst>
                <a:path w="3963" h="2948" extrusionOk="0">
                  <a:moveTo>
                    <a:pt x="1954" y="0"/>
                  </a:moveTo>
                  <a:cubicBezTo>
                    <a:pt x="94" y="0"/>
                    <a:pt x="0" y="2657"/>
                    <a:pt x="1934" y="2930"/>
                  </a:cubicBezTo>
                  <a:cubicBezTo>
                    <a:pt x="2019" y="2942"/>
                    <a:pt x="2101" y="2948"/>
                    <a:pt x="2179" y="2948"/>
                  </a:cubicBezTo>
                  <a:cubicBezTo>
                    <a:pt x="3916" y="2948"/>
                    <a:pt x="3962" y="115"/>
                    <a:pt x="2073" y="4"/>
                  </a:cubicBezTo>
                  <a:cubicBezTo>
                    <a:pt x="2033" y="1"/>
                    <a:pt x="1993" y="0"/>
                    <a:pt x="195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2429" name="Google Shape;2429;p36"/>
            <p:cNvSpPr/>
            <p:nvPr/>
          </p:nvSpPr>
          <p:spPr>
            <a:xfrm>
              <a:off x="5648600" y="947450"/>
              <a:ext cx="145600" cy="108850"/>
            </a:xfrm>
            <a:custGeom>
              <a:avLst/>
              <a:gdLst/>
              <a:ahLst/>
              <a:cxnLst/>
              <a:rect l="l" t="t" r="r" b="b"/>
              <a:pathLst>
                <a:path w="5824" h="4354" extrusionOk="0">
                  <a:moveTo>
                    <a:pt x="2859" y="1"/>
                  </a:moveTo>
                  <a:cubicBezTo>
                    <a:pt x="137" y="1"/>
                    <a:pt x="0" y="3918"/>
                    <a:pt x="2839" y="4326"/>
                  </a:cubicBezTo>
                  <a:cubicBezTo>
                    <a:pt x="2967" y="4345"/>
                    <a:pt x="3090" y="4353"/>
                    <a:pt x="3208" y="4353"/>
                  </a:cubicBezTo>
                  <a:cubicBezTo>
                    <a:pt x="5776" y="4353"/>
                    <a:pt x="5824" y="184"/>
                    <a:pt x="3048" y="7"/>
                  </a:cubicBezTo>
                  <a:cubicBezTo>
                    <a:pt x="2984" y="3"/>
                    <a:pt x="2920" y="1"/>
                    <a:pt x="2859"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2430" name="Google Shape;2430;p36"/>
            <p:cNvSpPr/>
            <p:nvPr/>
          </p:nvSpPr>
          <p:spPr>
            <a:xfrm>
              <a:off x="4521625" y="1354075"/>
              <a:ext cx="858325" cy="151600"/>
            </a:xfrm>
            <a:custGeom>
              <a:avLst/>
              <a:gdLst/>
              <a:ahLst/>
              <a:cxnLst/>
              <a:rect l="l" t="t" r="r" b="b"/>
              <a:pathLst>
                <a:path w="34333" h="6064" extrusionOk="0">
                  <a:moveTo>
                    <a:pt x="2393" y="1"/>
                  </a:moveTo>
                  <a:cubicBezTo>
                    <a:pt x="1579" y="1"/>
                    <a:pt x="1059" y="64"/>
                    <a:pt x="936" y="208"/>
                  </a:cubicBezTo>
                  <a:cubicBezTo>
                    <a:pt x="1" y="1299"/>
                    <a:pt x="29243" y="6064"/>
                    <a:pt x="32771" y="6064"/>
                  </a:cubicBezTo>
                  <a:cubicBezTo>
                    <a:pt x="32922" y="6064"/>
                    <a:pt x="33026" y="6055"/>
                    <a:pt x="33078" y="6037"/>
                  </a:cubicBezTo>
                  <a:cubicBezTo>
                    <a:pt x="34332" y="5619"/>
                    <a:pt x="7206" y="1810"/>
                    <a:pt x="5163" y="951"/>
                  </a:cubicBezTo>
                  <a:cubicBezTo>
                    <a:pt x="4916" y="844"/>
                    <a:pt x="5035" y="798"/>
                    <a:pt x="5435" y="798"/>
                  </a:cubicBezTo>
                  <a:cubicBezTo>
                    <a:pt x="8272" y="798"/>
                    <a:pt x="25264" y="3140"/>
                    <a:pt x="26870" y="3140"/>
                  </a:cubicBezTo>
                  <a:cubicBezTo>
                    <a:pt x="26916" y="3140"/>
                    <a:pt x="26950" y="3138"/>
                    <a:pt x="26970" y="3134"/>
                  </a:cubicBezTo>
                  <a:cubicBezTo>
                    <a:pt x="27660" y="3012"/>
                    <a:pt x="8017" y="1"/>
                    <a:pt x="2393"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2431" name="Google Shape;2431;p36"/>
            <p:cNvSpPr/>
            <p:nvPr/>
          </p:nvSpPr>
          <p:spPr>
            <a:xfrm>
              <a:off x="4582175" y="681700"/>
              <a:ext cx="937100" cy="561050"/>
            </a:xfrm>
            <a:custGeom>
              <a:avLst/>
              <a:gdLst/>
              <a:ahLst/>
              <a:cxnLst/>
              <a:rect l="l" t="t" r="r" b="b"/>
              <a:pathLst>
                <a:path w="37484" h="22442" extrusionOk="0">
                  <a:moveTo>
                    <a:pt x="29588" y="0"/>
                  </a:moveTo>
                  <a:cubicBezTo>
                    <a:pt x="29587" y="0"/>
                    <a:pt x="16629" y="6015"/>
                    <a:pt x="11937" y="11798"/>
                  </a:cubicBezTo>
                  <a:lnTo>
                    <a:pt x="3089" y="5504"/>
                  </a:lnTo>
                  <a:lnTo>
                    <a:pt x="3089" y="5504"/>
                  </a:lnTo>
                  <a:cubicBezTo>
                    <a:pt x="3089" y="5505"/>
                    <a:pt x="0" y="15607"/>
                    <a:pt x="5621" y="19137"/>
                  </a:cubicBezTo>
                  <a:cubicBezTo>
                    <a:pt x="5621" y="19137"/>
                    <a:pt x="3333" y="18369"/>
                    <a:pt x="2640" y="18369"/>
                  </a:cubicBezTo>
                  <a:cubicBezTo>
                    <a:pt x="2481" y="18369"/>
                    <a:pt x="2406" y="18410"/>
                    <a:pt x="2462" y="18510"/>
                  </a:cubicBezTo>
                  <a:cubicBezTo>
                    <a:pt x="2657" y="18900"/>
                    <a:pt x="7352" y="21924"/>
                    <a:pt x="14349" y="21924"/>
                  </a:cubicBezTo>
                  <a:cubicBezTo>
                    <a:pt x="15688" y="21924"/>
                    <a:pt x="17111" y="21813"/>
                    <a:pt x="18603" y="21552"/>
                  </a:cubicBezTo>
                  <a:cubicBezTo>
                    <a:pt x="20858" y="22202"/>
                    <a:pt x="22992" y="22442"/>
                    <a:pt x="24884" y="22442"/>
                  </a:cubicBezTo>
                  <a:cubicBezTo>
                    <a:pt x="29209" y="22442"/>
                    <a:pt x="32267" y="21191"/>
                    <a:pt x="32607" y="20739"/>
                  </a:cubicBezTo>
                  <a:cubicBezTo>
                    <a:pt x="32899" y="20360"/>
                    <a:pt x="32231" y="20259"/>
                    <a:pt x="31435" y="20259"/>
                  </a:cubicBezTo>
                  <a:cubicBezTo>
                    <a:pt x="30525" y="20259"/>
                    <a:pt x="29448" y="20391"/>
                    <a:pt x="29448" y="20391"/>
                  </a:cubicBezTo>
                  <a:cubicBezTo>
                    <a:pt x="37484" y="7060"/>
                    <a:pt x="29588" y="0"/>
                    <a:pt x="2958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432" name="Google Shape;2432;p36"/>
            <p:cNvSpPr/>
            <p:nvPr/>
          </p:nvSpPr>
          <p:spPr>
            <a:xfrm>
              <a:off x="5234775" y="861675"/>
              <a:ext cx="189875" cy="206725"/>
            </a:xfrm>
            <a:custGeom>
              <a:avLst/>
              <a:gdLst/>
              <a:ahLst/>
              <a:cxnLst/>
              <a:rect l="l" t="t" r="r" b="b"/>
              <a:pathLst>
                <a:path w="7595" h="8269" extrusionOk="0">
                  <a:moveTo>
                    <a:pt x="3770" y="0"/>
                  </a:moveTo>
                  <a:cubicBezTo>
                    <a:pt x="1697" y="0"/>
                    <a:pt x="0" y="1849"/>
                    <a:pt x="0" y="4111"/>
                  </a:cubicBezTo>
                  <a:cubicBezTo>
                    <a:pt x="0" y="6387"/>
                    <a:pt x="1672" y="8245"/>
                    <a:pt x="3762" y="8268"/>
                  </a:cubicBezTo>
                  <a:cubicBezTo>
                    <a:pt x="5852" y="8268"/>
                    <a:pt x="7571" y="6434"/>
                    <a:pt x="7571" y="4158"/>
                  </a:cubicBezTo>
                  <a:cubicBezTo>
                    <a:pt x="7594" y="1858"/>
                    <a:pt x="5899" y="1"/>
                    <a:pt x="3809" y="1"/>
                  </a:cubicBezTo>
                  <a:cubicBezTo>
                    <a:pt x="3796" y="0"/>
                    <a:pt x="3783" y="0"/>
                    <a:pt x="3770" y="0"/>
                  </a:cubicBezTo>
                  <a:close/>
                </a:path>
              </a:pathLst>
            </a:custGeom>
            <a:solidFill>
              <a:srgbClr val="E8AF88"/>
            </a:solidFill>
            <a:ln>
              <a:noFill/>
            </a:ln>
          </p:spPr>
          <p:txBody>
            <a:bodyPr spcFirstLastPara="1" wrap="square" lIns="121598" tIns="121598" rIns="121598" bIns="121598" anchor="ctr" anchorCtr="0">
              <a:noAutofit/>
            </a:bodyPr>
            <a:lstStyle/>
            <a:p>
              <a:endParaRPr sz="2479"/>
            </a:p>
          </p:txBody>
        </p:sp>
        <p:sp>
          <p:nvSpPr>
            <p:cNvPr id="2433" name="Google Shape;2433;p36"/>
            <p:cNvSpPr/>
            <p:nvPr/>
          </p:nvSpPr>
          <p:spPr>
            <a:xfrm>
              <a:off x="4605400" y="848900"/>
              <a:ext cx="189875" cy="207300"/>
            </a:xfrm>
            <a:custGeom>
              <a:avLst/>
              <a:gdLst/>
              <a:ahLst/>
              <a:cxnLst/>
              <a:rect l="l" t="t" r="r" b="b"/>
              <a:pathLst>
                <a:path w="7595" h="8292" extrusionOk="0">
                  <a:moveTo>
                    <a:pt x="3809" y="1"/>
                  </a:moveTo>
                  <a:cubicBezTo>
                    <a:pt x="1719" y="1"/>
                    <a:pt x="0" y="1859"/>
                    <a:pt x="0" y="4135"/>
                  </a:cubicBezTo>
                  <a:cubicBezTo>
                    <a:pt x="0" y="6410"/>
                    <a:pt x="1672" y="8268"/>
                    <a:pt x="3763" y="8292"/>
                  </a:cubicBezTo>
                  <a:cubicBezTo>
                    <a:pt x="5876" y="8292"/>
                    <a:pt x="7571" y="6457"/>
                    <a:pt x="7571" y="4181"/>
                  </a:cubicBezTo>
                  <a:cubicBezTo>
                    <a:pt x="7595" y="1882"/>
                    <a:pt x="5899" y="24"/>
                    <a:pt x="3809" y="1"/>
                  </a:cubicBezTo>
                  <a:close/>
                </a:path>
              </a:pathLst>
            </a:custGeom>
            <a:solidFill>
              <a:srgbClr val="FDC59D"/>
            </a:solidFill>
            <a:ln>
              <a:noFill/>
            </a:ln>
          </p:spPr>
          <p:txBody>
            <a:bodyPr spcFirstLastPara="1" wrap="square" lIns="121598" tIns="121598" rIns="121598" bIns="121598" anchor="ctr" anchorCtr="0">
              <a:noAutofit/>
            </a:bodyPr>
            <a:lstStyle/>
            <a:p>
              <a:endParaRPr sz="2479"/>
            </a:p>
          </p:txBody>
        </p:sp>
        <p:sp>
          <p:nvSpPr>
            <p:cNvPr id="2434" name="Google Shape;2434;p36"/>
            <p:cNvSpPr/>
            <p:nvPr/>
          </p:nvSpPr>
          <p:spPr>
            <a:xfrm>
              <a:off x="4639650" y="890700"/>
              <a:ext cx="112075" cy="122550"/>
            </a:xfrm>
            <a:custGeom>
              <a:avLst/>
              <a:gdLst/>
              <a:ahLst/>
              <a:cxnLst/>
              <a:rect l="l" t="t" r="r" b="b"/>
              <a:pathLst>
                <a:path w="4483" h="4902" extrusionOk="0">
                  <a:moveTo>
                    <a:pt x="2253" y="1"/>
                  </a:moveTo>
                  <a:cubicBezTo>
                    <a:pt x="1022" y="1"/>
                    <a:pt x="1" y="1092"/>
                    <a:pt x="1" y="2439"/>
                  </a:cubicBezTo>
                  <a:cubicBezTo>
                    <a:pt x="1" y="3786"/>
                    <a:pt x="999" y="4878"/>
                    <a:pt x="2230" y="4901"/>
                  </a:cubicBezTo>
                  <a:cubicBezTo>
                    <a:pt x="3461" y="4901"/>
                    <a:pt x="4483" y="3809"/>
                    <a:pt x="4483" y="2463"/>
                  </a:cubicBezTo>
                  <a:cubicBezTo>
                    <a:pt x="4483" y="1116"/>
                    <a:pt x="3484" y="24"/>
                    <a:pt x="2253" y="1"/>
                  </a:cubicBezTo>
                  <a:close/>
                </a:path>
              </a:pathLst>
            </a:custGeom>
            <a:solidFill>
              <a:srgbClr val="EFA47D"/>
            </a:solidFill>
            <a:ln>
              <a:noFill/>
            </a:ln>
          </p:spPr>
          <p:txBody>
            <a:bodyPr spcFirstLastPara="1" wrap="square" lIns="121598" tIns="121598" rIns="121598" bIns="121598" anchor="ctr" anchorCtr="0">
              <a:noAutofit/>
            </a:bodyPr>
            <a:lstStyle/>
            <a:p>
              <a:endParaRPr sz="2479"/>
            </a:p>
          </p:txBody>
        </p:sp>
        <p:sp>
          <p:nvSpPr>
            <p:cNvPr id="2435" name="Google Shape;2435;p36"/>
            <p:cNvSpPr/>
            <p:nvPr/>
          </p:nvSpPr>
          <p:spPr>
            <a:xfrm>
              <a:off x="4710475" y="667750"/>
              <a:ext cx="615475" cy="547550"/>
            </a:xfrm>
            <a:custGeom>
              <a:avLst/>
              <a:gdLst/>
              <a:ahLst/>
              <a:cxnLst/>
              <a:rect l="l" t="t" r="r" b="b"/>
              <a:pathLst>
                <a:path w="24619" h="21902" extrusionOk="0">
                  <a:moveTo>
                    <a:pt x="10153" y="1"/>
                  </a:moveTo>
                  <a:cubicBezTo>
                    <a:pt x="4576" y="1"/>
                    <a:pt x="70" y="4474"/>
                    <a:pt x="47" y="10057"/>
                  </a:cubicBezTo>
                  <a:lnTo>
                    <a:pt x="47" y="11729"/>
                  </a:lnTo>
                  <a:cubicBezTo>
                    <a:pt x="1" y="17326"/>
                    <a:pt x="4506" y="21855"/>
                    <a:pt x="10103" y="21878"/>
                  </a:cubicBezTo>
                  <a:lnTo>
                    <a:pt x="14423" y="21901"/>
                  </a:lnTo>
                  <a:cubicBezTo>
                    <a:pt x="14437" y="21901"/>
                    <a:pt x="14452" y="21901"/>
                    <a:pt x="14466" y="21901"/>
                  </a:cubicBezTo>
                  <a:cubicBezTo>
                    <a:pt x="20043" y="21901"/>
                    <a:pt x="24549" y="17428"/>
                    <a:pt x="24595" y="11845"/>
                  </a:cubicBezTo>
                  <a:lnTo>
                    <a:pt x="24595" y="10173"/>
                  </a:lnTo>
                  <a:cubicBezTo>
                    <a:pt x="24618" y="4576"/>
                    <a:pt x="20136" y="47"/>
                    <a:pt x="14539" y="24"/>
                  </a:cubicBezTo>
                  <a:lnTo>
                    <a:pt x="10196" y="1"/>
                  </a:lnTo>
                  <a:cubicBezTo>
                    <a:pt x="10182" y="1"/>
                    <a:pt x="10167" y="1"/>
                    <a:pt x="10153" y="1"/>
                  </a:cubicBezTo>
                  <a:close/>
                </a:path>
              </a:pathLst>
            </a:custGeom>
            <a:solidFill>
              <a:srgbClr val="E8AF88"/>
            </a:solidFill>
            <a:ln>
              <a:noFill/>
            </a:ln>
          </p:spPr>
          <p:txBody>
            <a:bodyPr spcFirstLastPara="1" wrap="square" lIns="121598" tIns="121598" rIns="121598" bIns="121598" anchor="ctr" anchorCtr="0">
              <a:noAutofit/>
            </a:bodyPr>
            <a:lstStyle/>
            <a:p>
              <a:endParaRPr sz="2479"/>
            </a:p>
          </p:txBody>
        </p:sp>
        <p:sp>
          <p:nvSpPr>
            <p:cNvPr id="2436" name="Google Shape;2436;p36"/>
            <p:cNvSpPr/>
            <p:nvPr/>
          </p:nvSpPr>
          <p:spPr>
            <a:xfrm>
              <a:off x="4551400" y="487925"/>
              <a:ext cx="908075" cy="626250"/>
            </a:xfrm>
            <a:custGeom>
              <a:avLst/>
              <a:gdLst/>
              <a:ahLst/>
              <a:cxnLst/>
              <a:rect l="l" t="t" r="r" b="b"/>
              <a:pathLst>
                <a:path w="36323" h="25050" extrusionOk="0">
                  <a:moveTo>
                    <a:pt x="18524" y="0"/>
                  </a:moveTo>
                  <a:cubicBezTo>
                    <a:pt x="11450" y="0"/>
                    <a:pt x="5171" y="4489"/>
                    <a:pt x="2973" y="8634"/>
                  </a:cubicBezTo>
                  <a:cubicBezTo>
                    <a:pt x="93" y="14022"/>
                    <a:pt x="2996" y="20571"/>
                    <a:pt x="2764" y="21035"/>
                  </a:cubicBezTo>
                  <a:cubicBezTo>
                    <a:pt x="2705" y="21154"/>
                    <a:pt x="2494" y="21199"/>
                    <a:pt x="2213" y="21199"/>
                  </a:cubicBezTo>
                  <a:cubicBezTo>
                    <a:pt x="1400" y="21199"/>
                    <a:pt x="1" y="20826"/>
                    <a:pt x="0" y="20826"/>
                  </a:cubicBezTo>
                  <a:lnTo>
                    <a:pt x="0" y="20826"/>
                  </a:lnTo>
                  <a:cubicBezTo>
                    <a:pt x="1" y="20826"/>
                    <a:pt x="2227" y="25049"/>
                    <a:pt x="5847" y="25049"/>
                  </a:cubicBezTo>
                  <a:cubicBezTo>
                    <a:pt x="6378" y="25049"/>
                    <a:pt x="6938" y="24959"/>
                    <a:pt x="7525" y="24751"/>
                  </a:cubicBezTo>
                  <a:cubicBezTo>
                    <a:pt x="10730" y="23636"/>
                    <a:pt x="7548" y="14115"/>
                    <a:pt x="7548" y="14114"/>
                  </a:cubicBezTo>
                  <a:lnTo>
                    <a:pt x="7548" y="14114"/>
                  </a:lnTo>
                  <a:cubicBezTo>
                    <a:pt x="7805" y="14141"/>
                    <a:pt x="8062" y="14154"/>
                    <a:pt x="8320" y="14154"/>
                  </a:cubicBezTo>
                  <a:cubicBezTo>
                    <a:pt x="14334" y="14154"/>
                    <a:pt x="20739" y="7194"/>
                    <a:pt x="20739" y="7194"/>
                  </a:cubicBezTo>
                  <a:cubicBezTo>
                    <a:pt x="22203" y="15183"/>
                    <a:pt x="35069" y="18434"/>
                    <a:pt x="35069" y="18434"/>
                  </a:cubicBezTo>
                  <a:cubicBezTo>
                    <a:pt x="36323" y="14440"/>
                    <a:pt x="32746" y="4686"/>
                    <a:pt x="25013" y="1341"/>
                  </a:cubicBezTo>
                  <a:cubicBezTo>
                    <a:pt x="22837" y="404"/>
                    <a:pt x="20645" y="0"/>
                    <a:pt x="1852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437" name="Google Shape;2437;p36"/>
            <p:cNvSpPr/>
            <p:nvPr/>
          </p:nvSpPr>
          <p:spPr>
            <a:xfrm>
              <a:off x="5060725" y="923325"/>
              <a:ext cx="140975" cy="41675"/>
            </a:xfrm>
            <a:custGeom>
              <a:avLst/>
              <a:gdLst/>
              <a:ahLst/>
              <a:cxnLst/>
              <a:rect l="l" t="t" r="r" b="b"/>
              <a:pathLst>
                <a:path w="5639" h="1667" extrusionOk="0">
                  <a:moveTo>
                    <a:pt x="4272" y="1"/>
                  </a:moveTo>
                  <a:cubicBezTo>
                    <a:pt x="2840" y="1"/>
                    <a:pt x="1430" y="403"/>
                    <a:pt x="204" y="1158"/>
                  </a:cubicBezTo>
                  <a:cubicBezTo>
                    <a:pt x="0" y="1341"/>
                    <a:pt x="153" y="1666"/>
                    <a:pt x="397" y="1666"/>
                  </a:cubicBezTo>
                  <a:cubicBezTo>
                    <a:pt x="432" y="1666"/>
                    <a:pt x="468" y="1660"/>
                    <a:pt x="506" y="1645"/>
                  </a:cubicBezTo>
                  <a:cubicBezTo>
                    <a:pt x="1226" y="1320"/>
                    <a:pt x="1992" y="1041"/>
                    <a:pt x="2782" y="879"/>
                  </a:cubicBezTo>
                  <a:cubicBezTo>
                    <a:pt x="3443" y="762"/>
                    <a:pt x="4121" y="711"/>
                    <a:pt x="4788" y="711"/>
                  </a:cubicBezTo>
                  <a:cubicBezTo>
                    <a:pt x="4917" y="711"/>
                    <a:pt x="5046" y="712"/>
                    <a:pt x="5174" y="716"/>
                  </a:cubicBezTo>
                  <a:cubicBezTo>
                    <a:pt x="5545" y="716"/>
                    <a:pt x="5638" y="136"/>
                    <a:pt x="5267" y="66"/>
                  </a:cubicBezTo>
                  <a:cubicBezTo>
                    <a:pt x="4935" y="22"/>
                    <a:pt x="4603" y="1"/>
                    <a:pt x="427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438" name="Google Shape;2438;p36"/>
            <p:cNvSpPr/>
            <p:nvPr/>
          </p:nvSpPr>
          <p:spPr>
            <a:xfrm>
              <a:off x="5068800" y="908750"/>
              <a:ext cx="119550" cy="45900"/>
            </a:xfrm>
            <a:custGeom>
              <a:avLst/>
              <a:gdLst/>
              <a:ahLst/>
              <a:cxnLst/>
              <a:rect l="l" t="t" r="r" b="b"/>
              <a:pathLst>
                <a:path w="4782" h="1836" extrusionOk="0">
                  <a:moveTo>
                    <a:pt x="3929" y="0"/>
                  </a:moveTo>
                  <a:cubicBezTo>
                    <a:pt x="3715" y="0"/>
                    <a:pt x="3501" y="25"/>
                    <a:pt x="3318" y="45"/>
                  </a:cubicBezTo>
                  <a:cubicBezTo>
                    <a:pt x="2877" y="92"/>
                    <a:pt x="2436" y="184"/>
                    <a:pt x="2017" y="324"/>
                  </a:cubicBezTo>
                  <a:cubicBezTo>
                    <a:pt x="1228" y="533"/>
                    <a:pt x="531" y="997"/>
                    <a:pt x="67" y="1671"/>
                  </a:cubicBezTo>
                  <a:cubicBezTo>
                    <a:pt x="1" y="1753"/>
                    <a:pt x="86" y="1835"/>
                    <a:pt x="175" y="1835"/>
                  </a:cubicBezTo>
                  <a:cubicBezTo>
                    <a:pt x="211" y="1835"/>
                    <a:pt x="248" y="1821"/>
                    <a:pt x="276" y="1787"/>
                  </a:cubicBezTo>
                  <a:lnTo>
                    <a:pt x="276" y="1764"/>
                  </a:lnTo>
                  <a:cubicBezTo>
                    <a:pt x="763" y="1183"/>
                    <a:pt x="1437" y="788"/>
                    <a:pt x="2157" y="603"/>
                  </a:cubicBezTo>
                  <a:cubicBezTo>
                    <a:pt x="2528" y="510"/>
                    <a:pt x="2900" y="417"/>
                    <a:pt x="3295" y="370"/>
                  </a:cubicBezTo>
                  <a:cubicBezTo>
                    <a:pt x="3504" y="324"/>
                    <a:pt x="3736" y="324"/>
                    <a:pt x="3968" y="324"/>
                  </a:cubicBezTo>
                  <a:cubicBezTo>
                    <a:pt x="4154" y="324"/>
                    <a:pt x="4340" y="354"/>
                    <a:pt x="4514" y="354"/>
                  </a:cubicBezTo>
                  <a:cubicBezTo>
                    <a:pt x="4557" y="354"/>
                    <a:pt x="4600" y="352"/>
                    <a:pt x="4642" y="347"/>
                  </a:cubicBezTo>
                  <a:cubicBezTo>
                    <a:pt x="4735" y="347"/>
                    <a:pt x="4781" y="231"/>
                    <a:pt x="4688" y="184"/>
                  </a:cubicBezTo>
                  <a:cubicBezTo>
                    <a:pt x="4479" y="41"/>
                    <a:pt x="4204" y="0"/>
                    <a:pt x="392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439" name="Google Shape;2439;p36"/>
            <p:cNvSpPr/>
            <p:nvPr/>
          </p:nvSpPr>
          <p:spPr>
            <a:xfrm>
              <a:off x="4825775" y="941575"/>
              <a:ext cx="143475" cy="32050"/>
            </a:xfrm>
            <a:custGeom>
              <a:avLst/>
              <a:gdLst/>
              <a:ahLst/>
              <a:cxnLst/>
              <a:rect l="l" t="t" r="r" b="b"/>
              <a:pathLst>
                <a:path w="5739" h="1282" extrusionOk="0">
                  <a:moveTo>
                    <a:pt x="2153" y="0"/>
                  </a:moveTo>
                  <a:cubicBezTo>
                    <a:pt x="1545" y="0"/>
                    <a:pt x="934" y="73"/>
                    <a:pt x="336" y="218"/>
                  </a:cubicBezTo>
                  <a:cubicBezTo>
                    <a:pt x="0" y="308"/>
                    <a:pt x="31" y="871"/>
                    <a:pt x="386" y="871"/>
                  </a:cubicBezTo>
                  <a:cubicBezTo>
                    <a:pt x="400" y="871"/>
                    <a:pt x="414" y="870"/>
                    <a:pt x="428" y="869"/>
                  </a:cubicBezTo>
                  <a:cubicBezTo>
                    <a:pt x="979" y="772"/>
                    <a:pt x="1552" y="731"/>
                    <a:pt x="2124" y="731"/>
                  </a:cubicBezTo>
                  <a:cubicBezTo>
                    <a:pt x="2373" y="731"/>
                    <a:pt x="2621" y="739"/>
                    <a:pt x="2867" y="753"/>
                  </a:cubicBezTo>
                  <a:cubicBezTo>
                    <a:pt x="3680" y="822"/>
                    <a:pt x="4493" y="1008"/>
                    <a:pt x="5259" y="1264"/>
                  </a:cubicBezTo>
                  <a:cubicBezTo>
                    <a:pt x="5288" y="1276"/>
                    <a:pt x="5317" y="1281"/>
                    <a:pt x="5345" y="1281"/>
                  </a:cubicBezTo>
                  <a:cubicBezTo>
                    <a:pt x="5581" y="1281"/>
                    <a:pt x="5738" y="877"/>
                    <a:pt x="5468" y="753"/>
                  </a:cubicBezTo>
                  <a:cubicBezTo>
                    <a:pt x="4424" y="253"/>
                    <a:pt x="3291" y="0"/>
                    <a:pt x="215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440" name="Google Shape;2440;p36"/>
            <p:cNvSpPr/>
            <p:nvPr/>
          </p:nvSpPr>
          <p:spPr>
            <a:xfrm>
              <a:off x="4836475" y="927275"/>
              <a:ext cx="122400" cy="35300"/>
            </a:xfrm>
            <a:custGeom>
              <a:avLst/>
              <a:gdLst/>
              <a:ahLst/>
              <a:cxnLst/>
              <a:rect l="l" t="t" r="r" b="b"/>
              <a:pathLst>
                <a:path w="4896" h="1412" extrusionOk="0">
                  <a:moveTo>
                    <a:pt x="1347" y="1"/>
                  </a:moveTo>
                  <a:cubicBezTo>
                    <a:pt x="929" y="1"/>
                    <a:pt x="395" y="24"/>
                    <a:pt x="47" y="280"/>
                  </a:cubicBezTo>
                  <a:cubicBezTo>
                    <a:pt x="0" y="349"/>
                    <a:pt x="24" y="442"/>
                    <a:pt x="117" y="442"/>
                  </a:cubicBezTo>
                  <a:cubicBezTo>
                    <a:pt x="326" y="419"/>
                    <a:pt x="511" y="372"/>
                    <a:pt x="697" y="349"/>
                  </a:cubicBezTo>
                  <a:cubicBezTo>
                    <a:pt x="929" y="303"/>
                    <a:pt x="1162" y="303"/>
                    <a:pt x="1394" y="303"/>
                  </a:cubicBezTo>
                  <a:cubicBezTo>
                    <a:pt x="1789" y="303"/>
                    <a:pt x="2207" y="349"/>
                    <a:pt x="2602" y="419"/>
                  </a:cubicBezTo>
                  <a:cubicBezTo>
                    <a:pt x="3368" y="512"/>
                    <a:pt x="4088" y="860"/>
                    <a:pt x="4645" y="1371"/>
                  </a:cubicBezTo>
                  <a:cubicBezTo>
                    <a:pt x="4673" y="1399"/>
                    <a:pt x="4704" y="1411"/>
                    <a:pt x="4733" y="1411"/>
                  </a:cubicBezTo>
                  <a:cubicBezTo>
                    <a:pt x="4824" y="1411"/>
                    <a:pt x="4896" y="1296"/>
                    <a:pt x="4808" y="1209"/>
                  </a:cubicBezTo>
                  <a:lnTo>
                    <a:pt x="4831" y="1209"/>
                  </a:lnTo>
                  <a:cubicBezTo>
                    <a:pt x="4250" y="605"/>
                    <a:pt x="3484" y="210"/>
                    <a:pt x="2648" y="94"/>
                  </a:cubicBezTo>
                  <a:cubicBezTo>
                    <a:pt x="2230" y="24"/>
                    <a:pt x="1789" y="1"/>
                    <a:pt x="134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441" name="Google Shape;2441;p36"/>
            <p:cNvSpPr/>
            <p:nvPr/>
          </p:nvSpPr>
          <p:spPr>
            <a:xfrm>
              <a:off x="5080325" y="811975"/>
              <a:ext cx="107850" cy="45275"/>
            </a:xfrm>
            <a:custGeom>
              <a:avLst/>
              <a:gdLst/>
              <a:ahLst/>
              <a:cxnLst/>
              <a:rect l="l" t="t" r="r" b="b"/>
              <a:pathLst>
                <a:path w="4314" h="1811" extrusionOk="0">
                  <a:moveTo>
                    <a:pt x="2193" y="1"/>
                  </a:moveTo>
                  <a:cubicBezTo>
                    <a:pt x="2105" y="1"/>
                    <a:pt x="2016" y="5"/>
                    <a:pt x="1928" y="15"/>
                  </a:cubicBezTo>
                  <a:cubicBezTo>
                    <a:pt x="1510" y="61"/>
                    <a:pt x="1092" y="200"/>
                    <a:pt x="744" y="479"/>
                  </a:cubicBezTo>
                  <a:cubicBezTo>
                    <a:pt x="419" y="781"/>
                    <a:pt x="186" y="1176"/>
                    <a:pt x="47" y="1594"/>
                  </a:cubicBezTo>
                  <a:cubicBezTo>
                    <a:pt x="0" y="1718"/>
                    <a:pt x="109" y="1811"/>
                    <a:pt x="214" y="1811"/>
                  </a:cubicBezTo>
                  <a:cubicBezTo>
                    <a:pt x="266" y="1811"/>
                    <a:pt x="318" y="1787"/>
                    <a:pt x="349" y="1733"/>
                  </a:cubicBezTo>
                  <a:cubicBezTo>
                    <a:pt x="511" y="1385"/>
                    <a:pt x="744" y="1083"/>
                    <a:pt x="1069" y="874"/>
                  </a:cubicBezTo>
                  <a:cubicBezTo>
                    <a:pt x="1347" y="688"/>
                    <a:pt x="1673" y="572"/>
                    <a:pt x="1998" y="549"/>
                  </a:cubicBezTo>
                  <a:cubicBezTo>
                    <a:pt x="2042" y="546"/>
                    <a:pt x="2086" y="544"/>
                    <a:pt x="2130" y="544"/>
                  </a:cubicBezTo>
                  <a:cubicBezTo>
                    <a:pt x="2434" y="544"/>
                    <a:pt x="2736" y="613"/>
                    <a:pt x="3020" y="734"/>
                  </a:cubicBezTo>
                  <a:cubicBezTo>
                    <a:pt x="3182" y="827"/>
                    <a:pt x="3345" y="920"/>
                    <a:pt x="3484" y="1036"/>
                  </a:cubicBezTo>
                  <a:cubicBezTo>
                    <a:pt x="3647" y="1152"/>
                    <a:pt x="3786" y="1315"/>
                    <a:pt x="3972" y="1362"/>
                  </a:cubicBezTo>
                  <a:cubicBezTo>
                    <a:pt x="3999" y="1372"/>
                    <a:pt x="4026" y="1376"/>
                    <a:pt x="4052" y="1376"/>
                  </a:cubicBezTo>
                  <a:cubicBezTo>
                    <a:pt x="4201" y="1376"/>
                    <a:pt x="4313" y="1218"/>
                    <a:pt x="4274" y="1060"/>
                  </a:cubicBezTo>
                  <a:cubicBezTo>
                    <a:pt x="4227" y="827"/>
                    <a:pt x="3995" y="665"/>
                    <a:pt x="3809" y="549"/>
                  </a:cubicBezTo>
                  <a:cubicBezTo>
                    <a:pt x="3623" y="409"/>
                    <a:pt x="3438" y="293"/>
                    <a:pt x="3229" y="224"/>
                  </a:cubicBezTo>
                  <a:cubicBezTo>
                    <a:pt x="2894" y="75"/>
                    <a:pt x="2545" y="1"/>
                    <a:pt x="219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442" name="Google Shape;2442;p36"/>
            <p:cNvSpPr/>
            <p:nvPr/>
          </p:nvSpPr>
          <p:spPr>
            <a:xfrm>
              <a:off x="4838800" y="811675"/>
              <a:ext cx="108575" cy="43900"/>
            </a:xfrm>
            <a:custGeom>
              <a:avLst/>
              <a:gdLst/>
              <a:ahLst/>
              <a:cxnLst/>
              <a:rect l="l" t="t" r="r" b="b"/>
              <a:pathLst>
                <a:path w="4343" h="1756" extrusionOk="0">
                  <a:moveTo>
                    <a:pt x="2397" y="0"/>
                  </a:moveTo>
                  <a:cubicBezTo>
                    <a:pt x="2288" y="0"/>
                    <a:pt x="2178" y="9"/>
                    <a:pt x="2067" y="27"/>
                  </a:cubicBezTo>
                  <a:cubicBezTo>
                    <a:pt x="1626" y="73"/>
                    <a:pt x="1208" y="236"/>
                    <a:pt x="860" y="468"/>
                  </a:cubicBezTo>
                  <a:cubicBezTo>
                    <a:pt x="674" y="607"/>
                    <a:pt x="511" y="746"/>
                    <a:pt x="349" y="909"/>
                  </a:cubicBezTo>
                  <a:cubicBezTo>
                    <a:pt x="209" y="1072"/>
                    <a:pt x="0" y="1281"/>
                    <a:pt x="0" y="1490"/>
                  </a:cubicBezTo>
                  <a:cubicBezTo>
                    <a:pt x="0" y="1648"/>
                    <a:pt x="118" y="1755"/>
                    <a:pt x="253" y="1755"/>
                  </a:cubicBezTo>
                  <a:cubicBezTo>
                    <a:pt x="277" y="1755"/>
                    <a:pt x="301" y="1752"/>
                    <a:pt x="325" y="1745"/>
                  </a:cubicBezTo>
                  <a:cubicBezTo>
                    <a:pt x="511" y="1675"/>
                    <a:pt x="604" y="1513"/>
                    <a:pt x="720" y="1374"/>
                  </a:cubicBezTo>
                  <a:cubicBezTo>
                    <a:pt x="836" y="1234"/>
                    <a:pt x="953" y="1118"/>
                    <a:pt x="1092" y="1002"/>
                  </a:cubicBezTo>
                  <a:cubicBezTo>
                    <a:pt x="1394" y="793"/>
                    <a:pt x="1719" y="630"/>
                    <a:pt x="2090" y="584"/>
                  </a:cubicBezTo>
                  <a:cubicBezTo>
                    <a:pt x="2198" y="562"/>
                    <a:pt x="2306" y="552"/>
                    <a:pt x="2413" y="552"/>
                  </a:cubicBezTo>
                  <a:cubicBezTo>
                    <a:pt x="2652" y="552"/>
                    <a:pt x="2888" y="604"/>
                    <a:pt x="3112" y="700"/>
                  </a:cubicBezTo>
                  <a:cubicBezTo>
                    <a:pt x="3461" y="863"/>
                    <a:pt x="3763" y="1095"/>
                    <a:pt x="3995" y="1420"/>
                  </a:cubicBezTo>
                  <a:cubicBezTo>
                    <a:pt x="4024" y="1461"/>
                    <a:pt x="4063" y="1479"/>
                    <a:pt x="4103" y="1479"/>
                  </a:cubicBezTo>
                  <a:cubicBezTo>
                    <a:pt x="4219" y="1479"/>
                    <a:pt x="4343" y="1332"/>
                    <a:pt x="4274" y="1211"/>
                  </a:cubicBezTo>
                  <a:cubicBezTo>
                    <a:pt x="4065" y="793"/>
                    <a:pt x="3739" y="468"/>
                    <a:pt x="3345" y="236"/>
                  </a:cubicBezTo>
                  <a:cubicBezTo>
                    <a:pt x="3048" y="79"/>
                    <a:pt x="2726" y="0"/>
                    <a:pt x="239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443" name="Google Shape;2443;p36"/>
            <p:cNvSpPr/>
            <p:nvPr/>
          </p:nvSpPr>
          <p:spPr>
            <a:xfrm>
              <a:off x="4916300" y="984925"/>
              <a:ext cx="208750" cy="114250"/>
            </a:xfrm>
            <a:custGeom>
              <a:avLst/>
              <a:gdLst/>
              <a:ahLst/>
              <a:cxnLst/>
              <a:rect l="l" t="t" r="r" b="b"/>
              <a:pathLst>
                <a:path w="8350" h="4570" extrusionOk="0">
                  <a:moveTo>
                    <a:pt x="6269" y="0"/>
                  </a:moveTo>
                  <a:cubicBezTo>
                    <a:pt x="5479" y="0"/>
                    <a:pt x="5000" y="875"/>
                    <a:pt x="4425" y="1086"/>
                  </a:cubicBezTo>
                  <a:cubicBezTo>
                    <a:pt x="4357" y="1114"/>
                    <a:pt x="4293" y="1126"/>
                    <a:pt x="4231" y="1126"/>
                  </a:cubicBezTo>
                  <a:cubicBezTo>
                    <a:pt x="3774" y="1126"/>
                    <a:pt x="3410" y="462"/>
                    <a:pt x="2445" y="462"/>
                  </a:cubicBezTo>
                  <a:cubicBezTo>
                    <a:pt x="2232" y="462"/>
                    <a:pt x="1988" y="495"/>
                    <a:pt x="1708" y="575"/>
                  </a:cubicBezTo>
                  <a:cubicBezTo>
                    <a:pt x="0" y="1082"/>
                    <a:pt x="310" y="4570"/>
                    <a:pt x="3548" y="4570"/>
                  </a:cubicBezTo>
                  <a:cubicBezTo>
                    <a:pt x="3569" y="4570"/>
                    <a:pt x="3590" y="4569"/>
                    <a:pt x="3612" y="4569"/>
                  </a:cubicBezTo>
                  <a:cubicBezTo>
                    <a:pt x="8350" y="4499"/>
                    <a:pt x="7932" y="691"/>
                    <a:pt x="6817" y="133"/>
                  </a:cubicBezTo>
                  <a:cubicBezTo>
                    <a:pt x="6618" y="40"/>
                    <a:pt x="6436" y="0"/>
                    <a:pt x="626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444" name="Google Shape;2444;p36"/>
            <p:cNvSpPr/>
            <p:nvPr/>
          </p:nvSpPr>
          <p:spPr>
            <a:xfrm>
              <a:off x="4981625" y="1018000"/>
              <a:ext cx="127175" cy="81175"/>
            </a:xfrm>
            <a:custGeom>
              <a:avLst/>
              <a:gdLst/>
              <a:ahLst/>
              <a:cxnLst/>
              <a:rect l="l" t="t" r="r" b="b"/>
              <a:pathLst>
                <a:path w="5087" h="3247" extrusionOk="0">
                  <a:moveTo>
                    <a:pt x="4501" y="0"/>
                  </a:moveTo>
                  <a:cubicBezTo>
                    <a:pt x="4115" y="0"/>
                    <a:pt x="3724" y="48"/>
                    <a:pt x="3345" y="134"/>
                  </a:cubicBezTo>
                  <a:cubicBezTo>
                    <a:pt x="1603" y="529"/>
                    <a:pt x="326" y="1737"/>
                    <a:pt x="0" y="3130"/>
                  </a:cubicBezTo>
                  <a:cubicBezTo>
                    <a:pt x="326" y="3200"/>
                    <a:pt x="674" y="3246"/>
                    <a:pt x="999" y="3246"/>
                  </a:cubicBezTo>
                  <a:cubicBezTo>
                    <a:pt x="4297" y="3200"/>
                    <a:pt x="5086" y="1319"/>
                    <a:pt x="4901" y="18"/>
                  </a:cubicBezTo>
                  <a:cubicBezTo>
                    <a:pt x="4769" y="6"/>
                    <a:pt x="4635" y="0"/>
                    <a:pt x="4501" y="0"/>
                  </a:cubicBezTo>
                  <a:close/>
                </a:path>
              </a:pathLst>
            </a:custGeom>
            <a:solidFill>
              <a:srgbClr val="D28B5A"/>
            </a:solidFill>
            <a:ln>
              <a:noFill/>
            </a:ln>
          </p:spPr>
          <p:txBody>
            <a:bodyPr spcFirstLastPara="1" wrap="square" lIns="121598" tIns="121598" rIns="121598" bIns="121598" anchor="ctr" anchorCtr="0">
              <a:noAutofit/>
            </a:bodyPr>
            <a:lstStyle/>
            <a:p>
              <a:endParaRPr sz="2479"/>
            </a:p>
          </p:txBody>
        </p:sp>
        <p:sp>
          <p:nvSpPr>
            <p:cNvPr id="2445" name="Google Shape;2445;p36"/>
            <p:cNvSpPr/>
            <p:nvPr/>
          </p:nvSpPr>
          <p:spPr>
            <a:xfrm>
              <a:off x="4944475" y="984925"/>
              <a:ext cx="148075" cy="59225"/>
            </a:xfrm>
            <a:custGeom>
              <a:avLst/>
              <a:gdLst/>
              <a:ahLst/>
              <a:cxnLst/>
              <a:rect l="l" t="t" r="r" b="b"/>
              <a:pathLst>
                <a:path w="5923" h="2369" extrusionOk="0">
                  <a:moveTo>
                    <a:pt x="5140" y="0"/>
                  </a:moveTo>
                  <a:cubicBezTo>
                    <a:pt x="4346" y="0"/>
                    <a:pt x="3853" y="875"/>
                    <a:pt x="3298" y="1086"/>
                  </a:cubicBezTo>
                  <a:cubicBezTo>
                    <a:pt x="3230" y="1114"/>
                    <a:pt x="3166" y="1126"/>
                    <a:pt x="3104" y="1126"/>
                  </a:cubicBezTo>
                  <a:cubicBezTo>
                    <a:pt x="2647" y="1126"/>
                    <a:pt x="2283" y="462"/>
                    <a:pt x="1318" y="462"/>
                  </a:cubicBezTo>
                  <a:cubicBezTo>
                    <a:pt x="1105" y="462"/>
                    <a:pt x="861" y="495"/>
                    <a:pt x="581" y="575"/>
                  </a:cubicBezTo>
                  <a:cubicBezTo>
                    <a:pt x="372" y="644"/>
                    <a:pt x="163" y="760"/>
                    <a:pt x="0" y="923"/>
                  </a:cubicBezTo>
                  <a:cubicBezTo>
                    <a:pt x="469" y="1805"/>
                    <a:pt x="1515" y="2369"/>
                    <a:pt x="2671" y="2369"/>
                  </a:cubicBezTo>
                  <a:cubicBezTo>
                    <a:pt x="2945" y="2369"/>
                    <a:pt x="3226" y="2337"/>
                    <a:pt x="3507" y="2270"/>
                  </a:cubicBezTo>
                  <a:cubicBezTo>
                    <a:pt x="4575" y="2038"/>
                    <a:pt x="5481" y="1318"/>
                    <a:pt x="5922" y="296"/>
                  </a:cubicBezTo>
                  <a:cubicBezTo>
                    <a:pt x="5853" y="226"/>
                    <a:pt x="5760" y="180"/>
                    <a:pt x="5690" y="133"/>
                  </a:cubicBezTo>
                  <a:cubicBezTo>
                    <a:pt x="5491" y="40"/>
                    <a:pt x="5308" y="0"/>
                    <a:pt x="5140"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2446" name="Google Shape;2446;p36"/>
            <p:cNvSpPr/>
            <p:nvPr/>
          </p:nvSpPr>
          <p:spPr>
            <a:xfrm>
              <a:off x="4994975" y="933675"/>
              <a:ext cx="31425" cy="29775"/>
            </a:xfrm>
            <a:custGeom>
              <a:avLst/>
              <a:gdLst/>
              <a:ahLst/>
              <a:cxnLst/>
              <a:rect l="l" t="t" r="r" b="b"/>
              <a:pathLst>
                <a:path w="1257" h="1191" extrusionOk="0">
                  <a:moveTo>
                    <a:pt x="163" y="0"/>
                  </a:moveTo>
                  <a:cubicBezTo>
                    <a:pt x="117" y="0"/>
                    <a:pt x="70" y="24"/>
                    <a:pt x="47" y="70"/>
                  </a:cubicBezTo>
                  <a:cubicBezTo>
                    <a:pt x="24" y="163"/>
                    <a:pt x="24" y="256"/>
                    <a:pt x="24" y="349"/>
                  </a:cubicBezTo>
                  <a:lnTo>
                    <a:pt x="24" y="604"/>
                  </a:lnTo>
                  <a:lnTo>
                    <a:pt x="24" y="836"/>
                  </a:lnTo>
                  <a:cubicBezTo>
                    <a:pt x="1" y="953"/>
                    <a:pt x="24" y="1045"/>
                    <a:pt x="70" y="1138"/>
                  </a:cubicBezTo>
                  <a:cubicBezTo>
                    <a:pt x="93" y="1173"/>
                    <a:pt x="134" y="1191"/>
                    <a:pt x="175" y="1191"/>
                  </a:cubicBezTo>
                  <a:cubicBezTo>
                    <a:pt x="215" y="1191"/>
                    <a:pt x="256" y="1173"/>
                    <a:pt x="279" y="1138"/>
                  </a:cubicBezTo>
                  <a:cubicBezTo>
                    <a:pt x="302" y="1045"/>
                    <a:pt x="302" y="953"/>
                    <a:pt x="279" y="860"/>
                  </a:cubicBezTo>
                  <a:lnTo>
                    <a:pt x="279" y="604"/>
                  </a:lnTo>
                  <a:lnTo>
                    <a:pt x="279" y="372"/>
                  </a:lnTo>
                  <a:lnTo>
                    <a:pt x="279" y="349"/>
                  </a:lnTo>
                  <a:cubicBezTo>
                    <a:pt x="302" y="372"/>
                    <a:pt x="349" y="465"/>
                    <a:pt x="395" y="511"/>
                  </a:cubicBezTo>
                  <a:cubicBezTo>
                    <a:pt x="465" y="627"/>
                    <a:pt x="558" y="720"/>
                    <a:pt x="628" y="836"/>
                  </a:cubicBezTo>
                  <a:cubicBezTo>
                    <a:pt x="662" y="883"/>
                    <a:pt x="709" y="906"/>
                    <a:pt x="755" y="906"/>
                  </a:cubicBezTo>
                  <a:cubicBezTo>
                    <a:pt x="802" y="906"/>
                    <a:pt x="848" y="883"/>
                    <a:pt x="883" y="836"/>
                  </a:cubicBezTo>
                  <a:cubicBezTo>
                    <a:pt x="999" y="651"/>
                    <a:pt x="1069" y="442"/>
                    <a:pt x="1162" y="233"/>
                  </a:cubicBezTo>
                  <a:cubicBezTo>
                    <a:pt x="1257" y="122"/>
                    <a:pt x="1146" y="10"/>
                    <a:pt x="1044" y="10"/>
                  </a:cubicBezTo>
                  <a:cubicBezTo>
                    <a:pt x="997" y="10"/>
                    <a:pt x="952" y="34"/>
                    <a:pt x="930" y="93"/>
                  </a:cubicBezTo>
                  <a:lnTo>
                    <a:pt x="906" y="93"/>
                  </a:lnTo>
                  <a:cubicBezTo>
                    <a:pt x="843" y="235"/>
                    <a:pt x="780" y="367"/>
                    <a:pt x="717" y="502"/>
                  </a:cubicBezTo>
                  <a:lnTo>
                    <a:pt x="717" y="502"/>
                  </a:lnTo>
                  <a:cubicBezTo>
                    <a:pt x="668" y="447"/>
                    <a:pt x="616" y="395"/>
                    <a:pt x="558" y="349"/>
                  </a:cubicBezTo>
                  <a:lnTo>
                    <a:pt x="395" y="209"/>
                  </a:lnTo>
                  <a:cubicBezTo>
                    <a:pt x="372" y="186"/>
                    <a:pt x="349" y="163"/>
                    <a:pt x="326" y="140"/>
                  </a:cubicBezTo>
                  <a:cubicBezTo>
                    <a:pt x="302" y="116"/>
                    <a:pt x="279" y="93"/>
                    <a:pt x="279" y="70"/>
                  </a:cubicBezTo>
                  <a:cubicBezTo>
                    <a:pt x="256" y="24"/>
                    <a:pt x="210" y="0"/>
                    <a:pt x="16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447" name="Google Shape;2447;p36"/>
            <p:cNvSpPr/>
            <p:nvPr/>
          </p:nvSpPr>
          <p:spPr>
            <a:xfrm>
              <a:off x="4779000" y="1029475"/>
              <a:ext cx="114400" cy="87100"/>
            </a:xfrm>
            <a:custGeom>
              <a:avLst/>
              <a:gdLst/>
              <a:ahLst/>
              <a:cxnLst/>
              <a:rect l="l" t="t" r="r" b="b"/>
              <a:pathLst>
                <a:path w="4576" h="3484" extrusionOk="0">
                  <a:moveTo>
                    <a:pt x="2299" y="0"/>
                  </a:moveTo>
                  <a:cubicBezTo>
                    <a:pt x="1045" y="0"/>
                    <a:pt x="23" y="767"/>
                    <a:pt x="0" y="1742"/>
                  </a:cubicBezTo>
                  <a:cubicBezTo>
                    <a:pt x="0" y="2694"/>
                    <a:pt x="1022" y="3461"/>
                    <a:pt x="2276" y="3484"/>
                  </a:cubicBezTo>
                  <a:cubicBezTo>
                    <a:pt x="3530" y="3484"/>
                    <a:pt x="4575" y="2717"/>
                    <a:pt x="4575" y="1742"/>
                  </a:cubicBezTo>
                  <a:cubicBezTo>
                    <a:pt x="4575" y="790"/>
                    <a:pt x="3554" y="24"/>
                    <a:pt x="2299" y="0"/>
                  </a:cubicBezTo>
                  <a:close/>
                </a:path>
              </a:pathLst>
            </a:custGeom>
            <a:solidFill>
              <a:srgbClr val="D28B5A"/>
            </a:solidFill>
            <a:ln>
              <a:noFill/>
            </a:ln>
          </p:spPr>
          <p:txBody>
            <a:bodyPr spcFirstLastPara="1" wrap="square" lIns="121598" tIns="121598" rIns="121598" bIns="121598" anchor="ctr" anchorCtr="0">
              <a:noAutofit/>
            </a:bodyPr>
            <a:lstStyle/>
            <a:p>
              <a:endParaRPr sz="2479"/>
            </a:p>
          </p:txBody>
        </p:sp>
        <p:sp>
          <p:nvSpPr>
            <p:cNvPr id="2448" name="Google Shape;2448;p36"/>
            <p:cNvSpPr/>
            <p:nvPr/>
          </p:nvSpPr>
          <p:spPr>
            <a:xfrm>
              <a:off x="5127350" y="979525"/>
              <a:ext cx="114400" cy="86550"/>
            </a:xfrm>
            <a:custGeom>
              <a:avLst/>
              <a:gdLst/>
              <a:ahLst/>
              <a:cxnLst/>
              <a:rect l="l" t="t" r="r" b="b"/>
              <a:pathLst>
                <a:path w="4576" h="3462" extrusionOk="0">
                  <a:moveTo>
                    <a:pt x="2246" y="1"/>
                  </a:moveTo>
                  <a:cubicBezTo>
                    <a:pt x="1017" y="1"/>
                    <a:pt x="24" y="781"/>
                    <a:pt x="1" y="1720"/>
                  </a:cubicBezTo>
                  <a:cubicBezTo>
                    <a:pt x="1" y="2672"/>
                    <a:pt x="1022" y="3438"/>
                    <a:pt x="2277" y="3461"/>
                  </a:cubicBezTo>
                  <a:cubicBezTo>
                    <a:pt x="2295" y="3462"/>
                    <a:pt x="2313" y="3462"/>
                    <a:pt x="2330" y="3462"/>
                  </a:cubicBezTo>
                  <a:cubicBezTo>
                    <a:pt x="3560" y="3462"/>
                    <a:pt x="4576" y="2681"/>
                    <a:pt x="4576" y="1743"/>
                  </a:cubicBezTo>
                  <a:cubicBezTo>
                    <a:pt x="4576" y="791"/>
                    <a:pt x="3554" y="24"/>
                    <a:pt x="2300" y="1"/>
                  </a:cubicBezTo>
                  <a:cubicBezTo>
                    <a:pt x="2282" y="1"/>
                    <a:pt x="2264" y="1"/>
                    <a:pt x="2246" y="1"/>
                  </a:cubicBezTo>
                  <a:close/>
                </a:path>
              </a:pathLst>
            </a:custGeom>
            <a:solidFill>
              <a:srgbClr val="D28B5A"/>
            </a:solidFill>
            <a:ln>
              <a:noFill/>
            </a:ln>
          </p:spPr>
          <p:txBody>
            <a:bodyPr spcFirstLastPara="1" wrap="square" lIns="121598" tIns="121598" rIns="121598" bIns="121598" anchor="ctr" anchorCtr="0">
              <a:noAutofit/>
            </a:bodyPr>
            <a:lstStyle/>
            <a:p>
              <a:endParaRPr sz="2479"/>
            </a:p>
          </p:txBody>
        </p:sp>
        <p:sp>
          <p:nvSpPr>
            <p:cNvPr id="2449" name="Google Shape;2449;p36"/>
            <p:cNvSpPr/>
            <p:nvPr/>
          </p:nvSpPr>
          <p:spPr>
            <a:xfrm>
              <a:off x="4637900" y="1122925"/>
              <a:ext cx="380325" cy="134450"/>
            </a:xfrm>
            <a:custGeom>
              <a:avLst/>
              <a:gdLst/>
              <a:ahLst/>
              <a:cxnLst/>
              <a:rect l="l" t="t" r="r" b="b"/>
              <a:pathLst>
                <a:path w="15213" h="5378" extrusionOk="0">
                  <a:moveTo>
                    <a:pt x="3308" y="1"/>
                  </a:moveTo>
                  <a:cubicBezTo>
                    <a:pt x="3289" y="1"/>
                    <a:pt x="3271" y="1"/>
                    <a:pt x="3252" y="1"/>
                  </a:cubicBezTo>
                  <a:cubicBezTo>
                    <a:pt x="1" y="48"/>
                    <a:pt x="883" y="3810"/>
                    <a:pt x="883" y="3810"/>
                  </a:cubicBezTo>
                  <a:cubicBezTo>
                    <a:pt x="1050" y="4831"/>
                    <a:pt x="8461" y="5377"/>
                    <a:pt x="12008" y="5377"/>
                  </a:cubicBezTo>
                  <a:cubicBezTo>
                    <a:pt x="12898" y="5377"/>
                    <a:pt x="13544" y="5343"/>
                    <a:pt x="13773" y="5273"/>
                  </a:cubicBezTo>
                  <a:cubicBezTo>
                    <a:pt x="15213" y="4832"/>
                    <a:pt x="13912" y="2393"/>
                    <a:pt x="12960" y="1975"/>
                  </a:cubicBezTo>
                  <a:cubicBezTo>
                    <a:pt x="12822" y="1915"/>
                    <a:pt x="12688" y="1889"/>
                    <a:pt x="12560" y="1889"/>
                  </a:cubicBezTo>
                  <a:cubicBezTo>
                    <a:pt x="11808" y="1889"/>
                    <a:pt x="11264" y="2788"/>
                    <a:pt x="11264" y="2788"/>
                  </a:cubicBezTo>
                  <a:cubicBezTo>
                    <a:pt x="11264" y="2788"/>
                    <a:pt x="5598" y="1"/>
                    <a:pt x="3308" y="1"/>
                  </a:cubicBezTo>
                  <a:close/>
                </a:path>
              </a:pathLst>
            </a:custGeom>
            <a:solidFill>
              <a:srgbClr val="F2C09E"/>
            </a:solidFill>
            <a:ln>
              <a:noFill/>
            </a:ln>
          </p:spPr>
          <p:txBody>
            <a:bodyPr spcFirstLastPara="1" wrap="square" lIns="121598" tIns="121598" rIns="121598" bIns="121598" anchor="ctr" anchorCtr="0">
              <a:noAutofit/>
            </a:bodyPr>
            <a:lstStyle/>
            <a:p>
              <a:endParaRPr sz="2479"/>
            </a:p>
          </p:txBody>
        </p:sp>
        <p:sp>
          <p:nvSpPr>
            <p:cNvPr id="2450" name="Google Shape;2450;p36"/>
            <p:cNvSpPr/>
            <p:nvPr/>
          </p:nvSpPr>
          <p:spPr>
            <a:xfrm>
              <a:off x="4943675" y="1181100"/>
              <a:ext cx="402600" cy="152150"/>
            </a:xfrm>
            <a:custGeom>
              <a:avLst/>
              <a:gdLst/>
              <a:ahLst/>
              <a:cxnLst/>
              <a:rect l="l" t="t" r="r" b="b"/>
              <a:pathLst>
                <a:path w="16104" h="6086" extrusionOk="0">
                  <a:moveTo>
                    <a:pt x="2598" y="0"/>
                  </a:moveTo>
                  <a:cubicBezTo>
                    <a:pt x="736" y="0"/>
                    <a:pt x="0" y="2132"/>
                    <a:pt x="1124" y="2969"/>
                  </a:cubicBezTo>
                  <a:cubicBezTo>
                    <a:pt x="1958" y="3585"/>
                    <a:pt x="10332" y="6086"/>
                    <a:pt x="13148" y="6086"/>
                  </a:cubicBezTo>
                  <a:cubicBezTo>
                    <a:pt x="13624" y="6086"/>
                    <a:pt x="13942" y="6014"/>
                    <a:pt x="14036" y="5849"/>
                  </a:cubicBezTo>
                  <a:cubicBezTo>
                    <a:pt x="14036" y="5849"/>
                    <a:pt x="16103" y="2621"/>
                    <a:pt x="13061" y="1460"/>
                  </a:cubicBezTo>
                  <a:cubicBezTo>
                    <a:pt x="12320" y="1180"/>
                    <a:pt x="11041" y="1090"/>
                    <a:pt x="9698" y="1090"/>
                  </a:cubicBezTo>
                  <a:cubicBezTo>
                    <a:pt x="7248" y="1090"/>
                    <a:pt x="4584" y="1390"/>
                    <a:pt x="4584" y="1390"/>
                  </a:cubicBezTo>
                  <a:cubicBezTo>
                    <a:pt x="4584" y="1390"/>
                    <a:pt x="3957" y="136"/>
                    <a:pt x="2912" y="20"/>
                  </a:cubicBezTo>
                  <a:cubicBezTo>
                    <a:pt x="2804" y="7"/>
                    <a:pt x="2699" y="0"/>
                    <a:pt x="2598" y="0"/>
                  </a:cubicBezTo>
                  <a:close/>
                </a:path>
              </a:pathLst>
            </a:custGeom>
            <a:solidFill>
              <a:srgbClr val="F2C09E"/>
            </a:solidFill>
            <a:ln>
              <a:noFill/>
            </a:ln>
          </p:spPr>
          <p:txBody>
            <a:bodyPr spcFirstLastPara="1" wrap="square" lIns="121598" tIns="121598" rIns="121598" bIns="121598" anchor="ctr" anchorCtr="0">
              <a:noAutofit/>
            </a:bodyPr>
            <a:lstStyle/>
            <a:p>
              <a:endParaRPr sz="2479"/>
            </a:p>
          </p:txBody>
        </p:sp>
      </p:grpSp>
      <p:sp>
        <p:nvSpPr>
          <p:cNvPr id="2451" name="Google Shape;2451;p36"/>
          <p:cNvSpPr/>
          <p:nvPr/>
        </p:nvSpPr>
        <p:spPr>
          <a:xfrm>
            <a:off x="7487467" y="2986511"/>
            <a:ext cx="23391" cy="4529"/>
          </a:xfrm>
          <a:custGeom>
            <a:avLst/>
            <a:gdLst/>
            <a:ahLst/>
            <a:cxnLst/>
            <a:rect l="l" t="t" r="r" b="b"/>
            <a:pathLst>
              <a:path w="532" h="103" extrusionOk="0">
                <a:moveTo>
                  <a:pt x="1" y="0"/>
                </a:moveTo>
                <a:cubicBezTo>
                  <a:pt x="172" y="34"/>
                  <a:pt x="343" y="69"/>
                  <a:pt x="532" y="103"/>
                </a:cubicBezTo>
                <a:cubicBezTo>
                  <a:pt x="343" y="69"/>
                  <a:pt x="172" y="34"/>
                  <a:pt x="1" y="0"/>
                </a:cubicBezTo>
                <a:close/>
              </a:path>
            </a:pathLst>
          </a:custGeom>
          <a:solidFill>
            <a:srgbClr val="3B2938"/>
          </a:solidFill>
          <a:ln>
            <a:noFill/>
          </a:ln>
        </p:spPr>
        <p:txBody>
          <a:bodyPr spcFirstLastPara="1" wrap="square" lIns="121598" tIns="121598" rIns="121598" bIns="121598" anchor="ctr" anchorCtr="0">
            <a:noAutofit/>
          </a:bodyPr>
          <a:lstStyle/>
          <a:p>
            <a:endParaRPr sz="2479"/>
          </a:p>
        </p:txBody>
      </p:sp>
      <p:sp>
        <p:nvSpPr>
          <p:cNvPr id="2452" name="Google Shape;2452;p36"/>
          <p:cNvSpPr/>
          <p:nvPr/>
        </p:nvSpPr>
        <p:spPr>
          <a:xfrm>
            <a:off x="7512353" y="2990996"/>
            <a:ext cx="27127" cy="3825"/>
          </a:xfrm>
          <a:custGeom>
            <a:avLst/>
            <a:gdLst/>
            <a:ahLst/>
            <a:cxnLst/>
            <a:rect l="l" t="t" r="r" b="b"/>
            <a:pathLst>
              <a:path w="617" h="87" extrusionOk="0">
                <a:moveTo>
                  <a:pt x="0" y="1"/>
                </a:moveTo>
                <a:cubicBezTo>
                  <a:pt x="188" y="35"/>
                  <a:pt x="394" y="69"/>
                  <a:pt x="617" y="86"/>
                </a:cubicBezTo>
                <a:cubicBezTo>
                  <a:pt x="394" y="69"/>
                  <a:pt x="188" y="35"/>
                  <a:pt x="0" y="1"/>
                </a:cubicBezTo>
                <a:close/>
              </a:path>
            </a:pathLst>
          </a:custGeom>
          <a:solidFill>
            <a:srgbClr val="3B2938"/>
          </a:solidFill>
          <a:ln>
            <a:noFill/>
          </a:ln>
        </p:spPr>
        <p:txBody>
          <a:bodyPr spcFirstLastPara="1" wrap="square" lIns="121598" tIns="121598" rIns="121598" bIns="121598" anchor="ctr" anchorCtr="0">
            <a:noAutofit/>
          </a:bodyPr>
          <a:lstStyle/>
          <a:p>
            <a:endParaRPr sz="2479"/>
          </a:p>
        </p:txBody>
      </p:sp>
      <p:sp>
        <p:nvSpPr>
          <p:cNvPr id="2453" name="Google Shape;2453;p36"/>
          <p:cNvSpPr/>
          <p:nvPr/>
        </p:nvSpPr>
        <p:spPr>
          <a:xfrm>
            <a:off x="7540933" y="2994778"/>
            <a:ext cx="25678" cy="2286"/>
          </a:xfrm>
          <a:custGeom>
            <a:avLst/>
            <a:gdLst/>
            <a:ahLst/>
            <a:cxnLst/>
            <a:rect l="l" t="t" r="r" b="b"/>
            <a:pathLst>
              <a:path w="584" h="52" extrusionOk="0">
                <a:moveTo>
                  <a:pt x="1" y="0"/>
                </a:moveTo>
                <a:cubicBezTo>
                  <a:pt x="189" y="18"/>
                  <a:pt x="395" y="35"/>
                  <a:pt x="583" y="52"/>
                </a:cubicBezTo>
                <a:cubicBezTo>
                  <a:pt x="395" y="35"/>
                  <a:pt x="206" y="18"/>
                  <a:pt x="1" y="0"/>
                </a:cubicBezTo>
                <a:close/>
              </a:path>
            </a:pathLst>
          </a:custGeom>
          <a:solidFill>
            <a:srgbClr val="3B2938"/>
          </a:solidFill>
          <a:ln>
            <a:noFill/>
          </a:ln>
        </p:spPr>
        <p:txBody>
          <a:bodyPr spcFirstLastPara="1" wrap="square" lIns="121598" tIns="121598" rIns="121598" bIns="121598" anchor="ctr" anchorCtr="0">
            <a:noAutofit/>
          </a:bodyPr>
          <a:lstStyle/>
          <a:p>
            <a:endParaRPr sz="2479"/>
          </a:p>
        </p:txBody>
      </p:sp>
      <p:sp>
        <p:nvSpPr>
          <p:cNvPr id="2454" name="Google Shape;2454;p36"/>
          <p:cNvSpPr/>
          <p:nvPr/>
        </p:nvSpPr>
        <p:spPr>
          <a:xfrm>
            <a:off x="7460382" y="2979695"/>
            <a:ext cx="22644" cy="6068"/>
          </a:xfrm>
          <a:custGeom>
            <a:avLst/>
            <a:gdLst/>
            <a:ahLst/>
            <a:cxnLst/>
            <a:rect l="l" t="t" r="r" b="b"/>
            <a:pathLst>
              <a:path w="515" h="138" extrusionOk="0">
                <a:moveTo>
                  <a:pt x="0" y="1"/>
                </a:moveTo>
                <a:cubicBezTo>
                  <a:pt x="172" y="52"/>
                  <a:pt x="343" y="87"/>
                  <a:pt x="514" y="138"/>
                </a:cubicBezTo>
                <a:cubicBezTo>
                  <a:pt x="343" y="87"/>
                  <a:pt x="172" y="52"/>
                  <a:pt x="0" y="1"/>
                </a:cubicBezTo>
                <a:close/>
              </a:path>
            </a:pathLst>
          </a:custGeom>
          <a:solidFill>
            <a:srgbClr val="3B2938"/>
          </a:solidFill>
          <a:ln>
            <a:noFill/>
          </a:ln>
        </p:spPr>
        <p:txBody>
          <a:bodyPr spcFirstLastPara="1" wrap="square" lIns="121598" tIns="121598" rIns="121598" bIns="121598" anchor="ctr" anchorCtr="0">
            <a:noAutofit/>
          </a:bodyPr>
          <a:lstStyle/>
          <a:p>
            <a:endParaRPr sz="2479"/>
          </a:p>
        </p:txBody>
      </p:sp>
      <p:sp>
        <p:nvSpPr>
          <p:cNvPr id="2455" name="Google Shape;2455;p36"/>
          <p:cNvSpPr/>
          <p:nvPr/>
        </p:nvSpPr>
        <p:spPr>
          <a:xfrm>
            <a:off x="7635070" y="2996272"/>
            <a:ext cx="27920" cy="1539"/>
          </a:xfrm>
          <a:custGeom>
            <a:avLst/>
            <a:gdLst/>
            <a:ahLst/>
            <a:cxnLst/>
            <a:rect l="l" t="t" r="r" b="b"/>
            <a:pathLst>
              <a:path w="635" h="35" extrusionOk="0">
                <a:moveTo>
                  <a:pt x="1" y="35"/>
                </a:moveTo>
                <a:lnTo>
                  <a:pt x="634" y="1"/>
                </a:lnTo>
                <a:close/>
              </a:path>
            </a:pathLst>
          </a:custGeom>
          <a:solidFill>
            <a:srgbClr val="3B2938"/>
          </a:solidFill>
          <a:ln>
            <a:noFill/>
          </a:ln>
        </p:spPr>
        <p:txBody>
          <a:bodyPr spcFirstLastPara="1" wrap="square" lIns="121598" tIns="121598" rIns="121598" bIns="121598" anchor="ctr" anchorCtr="0">
            <a:noAutofit/>
          </a:bodyPr>
          <a:lstStyle/>
          <a:p>
            <a:endParaRPr sz="2479"/>
          </a:p>
        </p:txBody>
      </p:sp>
      <p:sp>
        <p:nvSpPr>
          <p:cNvPr id="2456" name="Google Shape;2456;p36"/>
          <p:cNvSpPr/>
          <p:nvPr/>
        </p:nvSpPr>
        <p:spPr>
          <a:xfrm>
            <a:off x="7571052" y="2997020"/>
            <a:ext cx="60324" cy="791"/>
          </a:xfrm>
          <a:custGeom>
            <a:avLst/>
            <a:gdLst/>
            <a:ahLst/>
            <a:cxnLst/>
            <a:rect l="l" t="t" r="r" b="b"/>
            <a:pathLst>
              <a:path w="1372" h="18" extrusionOk="0">
                <a:moveTo>
                  <a:pt x="1" y="1"/>
                </a:moveTo>
                <a:cubicBezTo>
                  <a:pt x="446" y="18"/>
                  <a:pt x="892" y="18"/>
                  <a:pt x="1371" y="1"/>
                </a:cubicBezTo>
                <a:cubicBezTo>
                  <a:pt x="892" y="18"/>
                  <a:pt x="446" y="18"/>
                  <a:pt x="1" y="1"/>
                </a:cubicBezTo>
                <a:close/>
              </a:path>
            </a:pathLst>
          </a:custGeom>
          <a:solidFill>
            <a:srgbClr val="3B2938"/>
          </a:solidFill>
          <a:ln>
            <a:noFill/>
          </a:ln>
        </p:spPr>
        <p:txBody>
          <a:bodyPr spcFirstLastPara="1" wrap="square" lIns="121598" tIns="121598" rIns="121598" bIns="121598" anchor="ctr" anchorCtr="0">
            <a:noAutofit/>
          </a:bodyPr>
          <a:lstStyle/>
          <a:p>
            <a:endParaRPr sz="2479"/>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OP 15 địa chỉ ăn vặt vỉa hè ngon nhất ở quận Hà Đông, Hà Nội – Phần 1 -  TopVN.vn">
            <a:extLst>
              <a:ext uri="{FF2B5EF4-FFF2-40B4-BE49-F238E27FC236}">
                <a16:creationId xmlns:a16="http://schemas.microsoft.com/office/drawing/2014/main" id="{3481C1CA-5DD1-AF0A-5947-A3640C4FB8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987" b="11694"/>
          <a:stretch/>
        </p:blipFill>
        <p:spPr bwMode="auto">
          <a:xfrm>
            <a:off x="2718126" y="832640"/>
            <a:ext cx="6494060" cy="52623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6E1B4E5-6BEC-758A-835D-744123BBFD08}"/>
              </a:ext>
            </a:extLst>
          </p:cNvPr>
          <p:cNvPicPr>
            <a:picLocks noChangeAspect="1"/>
          </p:cNvPicPr>
          <p:nvPr/>
        </p:nvPicPr>
        <p:blipFill rotWithShape="1">
          <a:blip r:embed="rId3">
            <a:extLst>
              <a:ext uri="{28A0092B-C50C-407E-A947-70E740481C1C}">
                <a14:useLocalDpi xmlns:a14="http://schemas.microsoft.com/office/drawing/2010/main" val="0"/>
              </a:ext>
            </a:extLst>
          </a:blip>
          <a:srcRect b="12355"/>
          <a:stretch/>
        </p:blipFill>
        <p:spPr>
          <a:xfrm>
            <a:off x="3555517" y="2550744"/>
            <a:ext cx="2532055" cy="1826098"/>
          </a:xfrm>
          <a:prstGeom prst="rect">
            <a:avLst/>
          </a:prstGeom>
        </p:spPr>
      </p:pic>
      <p:pic>
        <p:nvPicPr>
          <p:cNvPr id="4" name="Picture 3">
            <a:extLst>
              <a:ext uri="{FF2B5EF4-FFF2-40B4-BE49-F238E27FC236}">
                <a16:creationId xmlns:a16="http://schemas.microsoft.com/office/drawing/2014/main" id="{FDD9EA66-B99C-C959-E7A4-138A1E6D116F}"/>
              </a:ext>
            </a:extLst>
          </p:cNvPr>
          <p:cNvPicPr>
            <a:picLocks noChangeAspect="1"/>
          </p:cNvPicPr>
          <p:nvPr/>
        </p:nvPicPr>
        <p:blipFill rotWithShape="1">
          <a:blip r:embed="rId4">
            <a:extLst>
              <a:ext uri="{28A0092B-C50C-407E-A947-70E740481C1C}">
                <a14:useLocalDpi xmlns:a14="http://schemas.microsoft.com/office/drawing/2010/main" val="0"/>
              </a:ext>
            </a:extLst>
          </a:blip>
          <a:srcRect b="10390"/>
          <a:stretch/>
        </p:blipFill>
        <p:spPr>
          <a:xfrm>
            <a:off x="1920210" y="2099464"/>
            <a:ext cx="2083521" cy="2268975"/>
          </a:xfrm>
          <a:prstGeom prst="rect">
            <a:avLst/>
          </a:prstGeom>
        </p:spPr>
      </p:pic>
      <p:pic>
        <p:nvPicPr>
          <p:cNvPr id="5" name="Picture 4">
            <a:extLst>
              <a:ext uri="{FF2B5EF4-FFF2-40B4-BE49-F238E27FC236}">
                <a16:creationId xmlns:a16="http://schemas.microsoft.com/office/drawing/2014/main" id="{B3634633-1096-EECD-7393-685EB6CD8AF1}"/>
              </a:ext>
            </a:extLst>
          </p:cNvPr>
          <p:cNvPicPr>
            <a:picLocks noChangeAspect="1"/>
          </p:cNvPicPr>
          <p:nvPr/>
        </p:nvPicPr>
        <p:blipFill rotWithShape="1">
          <a:blip r:embed="rId5">
            <a:extLst>
              <a:ext uri="{28A0092B-C50C-407E-A947-70E740481C1C}">
                <a14:useLocalDpi xmlns:a14="http://schemas.microsoft.com/office/drawing/2010/main" val="0"/>
              </a:ext>
            </a:extLst>
          </a:blip>
          <a:srcRect t="9795"/>
          <a:stretch/>
        </p:blipFill>
        <p:spPr>
          <a:xfrm>
            <a:off x="3989978" y="744153"/>
            <a:ext cx="2076285" cy="2290584"/>
          </a:xfrm>
          <a:prstGeom prst="rect">
            <a:avLst/>
          </a:prstGeom>
        </p:spPr>
      </p:pic>
      <p:pic>
        <p:nvPicPr>
          <p:cNvPr id="6" name="Picture 5">
            <a:extLst>
              <a:ext uri="{FF2B5EF4-FFF2-40B4-BE49-F238E27FC236}">
                <a16:creationId xmlns:a16="http://schemas.microsoft.com/office/drawing/2014/main" id="{7F819403-182B-2BE5-E579-3D7EDE61884D}"/>
              </a:ext>
            </a:extLst>
          </p:cNvPr>
          <p:cNvPicPr>
            <a:picLocks noChangeAspect="1"/>
          </p:cNvPicPr>
          <p:nvPr/>
        </p:nvPicPr>
        <p:blipFill rotWithShape="1">
          <a:blip r:embed="rId6">
            <a:extLst>
              <a:ext uri="{28A0092B-C50C-407E-A947-70E740481C1C}">
                <a14:useLocalDpi xmlns:a14="http://schemas.microsoft.com/office/drawing/2010/main" val="0"/>
              </a:ext>
            </a:extLst>
          </a:blip>
          <a:srcRect t="11936"/>
          <a:stretch/>
        </p:blipFill>
        <p:spPr>
          <a:xfrm>
            <a:off x="1911509" y="744153"/>
            <a:ext cx="2532055" cy="1834814"/>
          </a:xfrm>
          <a:prstGeom prst="rect">
            <a:avLst/>
          </a:prstGeom>
        </p:spPr>
      </p:pic>
      <p:pic>
        <p:nvPicPr>
          <p:cNvPr id="7" name="Picture 6">
            <a:extLst>
              <a:ext uri="{FF2B5EF4-FFF2-40B4-BE49-F238E27FC236}">
                <a16:creationId xmlns:a16="http://schemas.microsoft.com/office/drawing/2014/main" id="{599464C7-360E-C14A-5EF8-9D9A1359A46B}"/>
              </a:ext>
            </a:extLst>
          </p:cNvPr>
          <p:cNvPicPr>
            <a:picLocks noChangeAspect="1"/>
          </p:cNvPicPr>
          <p:nvPr/>
        </p:nvPicPr>
        <p:blipFill rotWithShape="1">
          <a:blip r:embed="rId3">
            <a:extLst>
              <a:ext uri="{28A0092B-C50C-407E-A947-70E740481C1C}">
                <a14:useLocalDpi xmlns:a14="http://schemas.microsoft.com/office/drawing/2010/main" val="0"/>
              </a:ext>
            </a:extLst>
          </a:blip>
          <a:srcRect b="12355"/>
          <a:stretch/>
        </p:blipFill>
        <p:spPr>
          <a:xfrm>
            <a:off x="7718274" y="2518070"/>
            <a:ext cx="2532055" cy="1826098"/>
          </a:xfrm>
          <a:prstGeom prst="rect">
            <a:avLst/>
          </a:prstGeom>
        </p:spPr>
      </p:pic>
      <p:pic>
        <p:nvPicPr>
          <p:cNvPr id="8" name="Picture 7">
            <a:extLst>
              <a:ext uri="{FF2B5EF4-FFF2-40B4-BE49-F238E27FC236}">
                <a16:creationId xmlns:a16="http://schemas.microsoft.com/office/drawing/2014/main" id="{D122B9E3-98DA-F8E3-1071-1DB1EB379D85}"/>
              </a:ext>
            </a:extLst>
          </p:cNvPr>
          <p:cNvPicPr>
            <a:picLocks noChangeAspect="1"/>
          </p:cNvPicPr>
          <p:nvPr/>
        </p:nvPicPr>
        <p:blipFill rotWithShape="1">
          <a:blip r:embed="rId4">
            <a:extLst>
              <a:ext uri="{28A0092B-C50C-407E-A947-70E740481C1C}">
                <a14:useLocalDpi xmlns:a14="http://schemas.microsoft.com/office/drawing/2010/main" val="0"/>
              </a:ext>
            </a:extLst>
          </a:blip>
          <a:srcRect b="10390"/>
          <a:stretch/>
        </p:blipFill>
        <p:spPr>
          <a:xfrm>
            <a:off x="6080241" y="2074232"/>
            <a:ext cx="2083521" cy="2268975"/>
          </a:xfrm>
          <a:prstGeom prst="rect">
            <a:avLst/>
          </a:prstGeom>
        </p:spPr>
      </p:pic>
      <p:pic>
        <p:nvPicPr>
          <p:cNvPr id="9" name="Picture 8">
            <a:extLst>
              <a:ext uri="{FF2B5EF4-FFF2-40B4-BE49-F238E27FC236}">
                <a16:creationId xmlns:a16="http://schemas.microsoft.com/office/drawing/2014/main" id="{97565FB1-32D0-3482-9F55-3D3AFC575359}"/>
              </a:ext>
            </a:extLst>
          </p:cNvPr>
          <p:cNvPicPr>
            <a:picLocks noChangeAspect="1"/>
          </p:cNvPicPr>
          <p:nvPr/>
        </p:nvPicPr>
        <p:blipFill rotWithShape="1">
          <a:blip r:embed="rId5">
            <a:extLst>
              <a:ext uri="{28A0092B-C50C-407E-A947-70E740481C1C}">
                <a14:useLocalDpi xmlns:a14="http://schemas.microsoft.com/office/drawing/2010/main" val="0"/>
              </a:ext>
            </a:extLst>
          </a:blip>
          <a:srcRect t="9795"/>
          <a:stretch/>
        </p:blipFill>
        <p:spPr>
          <a:xfrm>
            <a:off x="8174044" y="707022"/>
            <a:ext cx="2076285" cy="2290584"/>
          </a:xfrm>
          <a:prstGeom prst="rect">
            <a:avLst/>
          </a:prstGeom>
        </p:spPr>
      </p:pic>
      <p:pic>
        <p:nvPicPr>
          <p:cNvPr id="10" name="Picture 9">
            <a:extLst>
              <a:ext uri="{FF2B5EF4-FFF2-40B4-BE49-F238E27FC236}">
                <a16:creationId xmlns:a16="http://schemas.microsoft.com/office/drawing/2014/main" id="{C0A4F014-1DAC-7046-0E1F-7C92CDCCFE5B}"/>
              </a:ext>
            </a:extLst>
          </p:cNvPr>
          <p:cNvPicPr>
            <a:picLocks noChangeAspect="1"/>
          </p:cNvPicPr>
          <p:nvPr/>
        </p:nvPicPr>
        <p:blipFill rotWithShape="1">
          <a:blip r:embed="rId6">
            <a:extLst>
              <a:ext uri="{28A0092B-C50C-407E-A947-70E740481C1C}">
                <a14:useLocalDpi xmlns:a14="http://schemas.microsoft.com/office/drawing/2010/main" val="0"/>
              </a:ext>
            </a:extLst>
          </a:blip>
          <a:srcRect t="11936"/>
          <a:stretch/>
        </p:blipFill>
        <p:spPr>
          <a:xfrm>
            <a:off x="6077244" y="696232"/>
            <a:ext cx="2532055" cy="1834814"/>
          </a:xfrm>
          <a:prstGeom prst="rect">
            <a:avLst/>
          </a:prstGeom>
        </p:spPr>
      </p:pic>
      <p:pic>
        <p:nvPicPr>
          <p:cNvPr id="11" name="Picture 10">
            <a:extLst>
              <a:ext uri="{FF2B5EF4-FFF2-40B4-BE49-F238E27FC236}">
                <a16:creationId xmlns:a16="http://schemas.microsoft.com/office/drawing/2014/main" id="{233839D3-BB91-DB5D-4528-4168DCD670EE}"/>
              </a:ext>
            </a:extLst>
          </p:cNvPr>
          <p:cNvPicPr>
            <a:picLocks noChangeAspect="1"/>
          </p:cNvPicPr>
          <p:nvPr/>
        </p:nvPicPr>
        <p:blipFill rotWithShape="1">
          <a:blip r:embed="rId5">
            <a:extLst>
              <a:ext uri="{28A0092B-C50C-407E-A947-70E740481C1C}">
                <a14:useLocalDpi xmlns:a14="http://schemas.microsoft.com/office/drawing/2010/main" val="0"/>
              </a:ext>
            </a:extLst>
          </a:blip>
          <a:srcRect t="10341" b="16398"/>
          <a:stretch/>
        </p:blipFill>
        <p:spPr>
          <a:xfrm>
            <a:off x="4016466" y="4301466"/>
            <a:ext cx="2076285" cy="1860302"/>
          </a:xfrm>
          <a:prstGeom prst="rect">
            <a:avLst/>
          </a:prstGeom>
        </p:spPr>
      </p:pic>
      <p:pic>
        <p:nvPicPr>
          <p:cNvPr id="12" name="Picture 11">
            <a:extLst>
              <a:ext uri="{FF2B5EF4-FFF2-40B4-BE49-F238E27FC236}">
                <a16:creationId xmlns:a16="http://schemas.microsoft.com/office/drawing/2014/main" id="{74CEF818-A30C-3EC0-D5DD-03D288F14DA8}"/>
              </a:ext>
            </a:extLst>
          </p:cNvPr>
          <p:cNvPicPr>
            <a:picLocks noChangeAspect="1"/>
          </p:cNvPicPr>
          <p:nvPr/>
        </p:nvPicPr>
        <p:blipFill rotWithShape="1">
          <a:blip r:embed="rId6">
            <a:extLst>
              <a:ext uri="{28A0092B-C50C-407E-A947-70E740481C1C}">
                <a14:useLocalDpi xmlns:a14="http://schemas.microsoft.com/office/drawing/2010/main" val="0"/>
              </a:ext>
            </a:extLst>
          </a:blip>
          <a:srcRect t="12604"/>
          <a:stretch/>
        </p:blipFill>
        <p:spPr>
          <a:xfrm>
            <a:off x="1920768" y="4279034"/>
            <a:ext cx="2532055" cy="1820922"/>
          </a:xfrm>
          <a:prstGeom prst="rect">
            <a:avLst/>
          </a:prstGeom>
        </p:spPr>
      </p:pic>
      <p:pic>
        <p:nvPicPr>
          <p:cNvPr id="13" name="Picture 12">
            <a:extLst>
              <a:ext uri="{FF2B5EF4-FFF2-40B4-BE49-F238E27FC236}">
                <a16:creationId xmlns:a16="http://schemas.microsoft.com/office/drawing/2014/main" id="{D9100848-CCCF-A57F-7C96-369413EF61A6}"/>
              </a:ext>
            </a:extLst>
          </p:cNvPr>
          <p:cNvPicPr>
            <a:picLocks noChangeAspect="1"/>
          </p:cNvPicPr>
          <p:nvPr/>
        </p:nvPicPr>
        <p:blipFill rotWithShape="1">
          <a:blip r:embed="rId5">
            <a:extLst>
              <a:ext uri="{28A0092B-C50C-407E-A947-70E740481C1C}">
                <a14:useLocalDpi xmlns:a14="http://schemas.microsoft.com/office/drawing/2010/main" val="0"/>
              </a:ext>
            </a:extLst>
          </a:blip>
          <a:srcRect t="10341" b="17239"/>
          <a:stretch/>
        </p:blipFill>
        <p:spPr>
          <a:xfrm>
            <a:off x="8157245" y="4317492"/>
            <a:ext cx="2076285" cy="1838950"/>
          </a:xfrm>
          <a:prstGeom prst="rect">
            <a:avLst/>
          </a:prstGeom>
        </p:spPr>
      </p:pic>
      <p:pic>
        <p:nvPicPr>
          <p:cNvPr id="14" name="Picture 13">
            <a:extLst>
              <a:ext uri="{FF2B5EF4-FFF2-40B4-BE49-F238E27FC236}">
                <a16:creationId xmlns:a16="http://schemas.microsoft.com/office/drawing/2014/main" id="{EAE1D836-C4AF-2C45-FDF7-EF70D655BECA}"/>
              </a:ext>
            </a:extLst>
          </p:cNvPr>
          <p:cNvPicPr>
            <a:picLocks noChangeAspect="1"/>
          </p:cNvPicPr>
          <p:nvPr/>
        </p:nvPicPr>
        <p:blipFill rotWithShape="1">
          <a:blip r:embed="rId6">
            <a:extLst>
              <a:ext uri="{28A0092B-C50C-407E-A947-70E740481C1C}">
                <a14:useLocalDpi xmlns:a14="http://schemas.microsoft.com/office/drawing/2010/main" val="0"/>
              </a:ext>
            </a:extLst>
          </a:blip>
          <a:srcRect t="12604"/>
          <a:stretch/>
        </p:blipFill>
        <p:spPr>
          <a:xfrm>
            <a:off x="6050744" y="4321148"/>
            <a:ext cx="2532055" cy="1820922"/>
          </a:xfrm>
          <a:prstGeom prst="rect">
            <a:avLst/>
          </a:prstGeom>
        </p:spPr>
      </p:pic>
    </p:spTree>
    <p:extLst>
      <p:ext uri="{BB962C8B-B14F-4D97-AF65-F5344CB8AC3E}">
        <p14:creationId xmlns:p14="http://schemas.microsoft.com/office/powerpoint/2010/main" val="361366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4"/>
                                        </p:tgtEl>
                                        <p:attrNameLst>
                                          <p:attrName>ppt_x</p:attrName>
                                        </p:attrNameLst>
                                      </p:cBhvr>
                                      <p:tavLst>
                                        <p:tav tm="0">
                                          <p:val>
                                            <p:strVal val="ppt_x"/>
                                          </p:val>
                                        </p:tav>
                                        <p:tav tm="100000">
                                          <p:val>
                                            <p:strVal val="ppt_x"/>
                                          </p:val>
                                        </p:tav>
                                      </p:tavLst>
                                    </p:anim>
                                    <p:anim calcmode="lin" valueType="num">
                                      <p:cBhvr additive="base">
                                        <p:cTn id="13" dur="500"/>
                                        <p:tgtEl>
                                          <p:spTgt spid="14"/>
                                        </p:tgtEl>
                                        <p:attrNameLst>
                                          <p:attrName>ppt_y</p:attrName>
                                        </p:attrNameLst>
                                      </p:cBhvr>
                                      <p:tavLst>
                                        <p:tav tm="0">
                                          <p:val>
                                            <p:strVal val="ppt_y"/>
                                          </p:val>
                                        </p:tav>
                                        <p:tav tm="100000">
                                          <p:val>
                                            <p:strVal val="1+ppt_h/2"/>
                                          </p:val>
                                        </p:tav>
                                      </p:tavLst>
                                    </p:anim>
                                    <p:set>
                                      <p:cBhvr>
                                        <p:cTn id="14" dur="1" fill="hold">
                                          <p:stCondLst>
                                            <p:cond delay="499"/>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7"/>
                                        </p:tgtEl>
                                        <p:attrNameLst>
                                          <p:attrName>ppt_x</p:attrName>
                                        </p:attrNameLst>
                                      </p:cBhvr>
                                      <p:tavLst>
                                        <p:tav tm="0">
                                          <p:val>
                                            <p:strVal val="ppt_x"/>
                                          </p:val>
                                        </p:tav>
                                        <p:tav tm="100000">
                                          <p:val>
                                            <p:strVal val="ppt_x"/>
                                          </p:val>
                                        </p:tav>
                                      </p:tavLst>
                                    </p:anim>
                                    <p:anim calcmode="lin" valueType="num">
                                      <p:cBhvr additive="base">
                                        <p:cTn id="31" dur="500"/>
                                        <p:tgtEl>
                                          <p:spTgt spid="7"/>
                                        </p:tgtEl>
                                        <p:attrNameLst>
                                          <p:attrName>ppt_y</p:attrName>
                                        </p:attrNameLst>
                                      </p:cBhvr>
                                      <p:tavLst>
                                        <p:tav tm="0">
                                          <p:val>
                                            <p:strVal val="ppt_y"/>
                                          </p:val>
                                        </p:tav>
                                        <p:tav tm="100000">
                                          <p:val>
                                            <p:strVal val="1+ppt_h/2"/>
                                          </p:val>
                                        </p:tav>
                                      </p:tavLst>
                                    </p:anim>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8"/>
                                        </p:tgtEl>
                                        <p:attrNameLst>
                                          <p:attrName>ppt_x</p:attrName>
                                        </p:attrNameLst>
                                      </p:cBhvr>
                                      <p:tavLst>
                                        <p:tav tm="0">
                                          <p:val>
                                            <p:strVal val="ppt_x"/>
                                          </p:val>
                                        </p:tav>
                                        <p:tav tm="100000">
                                          <p:val>
                                            <p:strVal val="ppt_x"/>
                                          </p:val>
                                        </p:tav>
                                      </p:tavLst>
                                    </p:anim>
                                    <p:anim calcmode="lin" valueType="num">
                                      <p:cBhvr additive="base">
                                        <p:cTn id="37" dur="500"/>
                                        <p:tgtEl>
                                          <p:spTgt spid="8"/>
                                        </p:tgtEl>
                                        <p:attrNameLst>
                                          <p:attrName>ppt_y</p:attrName>
                                        </p:attrNameLst>
                                      </p:cBhvr>
                                      <p:tavLst>
                                        <p:tav tm="0">
                                          <p:val>
                                            <p:strVal val="ppt_y"/>
                                          </p:val>
                                        </p:tav>
                                        <p:tav tm="100000">
                                          <p:val>
                                            <p:strVal val="1+ppt_h/2"/>
                                          </p:val>
                                        </p:tav>
                                      </p:tavLst>
                                    </p:anim>
                                    <p:set>
                                      <p:cBhvr>
                                        <p:cTn id="38" dur="1" fill="hold">
                                          <p:stCondLst>
                                            <p:cond delay="499"/>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3"/>
                                        </p:tgtEl>
                                        <p:attrNameLst>
                                          <p:attrName>ppt_x</p:attrName>
                                        </p:attrNameLst>
                                      </p:cBhvr>
                                      <p:tavLst>
                                        <p:tav tm="0">
                                          <p:val>
                                            <p:strVal val="ppt_x"/>
                                          </p:val>
                                        </p:tav>
                                        <p:tav tm="100000">
                                          <p:val>
                                            <p:strVal val="ppt_x"/>
                                          </p:val>
                                        </p:tav>
                                      </p:tavLst>
                                    </p:anim>
                                    <p:anim calcmode="lin" valueType="num">
                                      <p:cBhvr additive="base">
                                        <p:cTn id="43" dur="500"/>
                                        <p:tgtEl>
                                          <p:spTgt spid="3"/>
                                        </p:tgtEl>
                                        <p:attrNameLst>
                                          <p:attrName>ppt_y</p:attrName>
                                        </p:attrNameLst>
                                      </p:cBhvr>
                                      <p:tavLst>
                                        <p:tav tm="0">
                                          <p:val>
                                            <p:strVal val="ppt_y"/>
                                          </p:val>
                                        </p:tav>
                                        <p:tav tm="100000">
                                          <p:val>
                                            <p:strVal val="1+ppt_h/2"/>
                                          </p:val>
                                        </p:tav>
                                      </p:tavLst>
                                    </p:anim>
                                    <p:set>
                                      <p:cBhvr>
                                        <p:cTn id="44" dur="1" fill="hold">
                                          <p:stCondLst>
                                            <p:cond delay="499"/>
                                          </p:stCondLst>
                                        </p:cTn>
                                        <p:tgtEl>
                                          <p:spTgt spid="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4"/>
                                        </p:tgtEl>
                                        <p:attrNameLst>
                                          <p:attrName>ppt_x</p:attrName>
                                        </p:attrNameLst>
                                      </p:cBhvr>
                                      <p:tavLst>
                                        <p:tav tm="0">
                                          <p:val>
                                            <p:strVal val="ppt_x"/>
                                          </p:val>
                                        </p:tav>
                                        <p:tav tm="100000">
                                          <p:val>
                                            <p:strVal val="ppt_x"/>
                                          </p:val>
                                        </p:tav>
                                      </p:tavLst>
                                    </p:anim>
                                    <p:anim calcmode="lin" valueType="num">
                                      <p:cBhvr additive="base">
                                        <p:cTn id="49" dur="500"/>
                                        <p:tgtEl>
                                          <p:spTgt spid="4"/>
                                        </p:tgtEl>
                                        <p:attrNameLst>
                                          <p:attrName>ppt_y</p:attrName>
                                        </p:attrNameLst>
                                      </p:cBhvr>
                                      <p:tavLst>
                                        <p:tav tm="0">
                                          <p:val>
                                            <p:strVal val="ppt_y"/>
                                          </p:val>
                                        </p:tav>
                                        <p:tav tm="100000">
                                          <p:val>
                                            <p:strVal val="1+ppt_h/2"/>
                                          </p:val>
                                        </p:tav>
                                      </p:tavLst>
                                    </p:anim>
                                    <p:set>
                                      <p:cBhvr>
                                        <p:cTn id="50" dur="1" fill="hold">
                                          <p:stCondLst>
                                            <p:cond delay="499"/>
                                          </p:stCondLst>
                                        </p:cTn>
                                        <p:tgtEl>
                                          <p:spTgt spid="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9"/>
                                        </p:tgtEl>
                                        <p:attrNameLst>
                                          <p:attrName>ppt_x</p:attrName>
                                        </p:attrNameLst>
                                      </p:cBhvr>
                                      <p:tavLst>
                                        <p:tav tm="0">
                                          <p:val>
                                            <p:strVal val="ppt_x"/>
                                          </p:val>
                                        </p:tav>
                                        <p:tav tm="100000">
                                          <p:val>
                                            <p:strVal val="ppt_x"/>
                                          </p:val>
                                        </p:tav>
                                      </p:tavLst>
                                    </p:anim>
                                    <p:anim calcmode="lin" valueType="num">
                                      <p:cBhvr additive="base">
                                        <p:cTn id="55" dur="500"/>
                                        <p:tgtEl>
                                          <p:spTgt spid="9"/>
                                        </p:tgtEl>
                                        <p:attrNameLst>
                                          <p:attrName>ppt_y</p:attrName>
                                        </p:attrNameLst>
                                      </p:cBhvr>
                                      <p:tavLst>
                                        <p:tav tm="0">
                                          <p:val>
                                            <p:strVal val="ppt_y"/>
                                          </p:val>
                                        </p:tav>
                                        <p:tav tm="100000">
                                          <p:val>
                                            <p:strVal val="1+ppt_h/2"/>
                                          </p:val>
                                        </p:tav>
                                      </p:tavLst>
                                    </p:anim>
                                    <p:set>
                                      <p:cBhvr>
                                        <p:cTn id="56" dur="1" fill="hold">
                                          <p:stCondLst>
                                            <p:cond delay="499"/>
                                          </p:stCondLst>
                                        </p:cTn>
                                        <p:tgtEl>
                                          <p:spTgt spid="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10"/>
                                        </p:tgtEl>
                                        <p:attrNameLst>
                                          <p:attrName>ppt_x</p:attrName>
                                        </p:attrNameLst>
                                      </p:cBhvr>
                                      <p:tavLst>
                                        <p:tav tm="0">
                                          <p:val>
                                            <p:strVal val="ppt_x"/>
                                          </p:val>
                                        </p:tav>
                                        <p:tav tm="100000">
                                          <p:val>
                                            <p:strVal val="ppt_x"/>
                                          </p:val>
                                        </p:tav>
                                      </p:tavLst>
                                    </p:anim>
                                    <p:anim calcmode="lin" valueType="num">
                                      <p:cBhvr additive="base">
                                        <p:cTn id="61" dur="500"/>
                                        <p:tgtEl>
                                          <p:spTgt spid="10"/>
                                        </p:tgtEl>
                                        <p:attrNameLst>
                                          <p:attrName>ppt_y</p:attrName>
                                        </p:attrNameLst>
                                      </p:cBhvr>
                                      <p:tavLst>
                                        <p:tav tm="0">
                                          <p:val>
                                            <p:strVal val="ppt_y"/>
                                          </p:val>
                                        </p:tav>
                                        <p:tav tm="100000">
                                          <p:val>
                                            <p:strVal val="1+ppt_h/2"/>
                                          </p:val>
                                        </p:tav>
                                      </p:tavLst>
                                    </p:anim>
                                    <p:set>
                                      <p:cBhvr>
                                        <p:cTn id="62" dur="1" fill="hold">
                                          <p:stCondLst>
                                            <p:cond delay="499"/>
                                          </p:stCondLst>
                                        </p:cTn>
                                        <p:tgtEl>
                                          <p:spTgt spid="1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5"/>
                                        </p:tgtEl>
                                        <p:attrNameLst>
                                          <p:attrName>ppt_x</p:attrName>
                                        </p:attrNameLst>
                                      </p:cBhvr>
                                      <p:tavLst>
                                        <p:tav tm="0">
                                          <p:val>
                                            <p:strVal val="ppt_x"/>
                                          </p:val>
                                        </p:tav>
                                        <p:tav tm="100000">
                                          <p:val>
                                            <p:strVal val="ppt_x"/>
                                          </p:val>
                                        </p:tav>
                                      </p:tavLst>
                                    </p:anim>
                                    <p:anim calcmode="lin" valueType="num">
                                      <p:cBhvr additive="base">
                                        <p:cTn id="67" dur="500"/>
                                        <p:tgtEl>
                                          <p:spTgt spid="5"/>
                                        </p:tgtEl>
                                        <p:attrNameLst>
                                          <p:attrName>ppt_y</p:attrName>
                                        </p:attrNameLst>
                                      </p:cBhvr>
                                      <p:tavLst>
                                        <p:tav tm="0">
                                          <p:val>
                                            <p:strVal val="ppt_y"/>
                                          </p:val>
                                        </p:tav>
                                        <p:tav tm="100000">
                                          <p:val>
                                            <p:strVal val="1+ppt_h/2"/>
                                          </p:val>
                                        </p:tav>
                                      </p:tavLst>
                                    </p:anim>
                                    <p:set>
                                      <p:cBhvr>
                                        <p:cTn id="68" dur="1" fill="hold">
                                          <p:stCondLst>
                                            <p:cond delay="499"/>
                                          </p:stCondLst>
                                        </p:cTn>
                                        <p:tgtEl>
                                          <p:spTgt spid="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6"/>
                                        </p:tgtEl>
                                        <p:attrNameLst>
                                          <p:attrName>ppt_x</p:attrName>
                                        </p:attrNameLst>
                                      </p:cBhvr>
                                      <p:tavLst>
                                        <p:tav tm="0">
                                          <p:val>
                                            <p:strVal val="ppt_x"/>
                                          </p:val>
                                        </p:tav>
                                        <p:tav tm="100000">
                                          <p:val>
                                            <p:strVal val="ppt_x"/>
                                          </p:val>
                                        </p:tav>
                                      </p:tavLst>
                                    </p:anim>
                                    <p:anim calcmode="lin" valueType="num">
                                      <p:cBhvr additive="base">
                                        <p:cTn id="73" dur="500"/>
                                        <p:tgtEl>
                                          <p:spTgt spid="6"/>
                                        </p:tgtEl>
                                        <p:attrNameLst>
                                          <p:attrName>ppt_y</p:attrName>
                                        </p:attrNameLst>
                                      </p:cBhvr>
                                      <p:tavLst>
                                        <p:tav tm="0">
                                          <p:val>
                                            <p:strVal val="ppt_y"/>
                                          </p:val>
                                        </p:tav>
                                        <p:tav tm="100000">
                                          <p:val>
                                            <p:strVal val="1+ppt_h/2"/>
                                          </p:val>
                                        </p:tav>
                                      </p:tavLst>
                                    </p:anim>
                                    <p:set>
                                      <p:cBhvr>
                                        <p:cTn id="7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2 Món ăn ngon: TRỨNG ĐÚC THỊT, CANH CẢI BÓ XÔI, Cách làm món CHẢ TRỨNG  CHIÊN đơn giản by Vanh Khuyen - YouTube">
            <a:extLst>
              <a:ext uri="{FF2B5EF4-FFF2-40B4-BE49-F238E27FC236}">
                <a16:creationId xmlns:a16="http://schemas.microsoft.com/office/drawing/2014/main" id="{199C2620-90AD-1E97-CD9A-2C1B75860E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6797" y="1118968"/>
            <a:ext cx="8011832" cy="45063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6E1B4E5-6BEC-758A-835D-744123BBFD08}"/>
              </a:ext>
            </a:extLst>
          </p:cNvPr>
          <p:cNvPicPr>
            <a:picLocks noChangeAspect="1"/>
          </p:cNvPicPr>
          <p:nvPr/>
        </p:nvPicPr>
        <p:blipFill rotWithShape="1">
          <a:blip r:embed="rId4">
            <a:extLst>
              <a:ext uri="{28A0092B-C50C-407E-A947-70E740481C1C}">
                <a14:useLocalDpi xmlns:a14="http://schemas.microsoft.com/office/drawing/2010/main" val="0"/>
              </a:ext>
            </a:extLst>
          </a:blip>
          <a:srcRect b="12355"/>
          <a:stretch/>
        </p:blipFill>
        <p:spPr>
          <a:xfrm>
            <a:off x="3555517" y="2550744"/>
            <a:ext cx="2532055" cy="1826098"/>
          </a:xfrm>
          <a:prstGeom prst="rect">
            <a:avLst/>
          </a:prstGeom>
        </p:spPr>
      </p:pic>
      <p:pic>
        <p:nvPicPr>
          <p:cNvPr id="4" name="Picture 3">
            <a:extLst>
              <a:ext uri="{FF2B5EF4-FFF2-40B4-BE49-F238E27FC236}">
                <a16:creationId xmlns:a16="http://schemas.microsoft.com/office/drawing/2014/main" id="{FDD9EA66-B99C-C959-E7A4-138A1E6D116F}"/>
              </a:ext>
            </a:extLst>
          </p:cNvPr>
          <p:cNvPicPr>
            <a:picLocks noChangeAspect="1"/>
          </p:cNvPicPr>
          <p:nvPr/>
        </p:nvPicPr>
        <p:blipFill rotWithShape="1">
          <a:blip r:embed="rId5">
            <a:extLst>
              <a:ext uri="{28A0092B-C50C-407E-A947-70E740481C1C}">
                <a14:useLocalDpi xmlns:a14="http://schemas.microsoft.com/office/drawing/2010/main" val="0"/>
              </a:ext>
            </a:extLst>
          </a:blip>
          <a:srcRect b="10390"/>
          <a:stretch/>
        </p:blipFill>
        <p:spPr>
          <a:xfrm>
            <a:off x="1920210" y="2099464"/>
            <a:ext cx="2083521" cy="2268975"/>
          </a:xfrm>
          <a:prstGeom prst="rect">
            <a:avLst/>
          </a:prstGeom>
        </p:spPr>
      </p:pic>
      <p:pic>
        <p:nvPicPr>
          <p:cNvPr id="5" name="Picture 4">
            <a:extLst>
              <a:ext uri="{FF2B5EF4-FFF2-40B4-BE49-F238E27FC236}">
                <a16:creationId xmlns:a16="http://schemas.microsoft.com/office/drawing/2014/main" id="{B3634633-1096-EECD-7393-685EB6CD8AF1}"/>
              </a:ext>
            </a:extLst>
          </p:cNvPr>
          <p:cNvPicPr>
            <a:picLocks noChangeAspect="1"/>
          </p:cNvPicPr>
          <p:nvPr/>
        </p:nvPicPr>
        <p:blipFill rotWithShape="1">
          <a:blip r:embed="rId6">
            <a:extLst>
              <a:ext uri="{28A0092B-C50C-407E-A947-70E740481C1C}">
                <a14:useLocalDpi xmlns:a14="http://schemas.microsoft.com/office/drawing/2010/main" val="0"/>
              </a:ext>
            </a:extLst>
          </a:blip>
          <a:srcRect t="9795"/>
          <a:stretch/>
        </p:blipFill>
        <p:spPr>
          <a:xfrm>
            <a:off x="3989978" y="744153"/>
            <a:ext cx="2076285" cy="2290584"/>
          </a:xfrm>
          <a:prstGeom prst="rect">
            <a:avLst/>
          </a:prstGeom>
        </p:spPr>
      </p:pic>
      <p:pic>
        <p:nvPicPr>
          <p:cNvPr id="6" name="Picture 5">
            <a:extLst>
              <a:ext uri="{FF2B5EF4-FFF2-40B4-BE49-F238E27FC236}">
                <a16:creationId xmlns:a16="http://schemas.microsoft.com/office/drawing/2014/main" id="{7F819403-182B-2BE5-E579-3D7EDE61884D}"/>
              </a:ext>
            </a:extLst>
          </p:cNvPr>
          <p:cNvPicPr>
            <a:picLocks noChangeAspect="1"/>
          </p:cNvPicPr>
          <p:nvPr/>
        </p:nvPicPr>
        <p:blipFill rotWithShape="1">
          <a:blip r:embed="rId7">
            <a:extLst>
              <a:ext uri="{28A0092B-C50C-407E-A947-70E740481C1C}">
                <a14:useLocalDpi xmlns:a14="http://schemas.microsoft.com/office/drawing/2010/main" val="0"/>
              </a:ext>
            </a:extLst>
          </a:blip>
          <a:srcRect t="11936"/>
          <a:stretch/>
        </p:blipFill>
        <p:spPr>
          <a:xfrm>
            <a:off x="1911509" y="744153"/>
            <a:ext cx="2532055" cy="1834814"/>
          </a:xfrm>
          <a:prstGeom prst="rect">
            <a:avLst/>
          </a:prstGeom>
        </p:spPr>
      </p:pic>
      <p:pic>
        <p:nvPicPr>
          <p:cNvPr id="7" name="Picture 6">
            <a:extLst>
              <a:ext uri="{FF2B5EF4-FFF2-40B4-BE49-F238E27FC236}">
                <a16:creationId xmlns:a16="http://schemas.microsoft.com/office/drawing/2014/main" id="{599464C7-360E-C14A-5EF8-9D9A1359A46B}"/>
              </a:ext>
            </a:extLst>
          </p:cNvPr>
          <p:cNvPicPr>
            <a:picLocks noChangeAspect="1"/>
          </p:cNvPicPr>
          <p:nvPr/>
        </p:nvPicPr>
        <p:blipFill rotWithShape="1">
          <a:blip r:embed="rId4">
            <a:extLst>
              <a:ext uri="{28A0092B-C50C-407E-A947-70E740481C1C}">
                <a14:useLocalDpi xmlns:a14="http://schemas.microsoft.com/office/drawing/2010/main" val="0"/>
              </a:ext>
            </a:extLst>
          </a:blip>
          <a:srcRect b="12355"/>
          <a:stretch/>
        </p:blipFill>
        <p:spPr>
          <a:xfrm>
            <a:off x="7718274" y="2518070"/>
            <a:ext cx="2532055" cy="1826098"/>
          </a:xfrm>
          <a:prstGeom prst="rect">
            <a:avLst/>
          </a:prstGeom>
        </p:spPr>
      </p:pic>
      <p:pic>
        <p:nvPicPr>
          <p:cNvPr id="8" name="Picture 7">
            <a:extLst>
              <a:ext uri="{FF2B5EF4-FFF2-40B4-BE49-F238E27FC236}">
                <a16:creationId xmlns:a16="http://schemas.microsoft.com/office/drawing/2014/main" id="{D122B9E3-98DA-F8E3-1071-1DB1EB379D85}"/>
              </a:ext>
            </a:extLst>
          </p:cNvPr>
          <p:cNvPicPr>
            <a:picLocks noChangeAspect="1"/>
          </p:cNvPicPr>
          <p:nvPr/>
        </p:nvPicPr>
        <p:blipFill rotWithShape="1">
          <a:blip r:embed="rId5">
            <a:extLst>
              <a:ext uri="{28A0092B-C50C-407E-A947-70E740481C1C}">
                <a14:useLocalDpi xmlns:a14="http://schemas.microsoft.com/office/drawing/2010/main" val="0"/>
              </a:ext>
            </a:extLst>
          </a:blip>
          <a:srcRect b="10390"/>
          <a:stretch/>
        </p:blipFill>
        <p:spPr>
          <a:xfrm>
            <a:off x="6080241" y="2074232"/>
            <a:ext cx="2083521" cy="2268975"/>
          </a:xfrm>
          <a:prstGeom prst="rect">
            <a:avLst/>
          </a:prstGeom>
        </p:spPr>
      </p:pic>
      <p:pic>
        <p:nvPicPr>
          <p:cNvPr id="9" name="Picture 8">
            <a:extLst>
              <a:ext uri="{FF2B5EF4-FFF2-40B4-BE49-F238E27FC236}">
                <a16:creationId xmlns:a16="http://schemas.microsoft.com/office/drawing/2014/main" id="{97565FB1-32D0-3482-9F55-3D3AFC575359}"/>
              </a:ext>
            </a:extLst>
          </p:cNvPr>
          <p:cNvPicPr>
            <a:picLocks noChangeAspect="1"/>
          </p:cNvPicPr>
          <p:nvPr/>
        </p:nvPicPr>
        <p:blipFill rotWithShape="1">
          <a:blip r:embed="rId6">
            <a:extLst>
              <a:ext uri="{28A0092B-C50C-407E-A947-70E740481C1C}">
                <a14:useLocalDpi xmlns:a14="http://schemas.microsoft.com/office/drawing/2010/main" val="0"/>
              </a:ext>
            </a:extLst>
          </a:blip>
          <a:srcRect t="9795"/>
          <a:stretch/>
        </p:blipFill>
        <p:spPr>
          <a:xfrm>
            <a:off x="8174044" y="707022"/>
            <a:ext cx="2076285" cy="2290584"/>
          </a:xfrm>
          <a:prstGeom prst="rect">
            <a:avLst/>
          </a:prstGeom>
        </p:spPr>
      </p:pic>
      <p:pic>
        <p:nvPicPr>
          <p:cNvPr id="10" name="Picture 9">
            <a:extLst>
              <a:ext uri="{FF2B5EF4-FFF2-40B4-BE49-F238E27FC236}">
                <a16:creationId xmlns:a16="http://schemas.microsoft.com/office/drawing/2014/main" id="{C0A4F014-1DAC-7046-0E1F-7C92CDCCFE5B}"/>
              </a:ext>
            </a:extLst>
          </p:cNvPr>
          <p:cNvPicPr>
            <a:picLocks noChangeAspect="1"/>
          </p:cNvPicPr>
          <p:nvPr/>
        </p:nvPicPr>
        <p:blipFill rotWithShape="1">
          <a:blip r:embed="rId7">
            <a:extLst>
              <a:ext uri="{28A0092B-C50C-407E-A947-70E740481C1C}">
                <a14:useLocalDpi xmlns:a14="http://schemas.microsoft.com/office/drawing/2010/main" val="0"/>
              </a:ext>
            </a:extLst>
          </a:blip>
          <a:srcRect t="11936"/>
          <a:stretch/>
        </p:blipFill>
        <p:spPr>
          <a:xfrm>
            <a:off x="6077244" y="696232"/>
            <a:ext cx="2532055" cy="1834814"/>
          </a:xfrm>
          <a:prstGeom prst="rect">
            <a:avLst/>
          </a:prstGeom>
        </p:spPr>
      </p:pic>
      <p:pic>
        <p:nvPicPr>
          <p:cNvPr id="11" name="Picture 10">
            <a:extLst>
              <a:ext uri="{FF2B5EF4-FFF2-40B4-BE49-F238E27FC236}">
                <a16:creationId xmlns:a16="http://schemas.microsoft.com/office/drawing/2014/main" id="{233839D3-BB91-DB5D-4528-4168DCD670EE}"/>
              </a:ext>
            </a:extLst>
          </p:cNvPr>
          <p:cNvPicPr>
            <a:picLocks noChangeAspect="1"/>
          </p:cNvPicPr>
          <p:nvPr/>
        </p:nvPicPr>
        <p:blipFill rotWithShape="1">
          <a:blip r:embed="rId6">
            <a:extLst>
              <a:ext uri="{28A0092B-C50C-407E-A947-70E740481C1C}">
                <a14:useLocalDpi xmlns:a14="http://schemas.microsoft.com/office/drawing/2010/main" val="0"/>
              </a:ext>
            </a:extLst>
          </a:blip>
          <a:srcRect t="10341" b="16398"/>
          <a:stretch/>
        </p:blipFill>
        <p:spPr>
          <a:xfrm>
            <a:off x="4016466" y="4301466"/>
            <a:ext cx="2076285" cy="1860302"/>
          </a:xfrm>
          <a:prstGeom prst="rect">
            <a:avLst/>
          </a:prstGeom>
        </p:spPr>
      </p:pic>
      <p:pic>
        <p:nvPicPr>
          <p:cNvPr id="12" name="Picture 11">
            <a:extLst>
              <a:ext uri="{FF2B5EF4-FFF2-40B4-BE49-F238E27FC236}">
                <a16:creationId xmlns:a16="http://schemas.microsoft.com/office/drawing/2014/main" id="{74CEF818-A30C-3EC0-D5DD-03D288F14DA8}"/>
              </a:ext>
            </a:extLst>
          </p:cNvPr>
          <p:cNvPicPr>
            <a:picLocks noChangeAspect="1"/>
          </p:cNvPicPr>
          <p:nvPr/>
        </p:nvPicPr>
        <p:blipFill rotWithShape="1">
          <a:blip r:embed="rId7">
            <a:extLst>
              <a:ext uri="{28A0092B-C50C-407E-A947-70E740481C1C}">
                <a14:useLocalDpi xmlns:a14="http://schemas.microsoft.com/office/drawing/2010/main" val="0"/>
              </a:ext>
            </a:extLst>
          </a:blip>
          <a:srcRect t="12604"/>
          <a:stretch/>
        </p:blipFill>
        <p:spPr>
          <a:xfrm>
            <a:off x="1932625" y="4329689"/>
            <a:ext cx="2532055" cy="1820922"/>
          </a:xfrm>
          <a:prstGeom prst="rect">
            <a:avLst/>
          </a:prstGeom>
        </p:spPr>
      </p:pic>
      <p:pic>
        <p:nvPicPr>
          <p:cNvPr id="13" name="Picture 12">
            <a:extLst>
              <a:ext uri="{FF2B5EF4-FFF2-40B4-BE49-F238E27FC236}">
                <a16:creationId xmlns:a16="http://schemas.microsoft.com/office/drawing/2014/main" id="{D9100848-CCCF-A57F-7C96-369413EF61A6}"/>
              </a:ext>
            </a:extLst>
          </p:cNvPr>
          <p:cNvPicPr>
            <a:picLocks noChangeAspect="1"/>
          </p:cNvPicPr>
          <p:nvPr/>
        </p:nvPicPr>
        <p:blipFill rotWithShape="1">
          <a:blip r:embed="rId6">
            <a:extLst>
              <a:ext uri="{28A0092B-C50C-407E-A947-70E740481C1C}">
                <a14:useLocalDpi xmlns:a14="http://schemas.microsoft.com/office/drawing/2010/main" val="0"/>
              </a:ext>
            </a:extLst>
          </a:blip>
          <a:srcRect t="10341" b="17239"/>
          <a:stretch/>
        </p:blipFill>
        <p:spPr>
          <a:xfrm>
            <a:off x="8157245" y="4317492"/>
            <a:ext cx="2076285" cy="1838950"/>
          </a:xfrm>
          <a:prstGeom prst="rect">
            <a:avLst/>
          </a:prstGeom>
        </p:spPr>
      </p:pic>
      <p:pic>
        <p:nvPicPr>
          <p:cNvPr id="14" name="Picture 13">
            <a:extLst>
              <a:ext uri="{FF2B5EF4-FFF2-40B4-BE49-F238E27FC236}">
                <a16:creationId xmlns:a16="http://schemas.microsoft.com/office/drawing/2014/main" id="{EAE1D836-C4AF-2C45-FDF7-EF70D655BECA}"/>
              </a:ext>
            </a:extLst>
          </p:cNvPr>
          <p:cNvPicPr>
            <a:picLocks noChangeAspect="1"/>
          </p:cNvPicPr>
          <p:nvPr/>
        </p:nvPicPr>
        <p:blipFill rotWithShape="1">
          <a:blip r:embed="rId7">
            <a:extLst>
              <a:ext uri="{28A0092B-C50C-407E-A947-70E740481C1C}">
                <a14:useLocalDpi xmlns:a14="http://schemas.microsoft.com/office/drawing/2010/main" val="0"/>
              </a:ext>
            </a:extLst>
          </a:blip>
          <a:srcRect t="12604"/>
          <a:stretch/>
        </p:blipFill>
        <p:spPr>
          <a:xfrm>
            <a:off x="6050744" y="4321148"/>
            <a:ext cx="2532055" cy="1820922"/>
          </a:xfrm>
          <a:prstGeom prst="rect">
            <a:avLst/>
          </a:prstGeom>
        </p:spPr>
      </p:pic>
    </p:spTree>
    <p:extLst>
      <p:ext uri="{BB962C8B-B14F-4D97-AF65-F5344CB8AC3E}">
        <p14:creationId xmlns:p14="http://schemas.microsoft.com/office/powerpoint/2010/main" val="193351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4"/>
                                        </p:tgtEl>
                                        <p:attrNameLst>
                                          <p:attrName>ppt_x</p:attrName>
                                        </p:attrNameLst>
                                      </p:cBhvr>
                                      <p:tavLst>
                                        <p:tav tm="0">
                                          <p:val>
                                            <p:strVal val="ppt_x"/>
                                          </p:val>
                                        </p:tav>
                                        <p:tav tm="100000">
                                          <p:val>
                                            <p:strVal val="ppt_x"/>
                                          </p:val>
                                        </p:tav>
                                      </p:tavLst>
                                    </p:anim>
                                    <p:anim calcmode="lin" valueType="num">
                                      <p:cBhvr additive="base">
                                        <p:cTn id="13" dur="500"/>
                                        <p:tgtEl>
                                          <p:spTgt spid="14"/>
                                        </p:tgtEl>
                                        <p:attrNameLst>
                                          <p:attrName>ppt_y</p:attrName>
                                        </p:attrNameLst>
                                      </p:cBhvr>
                                      <p:tavLst>
                                        <p:tav tm="0">
                                          <p:val>
                                            <p:strVal val="ppt_y"/>
                                          </p:val>
                                        </p:tav>
                                        <p:tav tm="100000">
                                          <p:val>
                                            <p:strVal val="1+ppt_h/2"/>
                                          </p:val>
                                        </p:tav>
                                      </p:tavLst>
                                    </p:anim>
                                    <p:set>
                                      <p:cBhvr>
                                        <p:cTn id="14" dur="1" fill="hold">
                                          <p:stCondLst>
                                            <p:cond delay="499"/>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7"/>
                                        </p:tgtEl>
                                        <p:attrNameLst>
                                          <p:attrName>ppt_x</p:attrName>
                                        </p:attrNameLst>
                                      </p:cBhvr>
                                      <p:tavLst>
                                        <p:tav tm="0">
                                          <p:val>
                                            <p:strVal val="ppt_x"/>
                                          </p:val>
                                        </p:tav>
                                        <p:tav tm="100000">
                                          <p:val>
                                            <p:strVal val="ppt_x"/>
                                          </p:val>
                                        </p:tav>
                                      </p:tavLst>
                                    </p:anim>
                                    <p:anim calcmode="lin" valueType="num">
                                      <p:cBhvr additive="base">
                                        <p:cTn id="31" dur="500"/>
                                        <p:tgtEl>
                                          <p:spTgt spid="7"/>
                                        </p:tgtEl>
                                        <p:attrNameLst>
                                          <p:attrName>ppt_y</p:attrName>
                                        </p:attrNameLst>
                                      </p:cBhvr>
                                      <p:tavLst>
                                        <p:tav tm="0">
                                          <p:val>
                                            <p:strVal val="ppt_y"/>
                                          </p:val>
                                        </p:tav>
                                        <p:tav tm="100000">
                                          <p:val>
                                            <p:strVal val="1+ppt_h/2"/>
                                          </p:val>
                                        </p:tav>
                                      </p:tavLst>
                                    </p:anim>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8"/>
                                        </p:tgtEl>
                                        <p:attrNameLst>
                                          <p:attrName>ppt_x</p:attrName>
                                        </p:attrNameLst>
                                      </p:cBhvr>
                                      <p:tavLst>
                                        <p:tav tm="0">
                                          <p:val>
                                            <p:strVal val="ppt_x"/>
                                          </p:val>
                                        </p:tav>
                                        <p:tav tm="100000">
                                          <p:val>
                                            <p:strVal val="ppt_x"/>
                                          </p:val>
                                        </p:tav>
                                      </p:tavLst>
                                    </p:anim>
                                    <p:anim calcmode="lin" valueType="num">
                                      <p:cBhvr additive="base">
                                        <p:cTn id="37" dur="500"/>
                                        <p:tgtEl>
                                          <p:spTgt spid="8"/>
                                        </p:tgtEl>
                                        <p:attrNameLst>
                                          <p:attrName>ppt_y</p:attrName>
                                        </p:attrNameLst>
                                      </p:cBhvr>
                                      <p:tavLst>
                                        <p:tav tm="0">
                                          <p:val>
                                            <p:strVal val="ppt_y"/>
                                          </p:val>
                                        </p:tav>
                                        <p:tav tm="100000">
                                          <p:val>
                                            <p:strVal val="1+ppt_h/2"/>
                                          </p:val>
                                        </p:tav>
                                      </p:tavLst>
                                    </p:anim>
                                    <p:set>
                                      <p:cBhvr>
                                        <p:cTn id="38" dur="1" fill="hold">
                                          <p:stCondLst>
                                            <p:cond delay="499"/>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3"/>
                                        </p:tgtEl>
                                        <p:attrNameLst>
                                          <p:attrName>ppt_x</p:attrName>
                                        </p:attrNameLst>
                                      </p:cBhvr>
                                      <p:tavLst>
                                        <p:tav tm="0">
                                          <p:val>
                                            <p:strVal val="ppt_x"/>
                                          </p:val>
                                        </p:tav>
                                        <p:tav tm="100000">
                                          <p:val>
                                            <p:strVal val="ppt_x"/>
                                          </p:val>
                                        </p:tav>
                                      </p:tavLst>
                                    </p:anim>
                                    <p:anim calcmode="lin" valueType="num">
                                      <p:cBhvr additive="base">
                                        <p:cTn id="43" dur="500"/>
                                        <p:tgtEl>
                                          <p:spTgt spid="3"/>
                                        </p:tgtEl>
                                        <p:attrNameLst>
                                          <p:attrName>ppt_y</p:attrName>
                                        </p:attrNameLst>
                                      </p:cBhvr>
                                      <p:tavLst>
                                        <p:tav tm="0">
                                          <p:val>
                                            <p:strVal val="ppt_y"/>
                                          </p:val>
                                        </p:tav>
                                        <p:tav tm="100000">
                                          <p:val>
                                            <p:strVal val="1+ppt_h/2"/>
                                          </p:val>
                                        </p:tav>
                                      </p:tavLst>
                                    </p:anim>
                                    <p:set>
                                      <p:cBhvr>
                                        <p:cTn id="44" dur="1" fill="hold">
                                          <p:stCondLst>
                                            <p:cond delay="499"/>
                                          </p:stCondLst>
                                        </p:cTn>
                                        <p:tgtEl>
                                          <p:spTgt spid="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4"/>
                                        </p:tgtEl>
                                        <p:attrNameLst>
                                          <p:attrName>ppt_x</p:attrName>
                                        </p:attrNameLst>
                                      </p:cBhvr>
                                      <p:tavLst>
                                        <p:tav tm="0">
                                          <p:val>
                                            <p:strVal val="ppt_x"/>
                                          </p:val>
                                        </p:tav>
                                        <p:tav tm="100000">
                                          <p:val>
                                            <p:strVal val="ppt_x"/>
                                          </p:val>
                                        </p:tav>
                                      </p:tavLst>
                                    </p:anim>
                                    <p:anim calcmode="lin" valueType="num">
                                      <p:cBhvr additive="base">
                                        <p:cTn id="49" dur="500"/>
                                        <p:tgtEl>
                                          <p:spTgt spid="4"/>
                                        </p:tgtEl>
                                        <p:attrNameLst>
                                          <p:attrName>ppt_y</p:attrName>
                                        </p:attrNameLst>
                                      </p:cBhvr>
                                      <p:tavLst>
                                        <p:tav tm="0">
                                          <p:val>
                                            <p:strVal val="ppt_y"/>
                                          </p:val>
                                        </p:tav>
                                        <p:tav tm="100000">
                                          <p:val>
                                            <p:strVal val="1+ppt_h/2"/>
                                          </p:val>
                                        </p:tav>
                                      </p:tavLst>
                                    </p:anim>
                                    <p:set>
                                      <p:cBhvr>
                                        <p:cTn id="50" dur="1" fill="hold">
                                          <p:stCondLst>
                                            <p:cond delay="499"/>
                                          </p:stCondLst>
                                        </p:cTn>
                                        <p:tgtEl>
                                          <p:spTgt spid="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9"/>
                                        </p:tgtEl>
                                        <p:attrNameLst>
                                          <p:attrName>ppt_x</p:attrName>
                                        </p:attrNameLst>
                                      </p:cBhvr>
                                      <p:tavLst>
                                        <p:tav tm="0">
                                          <p:val>
                                            <p:strVal val="ppt_x"/>
                                          </p:val>
                                        </p:tav>
                                        <p:tav tm="100000">
                                          <p:val>
                                            <p:strVal val="ppt_x"/>
                                          </p:val>
                                        </p:tav>
                                      </p:tavLst>
                                    </p:anim>
                                    <p:anim calcmode="lin" valueType="num">
                                      <p:cBhvr additive="base">
                                        <p:cTn id="55" dur="500"/>
                                        <p:tgtEl>
                                          <p:spTgt spid="9"/>
                                        </p:tgtEl>
                                        <p:attrNameLst>
                                          <p:attrName>ppt_y</p:attrName>
                                        </p:attrNameLst>
                                      </p:cBhvr>
                                      <p:tavLst>
                                        <p:tav tm="0">
                                          <p:val>
                                            <p:strVal val="ppt_y"/>
                                          </p:val>
                                        </p:tav>
                                        <p:tav tm="100000">
                                          <p:val>
                                            <p:strVal val="1+ppt_h/2"/>
                                          </p:val>
                                        </p:tav>
                                      </p:tavLst>
                                    </p:anim>
                                    <p:set>
                                      <p:cBhvr>
                                        <p:cTn id="56" dur="1" fill="hold">
                                          <p:stCondLst>
                                            <p:cond delay="499"/>
                                          </p:stCondLst>
                                        </p:cTn>
                                        <p:tgtEl>
                                          <p:spTgt spid="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10"/>
                                        </p:tgtEl>
                                        <p:attrNameLst>
                                          <p:attrName>ppt_x</p:attrName>
                                        </p:attrNameLst>
                                      </p:cBhvr>
                                      <p:tavLst>
                                        <p:tav tm="0">
                                          <p:val>
                                            <p:strVal val="ppt_x"/>
                                          </p:val>
                                        </p:tav>
                                        <p:tav tm="100000">
                                          <p:val>
                                            <p:strVal val="ppt_x"/>
                                          </p:val>
                                        </p:tav>
                                      </p:tavLst>
                                    </p:anim>
                                    <p:anim calcmode="lin" valueType="num">
                                      <p:cBhvr additive="base">
                                        <p:cTn id="61" dur="500"/>
                                        <p:tgtEl>
                                          <p:spTgt spid="10"/>
                                        </p:tgtEl>
                                        <p:attrNameLst>
                                          <p:attrName>ppt_y</p:attrName>
                                        </p:attrNameLst>
                                      </p:cBhvr>
                                      <p:tavLst>
                                        <p:tav tm="0">
                                          <p:val>
                                            <p:strVal val="ppt_y"/>
                                          </p:val>
                                        </p:tav>
                                        <p:tav tm="100000">
                                          <p:val>
                                            <p:strVal val="1+ppt_h/2"/>
                                          </p:val>
                                        </p:tav>
                                      </p:tavLst>
                                    </p:anim>
                                    <p:set>
                                      <p:cBhvr>
                                        <p:cTn id="62" dur="1" fill="hold">
                                          <p:stCondLst>
                                            <p:cond delay="499"/>
                                          </p:stCondLst>
                                        </p:cTn>
                                        <p:tgtEl>
                                          <p:spTgt spid="1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5"/>
                                        </p:tgtEl>
                                        <p:attrNameLst>
                                          <p:attrName>ppt_x</p:attrName>
                                        </p:attrNameLst>
                                      </p:cBhvr>
                                      <p:tavLst>
                                        <p:tav tm="0">
                                          <p:val>
                                            <p:strVal val="ppt_x"/>
                                          </p:val>
                                        </p:tav>
                                        <p:tav tm="100000">
                                          <p:val>
                                            <p:strVal val="ppt_x"/>
                                          </p:val>
                                        </p:tav>
                                      </p:tavLst>
                                    </p:anim>
                                    <p:anim calcmode="lin" valueType="num">
                                      <p:cBhvr additive="base">
                                        <p:cTn id="67" dur="500"/>
                                        <p:tgtEl>
                                          <p:spTgt spid="5"/>
                                        </p:tgtEl>
                                        <p:attrNameLst>
                                          <p:attrName>ppt_y</p:attrName>
                                        </p:attrNameLst>
                                      </p:cBhvr>
                                      <p:tavLst>
                                        <p:tav tm="0">
                                          <p:val>
                                            <p:strVal val="ppt_y"/>
                                          </p:val>
                                        </p:tav>
                                        <p:tav tm="100000">
                                          <p:val>
                                            <p:strVal val="1+ppt_h/2"/>
                                          </p:val>
                                        </p:tav>
                                      </p:tavLst>
                                    </p:anim>
                                    <p:set>
                                      <p:cBhvr>
                                        <p:cTn id="68" dur="1" fill="hold">
                                          <p:stCondLst>
                                            <p:cond delay="499"/>
                                          </p:stCondLst>
                                        </p:cTn>
                                        <p:tgtEl>
                                          <p:spTgt spid="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6"/>
                                        </p:tgtEl>
                                        <p:attrNameLst>
                                          <p:attrName>ppt_x</p:attrName>
                                        </p:attrNameLst>
                                      </p:cBhvr>
                                      <p:tavLst>
                                        <p:tav tm="0">
                                          <p:val>
                                            <p:strVal val="ppt_x"/>
                                          </p:val>
                                        </p:tav>
                                        <p:tav tm="100000">
                                          <p:val>
                                            <p:strVal val="ppt_x"/>
                                          </p:val>
                                        </p:tav>
                                      </p:tavLst>
                                    </p:anim>
                                    <p:anim calcmode="lin" valueType="num">
                                      <p:cBhvr additive="base">
                                        <p:cTn id="73" dur="500"/>
                                        <p:tgtEl>
                                          <p:spTgt spid="6"/>
                                        </p:tgtEl>
                                        <p:attrNameLst>
                                          <p:attrName>ppt_y</p:attrName>
                                        </p:attrNameLst>
                                      </p:cBhvr>
                                      <p:tavLst>
                                        <p:tav tm="0">
                                          <p:val>
                                            <p:strVal val="ppt_y"/>
                                          </p:val>
                                        </p:tav>
                                        <p:tav tm="100000">
                                          <p:val>
                                            <p:strVal val="1+ppt_h/2"/>
                                          </p:val>
                                        </p:tav>
                                      </p:tavLst>
                                    </p:anim>
                                    <p:set>
                                      <p:cBhvr>
                                        <p:cTn id="7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81"/>
        <p:cNvGrpSpPr/>
        <p:nvPr/>
      </p:nvGrpSpPr>
      <p:grpSpPr>
        <a:xfrm>
          <a:off x="0" y="0"/>
          <a:ext cx="0" cy="0"/>
          <a:chOff x="0" y="0"/>
          <a:chExt cx="0" cy="0"/>
        </a:xfrm>
      </p:grpSpPr>
      <p:sp>
        <p:nvSpPr>
          <p:cNvPr id="2282" name="Google Shape;2282;p31"/>
          <p:cNvSpPr/>
          <p:nvPr/>
        </p:nvSpPr>
        <p:spPr>
          <a:xfrm>
            <a:off x="17040795" y="1169304"/>
            <a:ext cx="192832" cy="362188"/>
          </a:xfrm>
          <a:custGeom>
            <a:avLst/>
            <a:gdLst/>
            <a:ahLst/>
            <a:cxnLst/>
            <a:rect l="l" t="t" r="r" b="b"/>
            <a:pathLst>
              <a:path w="739" h="1388" extrusionOk="0">
                <a:moveTo>
                  <a:pt x="36" y="1"/>
                </a:moveTo>
                <a:cubicBezTo>
                  <a:pt x="27" y="1"/>
                  <a:pt x="18" y="7"/>
                  <a:pt x="12" y="18"/>
                </a:cubicBezTo>
                <a:cubicBezTo>
                  <a:pt x="1" y="30"/>
                  <a:pt x="1" y="42"/>
                  <a:pt x="12" y="54"/>
                </a:cubicBezTo>
                <a:cubicBezTo>
                  <a:pt x="405" y="590"/>
                  <a:pt x="679" y="1352"/>
                  <a:pt x="703" y="1364"/>
                </a:cubicBezTo>
                <a:cubicBezTo>
                  <a:pt x="679" y="1388"/>
                  <a:pt x="715" y="1388"/>
                  <a:pt x="727" y="1388"/>
                </a:cubicBezTo>
                <a:cubicBezTo>
                  <a:pt x="739" y="1364"/>
                  <a:pt x="739" y="1352"/>
                  <a:pt x="739" y="1340"/>
                </a:cubicBezTo>
                <a:cubicBezTo>
                  <a:pt x="739" y="1328"/>
                  <a:pt x="453" y="554"/>
                  <a:pt x="60" y="18"/>
                </a:cubicBezTo>
                <a:cubicBezTo>
                  <a:pt x="54" y="7"/>
                  <a:pt x="45" y="1"/>
                  <a:pt x="36" y="1"/>
                </a:cubicBezTo>
                <a:close/>
              </a:path>
            </a:pathLst>
          </a:custGeom>
          <a:solidFill>
            <a:srgbClr val="FEF8E9"/>
          </a:solidFill>
          <a:ln>
            <a:noFill/>
          </a:ln>
        </p:spPr>
        <p:txBody>
          <a:bodyPr spcFirstLastPara="1" wrap="square" lIns="121598" tIns="121598" rIns="121598" bIns="121598" anchor="ctr" anchorCtr="0">
            <a:noAutofit/>
          </a:bodyPr>
          <a:lstStyle/>
          <a:p>
            <a:endParaRPr sz="2479"/>
          </a:p>
        </p:txBody>
      </p:sp>
      <p:sp>
        <p:nvSpPr>
          <p:cNvPr id="2283" name="Google Shape;2283;p31"/>
          <p:cNvSpPr/>
          <p:nvPr/>
        </p:nvSpPr>
        <p:spPr>
          <a:xfrm>
            <a:off x="16804645" y="1317777"/>
            <a:ext cx="220753" cy="300867"/>
          </a:xfrm>
          <a:custGeom>
            <a:avLst/>
            <a:gdLst/>
            <a:ahLst/>
            <a:cxnLst/>
            <a:rect l="l" t="t" r="r" b="b"/>
            <a:pathLst>
              <a:path w="846" h="1153" extrusionOk="0">
                <a:moveTo>
                  <a:pt x="804" y="0"/>
                </a:moveTo>
                <a:cubicBezTo>
                  <a:pt x="798" y="0"/>
                  <a:pt x="792" y="3"/>
                  <a:pt x="786" y="9"/>
                </a:cubicBezTo>
                <a:cubicBezTo>
                  <a:pt x="751" y="21"/>
                  <a:pt x="179" y="497"/>
                  <a:pt x="1" y="1116"/>
                </a:cubicBezTo>
                <a:cubicBezTo>
                  <a:pt x="1" y="1128"/>
                  <a:pt x="1" y="1140"/>
                  <a:pt x="24" y="1152"/>
                </a:cubicBezTo>
                <a:cubicBezTo>
                  <a:pt x="24" y="1140"/>
                  <a:pt x="36" y="1140"/>
                  <a:pt x="60" y="1140"/>
                </a:cubicBezTo>
                <a:lnTo>
                  <a:pt x="72" y="1128"/>
                </a:lnTo>
                <a:cubicBezTo>
                  <a:pt x="251" y="533"/>
                  <a:pt x="822" y="57"/>
                  <a:pt x="822" y="57"/>
                </a:cubicBezTo>
                <a:cubicBezTo>
                  <a:pt x="846" y="45"/>
                  <a:pt x="846" y="21"/>
                  <a:pt x="822" y="9"/>
                </a:cubicBezTo>
                <a:cubicBezTo>
                  <a:pt x="816" y="3"/>
                  <a:pt x="810" y="0"/>
                  <a:pt x="804" y="0"/>
                </a:cubicBezTo>
                <a:close/>
              </a:path>
            </a:pathLst>
          </a:custGeom>
          <a:solidFill>
            <a:srgbClr val="FEF8E9"/>
          </a:solidFill>
          <a:ln>
            <a:noFill/>
          </a:ln>
        </p:spPr>
        <p:txBody>
          <a:bodyPr spcFirstLastPara="1" wrap="square" lIns="121598" tIns="121598" rIns="121598" bIns="121598" anchor="ctr" anchorCtr="0">
            <a:noAutofit/>
          </a:bodyPr>
          <a:lstStyle/>
          <a:p>
            <a:endParaRPr sz="2479"/>
          </a:p>
        </p:txBody>
      </p:sp>
      <p:sp>
        <p:nvSpPr>
          <p:cNvPr id="2284" name="Google Shape;2284;p31"/>
          <p:cNvSpPr/>
          <p:nvPr/>
        </p:nvSpPr>
        <p:spPr>
          <a:xfrm>
            <a:off x="16438027" y="3525849"/>
            <a:ext cx="155518" cy="71759"/>
          </a:xfrm>
          <a:custGeom>
            <a:avLst/>
            <a:gdLst/>
            <a:ahLst/>
            <a:cxnLst/>
            <a:rect l="l" t="t" r="r" b="b"/>
            <a:pathLst>
              <a:path w="596" h="275" fill="none" extrusionOk="0">
                <a:moveTo>
                  <a:pt x="1" y="274"/>
                </a:moveTo>
                <a:cubicBezTo>
                  <a:pt x="191" y="179"/>
                  <a:pt x="394" y="96"/>
                  <a:pt x="596" y="0"/>
                </a:cubicBezTo>
              </a:path>
            </a:pathLst>
          </a:custGeom>
          <a:noFill/>
          <a:ln w="4475" cap="rnd" cmpd="sng">
            <a:solidFill>
              <a:srgbClr val="2AB59D"/>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sp>
        <p:nvSpPr>
          <p:cNvPr id="2285" name="Google Shape;2285;p31"/>
          <p:cNvSpPr txBox="1">
            <a:spLocks noGrp="1"/>
          </p:cNvSpPr>
          <p:nvPr>
            <p:ph type="ctrTitle"/>
          </p:nvPr>
        </p:nvSpPr>
        <p:spPr>
          <a:xfrm>
            <a:off x="889382" y="1559913"/>
            <a:ext cx="6242873" cy="2864097"/>
          </a:xfrm>
          <a:prstGeom prst="rect">
            <a:avLst/>
          </a:prstGeom>
        </p:spPr>
        <p:txBody>
          <a:bodyPr spcFirstLastPara="1" wrap="square" lIns="121598" tIns="121598" rIns="121598" bIns="121598" anchor="ctr" anchorCtr="0">
            <a:noAutofit/>
          </a:bodyPr>
          <a:lstStyle/>
          <a:p>
            <a:pPr>
              <a:lnSpc>
                <a:spcPts val="9097"/>
              </a:lnSpc>
            </a:pPr>
            <a:r>
              <a:rPr lang="en" sz="6000">
                <a:latin typeface="+mj-lt"/>
              </a:rPr>
              <a:t>Bài 6:</a:t>
            </a:r>
            <a:br>
              <a:rPr lang="en" sz="7581">
                <a:latin typeface="+mj-lt"/>
              </a:rPr>
            </a:br>
            <a:r>
              <a:rPr lang="en" sz="7581">
                <a:latin typeface="+mj-lt"/>
              </a:rPr>
              <a:t>TẬP NẤU ĂN</a:t>
            </a:r>
            <a:endParaRPr sz="7581">
              <a:latin typeface="+mj-lt"/>
            </a:endParaRPr>
          </a:p>
        </p:txBody>
      </p:sp>
      <p:sp>
        <p:nvSpPr>
          <p:cNvPr id="2286" name="Google Shape;2286;p31"/>
          <p:cNvSpPr txBox="1">
            <a:spLocks noGrp="1"/>
          </p:cNvSpPr>
          <p:nvPr>
            <p:ph type="subTitle" idx="1"/>
          </p:nvPr>
        </p:nvSpPr>
        <p:spPr>
          <a:xfrm>
            <a:off x="981292" y="4524040"/>
            <a:ext cx="5908147" cy="616471"/>
          </a:xfrm>
          <a:prstGeom prst="rect">
            <a:avLst/>
          </a:prstGeom>
        </p:spPr>
        <p:txBody>
          <a:bodyPr spcFirstLastPara="1" wrap="square" lIns="121598" tIns="121598" rIns="121598" bIns="121598" anchor="ctr" anchorCtr="0">
            <a:noAutofit/>
          </a:bodyPr>
          <a:lstStyle/>
          <a:p>
            <a:pPr marL="0" indent="0"/>
            <a:r>
              <a:rPr lang="en-US"/>
              <a:t>Trang 30</a:t>
            </a:r>
            <a:endParaRPr/>
          </a:p>
        </p:txBody>
      </p:sp>
      <p:cxnSp>
        <p:nvCxnSpPr>
          <p:cNvPr id="2287" name="Google Shape;2287;p31"/>
          <p:cNvCxnSpPr/>
          <p:nvPr/>
        </p:nvCxnSpPr>
        <p:spPr>
          <a:xfrm>
            <a:off x="1300500" y="4333779"/>
            <a:ext cx="5269731" cy="0"/>
          </a:xfrm>
          <a:prstGeom prst="straightConnector1">
            <a:avLst/>
          </a:prstGeom>
          <a:noFill/>
          <a:ln w="9525" cap="flat" cmpd="sng">
            <a:solidFill>
              <a:schemeClr val="dk1"/>
            </a:solidFill>
            <a:prstDash val="solid"/>
            <a:round/>
            <a:headEnd type="none" w="med" len="med"/>
            <a:tailEnd type="none" w="med" len="med"/>
          </a:ln>
        </p:spPr>
      </p:cxnSp>
      <p:grpSp>
        <p:nvGrpSpPr>
          <p:cNvPr id="2288" name="Google Shape;2288;p31"/>
          <p:cNvGrpSpPr/>
          <p:nvPr/>
        </p:nvGrpSpPr>
        <p:grpSpPr>
          <a:xfrm>
            <a:off x="7049194" y="1641183"/>
            <a:ext cx="4328618" cy="5250868"/>
            <a:chOff x="4151675" y="3786450"/>
            <a:chExt cx="1229325" cy="1491300"/>
          </a:xfrm>
        </p:grpSpPr>
        <p:sp>
          <p:nvSpPr>
            <p:cNvPr id="2289" name="Google Shape;2289;p31"/>
            <p:cNvSpPr/>
            <p:nvPr/>
          </p:nvSpPr>
          <p:spPr>
            <a:xfrm>
              <a:off x="4902700" y="4749400"/>
              <a:ext cx="402075" cy="152025"/>
            </a:xfrm>
            <a:custGeom>
              <a:avLst/>
              <a:gdLst/>
              <a:ahLst/>
              <a:cxnLst/>
              <a:rect l="l" t="t" r="r" b="b"/>
              <a:pathLst>
                <a:path w="16083" h="6081" extrusionOk="0">
                  <a:moveTo>
                    <a:pt x="14661" y="0"/>
                  </a:moveTo>
                  <a:lnTo>
                    <a:pt x="2655" y="411"/>
                  </a:lnTo>
                  <a:cubicBezTo>
                    <a:pt x="1165" y="428"/>
                    <a:pt x="1730" y="1387"/>
                    <a:pt x="1148" y="2758"/>
                  </a:cubicBezTo>
                  <a:cubicBezTo>
                    <a:pt x="0" y="5498"/>
                    <a:pt x="1593" y="6080"/>
                    <a:pt x="1593" y="6080"/>
                  </a:cubicBezTo>
                  <a:cubicBezTo>
                    <a:pt x="1593" y="6080"/>
                    <a:pt x="9917" y="5858"/>
                    <a:pt x="14198" y="5172"/>
                  </a:cubicBezTo>
                  <a:cubicBezTo>
                    <a:pt x="15363" y="5001"/>
                    <a:pt x="16082" y="3802"/>
                    <a:pt x="15671" y="2689"/>
                  </a:cubicBezTo>
                  <a:lnTo>
                    <a:pt x="14661" y="0"/>
                  </a:lnTo>
                  <a:close/>
                </a:path>
              </a:pathLst>
            </a:custGeom>
            <a:solidFill>
              <a:srgbClr val="AE744C"/>
            </a:solidFill>
            <a:ln>
              <a:noFill/>
            </a:ln>
          </p:spPr>
          <p:txBody>
            <a:bodyPr spcFirstLastPara="1" wrap="square" lIns="121598" tIns="121598" rIns="121598" bIns="121598" anchor="ctr" anchorCtr="0">
              <a:noAutofit/>
            </a:bodyPr>
            <a:lstStyle/>
            <a:p>
              <a:endParaRPr sz="2479"/>
            </a:p>
          </p:txBody>
        </p:sp>
        <p:sp>
          <p:nvSpPr>
            <p:cNvPr id="2290" name="Google Shape;2290;p31"/>
            <p:cNvSpPr/>
            <p:nvPr/>
          </p:nvSpPr>
          <p:spPr>
            <a:xfrm>
              <a:off x="4875300" y="4724975"/>
              <a:ext cx="191825" cy="191250"/>
            </a:xfrm>
            <a:custGeom>
              <a:avLst/>
              <a:gdLst/>
              <a:ahLst/>
              <a:cxnLst/>
              <a:rect l="l" t="t" r="r" b="b"/>
              <a:pathLst>
                <a:path w="7673" h="7650" extrusionOk="0">
                  <a:moveTo>
                    <a:pt x="599" y="1"/>
                  </a:moveTo>
                  <a:lnTo>
                    <a:pt x="0" y="7109"/>
                  </a:lnTo>
                  <a:cubicBezTo>
                    <a:pt x="0" y="7109"/>
                    <a:pt x="5021" y="7650"/>
                    <a:pt x="6377" y="7650"/>
                  </a:cubicBezTo>
                  <a:cubicBezTo>
                    <a:pt x="6546" y="7650"/>
                    <a:pt x="6659" y="7641"/>
                    <a:pt x="6697" y="7622"/>
                  </a:cubicBezTo>
                  <a:cubicBezTo>
                    <a:pt x="7056" y="7400"/>
                    <a:pt x="7382" y="7126"/>
                    <a:pt x="7673" y="6835"/>
                  </a:cubicBezTo>
                  <a:lnTo>
                    <a:pt x="7673" y="6835"/>
                  </a:lnTo>
                  <a:lnTo>
                    <a:pt x="6662" y="6920"/>
                  </a:lnTo>
                  <a:lnTo>
                    <a:pt x="6954" y="857"/>
                  </a:lnTo>
                  <a:lnTo>
                    <a:pt x="599" y="1"/>
                  </a:ln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2291" name="Google Shape;2291;p31"/>
            <p:cNvSpPr/>
            <p:nvPr/>
          </p:nvSpPr>
          <p:spPr>
            <a:xfrm>
              <a:off x="5173300" y="4647900"/>
              <a:ext cx="150300" cy="215875"/>
            </a:xfrm>
            <a:custGeom>
              <a:avLst/>
              <a:gdLst/>
              <a:ahLst/>
              <a:cxnLst/>
              <a:rect l="l" t="t" r="r" b="b"/>
              <a:pathLst>
                <a:path w="6012" h="8635" extrusionOk="0">
                  <a:moveTo>
                    <a:pt x="2878" y="1"/>
                  </a:moveTo>
                  <a:lnTo>
                    <a:pt x="0" y="7999"/>
                  </a:lnTo>
                  <a:lnTo>
                    <a:pt x="3477" y="8616"/>
                  </a:lnTo>
                  <a:cubicBezTo>
                    <a:pt x="3550" y="8628"/>
                    <a:pt x="3622" y="8634"/>
                    <a:pt x="3693" y="8634"/>
                  </a:cubicBezTo>
                  <a:cubicBezTo>
                    <a:pt x="4311" y="8634"/>
                    <a:pt x="4858" y="8182"/>
                    <a:pt x="4950" y="7537"/>
                  </a:cubicBezTo>
                  <a:cubicBezTo>
                    <a:pt x="5378" y="4043"/>
                    <a:pt x="6012" y="104"/>
                    <a:pt x="6012" y="104"/>
                  </a:cubicBezTo>
                  <a:lnTo>
                    <a:pt x="2878" y="1"/>
                  </a:lnTo>
                  <a:close/>
                </a:path>
              </a:pathLst>
            </a:custGeom>
            <a:solidFill>
              <a:srgbClr val="AE744C"/>
            </a:solidFill>
            <a:ln>
              <a:noFill/>
            </a:ln>
          </p:spPr>
          <p:txBody>
            <a:bodyPr spcFirstLastPara="1" wrap="square" lIns="121598" tIns="121598" rIns="121598" bIns="121598" anchor="ctr" anchorCtr="0">
              <a:noAutofit/>
            </a:bodyPr>
            <a:lstStyle/>
            <a:p>
              <a:endParaRPr sz="2479"/>
            </a:p>
          </p:txBody>
        </p:sp>
        <p:sp>
          <p:nvSpPr>
            <p:cNvPr id="2292" name="Google Shape;2292;p31"/>
            <p:cNvSpPr/>
            <p:nvPr/>
          </p:nvSpPr>
          <p:spPr>
            <a:xfrm>
              <a:off x="5217100" y="4587550"/>
              <a:ext cx="138200" cy="113300"/>
            </a:xfrm>
            <a:custGeom>
              <a:avLst/>
              <a:gdLst/>
              <a:ahLst/>
              <a:cxnLst/>
              <a:rect l="l" t="t" r="r" b="b"/>
              <a:pathLst>
                <a:path w="5528" h="4532" extrusionOk="0">
                  <a:moveTo>
                    <a:pt x="2485" y="0"/>
                  </a:moveTo>
                  <a:cubicBezTo>
                    <a:pt x="1561" y="0"/>
                    <a:pt x="772" y="684"/>
                    <a:pt x="646" y="1627"/>
                  </a:cubicBezTo>
                  <a:cubicBezTo>
                    <a:pt x="1" y="3047"/>
                    <a:pt x="1792" y="4532"/>
                    <a:pt x="3326" y="4532"/>
                  </a:cubicBezTo>
                  <a:cubicBezTo>
                    <a:pt x="4030" y="4532"/>
                    <a:pt x="4679" y="4219"/>
                    <a:pt x="5014" y="3443"/>
                  </a:cubicBezTo>
                  <a:cubicBezTo>
                    <a:pt x="5202" y="3049"/>
                    <a:pt x="5322" y="2655"/>
                    <a:pt x="5408" y="2244"/>
                  </a:cubicBezTo>
                  <a:cubicBezTo>
                    <a:pt x="5527" y="1216"/>
                    <a:pt x="4808" y="291"/>
                    <a:pt x="3798" y="154"/>
                  </a:cubicBezTo>
                  <a:lnTo>
                    <a:pt x="2736" y="17"/>
                  </a:lnTo>
                  <a:cubicBezTo>
                    <a:pt x="2651" y="6"/>
                    <a:pt x="2568" y="0"/>
                    <a:pt x="2485" y="0"/>
                  </a:cubicBezTo>
                  <a:close/>
                </a:path>
              </a:pathLst>
            </a:custGeom>
            <a:solidFill>
              <a:srgbClr val="AE744C"/>
            </a:solidFill>
            <a:ln>
              <a:noFill/>
            </a:ln>
          </p:spPr>
          <p:txBody>
            <a:bodyPr spcFirstLastPara="1" wrap="square" lIns="121598" tIns="121598" rIns="121598" bIns="121598" anchor="ctr" anchorCtr="0">
              <a:noAutofit/>
            </a:bodyPr>
            <a:lstStyle/>
            <a:p>
              <a:endParaRPr sz="2479"/>
            </a:p>
          </p:txBody>
        </p:sp>
        <p:sp>
          <p:nvSpPr>
            <p:cNvPr id="2293" name="Google Shape;2293;p31"/>
            <p:cNvSpPr/>
            <p:nvPr/>
          </p:nvSpPr>
          <p:spPr>
            <a:xfrm>
              <a:off x="5230250" y="4542625"/>
              <a:ext cx="45825" cy="76625"/>
            </a:xfrm>
            <a:custGeom>
              <a:avLst/>
              <a:gdLst/>
              <a:ahLst/>
              <a:cxnLst/>
              <a:rect l="l" t="t" r="r" b="b"/>
              <a:pathLst>
                <a:path w="1833" h="3065" extrusionOk="0">
                  <a:moveTo>
                    <a:pt x="1214" y="0"/>
                  </a:moveTo>
                  <a:cubicBezTo>
                    <a:pt x="793" y="0"/>
                    <a:pt x="135" y="1020"/>
                    <a:pt x="35" y="1797"/>
                  </a:cubicBezTo>
                  <a:cubicBezTo>
                    <a:pt x="0" y="2225"/>
                    <a:pt x="69" y="2653"/>
                    <a:pt x="206" y="3064"/>
                  </a:cubicBezTo>
                  <a:lnTo>
                    <a:pt x="1833" y="2996"/>
                  </a:lnTo>
                  <a:cubicBezTo>
                    <a:pt x="1833" y="2396"/>
                    <a:pt x="1679" y="1797"/>
                    <a:pt x="1370" y="1283"/>
                  </a:cubicBezTo>
                  <a:cubicBezTo>
                    <a:pt x="1370" y="1283"/>
                    <a:pt x="1593" y="358"/>
                    <a:pt x="1422" y="119"/>
                  </a:cubicBezTo>
                  <a:cubicBezTo>
                    <a:pt x="1365" y="37"/>
                    <a:pt x="1293" y="0"/>
                    <a:pt x="1214" y="0"/>
                  </a:cubicBezTo>
                  <a:close/>
                </a:path>
              </a:pathLst>
            </a:custGeom>
            <a:solidFill>
              <a:srgbClr val="D6806D"/>
            </a:solidFill>
            <a:ln>
              <a:noFill/>
            </a:ln>
          </p:spPr>
          <p:txBody>
            <a:bodyPr spcFirstLastPara="1" wrap="square" lIns="121598" tIns="121598" rIns="121598" bIns="121598" anchor="ctr" anchorCtr="0">
              <a:noAutofit/>
            </a:bodyPr>
            <a:lstStyle/>
            <a:p>
              <a:endParaRPr sz="2479"/>
            </a:p>
          </p:txBody>
        </p:sp>
        <p:sp>
          <p:nvSpPr>
            <p:cNvPr id="2294" name="Google Shape;2294;p31"/>
            <p:cNvSpPr/>
            <p:nvPr/>
          </p:nvSpPr>
          <p:spPr>
            <a:xfrm>
              <a:off x="4508775" y="4670600"/>
              <a:ext cx="462025" cy="432500"/>
            </a:xfrm>
            <a:custGeom>
              <a:avLst/>
              <a:gdLst/>
              <a:ahLst/>
              <a:cxnLst/>
              <a:rect l="l" t="t" r="r" b="b"/>
              <a:pathLst>
                <a:path w="18481" h="17300" extrusionOk="0">
                  <a:moveTo>
                    <a:pt x="10467" y="598"/>
                  </a:moveTo>
                  <a:cubicBezTo>
                    <a:pt x="10567" y="638"/>
                    <a:pt x="10651" y="672"/>
                    <a:pt x="10647" y="672"/>
                  </a:cubicBezTo>
                  <a:cubicBezTo>
                    <a:pt x="10646" y="672"/>
                    <a:pt x="10643" y="671"/>
                    <a:pt x="10636" y="669"/>
                  </a:cubicBezTo>
                  <a:cubicBezTo>
                    <a:pt x="10580" y="645"/>
                    <a:pt x="10524" y="621"/>
                    <a:pt x="10467" y="598"/>
                  </a:cubicBezTo>
                  <a:close/>
                  <a:moveTo>
                    <a:pt x="7638" y="1"/>
                  </a:moveTo>
                  <a:cubicBezTo>
                    <a:pt x="7368" y="1"/>
                    <a:pt x="7114" y="23"/>
                    <a:pt x="6885" y="69"/>
                  </a:cubicBezTo>
                  <a:cubicBezTo>
                    <a:pt x="4762" y="292"/>
                    <a:pt x="3837" y="1388"/>
                    <a:pt x="3785" y="1594"/>
                  </a:cubicBezTo>
                  <a:cubicBezTo>
                    <a:pt x="1439" y="10979"/>
                    <a:pt x="0" y="13206"/>
                    <a:pt x="1644" y="14661"/>
                  </a:cubicBezTo>
                  <a:cubicBezTo>
                    <a:pt x="6714" y="16905"/>
                    <a:pt x="11749" y="17265"/>
                    <a:pt x="14661" y="17299"/>
                  </a:cubicBezTo>
                  <a:cubicBezTo>
                    <a:pt x="18480" y="13531"/>
                    <a:pt x="16322" y="2655"/>
                    <a:pt x="16305" y="2621"/>
                  </a:cubicBezTo>
                  <a:cubicBezTo>
                    <a:pt x="15243" y="943"/>
                    <a:pt x="13462" y="874"/>
                    <a:pt x="10157" y="463"/>
                  </a:cubicBezTo>
                  <a:cubicBezTo>
                    <a:pt x="10154" y="463"/>
                    <a:pt x="10152" y="462"/>
                    <a:pt x="10151" y="462"/>
                  </a:cubicBezTo>
                  <a:cubicBezTo>
                    <a:pt x="10131" y="462"/>
                    <a:pt x="10294" y="528"/>
                    <a:pt x="10438" y="586"/>
                  </a:cubicBezTo>
                  <a:lnTo>
                    <a:pt x="10438" y="586"/>
                  </a:lnTo>
                  <a:cubicBezTo>
                    <a:pt x="9530" y="224"/>
                    <a:pt x="8500" y="1"/>
                    <a:pt x="7638"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2295" name="Google Shape;2295;p31"/>
            <p:cNvSpPr/>
            <p:nvPr/>
          </p:nvSpPr>
          <p:spPr>
            <a:xfrm>
              <a:off x="4448400" y="4662900"/>
              <a:ext cx="481300" cy="614850"/>
            </a:xfrm>
            <a:custGeom>
              <a:avLst/>
              <a:gdLst/>
              <a:ahLst/>
              <a:cxnLst/>
              <a:rect l="l" t="t" r="r" b="b"/>
              <a:pathLst>
                <a:path w="19252" h="24594" extrusionOk="0">
                  <a:moveTo>
                    <a:pt x="7930" y="0"/>
                  </a:moveTo>
                  <a:cubicBezTo>
                    <a:pt x="7434" y="6355"/>
                    <a:pt x="4179" y="9181"/>
                    <a:pt x="4179" y="9181"/>
                  </a:cubicBezTo>
                  <a:lnTo>
                    <a:pt x="0" y="24235"/>
                  </a:lnTo>
                  <a:lnTo>
                    <a:pt x="18535" y="24286"/>
                  </a:lnTo>
                  <a:lnTo>
                    <a:pt x="18535" y="24286"/>
                  </a:lnTo>
                  <a:cubicBezTo>
                    <a:pt x="18771" y="22657"/>
                    <a:pt x="19251" y="13428"/>
                    <a:pt x="19251" y="13428"/>
                  </a:cubicBezTo>
                  <a:cubicBezTo>
                    <a:pt x="16237" y="11904"/>
                    <a:pt x="17042" y="1234"/>
                    <a:pt x="17042" y="1234"/>
                  </a:cubicBezTo>
                  <a:lnTo>
                    <a:pt x="16117" y="942"/>
                  </a:lnTo>
                  <a:cubicBezTo>
                    <a:pt x="16117" y="942"/>
                    <a:pt x="15295" y="5961"/>
                    <a:pt x="15021" y="6697"/>
                  </a:cubicBezTo>
                  <a:cubicBezTo>
                    <a:pt x="14940" y="6906"/>
                    <a:pt x="14433" y="6989"/>
                    <a:pt x="13741" y="6989"/>
                  </a:cubicBezTo>
                  <a:cubicBezTo>
                    <a:pt x="11943" y="6989"/>
                    <a:pt x="8890" y="6432"/>
                    <a:pt x="8804" y="6098"/>
                  </a:cubicBezTo>
                  <a:cubicBezTo>
                    <a:pt x="8701" y="5652"/>
                    <a:pt x="9694" y="35"/>
                    <a:pt x="9694" y="35"/>
                  </a:cubicBezTo>
                  <a:lnTo>
                    <a:pt x="7930" y="0"/>
                  </a:lnTo>
                  <a:close/>
                  <a:moveTo>
                    <a:pt x="18535" y="24286"/>
                  </a:moveTo>
                  <a:lnTo>
                    <a:pt x="18535" y="24286"/>
                  </a:lnTo>
                  <a:cubicBezTo>
                    <a:pt x="18515" y="24424"/>
                    <a:pt x="18496" y="24508"/>
                    <a:pt x="18480" y="24526"/>
                  </a:cubicBezTo>
                  <a:cubicBezTo>
                    <a:pt x="18439" y="24574"/>
                    <a:pt x="18424" y="24594"/>
                    <a:pt x="18425" y="24594"/>
                  </a:cubicBezTo>
                  <a:cubicBezTo>
                    <a:pt x="18429" y="24594"/>
                    <a:pt x="18703" y="24287"/>
                    <a:pt x="18703" y="24287"/>
                  </a:cubicBezTo>
                  <a:lnTo>
                    <a:pt x="18535" y="24286"/>
                  </a:ln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2296" name="Google Shape;2296;p31"/>
            <p:cNvSpPr/>
            <p:nvPr/>
          </p:nvSpPr>
          <p:spPr>
            <a:xfrm>
              <a:off x="4559725" y="5017000"/>
              <a:ext cx="299325" cy="196500"/>
            </a:xfrm>
            <a:custGeom>
              <a:avLst/>
              <a:gdLst/>
              <a:ahLst/>
              <a:cxnLst/>
              <a:rect l="l" t="t" r="r" b="b"/>
              <a:pathLst>
                <a:path w="11973" h="7860" extrusionOk="0">
                  <a:moveTo>
                    <a:pt x="1165" y="1"/>
                  </a:moveTo>
                  <a:lnTo>
                    <a:pt x="1165" y="1"/>
                  </a:lnTo>
                  <a:cubicBezTo>
                    <a:pt x="1165" y="1"/>
                    <a:pt x="0" y="4265"/>
                    <a:pt x="1456" y="6098"/>
                  </a:cubicBezTo>
                  <a:cubicBezTo>
                    <a:pt x="2361" y="7237"/>
                    <a:pt x="4549" y="7860"/>
                    <a:pt x="6590" y="7860"/>
                  </a:cubicBezTo>
                  <a:cubicBezTo>
                    <a:pt x="7833" y="7860"/>
                    <a:pt x="9021" y="7629"/>
                    <a:pt x="9831" y="7143"/>
                  </a:cubicBezTo>
                  <a:cubicBezTo>
                    <a:pt x="11972" y="5841"/>
                    <a:pt x="11253" y="429"/>
                    <a:pt x="11253" y="429"/>
                  </a:cubicBezTo>
                  <a:lnTo>
                    <a:pt x="1165" y="1"/>
                  </a:ln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297" name="Google Shape;2297;p31"/>
            <p:cNvSpPr/>
            <p:nvPr/>
          </p:nvSpPr>
          <p:spPr>
            <a:xfrm>
              <a:off x="4717300" y="4672325"/>
              <a:ext cx="104925" cy="65475"/>
            </a:xfrm>
            <a:custGeom>
              <a:avLst/>
              <a:gdLst/>
              <a:ahLst/>
              <a:cxnLst/>
              <a:rect l="l" t="t" r="r" b="b"/>
              <a:pathLst>
                <a:path w="4197" h="2619" extrusionOk="0">
                  <a:moveTo>
                    <a:pt x="69" y="0"/>
                  </a:moveTo>
                  <a:lnTo>
                    <a:pt x="69" y="0"/>
                  </a:lnTo>
                  <a:cubicBezTo>
                    <a:pt x="0" y="771"/>
                    <a:pt x="86" y="2004"/>
                    <a:pt x="1028" y="2449"/>
                  </a:cubicBezTo>
                  <a:cubicBezTo>
                    <a:pt x="1270" y="2566"/>
                    <a:pt x="1512" y="2618"/>
                    <a:pt x="1749" y="2618"/>
                  </a:cubicBezTo>
                  <a:cubicBezTo>
                    <a:pt x="2736" y="2618"/>
                    <a:pt x="3644" y="1710"/>
                    <a:pt x="4196" y="702"/>
                  </a:cubicBezTo>
                  <a:cubicBezTo>
                    <a:pt x="3511" y="600"/>
                    <a:pt x="2723" y="514"/>
                    <a:pt x="1816" y="394"/>
                  </a:cubicBezTo>
                  <a:cubicBezTo>
                    <a:pt x="1733" y="394"/>
                    <a:pt x="2353" y="618"/>
                    <a:pt x="2319" y="618"/>
                  </a:cubicBezTo>
                  <a:cubicBezTo>
                    <a:pt x="2317" y="618"/>
                    <a:pt x="2315" y="617"/>
                    <a:pt x="2312" y="617"/>
                  </a:cubicBezTo>
                  <a:cubicBezTo>
                    <a:pt x="1593" y="308"/>
                    <a:pt x="839" y="103"/>
                    <a:pt x="69" y="0"/>
                  </a:cubicBezTo>
                  <a:close/>
                </a:path>
              </a:pathLst>
            </a:custGeom>
            <a:solidFill>
              <a:srgbClr val="AE744C"/>
            </a:solidFill>
            <a:ln>
              <a:noFill/>
            </a:ln>
          </p:spPr>
          <p:txBody>
            <a:bodyPr spcFirstLastPara="1" wrap="square" lIns="121598" tIns="121598" rIns="121598" bIns="121598" anchor="ctr" anchorCtr="0">
              <a:noAutofit/>
            </a:bodyPr>
            <a:lstStyle/>
            <a:p>
              <a:endParaRPr sz="2479"/>
            </a:p>
          </p:txBody>
        </p:sp>
        <p:sp>
          <p:nvSpPr>
            <p:cNvPr id="2298" name="Google Shape;2298;p31"/>
            <p:cNvSpPr/>
            <p:nvPr/>
          </p:nvSpPr>
          <p:spPr>
            <a:xfrm>
              <a:off x="4729700" y="4642775"/>
              <a:ext cx="50550" cy="48400"/>
            </a:xfrm>
            <a:custGeom>
              <a:avLst/>
              <a:gdLst/>
              <a:ahLst/>
              <a:cxnLst/>
              <a:rect l="l" t="t" r="r" b="b"/>
              <a:pathLst>
                <a:path w="2022" h="1936" extrusionOk="0">
                  <a:moveTo>
                    <a:pt x="223" y="0"/>
                  </a:moveTo>
                  <a:lnTo>
                    <a:pt x="1" y="1936"/>
                  </a:lnTo>
                  <a:lnTo>
                    <a:pt x="2022" y="1919"/>
                  </a:lnTo>
                  <a:lnTo>
                    <a:pt x="1988" y="0"/>
                  </a:lnTo>
                  <a:close/>
                </a:path>
              </a:pathLst>
            </a:custGeom>
            <a:solidFill>
              <a:srgbClr val="AE744C"/>
            </a:solidFill>
            <a:ln>
              <a:noFill/>
            </a:ln>
          </p:spPr>
          <p:txBody>
            <a:bodyPr spcFirstLastPara="1" wrap="square" lIns="121598" tIns="121598" rIns="121598" bIns="121598" anchor="ctr" anchorCtr="0">
              <a:noAutofit/>
            </a:bodyPr>
            <a:lstStyle/>
            <a:p>
              <a:endParaRPr sz="2479"/>
            </a:p>
          </p:txBody>
        </p:sp>
        <p:sp>
          <p:nvSpPr>
            <p:cNvPr id="2299" name="Google Shape;2299;p31"/>
            <p:cNvSpPr/>
            <p:nvPr/>
          </p:nvSpPr>
          <p:spPr>
            <a:xfrm>
              <a:off x="4734000" y="4642775"/>
              <a:ext cx="45825" cy="13725"/>
            </a:xfrm>
            <a:custGeom>
              <a:avLst/>
              <a:gdLst/>
              <a:ahLst/>
              <a:cxnLst/>
              <a:rect l="l" t="t" r="r" b="b"/>
              <a:pathLst>
                <a:path w="1833" h="549" extrusionOk="0">
                  <a:moveTo>
                    <a:pt x="51" y="0"/>
                  </a:moveTo>
                  <a:lnTo>
                    <a:pt x="0" y="548"/>
                  </a:lnTo>
                  <a:lnTo>
                    <a:pt x="1833" y="429"/>
                  </a:lnTo>
                  <a:lnTo>
                    <a:pt x="1816" y="0"/>
                  </a:lnTo>
                  <a:close/>
                </a:path>
              </a:pathLst>
            </a:custGeom>
            <a:solidFill>
              <a:srgbClr val="B53F28"/>
            </a:solidFill>
            <a:ln>
              <a:noFill/>
            </a:ln>
          </p:spPr>
          <p:txBody>
            <a:bodyPr spcFirstLastPara="1" wrap="square" lIns="121598" tIns="121598" rIns="121598" bIns="121598" anchor="ctr" anchorCtr="0">
              <a:noAutofit/>
            </a:bodyPr>
            <a:lstStyle/>
            <a:p>
              <a:endParaRPr sz="2479"/>
            </a:p>
          </p:txBody>
        </p:sp>
        <p:sp>
          <p:nvSpPr>
            <p:cNvPr id="2300" name="Google Shape;2300;p31"/>
            <p:cNvSpPr/>
            <p:nvPr/>
          </p:nvSpPr>
          <p:spPr>
            <a:xfrm>
              <a:off x="4391275" y="4042450"/>
              <a:ext cx="932775" cy="632900"/>
            </a:xfrm>
            <a:custGeom>
              <a:avLst/>
              <a:gdLst/>
              <a:ahLst/>
              <a:cxnLst/>
              <a:rect l="l" t="t" r="r" b="b"/>
              <a:pathLst>
                <a:path w="37311" h="25316" extrusionOk="0">
                  <a:moveTo>
                    <a:pt x="19394" y="1"/>
                  </a:moveTo>
                  <a:cubicBezTo>
                    <a:pt x="10885" y="1"/>
                    <a:pt x="0" y="19444"/>
                    <a:pt x="1069" y="20776"/>
                  </a:cubicBezTo>
                  <a:cubicBezTo>
                    <a:pt x="2183" y="22164"/>
                    <a:pt x="25612" y="24938"/>
                    <a:pt x="25612" y="24938"/>
                  </a:cubicBezTo>
                  <a:cubicBezTo>
                    <a:pt x="25612" y="24938"/>
                    <a:pt x="26452" y="23089"/>
                    <a:pt x="26828" y="22352"/>
                  </a:cubicBezTo>
                  <a:cubicBezTo>
                    <a:pt x="26863" y="22281"/>
                    <a:pt x="26893" y="22248"/>
                    <a:pt x="26919" y="22248"/>
                  </a:cubicBezTo>
                  <a:cubicBezTo>
                    <a:pt x="27156" y="22248"/>
                    <a:pt x="27017" y="25041"/>
                    <a:pt x="27017" y="25041"/>
                  </a:cubicBezTo>
                  <a:lnTo>
                    <a:pt x="29980" y="25041"/>
                  </a:lnTo>
                  <a:cubicBezTo>
                    <a:pt x="29980" y="25041"/>
                    <a:pt x="30631" y="22712"/>
                    <a:pt x="31007" y="22249"/>
                  </a:cubicBezTo>
                  <a:cubicBezTo>
                    <a:pt x="31031" y="22219"/>
                    <a:pt x="31051" y="22205"/>
                    <a:pt x="31069" y="22205"/>
                  </a:cubicBezTo>
                  <a:cubicBezTo>
                    <a:pt x="31322" y="22205"/>
                    <a:pt x="31007" y="25127"/>
                    <a:pt x="31007" y="25127"/>
                  </a:cubicBezTo>
                  <a:lnTo>
                    <a:pt x="34056" y="25315"/>
                  </a:lnTo>
                  <a:cubicBezTo>
                    <a:pt x="34056" y="25315"/>
                    <a:pt x="35546" y="23551"/>
                    <a:pt x="35426" y="21804"/>
                  </a:cubicBezTo>
                  <a:cubicBezTo>
                    <a:pt x="35306" y="20057"/>
                    <a:pt x="34433" y="20588"/>
                    <a:pt x="34056" y="19475"/>
                  </a:cubicBezTo>
                  <a:cubicBezTo>
                    <a:pt x="33679" y="18361"/>
                    <a:pt x="36745" y="16135"/>
                    <a:pt x="37019" y="14011"/>
                  </a:cubicBezTo>
                  <a:cubicBezTo>
                    <a:pt x="37310" y="11870"/>
                    <a:pt x="34159" y="9473"/>
                    <a:pt x="34159" y="9473"/>
                  </a:cubicBezTo>
                  <a:cubicBezTo>
                    <a:pt x="34159" y="9473"/>
                    <a:pt x="29055" y="1868"/>
                    <a:pt x="20440" y="104"/>
                  </a:cubicBezTo>
                  <a:cubicBezTo>
                    <a:pt x="20096" y="34"/>
                    <a:pt x="19747" y="1"/>
                    <a:pt x="1939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01" name="Google Shape;2301;p31"/>
            <p:cNvSpPr/>
            <p:nvPr/>
          </p:nvSpPr>
          <p:spPr>
            <a:xfrm>
              <a:off x="4982750" y="4356425"/>
              <a:ext cx="221825" cy="212375"/>
            </a:xfrm>
            <a:custGeom>
              <a:avLst/>
              <a:gdLst/>
              <a:ahLst/>
              <a:cxnLst/>
              <a:rect l="l" t="t" r="r" b="b"/>
              <a:pathLst>
                <a:path w="8873" h="8495" extrusionOk="0">
                  <a:moveTo>
                    <a:pt x="4684" y="1"/>
                  </a:moveTo>
                  <a:cubicBezTo>
                    <a:pt x="3055" y="1"/>
                    <a:pt x="1480" y="1115"/>
                    <a:pt x="823" y="2908"/>
                  </a:cubicBezTo>
                  <a:cubicBezTo>
                    <a:pt x="1" y="5117"/>
                    <a:pt x="960" y="7532"/>
                    <a:pt x="2947" y="8269"/>
                  </a:cubicBezTo>
                  <a:cubicBezTo>
                    <a:pt x="3353" y="8422"/>
                    <a:pt x="3770" y="8494"/>
                    <a:pt x="4185" y="8494"/>
                  </a:cubicBezTo>
                  <a:cubicBezTo>
                    <a:pt x="5814" y="8494"/>
                    <a:pt x="7395" y="7372"/>
                    <a:pt x="8051" y="5597"/>
                  </a:cubicBezTo>
                  <a:cubicBezTo>
                    <a:pt x="8873" y="3370"/>
                    <a:pt x="7914" y="973"/>
                    <a:pt x="5910" y="219"/>
                  </a:cubicBezTo>
                  <a:cubicBezTo>
                    <a:pt x="5507" y="71"/>
                    <a:pt x="5094" y="1"/>
                    <a:pt x="4684" y="1"/>
                  </a:cubicBezTo>
                  <a:close/>
                </a:path>
              </a:pathLst>
            </a:custGeom>
            <a:solidFill>
              <a:srgbClr val="AE744C"/>
            </a:solidFill>
            <a:ln>
              <a:noFill/>
            </a:ln>
          </p:spPr>
          <p:txBody>
            <a:bodyPr spcFirstLastPara="1" wrap="square" lIns="121598" tIns="121598" rIns="121598" bIns="121598" anchor="ctr" anchorCtr="0">
              <a:noAutofit/>
            </a:bodyPr>
            <a:lstStyle/>
            <a:p>
              <a:endParaRPr sz="2479"/>
            </a:p>
          </p:txBody>
        </p:sp>
        <p:sp>
          <p:nvSpPr>
            <p:cNvPr id="2302" name="Google Shape;2302;p31"/>
            <p:cNvSpPr/>
            <p:nvPr/>
          </p:nvSpPr>
          <p:spPr>
            <a:xfrm>
              <a:off x="5032850" y="4400725"/>
              <a:ext cx="130625" cy="125325"/>
            </a:xfrm>
            <a:custGeom>
              <a:avLst/>
              <a:gdLst/>
              <a:ahLst/>
              <a:cxnLst/>
              <a:rect l="l" t="t" r="r" b="b"/>
              <a:pathLst>
                <a:path w="5225" h="5013" extrusionOk="0">
                  <a:moveTo>
                    <a:pt x="2780" y="0"/>
                  </a:moveTo>
                  <a:cubicBezTo>
                    <a:pt x="1811" y="0"/>
                    <a:pt x="868" y="661"/>
                    <a:pt x="497" y="1718"/>
                  </a:cubicBezTo>
                  <a:cubicBezTo>
                    <a:pt x="1" y="3020"/>
                    <a:pt x="566" y="4442"/>
                    <a:pt x="1748" y="4887"/>
                  </a:cubicBezTo>
                  <a:cubicBezTo>
                    <a:pt x="1982" y="4972"/>
                    <a:pt x="2223" y="5012"/>
                    <a:pt x="2462" y="5012"/>
                  </a:cubicBezTo>
                  <a:cubicBezTo>
                    <a:pt x="3426" y="5012"/>
                    <a:pt x="4361" y="4354"/>
                    <a:pt x="4745" y="3311"/>
                  </a:cubicBezTo>
                  <a:cubicBezTo>
                    <a:pt x="5225" y="1992"/>
                    <a:pt x="4659" y="571"/>
                    <a:pt x="3495" y="126"/>
                  </a:cubicBezTo>
                  <a:cubicBezTo>
                    <a:pt x="3260" y="41"/>
                    <a:pt x="3019" y="0"/>
                    <a:pt x="2780" y="0"/>
                  </a:cubicBezTo>
                  <a:close/>
                </a:path>
              </a:pathLst>
            </a:custGeom>
            <a:solidFill>
              <a:srgbClr val="965E38"/>
            </a:solidFill>
            <a:ln>
              <a:noFill/>
            </a:ln>
          </p:spPr>
          <p:txBody>
            <a:bodyPr spcFirstLastPara="1" wrap="square" lIns="121598" tIns="121598" rIns="121598" bIns="121598" anchor="ctr" anchorCtr="0">
              <a:noAutofit/>
            </a:bodyPr>
            <a:lstStyle/>
            <a:p>
              <a:endParaRPr sz="2479"/>
            </a:p>
          </p:txBody>
        </p:sp>
        <p:sp>
          <p:nvSpPr>
            <p:cNvPr id="2303" name="Google Shape;2303;p31"/>
            <p:cNvSpPr/>
            <p:nvPr/>
          </p:nvSpPr>
          <p:spPr>
            <a:xfrm>
              <a:off x="4386300" y="4177700"/>
              <a:ext cx="221825" cy="212550"/>
            </a:xfrm>
            <a:custGeom>
              <a:avLst/>
              <a:gdLst/>
              <a:ahLst/>
              <a:cxnLst/>
              <a:rect l="l" t="t" r="r" b="b"/>
              <a:pathLst>
                <a:path w="8873" h="8502" extrusionOk="0">
                  <a:moveTo>
                    <a:pt x="4689" y="1"/>
                  </a:moveTo>
                  <a:cubicBezTo>
                    <a:pt x="3059" y="1"/>
                    <a:pt x="1479" y="1123"/>
                    <a:pt x="823" y="2898"/>
                  </a:cubicBezTo>
                  <a:cubicBezTo>
                    <a:pt x="1" y="5124"/>
                    <a:pt x="960" y="7539"/>
                    <a:pt x="2947" y="8276"/>
                  </a:cubicBezTo>
                  <a:cubicBezTo>
                    <a:pt x="3353" y="8429"/>
                    <a:pt x="3771" y="8501"/>
                    <a:pt x="4185" y="8501"/>
                  </a:cubicBezTo>
                  <a:cubicBezTo>
                    <a:pt x="5814" y="8501"/>
                    <a:pt x="7395" y="7379"/>
                    <a:pt x="8051" y="5604"/>
                  </a:cubicBezTo>
                  <a:cubicBezTo>
                    <a:pt x="8873" y="3377"/>
                    <a:pt x="7914" y="963"/>
                    <a:pt x="5927" y="226"/>
                  </a:cubicBezTo>
                  <a:cubicBezTo>
                    <a:pt x="5521" y="73"/>
                    <a:pt x="5103" y="1"/>
                    <a:pt x="4689" y="1"/>
                  </a:cubicBezTo>
                  <a:close/>
                </a:path>
              </a:pathLst>
            </a:custGeom>
            <a:solidFill>
              <a:srgbClr val="D6806D"/>
            </a:solidFill>
            <a:ln>
              <a:noFill/>
            </a:ln>
          </p:spPr>
          <p:txBody>
            <a:bodyPr spcFirstLastPara="1" wrap="square" lIns="121598" tIns="121598" rIns="121598" bIns="121598" anchor="ctr" anchorCtr="0">
              <a:noAutofit/>
            </a:bodyPr>
            <a:lstStyle/>
            <a:p>
              <a:endParaRPr sz="2479"/>
            </a:p>
          </p:txBody>
        </p:sp>
        <p:sp>
          <p:nvSpPr>
            <p:cNvPr id="2304" name="Google Shape;2304;p31"/>
            <p:cNvSpPr/>
            <p:nvPr/>
          </p:nvSpPr>
          <p:spPr>
            <a:xfrm>
              <a:off x="4436400" y="4222550"/>
              <a:ext cx="130625" cy="124950"/>
            </a:xfrm>
            <a:custGeom>
              <a:avLst/>
              <a:gdLst/>
              <a:ahLst/>
              <a:cxnLst/>
              <a:rect l="l" t="t" r="r" b="b"/>
              <a:pathLst>
                <a:path w="5225" h="4998" extrusionOk="0">
                  <a:moveTo>
                    <a:pt x="2770" y="0"/>
                  </a:moveTo>
                  <a:cubicBezTo>
                    <a:pt x="1804" y="0"/>
                    <a:pt x="864" y="650"/>
                    <a:pt x="480" y="1703"/>
                  </a:cubicBezTo>
                  <a:cubicBezTo>
                    <a:pt x="1" y="3005"/>
                    <a:pt x="566" y="4427"/>
                    <a:pt x="1748" y="4872"/>
                  </a:cubicBezTo>
                  <a:cubicBezTo>
                    <a:pt x="1979" y="4957"/>
                    <a:pt x="2218" y="4997"/>
                    <a:pt x="2456" y="4997"/>
                  </a:cubicBezTo>
                  <a:cubicBezTo>
                    <a:pt x="3416" y="4997"/>
                    <a:pt x="4361" y="4339"/>
                    <a:pt x="4745" y="3296"/>
                  </a:cubicBezTo>
                  <a:cubicBezTo>
                    <a:pt x="5225" y="1977"/>
                    <a:pt x="4677" y="556"/>
                    <a:pt x="3495" y="128"/>
                  </a:cubicBezTo>
                  <a:cubicBezTo>
                    <a:pt x="3257" y="42"/>
                    <a:pt x="3013" y="0"/>
                    <a:pt x="2770" y="0"/>
                  </a:cubicBezTo>
                  <a:close/>
                </a:path>
              </a:pathLst>
            </a:custGeom>
            <a:solidFill>
              <a:srgbClr val="B53F28"/>
            </a:solidFill>
            <a:ln>
              <a:noFill/>
            </a:ln>
          </p:spPr>
          <p:txBody>
            <a:bodyPr spcFirstLastPara="1" wrap="square" lIns="121598" tIns="121598" rIns="121598" bIns="121598" anchor="ctr" anchorCtr="0">
              <a:noAutofit/>
            </a:bodyPr>
            <a:lstStyle/>
            <a:p>
              <a:endParaRPr sz="2479"/>
            </a:p>
          </p:txBody>
        </p:sp>
        <p:sp>
          <p:nvSpPr>
            <p:cNvPr id="2305" name="Google Shape;2305;p31"/>
            <p:cNvSpPr/>
            <p:nvPr/>
          </p:nvSpPr>
          <p:spPr>
            <a:xfrm>
              <a:off x="4397875" y="4039725"/>
              <a:ext cx="731775" cy="635050"/>
            </a:xfrm>
            <a:custGeom>
              <a:avLst/>
              <a:gdLst/>
              <a:ahLst/>
              <a:cxnLst/>
              <a:rect l="l" t="t" r="r" b="b"/>
              <a:pathLst>
                <a:path w="29271" h="25402" extrusionOk="0">
                  <a:moveTo>
                    <a:pt x="12174" y="1"/>
                  </a:moveTo>
                  <a:cubicBezTo>
                    <a:pt x="8543" y="1"/>
                    <a:pt x="5391" y="2020"/>
                    <a:pt x="3700" y="8931"/>
                  </a:cubicBezTo>
                  <a:lnTo>
                    <a:pt x="3203" y="10592"/>
                  </a:lnTo>
                  <a:cubicBezTo>
                    <a:pt x="0" y="18625"/>
                    <a:pt x="4573" y="21964"/>
                    <a:pt x="10020" y="23626"/>
                  </a:cubicBezTo>
                  <a:lnTo>
                    <a:pt x="14233" y="24910"/>
                  </a:lnTo>
                  <a:cubicBezTo>
                    <a:pt x="15327" y="25238"/>
                    <a:pt x="16506" y="25401"/>
                    <a:pt x="17691" y="25401"/>
                  </a:cubicBezTo>
                  <a:cubicBezTo>
                    <a:pt x="22384" y="25401"/>
                    <a:pt x="27164" y="22842"/>
                    <a:pt x="27095" y="17837"/>
                  </a:cubicBezTo>
                  <a:lnTo>
                    <a:pt x="27592" y="16175"/>
                  </a:lnTo>
                  <a:cubicBezTo>
                    <a:pt x="29270" y="10643"/>
                    <a:pt x="28654" y="4049"/>
                    <a:pt x="21906" y="2748"/>
                  </a:cubicBezTo>
                  <a:lnTo>
                    <a:pt x="16785" y="812"/>
                  </a:lnTo>
                  <a:cubicBezTo>
                    <a:pt x="15213" y="336"/>
                    <a:pt x="13653" y="1"/>
                    <a:pt x="12174" y="1"/>
                  </a:cubicBezTo>
                  <a:close/>
                </a:path>
              </a:pathLst>
            </a:custGeom>
            <a:solidFill>
              <a:srgbClr val="AE744C"/>
            </a:solidFill>
            <a:ln>
              <a:noFill/>
            </a:ln>
          </p:spPr>
          <p:txBody>
            <a:bodyPr spcFirstLastPara="1" wrap="square" lIns="121598" tIns="121598" rIns="121598" bIns="121598" anchor="ctr" anchorCtr="0">
              <a:noAutofit/>
            </a:bodyPr>
            <a:lstStyle/>
            <a:p>
              <a:endParaRPr sz="2479"/>
            </a:p>
          </p:txBody>
        </p:sp>
        <p:sp>
          <p:nvSpPr>
            <p:cNvPr id="2306" name="Google Shape;2306;p31"/>
            <p:cNvSpPr/>
            <p:nvPr/>
          </p:nvSpPr>
          <p:spPr>
            <a:xfrm>
              <a:off x="4724575" y="4442125"/>
              <a:ext cx="80450" cy="26850"/>
            </a:xfrm>
            <a:custGeom>
              <a:avLst/>
              <a:gdLst/>
              <a:ahLst/>
              <a:cxnLst/>
              <a:rect l="l" t="t" r="r" b="b"/>
              <a:pathLst>
                <a:path w="3218" h="1074" extrusionOk="0">
                  <a:moveTo>
                    <a:pt x="2651" y="1"/>
                  </a:moveTo>
                  <a:cubicBezTo>
                    <a:pt x="2596" y="1"/>
                    <a:pt x="2540" y="9"/>
                    <a:pt x="2484" y="28"/>
                  </a:cubicBezTo>
                  <a:cubicBezTo>
                    <a:pt x="2330" y="79"/>
                    <a:pt x="2330" y="285"/>
                    <a:pt x="2484" y="336"/>
                  </a:cubicBezTo>
                  <a:cubicBezTo>
                    <a:pt x="2535" y="353"/>
                    <a:pt x="2582" y="376"/>
                    <a:pt x="2628" y="401"/>
                  </a:cubicBezTo>
                  <a:lnTo>
                    <a:pt x="2628" y="401"/>
                  </a:lnTo>
                  <a:cubicBezTo>
                    <a:pt x="2042" y="747"/>
                    <a:pt x="1331" y="875"/>
                    <a:pt x="649" y="875"/>
                  </a:cubicBezTo>
                  <a:cubicBezTo>
                    <a:pt x="470" y="875"/>
                    <a:pt x="293" y="866"/>
                    <a:pt x="120" y="850"/>
                  </a:cubicBezTo>
                  <a:cubicBezTo>
                    <a:pt x="0" y="850"/>
                    <a:pt x="0" y="1021"/>
                    <a:pt x="120" y="1039"/>
                  </a:cubicBezTo>
                  <a:cubicBezTo>
                    <a:pt x="337" y="1061"/>
                    <a:pt x="551" y="1074"/>
                    <a:pt x="764" y="1074"/>
                  </a:cubicBezTo>
                  <a:cubicBezTo>
                    <a:pt x="1039" y="1074"/>
                    <a:pt x="1313" y="1053"/>
                    <a:pt x="1593" y="1004"/>
                  </a:cubicBezTo>
                  <a:cubicBezTo>
                    <a:pt x="2035" y="910"/>
                    <a:pt x="2476" y="772"/>
                    <a:pt x="2891" y="590"/>
                  </a:cubicBezTo>
                  <a:lnTo>
                    <a:pt x="2891" y="590"/>
                  </a:lnTo>
                  <a:cubicBezTo>
                    <a:pt x="2902" y="657"/>
                    <a:pt x="2982" y="696"/>
                    <a:pt x="3059" y="696"/>
                  </a:cubicBezTo>
                  <a:cubicBezTo>
                    <a:pt x="3133" y="696"/>
                    <a:pt x="3203" y="659"/>
                    <a:pt x="3203" y="576"/>
                  </a:cubicBezTo>
                  <a:cubicBezTo>
                    <a:pt x="3218" y="258"/>
                    <a:pt x="2951" y="1"/>
                    <a:pt x="265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07" name="Google Shape;2307;p31"/>
            <p:cNvSpPr/>
            <p:nvPr/>
          </p:nvSpPr>
          <p:spPr>
            <a:xfrm>
              <a:off x="4608525" y="4257450"/>
              <a:ext cx="133200" cy="156175"/>
            </a:xfrm>
            <a:custGeom>
              <a:avLst/>
              <a:gdLst/>
              <a:ahLst/>
              <a:cxnLst/>
              <a:rect l="l" t="t" r="r" b="b"/>
              <a:pathLst>
                <a:path w="5328" h="6247" extrusionOk="0">
                  <a:moveTo>
                    <a:pt x="2768" y="0"/>
                  </a:moveTo>
                  <a:cubicBezTo>
                    <a:pt x="1532" y="0"/>
                    <a:pt x="471" y="933"/>
                    <a:pt x="343" y="2191"/>
                  </a:cubicBezTo>
                  <a:lnTo>
                    <a:pt x="189" y="3493"/>
                  </a:lnTo>
                  <a:cubicBezTo>
                    <a:pt x="1" y="4829"/>
                    <a:pt x="960" y="6062"/>
                    <a:pt x="2296" y="6233"/>
                  </a:cubicBezTo>
                  <a:cubicBezTo>
                    <a:pt x="2382" y="6242"/>
                    <a:pt x="2468" y="6246"/>
                    <a:pt x="2553" y="6246"/>
                  </a:cubicBezTo>
                  <a:cubicBezTo>
                    <a:pt x="3798" y="6246"/>
                    <a:pt x="4858" y="5325"/>
                    <a:pt x="5002" y="4058"/>
                  </a:cubicBezTo>
                  <a:lnTo>
                    <a:pt x="5156" y="2757"/>
                  </a:lnTo>
                  <a:cubicBezTo>
                    <a:pt x="5327" y="1421"/>
                    <a:pt x="4385" y="187"/>
                    <a:pt x="3049" y="16"/>
                  </a:cubicBezTo>
                  <a:cubicBezTo>
                    <a:pt x="2955" y="5"/>
                    <a:pt x="2861" y="0"/>
                    <a:pt x="2768"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2308" name="Google Shape;2308;p31"/>
            <p:cNvSpPr/>
            <p:nvPr/>
          </p:nvSpPr>
          <p:spPr>
            <a:xfrm>
              <a:off x="4608975" y="4302450"/>
              <a:ext cx="98925" cy="111250"/>
            </a:xfrm>
            <a:custGeom>
              <a:avLst/>
              <a:gdLst/>
              <a:ahLst/>
              <a:cxnLst/>
              <a:rect l="l" t="t" r="r" b="b"/>
              <a:pathLst>
                <a:path w="3957" h="4450" extrusionOk="0">
                  <a:moveTo>
                    <a:pt x="1317" y="1"/>
                  </a:moveTo>
                  <a:cubicBezTo>
                    <a:pt x="1103" y="1"/>
                    <a:pt x="891" y="38"/>
                    <a:pt x="685" y="117"/>
                  </a:cubicBezTo>
                  <a:cubicBezTo>
                    <a:pt x="565" y="152"/>
                    <a:pt x="445" y="220"/>
                    <a:pt x="343" y="306"/>
                  </a:cubicBezTo>
                  <a:cubicBezTo>
                    <a:pt x="343" y="323"/>
                    <a:pt x="325" y="357"/>
                    <a:pt x="325" y="391"/>
                  </a:cubicBezTo>
                  <a:lnTo>
                    <a:pt x="171" y="1693"/>
                  </a:lnTo>
                  <a:cubicBezTo>
                    <a:pt x="0" y="3029"/>
                    <a:pt x="942" y="4262"/>
                    <a:pt x="2278" y="4433"/>
                  </a:cubicBezTo>
                  <a:cubicBezTo>
                    <a:pt x="2376" y="4444"/>
                    <a:pt x="2472" y="4450"/>
                    <a:pt x="2568" y="4450"/>
                  </a:cubicBezTo>
                  <a:cubicBezTo>
                    <a:pt x="2927" y="4450"/>
                    <a:pt x="3272" y="4373"/>
                    <a:pt x="3597" y="4211"/>
                  </a:cubicBezTo>
                  <a:cubicBezTo>
                    <a:pt x="3939" y="3474"/>
                    <a:pt x="3956" y="2618"/>
                    <a:pt x="3648" y="1864"/>
                  </a:cubicBezTo>
                  <a:cubicBezTo>
                    <a:pt x="3215" y="733"/>
                    <a:pt x="2259" y="1"/>
                    <a:pt x="131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09" name="Google Shape;2309;p31"/>
            <p:cNvSpPr/>
            <p:nvPr/>
          </p:nvSpPr>
          <p:spPr>
            <a:xfrm>
              <a:off x="4830750" y="4285425"/>
              <a:ext cx="131475" cy="155950"/>
            </a:xfrm>
            <a:custGeom>
              <a:avLst/>
              <a:gdLst/>
              <a:ahLst/>
              <a:cxnLst/>
              <a:rect l="l" t="t" r="r" b="b"/>
              <a:pathLst>
                <a:path w="5259" h="6238" extrusionOk="0">
                  <a:moveTo>
                    <a:pt x="2725" y="0"/>
                  </a:moveTo>
                  <a:cubicBezTo>
                    <a:pt x="1480" y="0"/>
                    <a:pt x="404" y="942"/>
                    <a:pt x="275" y="2220"/>
                  </a:cubicBezTo>
                  <a:lnTo>
                    <a:pt x="138" y="3521"/>
                  </a:lnTo>
                  <a:cubicBezTo>
                    <a:pt x="1" y="4857"/>
                    <a:pt x="960" y="6073"/>
                    <a:pt x="2296" y="6228"/>
                  </a:cubicBezTo>
                  <a:cubicBezTo>
                    <a:pt x="2371" y="6234"/>
                    <a:pt x="2446" y="6238"/>
                    <a:pt x="2520" y="6238"/>
                  </a:cubicBezTo>
                  <a:cubicBezTo>
                    <a:pt x="3777" y="6238"/>
                    <a:pt x="4838" y="5297"/>
                    <a:pt x="4968" y="4035"/>
                  </a:cubicBezTo>
                  <a:lnTo>
                    <a:pt x="5105" y="2717"/>
                  </a:lnTo>
                  <a:cubicBezTo>
                    <a:pt x="5259" y="1381"/>
                    <a:pt x="4300" y="165"/>
                    <a:pt x="2947" y="10"/>
                  </a:cubicBezTo>
                  <a:cubicBezTo>
                    <a:pt x="2872" y="4"/>
                    <a:pt x="2798" y="0"/>
                    <a:pt x="2725"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2310" name="Google Shape;2310;p31"/>
            <p:cNvSpPr/>
            <p:nvPr/>
          </p:nvSpPr>
          <p:spPr>
            <a:xfrm>
              <a:off x="4830750" y="4332625"/>
              <a:ext cx="92525" cy="108825"/>
            </a:xfrm>
            <a:custGeom>
              <a:avLst/>
              <a:gdLst/>
              <a:ahLst/>
              <a:cxnLst/>
              <a:rect l="l" t="t" r="r" b="b"/>
              <a:pathLst>
                <a:path w="3701" h="4353" extrusionOk="0">
                  <a:moveTo>
                    <a:pt x="1059" y="0"/>
                  </a:moveTo>
                  <a:cubicBezTo>
                    <a:pt x="852" y="0"/>
                    <a:pt x="646" y="36"/>
                    <a:pt x="446" y="109"/>
                  </a:cubicBezTo>
                  <a:cubicBezTo>
                    <a:pt x="395" y="126"/>
                    <a:pt x="360" y="161"/>
                    <a:pt x="309" y="178"/>
                  </a:cubicBezTo>
                  <a:cubicBezTo>
                    <a:pt x="309" y="229"/>
                    <a:pt x="292" y="280"/>
                    <a:pt x="275" y="315"/>
                  </a:cubicBezTo>
                  <a:lnTo>
                    <a:pt x="155" y="1633"/>
                  </a:lnTo>
                  <a:cubicBezTo>
                    <a:pt x="1" y="2969"/>
                    <a:pt x="960" y="4185"/>
                    <a:pt x="2296" y="4340"/>
                  </a:cubicBezTo>
                  <a:cubicBezTo>
                    <a:pt x="2383" y="4348"/>
                    <a:pt x="2470" y="4352"/>
                    <a:pt x="2557" y="4352"/>
                  </a:cubicBezTo>
                  <a:cubicBezTo>
                    <a:pt x="2828" y="4352"/>
                    <a:pt x="3094" y="4310"/>
                    <a:pt x="3341" y="4220"/>
                  </a:cubicBezTo>
                  <a:cubicBezTo>
                    <a:pt x="3683" y="3483"/>
                    <a:pt x="3700" y="2644"/>
                    <a:pt x="3392" y="1890"/>
                  </a:cubicBezTo>
                  <a:cubicBezTo>
                    <a:pt x="2970" y="738"/>
                    <a:pt x="2006" y="0"/>
                    <a:pt x="105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11" name="Google Shape;2311;p31"/>
            <p:cNvSpPr/>
            <p:nvPr/>
          </p:nvSpPr>
          <p:spPr>
            <a:xfrm>
              <a:off x="4151675" y="3786450"/>
              <a:ext cx="1225875" cy="876900"/>
            </a:xfrm>
            <a:custGeom>
              <a:avLst/>
              <a:gdLst/>
              <a:ahLst/>
              <a:cxnLst/>
              <a:rect l="l" t="t" r="r" b="b"/>
              <a:pathLst>
                <a:path w="49035" h="35076" extrusionOk="0">
                  <a:moveTo>
                    <a:pt x="22389" y="1"/>
                  </a:moveTo>
                  <a:cubicBezTo>
                    <a:pt x="19866" y="1"/>
                    <a:pt x="17298" y="552"/>
                    <a:pt x="15209" y="1352"/>
                  </a:cubicBezTo>
                  <a:cubicBezTo>
                    <a:pt x="10105" y="3288"/>
                    <a:pt x="9729" y="10156"/>
                    <a:pt x="8992" y="12656"/>
                  </a:cubicBezTo>
                  <a:cubicBezTo>
                    <a:pt x="8256" y="15157"/>
                    <a:pt x="3529" y="14403"/>
                    <a:pt x="1764" y="17366"/>
                  </a:cubicBezTo>
                  <a:cubicBezTo>
                    <a:pt x="0" y="20346"/>
                    <a:pt x="4830" y="24508"/>
                    <a:pt x="6029" y="26358"/>
                  </a:cubicBezTo>
                  <a:cubicBezTo>
                    <a:pt x="7228" y="28225"/>
                    <a:pt x="3340" y="34613"/>
                    <a:pt x="3340" y="34613"/>
                  </a:cubicBezTo>
                  <a:lnTo>
                    <a:pt x="11595" y="35076"/>
                  </a:lnTo>
                  <a:cubicBezTo>
                    <a:pt x="11595" y="35076"/>
                    <a:pt x="13531" y="34048"/>
                    <a:pt x="14456" y="32010"/>
                  </a:cubicBezTo>
                  <a:cubicBezTo>
                    <a:pt x="15380" y="29972"/>
                    <a:pt x="10945" y="26546"/>
                    <a:pt x="12332" y="23926"/>
                  </a:cubicBezTo>
                  <a:cubicBezTo>
                    <a:pt x="13736" y="21305"/>
                    <a:pt x="15209" y="21459"/>
                    <a:pt x="17881" y="20535"/>
                  </a:cubicBezTo>
                  <a:cubicBezTo>
                    <a:pt x="20570" y="19593"/>
                    <a:pt x="18635" y="16818"/>
                    <a:pt x="19097" y="14592"/>
                  </a:cubicBezTo>
                  <a:cubicBezTo>
                    <a:pt x="19148" y="14369"/>
                    <a:pt x="19234" y="14163"/>
                    <a:pt x="19371" y="13992"/>
                  </a:cubicBezTo>
                  <a:cubicBezTo>
                    <a:pt x="21254" y="13638"/>
                    <a:pt x="23786" y="13279"/>
                    <a:pt x="26489" y="13279"/>
                  </a:cubicBezTo>
                  <a:cubicBezTo>
                    <a:pt x="29663" y="13279"/>
                    <a:pt x="33074" y="13773"/>
                    <a:pt x="35950" y="15345"/>
                  </a:cubicBezTo>
                  <a:cubicBezTo>
                    <a:pt x="35950" y="15345"/>
                    <a:pt x="33175" y="22932"/>
                    <a:pt x="37457" y="26306"/>
                  </a:cubicBezTo>
                  <a:cubicBezTo>
                    <a:pt x="37457" y="26306"/>
                    <a:pt x="38530" y="24349"/>
                    <a:pt x="39844" y="24349"/>
                  </a:cubicBezTo>
                  <a:cubicBezTo>
                    <a:pt x="40070" y="24349"/>
                    <a:pt x="40304" y="24407"/>
                    <a:pt x="40540" y="24542"/>
                  </a:cubicBezTo>
                  <a:cubicBezTo>
                    <a:pt x="42167" y="25484"/>
                    <a:pt x="41311" y="28396"/>
                    <a:pt x="41311" y="28396"/>
                  </a:cubicBezTo>
                  <a:cubicBezTo>
                    <a:pt x="41311" y="28396"/>
                    <a:pt x="49035" y="17674"/>
                    <a:pt x="44462" y="10515"/>
                  </a:cubicBezTo>
                  <a:cubicBezTo>
                    <a:pt x="39598" y="2911"/>
                    <a:pt x="31446" y="4863"/>
                    <a:pt x="31411" y="4298"/>
                  </a:cubicBezTo>
                  <a:cubicBezTo>
                    <a:pt x="31394" y="4264"/>
                    <a:pt x="31377" y="4213"/>
                    <a:pt x="31343" y="4195"/>
                  </a:cubicBezTo>
                  <a:cubicBezTo>
                    <a:pt x="29454" y="1111"/>
                    <a:pt x="25968" y="1"/>
                    <a:pt x="22389"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12" name="Google Shape;2312;p31"/>
            <p:cNvSpPr/>
            <p:nvPr/>
          </p:nvSpPr>
          <p:spPr>
            <a:xfrm>
              <a:off x="4632075" y="3953300"/>
              <a:ext cx="418350" cy="216800"/>
            </a:xfrm>
            <a:custGeom>
              <a:avLst/>
              <a:gdLst/>
              <a:ahLst/>
              <a:cxnLst/>
              <a:rect l="l" t="t" r="r" b="b"/>
              <a:pathLst>
                <a:path w="16734" h="8672" extrusionOk="0">
                  <a:moveTo>
                    <a:pt x="6226" y="0"/>
                  </a:moveTo>
                  <a:cubicBezTo>
                    <a:pt x="5769" y="0"/>
                    <a:pt x="5319" y="77"/>
                    <a:pt x="4882" y="245"/>
                  </a:cubicBezTo>
                  <a:cubicBezTo>
                    <a:pt x="1354" y="1580"/>
                    <a:pt x="309" y="5383"/>
                    <a:pt x="1" y="7575"/>
                  </a:cubicBezTo>
                  <a:cubicBezTo>
                    <a:pt x="52" y="7489"/>
                    <a:pt x="104" y="7404"/>
                    <a:pt x="155" y="7318"/>
                  </a:cubicBezTo>
                  <a:cubicBezTo>
                    <a:pt x="2038" y="6964"/>
                    <a:pt x="4570" y="6605"/>
                    <a:pt x="7273" y="6605"/>
                  </a:cubicBezTo>
                  <a:cubicBezTo>
                    <a:pt x="10447" y="6605"/>
                    <a:pt x="13858" y="7099"/>
                    <a:pt x="16734" y="8671"/>
                  </a:cubicBezTo>
                  <a:cubicBezTo>
                    <a:pt x="16734" y="8671"/>
                    <a:pt x="11082" y="0"/>
                    <a:pt x="622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13" name="Google Shape;2313;p31"/>
            <p:cNvSpPr/>
            <p:nvPr/>
          </p:nvSpPr>
          <p:spPr>
            <a:xfrm>
              <a:off x="4638425" y="4188450"/>
              <a:ext cx="116200" cy="60850"/>
            </a:xfrm>
            <a:custGeom>
              <a:avLst/>
              <a:gdLst/>
              <a:ahLst/>
              <a:cxnLst/>
              <a:rect l="l" t="t" r="r" b="b"/>
              <a:pathLst>
                <a:path w="4648" h="2434" extrusionOk="0">
                  <a:moveTo>
                    <a:pt x="2093" y="1"/>
                  </a:moveTo>
                  <a:cubicBezTo>
                    <a:pt x="1742" y="1"/>
                    <a:pt x="1390" y="67"/>
                    <a:pt x="1066" y="207"/>
                  </a:cubicBezTo>
                  <a:cubicBezTo>
                    <a:pt x="637" y="378"/>
                    <a:pt x="295" y="687"/>
                    <a:pt x="72" y="1081"/>
                  </a:cubicBezTo>
                  <a:cubicBezTo>
                    <a:pt x="1" y="1212"/>
                    <a:pt x="112" y="1326"/>
                    <a:pt x="220" y="1326"/>
                  </a:cubicBezTo>
                  <a:cubicBezTo>
                    <a:pt x="268" y="1326"/>
                    <a:pt x="315" y="1304"/>
                    <a:pt x="346" y="1252"/>
                  </a:cubicBezTo>
                  <a:cubicBezTo>
                    <a:pt x="699" y="607"/>
                    <a:pt x="1388" y="312"/>
                    <a:pt x="2092" y="312"/>
                  </a:cubicBezTo>
                  <a:cubicBezTo>
                    <a:pt x="2792" y="312"/>
                    <a:pt x="3508" y="603"/>
                    <a:pt x="3926" y="1132"/>
                  </a:cubicBezTo>
                  <a:cubicBezTo>
                    <a:pt x="4183" y="1457"/>
                    <a:pt x="4303" y="1868"/>
                    <a:pt x="4286" y="2279"/>
                  </a:cubicBezTo>
                  <a:cubicBezTo>
                    <a:pt x="4286" y="2382"/>
                    <a:pt x="4363" y="2434"/>
                    <a:pt x="4440" y="2434"/>
                  </a:cubicBezTo>
                  <a:cubicBezTo>
                    <a:pt x="4517" y="2434"/>
                    <a:pt x="4594" y="2382"/>
                    <a:pt x="4594" y="2279"/>
                  </a:cubicBezTo>
                  <a:cubicBezTo>
                    <a:pt x="4648" y="882"/>
                    <a:pt x="3372" y="1"/>
                    <a:pt x="209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14" name="Google Shape;2314;p31"/>
            <p:cNvSpPr/>
            <p:nvPr/>
          </p:nvSpPr>
          <p:spPr>
            <a:xfrm>
              <a:off x="4873950" y="4233650"/>
              <a:ext cx="108325" cy="54250"/>
            </a:xfrm>
            <a:custGeom>
              <a:avLst/>
              <a:gdLst/>
              <a:ahLst/>
              <a:cxnLst/>
              <a:rect l="l" t="t" r="r" b="b"/>
              <a:pathLst>
                <a:path w="4333" h="2170" extrusionOk="0">
                  <a:moveTo>
                    <a:pt x="1744" y="0"/>
                  </a:moveTo>
                  <a:cubicBezTo>
                    <a:pt x="1136" y="0"/>
                    <a:pt x="537" y="245"/>
                    <a:pt x="105" y="711"/>
                  </a:cubicBezTo>
                  <a:cubicBezTo>
                    <a:pt x="1" y="829"/>
                    <a:pt x="105" y="986"/>
                    <a:pt x="222" y="986"/>
                  </a:cubicBezTo>
                  <a:cubicBezTo>
                    <a:pt x="258" y="986"/>
                    <a:pt x="295" y="971"/>
                    <a:pt x="328" y="934"/>
                  </a:cubicBezTo>
                  <a:cubicBezTo>
                    <a:pt x="712" y="539"/>
                    <a:pt x="1230" y="325"/>
                    <a:pt x="1759" y="325"/>
                  </a:cubicBezTo>
                  <a:cubicBezTo>
                    <a:pt x="2009" y="325"/>
                    <a:pt x="2261" y="373"/>
                    <a:pt x="2503" y="471"/>
                  </a:cubicBezTo>
                  <a:cubicBezTo>
                    <a:pt x="3223" y="728"/>
                    <a:pt x="3788" y="1311"/>
                    <a:pt x="3993" y="2064"/>
                  </a:cubicBezTo>
                  <a:cubicBezTo>
                    <a:pt x="4013" y="2138"/>
                    <a:pt x="4073" y="2170"/>
                    <a:pt x="4135" y="2170"/>
                  </a:cubicBezTo>
                  <a:cubicBezTo>
                    <a:pt x="4231" y="2170"/>
                    <a:pt x="4333" y="2093"/>
                    <a:pt x="4302" y="1979"/>
                  </a:cubicBezTo>
                  <a:lnTo>
                    <a:pt x="4319" y="1979"/>
                  </a:lnTo>
                  <a:cubicBezTo>
                    <a:pt x="4113" y="1122"/>
                    <a:pt x="3394" y="454"/>
                    <a:pt x="2589" y="163"/>
                  </a:cubicBezTo>
                  <a:cubicBezTo>
                    <a:pt x="2316" y="54"/>
                    <a:pt x="2029" y="0"/>
                    <a:pt x="174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15" name="Google Shape;2315;p31"/>
            <p:cNvSpPr/>
            <p:nvPr/>
          </p:nvSpPr>
          <p:spPr>
            <a:xfrm>
              <a:off x="4880425" y="4455450"/>
              <a:ext cx="123775" cy="91475"/>
            </a:xfrm>
            <a:custGeom>
              <a:avLst/>
              <a:gdLst/>
              <a:ahLst/>
              <a:cxnLst/>
              <a:rect l="l" t="t" r="r" b="b"/>
              <a:pathLst>
                <a:path w="4951" h="3659" extrusionOk="0">
                  <a:moveTo>
                    <a:pt x="2221" y="1"/>
                  </a:moveTo>
                  <a:cubicBezTo>
                    <a:pt x="1237" y="1"/>
                    <a:pt x="406" y="525"/>
                    <a:pt x="223" y="1328"/>
                  </a:cubicBezTo>
                  <a:cubicBezTo>
                    <a:pt x="1" y="2304"/>
                    <a:pt x="840" y="3314"/>
                    <a:pt x="2090" y="3588"/>
                  </a:cubicBezTo>
                  <a:cubicBezTo>
                    <a:pt x="2307" y="3636"/>
                    <a:pt x="2523" y="3659"/>
                    <a:pt x="2731" y="3659"/>
                  </a:cubicBezTo>
                  <a:cubicBezTo>
                    <a:pt x="3722" y="3659"/>
                    <a:pt x="4561" y="3145"/>
                    <a:pt x="4745" y="2338"/>
                  </a:cubicBezTo>
                  <a:cubicBezTo>
                    <a:pt x="4950" y="1362"/>
                    <a:pt x="4128" y="351"/>
                    <a:pt x="2878" y="77"/>
                  </a:cubicBezTo>
                  <a:cubicBezTo>
                    <a:pt x="2655" y="25"/>
                    <a:pt x="2434" y="1"/>
                    <a:pt x="2221" y="1"/>
                  </a:cubicBezTo>
                  <a:close/>
                </a:path>
              </a:pathLst>
            </a:custGeom>
            <a:solidFill>
              <a:srgbClr val="965E38"/>
            </a:solidFill>
            <a:ln>
              <a:noFill/>
            </a:ln>
          </p:spPr>
          <p:txBody>
            <a:bodyPr spcFirstLastPara="1" wrap="square" lIns="121598" tIns="121598" rIns="121598" bIns="121598" anchor="ctr" anchorCtr="0">
              <a:noAutofit/>
            </a:bodyPr>
            <a:lstStyle/>
            <a:p>
              <a:endParaRPr sz="2479"/>
            </a:p>
          </p:txBody>
        </p:sp>
        <p:sp>
          <p:nvSpPr>
            <p:cNvPr id="2316" name="Google Shape;2316;p31"/>
            <p:cNvSpPr/>
            <p:nvPr/>
          </p:nvSpPr>
          <p:spPr>
            <a:xfrm>
              <a:off x="4490350" y="4365750"/>
              <a:ext cx="125050" cy="92500"/>
            </a:xfrm>
            <a:custGeom>
              <a:avLst/>
              <a:gdLst/>
              <a:ahLst/>
              <a:cxnLst/>
              <a:rect l="l" t="t" r="r" b="b"/>
              <a:pathLst>
                <a:path w="5002" h="3700" extrusionOk="0">
                  <a:moveTo>
                    <a:pt x="2185" y="1"/>
                  </a:moveTo>
                  <a:cubicBezTo>
                    <a:pt x="1275" y="1"/>
                    <a:pt x="487" y="456"/>
                    <a:pt x="275" y="1199"/>
                  </a:cubicBezTo>
                  <a:cubicBezTo>
                    <a:pt x="1" y="2141"/>
                    <a:pt x="754" y="3220"/>
                    <a:pt x="1988" y="3580"/>
                  </a:cubicBezTo>
                  <a:cubicBezTo>
                    <a:pt x="2265" y="3661"/>
                    <a:pt x="2542" y="3699"/>
                    <a:pt x="2807" y="3699"/>
                  </a:cubicBezTo>
                  <a:cubicBezTo>
                    <a:pt x="3721" y="3699"/>
                    <a:pt x="4498" y="3244"/>
                    <a:pt x="4711" y="2501"/>
                  </a:cubicBezTo>
                  <a:cubicBezTo>
                    <a:pt x="5002" y="1559"/>
                    <a:pt x="4231" y="480"/>
                    <a:pt x="2998" y="120"/>
                  </a:cubicBezTo>
                  <a:cubicBezTo>
                    <a:pt x="2724" y="39"/>
                    <a:pt x="2450" y="1"/>
                    <a:pt x="2185" y="1"/>
                  </a:cubicBezTo>
                  <a:close/>
                </a:path>
              </a:pathLst>
            </a:custGeom>
            <a:solidFill>
              <a:srgbClr val="965E38"/>
            </a:solidFill>
            <a:ln>
              <a:noFill/>
            </a:ln>
          </p:spPr>
          <p:txBody>
            <a:bodyPr spcFirstLastPara="1" wrap="square" lIns="121598" tIns="121598" rIns="121598" bIns="121598" anchor="ctr" anchorCtr="0">
              <a:noAutofit/>
            </a:bodyPr>
            <a:lstStyle/>
            <a:p>
              <a:endParaRPr sz="2479"/>
            </a:p>
          </p:txBody>
        </p:sp>
        <p:sp>
          <p:nvSpPr>
            <p:cNvPr id="2317" name="Google Shape;2317;p31"/>
            <p:cNvSpPr/>
            <p:nvPr/>
          </p:nvSpPr>
          <p:spPr>
            <a:xfrm>
              <a:off x="4753675" y="4344650"/>
              <a:ext cx="33925" cy="32150"/>
            </a:xfrm>
            <a:custGeom>
              <a:avLst/>
              <a:gdLst/>
              <a:ahLst/>
              <a:cxnLst/>
              <a:rect l="l" t="t" r="r" b="b"/>
              <a:pathLst>
                <a:path w="1357" h="1286" extrusionOk="0">
                  <a:moveTo>
                    <a:pt x="224" y="1"/>
                  </a:moveTo>
                  <a:cubicBezTo>
                    <a:pt x="172" y="1"/>
                    <a:pt x="121" y="31"/>
                    <a:pt x="104" y="91"/>
                  </a:cubicBezTo>
                  <a:cubicBezTo>
                    <a:pt x="69" y="176"/>
                    <a:pt x="52" y="279"/>
                    <a:pt x="52" y="365"/>
                  </a:cubicBezTo>
                  <a:cubicBezTo>
                    <a:pt x="35" y="467"/>
                    <a:pt x="35" y="553"/>
                    <a:pt x="18" y="656"/>
                  </a:cubicBezTo>
                  <a:lnTo>
                    <a:pt x="18" y="913"/>
                  </a:lnTo>
                  <a:cubicBezTo>
                    <a:pt x="1" y="1015"/>
                    <a:pt x="1" y="1118"/>
                    <a:pt x="52" y="1221"/>
                  </a:cubicBezTo>
                  <a:cubicBezTo>
                    <a:pt x="78" y="1264"/>
                    <a:pt x="121" y="1285"/>
                    <a:pt x="164" y="1285"/>
                  </a:cubicBezTo>
                  <a:cubicBezTo>
                    <a:pt x="206" y="1285"/>
                    <a:pt x="249" y="1264"/>
                    <a:pt x="275" y="1221"/>
                  </a:cubicBezTo>
                  <a:cubicBezTo>
                    <a:pt x="309" y="1135"/>
                    <a:pt x="326" y="1033"/>
                    <a:pt x="309" y="930"/>
                  </a:cubicBezTo>
                  <a:lnTo>
                    <a:pt x="309" y="656"/>
                  </a:lnTo>
                  <a:cubicBezTo>
                    <a:pt x="309" y="580"/>
                    <a:pt x="323" y="504"/>
                    <a:pt x="326" y="428"/>
                  </a:cubicBezTo>
                  <a:lnTo>
                    <a:pt x="326" y="428"/>
                  </a:lnTo>
                  <a:cubicBezTo>
                    <a:pt x="360" y="475"/>
                    <a:pt x="386" y="518"/>
                    <a:pt x="412" y="570"/>
                  </a:cubicBezTo>
                  <a:cubicBezTo>
                    <a:pt x="498" y="690"/>
                    <a:pt x="583" y="827"/>
                    <a:pt x="652" y="947"/>
                  </a:cubicBezTo>
                  <a:cubicBezTo>
                    <a:pt x="686" y="998"/>
                    <a:pt x="737" y="1024"/>
                    <a:pt x="789" y="1024"/>
                  </a:cubicBezTo>
                  <a:cubicBezTo>
                    <a:pt x="840" y="1024"/>
                    <a:pt x="892" y="998"/>
                    <a:pt x="926" y="947"/>
                  </a:cubicBezTo>
                  <a:cubicBezTo>
                    <a:pt x="1063" y="741"/>
                    <a:pt x="1166" y="519"/>
                    <a:pt x="1285" y="330"/>
                  </a:cubicBezTo>
                  <a:cubicBezTo>
                    <a:pt x="1357" y="200"/>
                    <a:pt x="1247" y="77"/>
                    <a:pt x="1133" y="77"/>
                  </a:cubicBezTo>
                  <a:cubicBezTo>
                    <a:pt x="1082" y="77"/>
                    <a:pt x="1031" y="101"/>
                    <a:pt x="994" y="159"/>
                  </a:cubicBezTo>
                  <a:lnTo>
                    <a:pt x="1011" y="159"/>
                  </a:lnTo>
                  <a:cubicBezTo>
                    <a:pt x="931" y="308"/>
                    <a:pt x="852" y="441"/>
                    <a:pt x="772" y="579"/>
                  </a:cubicBezTo>
                  <a:lnTo>
                    <a:pt x="772" y="579"/>
                  </a:lnTo>
                  <a:cubicBezTo>
                    <a:pt x="727" y="524"/>
                    <a:pt x="681" y="470"/>
                    <a:pt x="635" y="416"/>
                  </a:cubicBezTo>
                  <a:cubicBezTo>
                    <a:pt x="583" y="365"/>
                    <a:pt x="532" y="313"/>
                    <a:pt x="481" y="245"/>
                  </a:cubicBezTo>
                  <a:cubicBezTo>
                    <a:pt x="429" y="193"/>
                    <a:pt x="429" y="210"/>
                    <a:pt x="412" y="176"/>
                  </a:cubicBezTo>
                  <a:cubicBezTo>
                    <a:pt x="378" y="159"/>
                    <a:pt x="361" y="125"/>
                    <a:pt x="343" y="91"/>
                  </a:cubicBezTo>
                  <a:cubicBezTo>
                    <a:pt x="326" y="31"/>
                    <a:pt x="275" y="1"/>
                    <a:pt x="22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nvGrpSpPr>
            <p:cNvPr id="2318" name="Google Shape;2318;p31"/>
            <p:cNvGrpSpPr/>
            <p:nvPr/>
          </p:nvGrpSpPr>
          <p:grpSpPr>
            <a:xfrm>
              <a:off x="4506625" y="4213750"/>
              <a:ext cx="545100" cy="295025"/>
              <a:chOff x="4506625" y="4213750"/>
              <a:chExt cx="545100" cy="295025"/>
            </a:xfrm>
          </p:grpSpPr>
          <p:sp>
            <p:nvSpPr>
              <p:cNvPr id="2319" name="Google Shape;2319;p31"/>
              <p:cNvSpPr/>
              <p:nvPr/>
            </p:nvSpPr>
            <p:spPr>
              <a:xfrm>
                <a:off x="4745550" y="4315225"/>
                <a:ext cx="56550" cy="30850"/>
              </a:xfrm>
              <a:custGeom>
                <a:avLst/>
                <a:gdLst/>
                <a:ahLst/>
                <a:cxnLst/>
                <a:rect l="l" t="t" r="r" b="b"/>
                <a:pathLst>
                  <a:path w="2262" h="1234" fill="none" extrusionOk="0">
                    <a:moveTo>
                      <a:pt x="1" y="720"/>
                    </a:moveTo>
                    <a:cubicBezTo>
                      <a:pt x="1" y="720"/>
                      <a:pt x="1199" y="0"/>
                      <a:pt x="2261" y="1233"/>
                    </a:cubicBezTo>
                  </a:path>
                </a:pathLst>
              </a:custGeom>
              <a:noFill/>
              <a:ln w="16275" cap="flat" cmpd="sng">
                <a:solidFill>
                  <a:schemeClr val="accent5"/>
                </a:solidFill>
                <a:prstDash val="solid"/>
                <a:miter lim="17127"/>
                <a:headEnd type="none" w="sm" len="sm"/>
                <a:tailEnd type="none" w="sm" len="sm"/>
              </a:ln>
            </p:spPr>
            <p:txBody>
              <a:bodyPr spcFirstLastPara="1" wrap="square" lIns="121598" tIns="121598" rIns="121598" bIns="121598" anchor="ctr" anchorCtr="0">
                <a:noAutofit/>
              </a:bodyPr>
              <a:lstStyle/>
              <a:p>
                <a:endParaRPr sz="2479"/>
              </a:p>
            </p:txBody>
          </p:sp>
          <p:sp>
            <p:nvSpPr>
              <p:cNvPr id="2320" name="Google Shape;2320;p31"/>
              <p:cNvSpPr/>
              <p:nvPr/>
            </p:nvSpPr>
            <p:spPr>
              <a:xfrm>
                <a:off x="4506625" y="4213750"/>
                <a:ext cx="238950" cy="238925"/>
              </a:xfrm>
              <a:custGeom>
                <a:avLst/>
                <a:gdLst/>
                <a:ahLst/>
                <a:cxnLst/>
                <a:rect l="l" t="t" r="r" b="b"/>
                <a:pathLst>
                  <a:path w="9558" h="9557" fill="none" extrusionOk="0">
                    <a:moveTo>
                      <a:pt x="9558" y="4779"/>
                    </a:moveTo>
                    <a:cubicBezTo>
                      <a:pt x="9558" y="7416"/>
                      <a:pt x="7417" y="9557"/>
                      <a:pt x="4779" y="9557"/>
                    </a:cubicBezTo>
                    <a:cubicBezTo>
                      <a:pt x="2142" y="9557"/>
                      <a:pt x="1" y="7416"/>
                      <a:pt x="1" y="4779"/>
                    </a:cubicBezTo>
                    <a:cubicBezTo>
                      <a:pt x="1" y="2141"/>
                      <a:pt x="2142" y="0"/>
                      <a:pt x="4779" y="0"/>
                    </a:cubicBezTo>
                    <a:cubicBezTo>
                      <a:pt x="7417" y="0"/>
                      <a:pt x="9558" y="2141"/>
                      <a:pt x="9558" y="4779"/>
                    </a:cubicBezTo>
                    <a:close/>
                  </a:path>
                </a:pathLst>
              </a:custGeom>
              <a:noFill/>
              <a:ln w="16275" cap="flat" cmpd="sng">
                <a:solidFill>
                  <a:schemeClr val="accent5"/>
                </a:solidFill>
                <a:prstDash val="solid"/>
                <a:miter lim="17127"/>
                <a:headEnd type="none" w="sm" len="sm"/>
                <a:tailEnd type="none" w="sm" len="sm"/>
              </a:ln>
            </p:spPr>
            <p:txBody>
              <a:bodyPr spcFirstLastPara="1" wrap="square" lIns="121598" tIns="121598" rIns="121598" bIns="121598" anchor="ctr" anchorCtr="0">
                <a:noAutofit/>
              </a:bodyPr>
              <a:lstStyle/>
              <a:p>
                <a:endParaRPr sz="2479"/>
              </a:p>
            </p:txBody>
          </p:sp>
          <p:sp>
            <p:nvSpPr>
              <p:cNvPr id="2321" name="Google Shape;2321;p31"/>
              <p:cNvSpPr/>
              <p:nvPr/>
            </p:nvSpPr>
            <p:spPr>
              <a:xfrm>
                <a:off x="4780650" y="4237725"/>
                <a:ext cx="271075" cy="271050"/>
              </a:xfrm>
              <a:custGeom>
                <a:avLst/>
                <a:gdLst/>
                <a:ahLst/>
                <a:cxnLst/>
                <a:rect l="l" t="t" r="r" b="b"/>
                <a:pathLst>
                  <a:path w="10843" h="10842" fill="none" extrusionOk="0">
                    <a:moveTo>
                      <a:pt x="9849" y="3614"/>
                    </a:moveTo>
                    <a:cubicBezTo>
                      <a:pt x="10842" y="6063"/>
                      <a:pt x="9661" y="8855"/>
                      <a:pt x="7229" y="9848"/>
                    </a:cubicBezTo>
                    <a:cubicBezTo>
                      <a:pt x="4779" y="10842"/>
                      <a:pt x="1988" y="9677"/>
                      <a:pt x="994" y="7228"/>
                    </a:cubicBezTo>
                    <a:cubicBezTo>
                      <a:pt x="1" y="4779"/>
                      <a:pt x="1166" y="1987"/>
                      <a:pt x="3615" y="994"/>
                    </a:cubicBezTo>
                    <a:cubicBezTo>
                      <a:pt x="6064" y="0"/>
                      <a:pt x="8838" y="1182"/>
                      <a:pt x="9849" y="3614"/>
                    </a:cubicBezTo>
                    <a:close/>
                  </a:path>
                </a:pathLst>
              </a:custGeom>
              <a:noFill/>
              <a:ln w="15850" cap="flat" cmpd="sng">
                <a:solidFill>
                  <a:schemeClr val="accent5"/>
                </a:solidFill>
                <a:prstDash val="solid"/>
                <a:miter lim="17127"/>
                <a:headEnd type="none" w="sm" len="sm"/>
                <a:tailEnd type="none" w="sm" len="sm"/>
              </a:ln>
            </p:spPr>
            <p:txBody>
              <a:bodyPr spcFirstLastPara="1" wrap="square" lIns="121598" tIns="121598" rIns="121598" bIns="121598" anchor="ctr" anchorCtr="0">
                <a:noAutofit/>
              </a:bodyPr>
              <a:lstStyle/>
              <a:p>
                <a:endParaRPr sz="2479"/>
              </a:p>
            </p:txBody>
          </p:sp>
        </p:grpSp>
        <p:sp>
          <p:nvSpPr>
            <p:cNvPr id="2322" name="Google Shape;2322;p31"/>
            <p:cNvSpPr/>
            <p:nvPr/>
          </p:nvSpPr>
          <p:spPr>
            <a:xfrm>
              <a:off x="4216750" y="4552700"/>
              <a:ext cx="402525" cy="504150"/>
            </a:xfrm>
            <a:custGeom>
              <a:avLst/>
              <a:gdLst/>
              <a:ahLst/>
              <a:cxnLst/>
              <a:rect l="l" t="t" r="r" b="b"/>
              <a:pathLst>
                <a:path w="16101" h="20166" extrusionOk="0">
                  <a:moveTo>
                    <a:pt x="2088" y="0"/>
                  </a:moveTo>
                  <a:cubicBezTo>
                    <a:pt x="1245" y="0"/>
                    <a:pt x="35" y="195"/>
                    <a:pt x="35" y="195"/>
                  </a:cubicBezTo>
                  <a:lnTo>
                    <a:pt x="1" y="9221"/>
                  </a:lnTo>
                  <a:lnTo>
                    <a:pt x="5139" y="20165"/>
                  </a:lnTo>
                  <a:lnTo>
                    <a:pt x="16100" y="18470"/>
                  </a:lnTo>
                  <a:lnTo>
                    <a:pt x="15004" y="4066"/>
                  </a:lnTo>
                  <a:lnTo>
                    <a:pt x="13565" y="4580"/>
                  </a:lnTo>
                  <a:lnTo>
                    <a:pt x="13617" y="2970"/>
                  </a:lnTo>
                  <a:cubicBezTo>
                    <a:pt x="13575" y="2969"/>
                    <a:pt x="13533" y="2968"/>
                    <a:pt x="13490" y="2968"/>
                  </a:cubicBezTo>
                  <a:cubicBezTo>
                    <a:pt x="10481" y="2968"/>
                    <a:pt x="5036" y="5898"/>
                    <a:pt x="5036" y="5898"/>
                  </a:cubicBezTo>
                  <a:cubicBezTo>
                    <a:pt x="5053" y="3449"/>
                    <a:pt x="3323" y="315"/>
                    <a:pt x="2741" y="75"/>
                  </a:cubicBezTo>
                  <a:cubicBezTo>
                    <a:pt x="2598" y="21"/>
                    <a:pt x="2363" y="0"/>
                    <a:pt x="2088" y="0"/>
                  </a:cubicBezTo>
                  <a:close/>
                </a:path>
              </a:pathLst>
            </a:custGeom>
            <a:solidFill>
              <a:srgbClr val="FFFFFF"/>
            </a:solidFill>
            <a:ln>
              <a:noFill/>
            </a:ln>
          </p:spPr>
          <p:txBody>
            <a:bodyPr spcFirstLastPara="1" wrap="square" lIns="121598" tIns="121598" rIns="121598" bIns="121598" anchor="ctr" anchorCtr="0">
              <a:noAutofit/>
            </a:bodyPr>
            <a:lstStyle/>
            <a:p>
              <a:endParaRPr sz="2479"/>
            </a:p>
          </p:txBody>
        </p:sp>
        <p:sp>
          <p:nvSpPr>
            <p:cNvPr id="2323" name="Google Shape;2323;p31"/>
            <p:cNvSpPr/>
            <p:nvPr/>
          </p:nvSpPr>
          <p:spPr>
            <a:xfrm>
              <a:off x="4216750" y="4552700"/>
              <a:ext cx="402525" cy="504150"/>
            </a:xfrm>
            <a:custGeom>
              <a:avLst/>
              <a:gdLst/>
              <a:ahLst/>
              <a:cxnLst/>
              <a:rect l="l" t="t" r="r" b="b"/>
              <a:pathLst>
                <a:path w="16101" h="20166" extrusionOk="0">
                  <a:moveTo>
                    <a:pt x="2088" y="0"/>
                  </a:moveTo>
                  <a:cubicBezTo>
                    <a:pt x="1245" y="0"/>
                    <a:pt x="35" y="195"/>
                    <a:pt x="35" y="195"/>
                  </a:cubicBezTo>
                  <a:lnTo>
                    <a:pt x="1" y="9221"/>
                  </a:lnTo>
                  <a:lnTo>
                    <a:pt x="5139" y="20165"/>
                  </a:lnTo>
                  <a:lnTo>
                    <a:pt x="16100" y="18470"/>
                  </a:lnTo>
                  <a:lnTo>
                    <a:pt x="15004" y="4066"/>
                  </a:lnTo>
                  <a:lnTo>
                    <a:pt x="13565" y="4580"/>
                  </a:lnTo>
                  <a:lnTo>
                    <a:pt x="13617" y="2970"/>
                  </a:lnTo>
                  <a:cubicBezTo>
                    <a:pt x="13575" y="2969"/>
                    <a:pt x="13533" y="2968"/>
                    <a:pt x="13490" y="2968"/>
                  </a:cubicBezTo>
                  <a:cubicBezTo>
                    <a:pt x="10481" y="2968"/>
                    <a:pt x="5036" y="5898"/>
                    <a:pt x="5036" y="5898"/>
                  </a:cubicBezTo>
                  <a:cubicBezTo>
                    <a:pt x="5053" y="3449"/>
                    <a:pt x="3323" y="315"/>
                    <a:pt x="2741" y="75"/>
                  </a:cubicBezTo>
                  <a:cubicBezTo>
                    <a:pt x="2598" y="21"/>
                    <a:pt x="2363" y="0"/>
                    <a:pt x="2088"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2324" name="Google Shape;2324;p31"/>
            <p:cNvSpPr/>
            <p:nvPr/>
          </p:nvSpPr>
          <p:spPr>
            <a:xfrm>
              <a:off x="4231750" y="4626925"/>
              <a:ext cx="375950" cy="287225"/>
            </a:xfrm>
            <a:custGeom>
              <a:avLst/>
              <a:gdLst/>
              <a:ahLst/>
              <a:cxnLst/>
              <a:rect l="l" t="t" r="r" b="b"/>
              <a:pathLst>
                <a:path w="15038" h="11489" extrusionOk="0">
                  <a:moveTo>
                    <a:pt x="13017" y="1"/>
                  </a:moveTo>
                  <a:lnTo>
                    <a:pt x="13017" y="1"/>
                  </a:lnTo>
                  <a:cubicBezTo>
                    <a:pt x="11921" y="103"/>
                    <a:pt x="10859" y="309"/>
                    <a:pt x="9814" y="600"/>
                  </a:cubicBezTo>
                  <a:cubicBezTo>
                    <a:pt x="7998" y="1234"/>
                    <a:pt x="6217" y="1987"/>
                    <a:pt x="4522" y="2895"/>
                  </a:cubicBezTo>
                  <a:cubicBezTo>
                    <a:pt x="2895" y="3889"/>
                    <a:pt x="1507" y="5224"/>
                    <a:pt x="428" y="6800"/>
                  </a:cubicBezTo>
                  <a:cubicBezTo>
                    <a:pt x="257" y="7023"/>
                    <a:pt x="120" y="7263"/>
                    <a:pt x="0" y="7520"/>
                  </a:cubicBezTo>
                  <a:lnTo>
                    <a:pt x="1507" y="10722"/>
                  </a:lnTo>
                  <a:cubicBezTo>
                    <a:pt x="3066" y="11328"/>
                    <a:pt x="5365" y="11488"/>
                    <a:pt x="7358" y="11488"/>
                  </a:cubicBezTo>
                  <a:cubicBezTo>
                    <a:pt x="9591" y="11488"/>
                    <a:pt x="11441" y="11287"/>
                    <a:pt x="11441" y="11287"/>
                  </a:cubicBezTo>
                  <a:lnTo>
                    <a:pt x="15038" y="9523"/>
                  </a:lnTo>
                  <a:lnTo>
                    <a:pt x="14404" y="1097"/>
                  </a:lnTo>
                  <a:lnTo>
                    <a:pt x="12948" y="1594"/>
                  </a:lnTo>
                  <a:lnTo>
                    <a:pt x="13017" y="1"/>
                  </a:ln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2325" name="Google Shape;2325;p31"/>
            <p:cNvSpPr/>
            <p:nvPr/>
          </p:nvSpPr>
          <p:spPr>
            <a:xfrm>
              <a:off x="4184650" y="4540500"/>
              <a:ext cx="485150" cy="570425"/>
            </a:xfrm>
            <a:custGeom>
              <a:avLst/>
              <a:gdLst/>
              <a:ahLst/>
              <a:cxnLst/>
              <a:rect l="l" t="t" r="r" b="b"/>
              <a:pathLst>
                <a:path w="19406" h="22817" extrusionOk="0">
                  <a:moveTo>
                    <a:pt x="1630" y="0"/>
                  </a:moveTo>
                  <a:cubicBezTo>
                    <a:pt x="1179" y="0"/>
                    <a:pt x="634" y="118"/>
                    <a:pt x="634" y="118"/>
                  </a:cubicBezTo>
                  <a:cubicBezTo>
                    <a:pt x="634" y="118"/>
                    <a:pt x="189" y="9966"/>
                    <a:pt x="86" y="10651"/>
                  </a:cubicBezTo>
                  <a:cubicBezTo>
                    <a:pt x="0" y="11319"/>
                    <a:pt x="5018" y="22691"/>
                    <a:pt x="5995" y="22811"/>
                  </a:cubicBezTo>
                  <a:cubicBezTo>
                    <a:pt x="6020" y="22815"/>
                    <a:pt x="6053" y="22817"/>
                    <a:pt x="6093" y="22817"/>
                  </a:cubicBezTo>
                  <a:cubicBezTo>
                    <a:pt x="7608" y="22817"/>
                    <a:pt x="19405" y="20379"/>
                    <a:pt x="19405" y="20379"/>
                  </a:cubicBezTo>
                  <a:lnTo>
                    <a:pt x="17247" y="5993"/>
                  </a:lnTo>
                  <a:lnTo>
                    <a:pt x="4231" y="10103"/>
                  </a:lnTo>
                  <a:lnTo>
                    <a:pt x="2261" y="8767"/>
                  </a:lnTo>
                  <a:cubicBezTo>
                    <a:pt x="2261" y="8767"/>
                    <a:pt x="2466" y="289"/>
                    <a:pt x="2107" y="84"/>
                  </a:cubicBezTo>
                  <a:cubicBezTo>
                    <a:pt x="1999" y="22"/>
                    <a:pt x="1823" y="0"/>
                    <a:pt x="1630"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326" name="Google Shape;2326;p31"/>
            <p:cNvSpPr/>
            <p:nvPr/>
          </p:nvSpPr>
          <p:spPr>
            <a:xfrm>
              <a:off x="4290500" y="4682550"/>
              <a:ext cx="287525" cy="99475"/>
            </a:xfrm>
            <a:custGeom>
              <a:avLst/>
              <a:gdLst/>
              <a:ahLst/>
              <a:cxnLst/>
              <a:rect l="l" t="t" r="r" b="b"/>
              <a:pathLst>
                <a:path w="11501" h="3979" extrusionOk="0">
                  <a:moveTo>
                    <a:pt x="11418" y="0"/>
                  </a:moveTo>
                  <a:cubicBezTo>
                    <a:pt x="11413" y="0"/>
                    <a:pt x="11408" y="1"/>
                    <a:pt x="11403" y="2"/>
                  </a:cubicBezTo>
                  <a:cubicBezTo>
                    <a:pt x="10393" y="174"/>
                    <a:pt x="9382" y="396"/>
                    <a:pt x="8389" y="687"/>
                  </a:cubicBezTo>
                  <a:cubicBezTo>
                    <a:pt x="7413" y="927"/>
                    <a:pt x="6453" y="1201"/>
                    <a:pt x="5511" y="1509"/>
                  </a:cubicBezTo>
                  <a:cubicBezTo>
                    <a:pt x="3610" y="2109"/>
                    <a:pt x="1778" y="2914"/>
                    <a:pt x="31" y="3890"/>
                  </a:cubicBezTo>
                  <a:cubicBezTo>
                    <a:pt x="0" y="3921"/>
                    <a:pt x="24" y="3978"/>
                    <a:pt x="66" y="3978"/>
                  </a:cubicBezTo>
                  <a:cubicBezTo>
                    <a:pt x="71" y="3978"/>
                    <a:pt x="77" y="3978"/>
                    <a:pt x="82" y="3976"/>
                  </a:cubicBezTo>
                  <a:lnTo>
                    <a:pt x="65" y="3976"/>
                  </a:lnTo>
                  <a:cubicBezTo>
                    <a:pt x="1829" y="2982"/>
                    <a:pt x="3696" y="2195"/>
                    <a:pt x="5631" y="1612"/>
                  </a:cubicBezTo>
                  <a:cubicBezTo>
                    <a:pt x="6590" y="1321"/>
                    <a:pt x="7567" y="1047"/>
                    <a:pt x="8526" y="807"/>
                  </a:cubicBezTo>
                  <a:cubicBezTo>
                    <a:pt x="9485" y="567"/>
                    <a:pt x="10478" y="396"/>
                    <a:pt x="11437" y="105"/>
                  </a:cubicBezTo>
                  <a:cubicBezTo>
                    <a:pt x="11501" y="89"/>
                    <a:pt x="11476" y="0"/>
                    <a:pt x="1141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27" name="Google Shape;2327;p31"/>
            <p:cNvSpPr/>
            <p:nvPr/>
          </p:nvSpPr>
          <p:spPr>
            <a:xfrm>
              <a:off x="4278275" y="4648725"/>
              <a:ext cx="271500" cy="125375"/>
            </a:xfrm>
            <a:custGeom>
              <a:avLst/>
              <a:gdLst/>
              <a:ahLst/>
              <a:cxnLst/>
              <a:rect l="l" t="t" r="r" b="b"/>
              <a:pathLst>
                <a:path w="10860" h="5015" extrusionOk="0">
                  <a:moveTo>
                    <a:pt x="10777" y="0"/>
                  </a:moveTo>
                  <a:cubicBezTo>
                    <a:pt x="10772" y="0"/>
                    <a:pt x="10767" y="1"/>
                    <a:pt x="10762" y="2"/>
                  </a:cubicBezTo>
                  <a:cubicBezTo>
                    <a:pt x="7747" y="704"/>
                    <a:pt x="4699" y="1715"/>
                    <a:pt x="2078" y="3393"/>
                  </a:cubicBezTo>
                  <a:cubicBezTo>
                    <a:pt x="1359" y="3856"/>
                    <a:pt x="674" y="4370"/>
                    <a:pt x="40" y="4935"/>
                  </a:cubicBezTo>
                  <a:cubicBezTo>
                    <a:pt x="0" y="4975"/>
                    <a:pt x="33" y="5014"/>
                    <a:pt x="65" y="5014"/>
                  </a:cubicBezTo>
                  <a:cubicBezTo>
                    <a:pt x="74" y="5014"/>
                    <a:pt x="84" y="5011"/>
                    <a:pt x="92" y="5003"/>
                  </a:cubicBezTo>
                  <a:cubicBezTo>
                    <a:pt x="2438" y="2965"/>
                    <a:pt x="5332" y="1749"/>
                    <a:pt x="8278" y="841"/>
                  </a:cubicBezTo>
                  <a:cubicBezTo>
                    <a:pt x="9100" y="585"/>
                    <a:pt x="9957" y="362"/>
                    <a:pt x="10796" y="122"/>
                  </a:cubicBezTo>
                  <a:cubicBezTo>
                    <a:pt x="10859" y="90"/>
                    <a:pt x="10835" y="0"/>
                    <a:pt x="1077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28" name="Google Shape;2328;p31"/>
            <p:cNvSpPr/>
            <p:nvPr/>
          </p:nvSpPr>
          <p:spPr>
            <a:xfrm>
              <a:off x="4261025" y="4564775"/>
              <a:ext cx="16125" cy="192550"/>
            </a:xfrm>
            <a:custGeom>
              <a:avLst/>
              <a:gdLst/>
              <a:ahLst/>
              <a:cxnLst/>
              <a:rect l="l" t="t" r="r" b="b"/>
              <a:pathLst>
                <a:path w="645" h="7702" extrusionOk="0">
                  <a:moveTo>
                    <a:pt x="60" y="0"/>
                  </a:moveTo>
                  <a:cubicBezTo>
                    <a:pt x="29" y="0"/>
                    <a:pt x="0" y="29"/>
                    <a:pt x="11" y="72"/>
                  </a:cubicBezTo>
                  <a:cubicBezTo>
                    <a:pt x="336" y="1288"/>
                    <a:pt x="473" y="2555"/>
                    <a:pt x="405" y="3823"/>
                  </a:cubicBezTo>
                  <a:cubicBezTo>
                    <a:pt x="371" y="5090"/>
                    <a:pt x="336" y="6392"/>
                    <a:pt x="62" y="7642"/>
                  </a:cubicBezTo>
                  <a:cubicBezTo>
                    <a:pt x="51" y="7675"/>
                    <a:pt x="84" y="7702"/>
                    <a:pt x="112" y="7702"/>
                  </a:cubicBezTo>
                  <a:cubicBezTo>
                    <a:pt x="128" y="7702"/>
                    <a:pt x="142" y="7694"/>
                    <a:pt x="148" y="7676"/>
                  </a:cubicBezTo>
                  <a:cubicBezTo>
                    <a:pt x="336" y="7043"/>
                    <a:pt x="439" y="6409"/>
                    <a:pt x="456" y="5758"/>
                  </a:cubicBezTo>
                  <a:cubicBezTo>
                    <a:pt x="508" y="5124"/>
                    <a:pt x="559" y="4473"/>
                    <a:pt x="576" y="3823"/>
                  </a:cubicBezTo>
                  <a:cubicBezTo>
                    <a:pt x="645" y="2538"/>
                    <a:pt x="490" y="1271"/>
                    <a:pt x="114" y="38"/>
                  </a:cubicBezTo>
                  <a:cubicBezTo>
                    <a:pt x="101" y="11"/>
                    <a:pt x="80" y="0"/>
                    <a:pt x="6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29" name="Google Shape;2329;p31"/>
            <p:cNvSpPr/>
            <p:nvPr/>
          </p:nvSpPr>
          <p:spPr>
            <a:xfrm>
              <a:off x="4278575" y="4564800"/>
              <a:ext cx="25125" cy="166900"/>
            </a:xfrm>
            <a:custGeom>
              <a:avLst/>
              <a:gdLst/>
              <a:ahLst/>
              <a:cxnLst/>
              <a:rect l="l" t="t" r="r" b="b"/>
              <a:pathLst>
                <a:path w="1005" h="6676" extrusionOk="0">
                  <a:moveTo>
                    <a:pt x="45" y="1"/>
                  </a:moveTo>
                  <a:cubicBezTo>
                    <a:pt x="23" y="1"/>
                    <a:pt x="1" y="15"/>
                    <a:pt x="11" y="37"/>
                  </a:cubicBezTo>
                  <a:lnTo>
                    <a:pt x="11" y="54"/>
                  </a:lnTo>
                  <a:cubicBezTo>
                    <a:pt x="405" y="1098"/>
                    <a:pt x="628" y="2212"/>
                    <a:pt x="662" y="3325"/>
                  </a:cubicBezTo>
                  <a:cubicBezTo>
                    <a:pt x="696" y="4455"/>
                    <a:pt x="542" y="5569"/>
                    <a:pt x="217" y="6648"/>
                  </a:cubicBezTo>
                  <a:cubicBezTo>
                    <a:pt x="217" y="6668"/>
                    <a:pt x="228" y="6676"/>
                    <a:pt x="242" y="6676"/>
                  </a:cubicBezTo>
                  <a:cubicBezTo>
                    <a:pt x="251" y="6676"/>
                    <a:pt x="261" y="6672"/>
                    <a:pt x="268" y="6665"/>
                  </a:cubicBezTo>
                  <a:cubicBezTo>
                    <a:pt x="1004" y="4490"/>
                    <a:pt x="936" y="2143"/>
                    <a:pt x="80" y="19"/>
                  </a:cubicBezTo>
                  <a:cubicBezTo>
                    <a:pt x="73" y="6"/>
                    <a:pt x="59" y="1"/>
                    <a:pt x="45"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30" name="Google Shape;2330;p31"/>
            <p:cNvSpPr/>
            <p:nvPr/>
          </p:nvSpPr>
          <p:spPr>
            <a:xfrm>
              <a:off x="4296825" y="4723300"/>
              <a:ext cx="379375" cy="365650"/>
            </a:xfrm>
            <a:custGeom>
              <a:avLst/>
              <a:gdLst/>
              <a:ahLst/>
              <a:cxnLst/>
              <a:rect l="l" t="t" r="r" b="b"/>
              <a:pathLst>
                <a:path w="15175" h="14626" extrusionOk="0">
                  <a:moveTo>
                    <a:pt x="12085" y="1"/>
                  </a:moveTo>
                  <a:cubicBezTo>
                    <a:pt x="10672" y="1"/>
                    <a:pt x="481" y="3185"/>
                    <a:pt x="257" y="3425"/>
                  </a:cubicBezTo>
                  <a:cubicBezTo>
                    <a:pt x="0" y="3682"/>
                    <a:pt x="2039" y="14626"/>
                    <a:pt x="2039" y="14626"/>
                  </a:cubicBezTo>
                  <a:cubicBezTo>
                    <a:pt x="2039" y="14626"/>
                    <a:pt x="12880" y="12451"/>
                    <a:pt x="14027" y="12314"/>
                  </a:cubicBezTo>
                  <a:cubicBezTo>
                    <a:pt x="15175" y="12177"/>
                    <a:pt x="12332" y="547"/>
                    <a:pt x="12246" y="51"/>
                  </a:cubicBezTo>
                  <a:cubicBezTo>
                    <a:pt x="12241" y="17"/>
                    <a:pt x="12185" y="1"/>
                    <a:pt x="12085"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331" name="Google Shape;2331;p31"/>
            <p:cNvSpPr/>
            <p:nvPr/>
          </p:nvSpPr>
          <p:spPr>
            <a:xfrm>
              <a:off x="4208075" y="5009400"/>
              <a:ext cx="139725" cy="100250"/>
            </a:xfrm>
            <a:custGeom>
              <a:avLst/>
              <a:gdLst/>
              <a:ahLst/>
              <a:cxnLst/>
              <a:rect l="l" t="t" r="r" b="b"/>
              <a:pathLst>
                <a:path w="5589" h="4010" extrusionOk="0">
                  <a:moveTo>
                    <a:pt x="3513" y="0"/>
                  </a:moveTo>
                  <a:cubicBezTo>
                    <a:pt x="3201" y="0"/>
                    <a:pt x="2896" y="35"/>
                    <a:pt x="2591" y="99"/>
                  </a:cubicBezTo>
                  <a:cubicBezTo>
                    <a:pt x="1" y="533"/>
                    <a:pt x="1813" y="3822"/>
                    <a:pt x="3399" y="3822"/>
                  </a:cubicBezTo>
                  <a:cubicBezTo>
                    <a:pt x="3438" y="3822"/>
                    <a:pt x="3477" y="3820"/>
                    <a:pt x="3516" y="3816"/>
                  </a:cubicBezTo>
                  <a:lnTo>
                    <a:pt x="3859" y="3935"/>
                  </a:lnTo>
                  <a:cubicBezTo>
                    <a:pt x="4177" y="3973"/>
                    <a:pt x="4431" y="4009"/>
                    <a:pt x="4634" y="4009"/>
                  </a:cubicBezTo>
                  <a:cubicBezTo>
                    <a:pt x="5072" y="4009"/>
                    <a:pt x="5267" y="3839"/>
                    <a:pt x="5349" y="3148"/>
                  </a:cubicBezTo>
                  <a:lnTo>
                    <a:pt x="5469" y="2069"/>
                  </a:lnTo>
                  <a:cubicBezTo>
                    <a:pt x="5589" y="1058"/>
                    <a:pt x="4852" y="133"/>
                    <a:pt x="3842" y="13"/>
                  </a:cubicBezTo>
                  <a:cubicBezTo>
                    <a:pt x="3731" y="4"/>
                    <a:pt x="3621" y="0"/>
                    <a:pt x="3513" y="0"/>
                  </a:cubicBezTo>
                  <a:close/>
                </a:path>
              </a:pathLst>
            </a:custGeom>
            <a:solidFill>
              <a:srgbClr val="AE744C"/>
            </a:solidFill>
            <a:ln>
              <a:noFill/>
            </a:ln>
          </p:spPr>
          <p:txBody>
            <a:bodyPr spcFirstLastPara="1" wrap="square" lIns="121598" tIns="121598" rIns="121598" bIns="121598" anchor="ctr" anchorCtr="0">
              <a:noAutofit/>
            </a:bodyPr>
            <a:lstStyle/>
            <a:p>
              <a:endParaRPr sz="2479"/>
            </a:p>
          </p:txBody>
        </p:sp>
        <p:sp>
          <p:nvSpPr>
            <p:cNvPr id="2332" name="Google Shape;2332;p31"/>
            <p:cNvSpPr/>
            <p:nvPr/>
          </p:nvSpPr>
          <p:spPr>
            <a:xfrm>
              <a:off x="4271125" y="5067000"/>
              <a:ext cx="107500" cy="44375"/>
            </a:xfrm>
            <a:custGeom>
              <a:avLst/>
              <a:gdLst/>
              <a:ahLst/>
              <a:cxnLst/>
              <a:rect l="l" t="t" r="r" b="b"/>
              <a:pathLst>
                <a:path w="4300" h="1775" extrusionOk="0">
                  <a:moveTo>
                    <a:pt x="1191" y="1"/>
                  </a:moveTo>
                  <a:cubicBezTo>
                    <a:pt x="1068" y="1"/>
                    <a:pt x="945" y="8"/>
                    <a:pt x="823" y="22"/>
                  </a:cubicBezTo>
                  <a:lnTo>
                    <a:pt x="1" y="1152"/>
                  </a:lnTo>
                  <a:cubicBezTo>
                    <a:pt x="1" y="1152"/>
                    <a:pt x="870" y="1774"/>
                    <a:pt x="1713" y="1774"/>
                  </a:cubicBezTo>
                  <a:cubicBezTo>
                    <a:pt x="1889" y="1774"/>
                    <a:pt x="2062" y="1748"/>
                    <a:pt x="2227" y="1683"/>
                  </a:cubicBezTo>
                  <a:cubicBezTo>
                    <a:pt x="3101" y="1340"/>
                    <a:pt x="4300" y="433"/>
                    <a:pt x="3734" y="124"/>
                  </a:cubicBezTo>
                  <a:cubicBezTo>
                    <a:pt x="3685" y="95"/>
                    <a:pt x="3613" y="83"/>
                    <a:pt x="3528" y="83"/>
                  </a:cubicBezTo>
                  <a:cubicBezTo>
                    <a:pt x="3169" y="83"/>
                    <a:pt x="2587" y="296"/>
                    <a:pt x="2587" y="296"/>
                  </a:cubicBezTo>
                  <a:cubicBezTo>
                    <a:pt x="2151" y="105"/>
                    <a:pt x="1671" y="1"/>
                    <a:pt x="1191" y="1"/>
                  </a:cubicBezTo>
                  <a:close/>
                </a:path>
              </a:pathLst>
            </a:custGeom>
            <a:solidFill>
              <a:srgbClr val="AE744C"/>
            </a:solidFill>
            <a:ln>
              <a:noFill/>
            </a:ln>
          </p:spPr>
          <p:txBody>
            <a:bodyPr spcFirstLastPara="1" wrap="square" lIns="121598" tIns="121598" rIns="121598" bIns="121598" anchor="ctr" anchorCtr="0">
              <a:noAutofit/>
            </a:bodyPr>
            <a:lstStyle/>
            <a:p>
              <a:endParaRPr sz="2479"/>
            </a:p>
          </p:txBody>
        </p:sp>
        <p:sp>
          <p:nvSpPr>
            <p:cNvPr id="2333" name="Google Shape;2333;p31"/>
            <p:cNvSpPr/>
            <p:nvPr/>
          </p:nvSpPr>
          <p:spPr>
            <a:xfrm>
              <a:off x="4318225" y="4994600"/>
              <a:ext cx="76675" cy="90925"/>
            </a:xfrm>
            <a:custGeom>
              <a:avLst/>
              <a:gdLst/>
              <a:ahLst/>
              <a:cxnLst/>
              <a:rect l="l" t="t" r="r" b="b"/>
              <a:pathLst>
                <a:path w="3067" h="3637" extrusionOk="0">
                  <a:moveTo>
                    <a:pt x="2655" y="0"/>
                  </a:moveTo>
                  <a:cubicBezTo>
                    <a:pt x="1976" y="0"/>
                    <a:pt x="199" y="2103"/>
                    <a:pt x="104" y="2421"/>
                  </a:cubicBezTo>
                  <a:cubicBezTo>
                    <a:pt x="1" y="2780"/>
                    <a:pt x="891" y="3637"/>
                    <a:pt x="891" y="3637"/>
                  </a:cubicBezTo>
                  <a:cubicBezTo>
                    <a:pt x="1183" y="3055"/>
                    <a:pt x="1491" y="2472"/>
                    <a:pt x="1850" y="1924"/>
                  </a:cubicBezTo>
                  <a:cubicBezTo>
                    <a:pt x="2416" y="1051"/>
                    <a:pt x="3067" y="246"/>
                    <a:pt x="2792" y="40"/>
                  </a:cubicBezTo>
                  <a:cubicBezTo>
                    <a:pt x="2754" y="13"/>
                    <a:pt x="2708" y="0"/>
                    <a:pt x="2655" y="0"/>
                  </a:cubicBezTo>
                  <a:close/>
                </a:path>
              </a:pathLst>
            </a:custGeom>
            <a:solidFill>
              <a:srgbClr val="AE744C"/>
            </a:solidFill>
            <a:ln>
              <a:noFill/>
            </a:ln>
          </p:spPr>
          <p:txBody>
            <a:bodyPr spcFirstLastPara="1" wrap="square" lIns="121598" tIns="121598" rIns="121598" bIns="121598" anchor="ctr" anchorCtr="0">
              <a:noAutofit/>
            </a:bodyPr>
            <a:lstStyle/>
            <a:p>
              <a:endParaRPr sz="2479"/>
            </a:p>
          </p:txBody>
        </p:sp>
        <p:sp>
          <p:nvSpPr>
            <p:cNvPr id="2334" name="Google Shape;2334;p31"/>
            <p:cNvSpPr/>
            <p:nvPr/>
          </p:nvSpPr>
          <p:spPr>
            <a:xfrm>
              <a:off x="4295100" y="4963925"/>
              <a:ext cx="85250" cy="95050"/>
            </a:xfrm>
            <a:custGeom>
              <a:avLst/>
              <a:gdLst/>
              <a:ahLst/>
              <a:cxnLst/>
              <a:rect l="l" t="t" r="r" b="b"/>
              <a:pathLst>
                <a:path w="3410" h="3802" extrusionOk="0">
                  <a:moveTo>
                    <a:pt x="2674" y="1"/>
                  </a:moveTo>
                  <a:cubicBezTo>
                    <a:pt x="1824" y="1"/>
                    <a:pt x="183" y="2625"/>
                    <a:pt x="87" y="2963"/>
                  </a:cubicBezTo>
                  <a:cubicBezTo>
                    <a:pt x="1" y="3305"/>
                    <a:pt x="1148" y="3802"/>
                    <a:pt x="1148" y="3802"/>
                  </a:cubicBezTo>
                  <a:cubicBezTo>
                    <a:pt x="1148" y="3802"/>
                    <a:pt x="3409" y="325"/>
                    <a:pt x="2827" y="34"/>
                  </a:cubicBezTo>
                  <a:cubicBezTo>
                    <a:pt x="2780" y="11"/>
                    <a:pt x="2729" y="1"/>
                    <a:pt x="2674" y="1"/>
                  </a:cubicBezTo>
                  <a:close/>
                </a:path>
              </a:pathLst>
            </a:custGeom>
            <a:solidFill>
              <a:srgbClr val="AE744C"/>
            </a:solidFill>
            <a:ln>
              <a:noFill/>
            </a:ln>
          </p:spPr>
          <p:txBody>
            <a:bodyPr spcFirstLastPara="1" wrap="square" lIns="121598" tIns="121598" rIns="121598" bIns="121598" anchor="ctr" anchorCtr="0">
              <a:noAutofit/>
            </a:bodyPr>
            <a:lstStyle/>
            <a:p>
              <a:endParaRPr sz="2479"/>
            </a:p>
          </p:txBody>
        </p:sp>
        <p:sp>
          <p:nvSpPr>
            <p:cNvPr id="2335" name="Google Shape;2335;p31"/>
            <p:cNvSpPr/>
            <p:nvPr/>
          </p:nvSpPr>
          <p:spPr>
            <a:xfrm>
              <a:off x="4272425" y="4953025"/>
              <a:ext cx="63825" cy="88825"/>
            </a:xfrm>
            <a:custGeom>
              <a:avLst/>
              <a:gdLst/>
              <a:ahLst/>
              <a:cxnLst/>
              <a:rect l="l" t="t" r="r" b="b"/>
              <a:pathLst>
                <a:path w="2553" h="3553" extrusionOk="0">
                  <a:moveTo>
                    <a:pt x="1896" y="0"/>
                  </a:moveTo>
                  <a:cubicBezTo>
                    <a:pt x="1293" y="0"/>
                    <a:pt x="117" y="2766"/>
                    <a:pt x="52" y="3108"/>
                  </a:cubicBezTo>
                  <a:cubicBezTo>
                    <a:pt x="0" y="3467"/>
                    <a:pt x="1165" y="3553"/>
                    <a:pt x="1165" y="3553"/>
                  </a:cubicBezTo>
                  <a:cubicBezTo>
                    <a:pt x="1165" y="3553"/>
                    <a:pt x="2552" y="350"/>
                    <a:pt x="1987" y="25"/>
                  </a:cubicBezTo>
                  <a:cubicBezTo>
                    <a:pt x="1958" y="8"/>
                    <a:pt x="1928" y="0"/>
                    <a:pt x="1896" y="0"/>
                  </a:cubicBezTo>
                  <a:close/>
                </a:path>
              </a:pathLst>
            </a:custGeom>
            <a:solidFill>
              <a:srgbClr val="AE744C"/>
            </a:solidFill>
            <a:ln>
              <a:noFill/>
            </a:ln>
          </p:spPr>
          <p:txBody>
            <a:bodyPr spcFirstLastPara="1" wrap="square" lIns="121598" tIns="121598" rIns="121598" bIns="121598" anchor="ctr" anchorCtr="0">
              <a:noAutofit/>
            </a:bodyPr>
            <a:lstStyle/>
            <a:p>
              <a:endParaRPr sz="2479"/>
            </a:p>
          </p:txBody>
        </p:sp>
        <p:sp>
          <p:nvSpPr>
            <p:cNvPr id="2336" name="Google Shape;2336;p31"/>
            <p:cNvSpPr/>
            <p:nvPr/>
          </p:nvSpPr>
          <p:spPr>
            <a:xfrm>
              <a:off x="4248450" y="4975550"/>
              <a:ext cx="45825" cy="63925"/>
            </a:xfrm>
            <a:custGeom>
              <a:avLst/>
              <a:gdLst/>
              <a:ahLst/>
              <a:cxnLst/>
              <a:rect l="l" t="t" r="r" b="b"/>
              <a:pathLst>
                <a:path w="1833" h="2557" extrusionOk="0">
                  <a:moveTo>
                    <a:pt x="1130" y="1"/>
                  </a:moveTo>
                  <a:cubicBezTo>
                    <a:pt x="531" y="1"/>
                    <a:pt x="0" y="1984"/>
                    <a:pt x="0" y="2344"/>
                  </a:cubicBezTo>
                  <a:cubicBezTo>
                    <a:pt x="8" y="2511"/>
                    <a:pt x="206" y="2556"/>
                    <a:pt x="415" y="2556"/>
                  </a:cubicBezTo>
                  <a:cubicBezTo>
                    <a:pt x="654" y="2556"/>
                    <a:pt x="908" y="2498"/>
                    <a:pt x="908" y="2498"/>
                  </a:cubicBezTo>
                  <a:cubicBezTo>
                    <a:pt x="908" y="2498"/>
                    <a:pt x="1833" y="220"/>
                    <a:pt x="1216" y="14"/>
                  </a:cubicBezTo>
                  <a:cubicBezTo>
                    <a:pt x="1187" y="5"/>
                    <a:pt x="1159" y="1"/>
                    <a:pt x="1130" y="1"/>
                  </a:cubicBezTo>
                  <a:close/>
                </a:path>
              </a:pathLst>
            </a:custGeom>
            <a:solidFill>
              <a:srgbClr val="AE744C"/>
            </a:solidFill>
            <a:ln>
              <a:noFill/>
            </a:ln>
          </p:spPr>
          <p:txBody>
            <a:bodyPr spcFirstLastPara="1" wrap="square" lIns="121598" tIns="121598" rIns="121598" bIns="121598" anchor="ctr" anchorCtr="0">
              <a:noAutofit/>
            </a:bodyPr>
            <a:lstStyle/>
            <a:p>
              <a:endParaRPr sz="2479"/>
            </a:p>
          </p:txBody>
        </p:sp>
        <p:sp>
          <p:nvSpPr>
            <p:cNvPr id="2337" name="Google Shape;2337;p31"/>
            <p:cNvSpPr/>
            <p:nvPr/>
          </p:nvSpPr>
          <p:spPr>
            <a:xfrm>
              <a:off x="5075675" y="4026125"/>
              <a:ext cx="202975" cy="435975"/>
            </a:xfrm>
            <a:custGeom>
              <a:avLst/>
              <a:gdLst/>
              <a:ahLst/>
              <a:cxnLst/>
              <a:rect l="l" t="t" r="r" b="b"/>
              <a:pathLst>
                <a:path w="8119" h="17439" extrusionOk="0">
                  <a:moveTo>
                    <a:pt x="5099" y="2091"/>
                  </a:moveTo>
                  <a:cubicBezTo>
                    <a:pt x="5199" y="2091"/>
                    <a:pt x="5338" y="2144"/>
                    <a:pt x="5532" y="2281"/>
                  </a:cubicBezTo>
                  <a:lnTo>
                    <a:pt x="6646" y="5724"/>
                  </a:lnTo>
                  <a:cubicBezTo>
                    <a:pt x="6646" y="5724"/>
                    <a:pt x="6473" y="6079"/>
                    <a:pt x="6220" y="6079"/>
                  </a:cubicBezTo>
                  <a:cubicBezTo>
                    <a:pt x="6126" y="6079"/>
                    <a:pt x="6021" y="6030"/>
                    <a:pt x="5909" y="5895"/>
                  </a:cubicBezTo>
                  <a:lnTo>
                    <a:pt x="5926" y="5895"/>
                  </a:lnTo>
                  <a:cubicBezTo>
                    <a:pt x="5858" y="5809"/>
                    <a:pt x="4865" y="2641"/>
                    <a:pt x="4865" y="2641"/>
                  </a:cubicBezTo>
                  <a:cubicBezTo>
                    <a:pt x="4865" y="2641"/>
                    <a:pt x="4775" y="2091"/>
                    <a:pt x="5099" y="2091"/>
                  </a:cubicBezTo>
                  <a:close/>
                  <a:moveTo>
                    <a:pt x="2382" y="3008"/>
                  </a:moveTo>
                  <a:cubicBezTo>
                    <a:pt x="2482" y="3008"/>
                    <a:pt x="2620" y="3059"/>
                    <a:pt x="2809" y="3189"/>
                  </a:cubicBezTo>
                  <a:lnTo>
                    <a:pt x="3923" y="6649"/>
                  </a:lnTo>
                  <a:cubicBezTo>
                    <a:pt x="3923" y="6649"/>
                    <a:pt x="3752" y="6990"/>
                    <a:pt x="3509" y="6990"/>
                  </a:cubicBezTo>
                  <a:cubicBezTo>
                    <a:pt x="3416" y="6990"/>
                    <a:pt x="3312" y="6940"/>
                    <a:pt x="3203" y="6803"/>
                  </a:cubicBezTo>
                  <a:cubicBezTo>
                    <a:pt x="3135" y="6734"/>
                    <a:pt x="2141" y="3566"/>
                    <a:pt x="2141" y="3566"/>
                  </a:cubicBezTo>
                  <a:cubicBezTo>
                    <a:pt x="2141" y="3566"/>
                    <a:pt x="2050" y="3008"/>
                    <a:pt x="2382" y="3008"/>
                  </a:cubicBezTo>
                  <a:close/>
                  <a:moveTo>
                    <a:pt x="3704" y="1903"/>
                  </a:moveTo>
                  <a:cubicBezTo>
                    <a:pt x="3805" y="1903"/>
                    <a:pt x="3947" y="1955"/>
                    <a:pt x="4145" y="2093"/>
                  </a:cubicBezTo>
                  <a:lnTo>
                    <a:pt x="5430" y="6717"/>
                  </a:lnTo>
                  <a:cubicBezTo>
                    <a:pt x="5430" y="6717"/>
                    <a:pt x="5248" y="7072"/>
                    <a:pt x="4990" y="7072"/>
                  </a:cubicBezTo>
                  <a:cubicBezTo>
                    <a:pt x="4894" y="7072"/>
                    <a:pt x="4788" y="7023"/>
                    <a:pt x="4676" y="6889"/>
                  </a:cubicBezTo>
                  <a:lnTo>
                    <a:pt x="4693" y="6889"/>
                  </a:lnTo>
                  <a:cubicBezTo>
                    <a:pt x="4642" y="6820"/>
                    <a:pt x="3477" y="2453"/>
                    <a:pt x="3477" y="2453"/>
                  </a:cubicBezTo>
                  <a:cubicBezTo>
                    <a:pt x="3477" y="2453"/>
                    <a:pt x="3377" y="1903"/>
                    <a:pt x="3704" y="1903"/>
                  </a:cubicBezTo>
                  <a:close/>
                  <a:moveTo>
                    <a:pt x="6243" y="1"/>
                  </a:moveTo>
                  <a:cubicBezTo>
                    <a:pt x="5101" y="1"/>
                    <a:pt x="917" y="1367"/>
                    <a:pt x="497" y="1562"/>
                  </a:cubicBezTo>
                  <a:cubicBezTo>
                    <a:pt x="0" y="1802"/>
                    <a:pt x="1730" y="6375"/>
                    <a:pt x="2124" y="6923"/>
                  </a:cubicBezTo>
                  <a:cubicBezTo>
                    <a:pt x="2518" y="7454"/>
                    <a:pt x="4539" y="8704"/>
                    <a:pt x="4539" y="8704"/>
                  </a:cubicBezTo>
                  <a:lnTo>
                    <a:pt x="6868" y="17439"/>
                  </a:lnTo>
                  <a:lnTo>
                    <a:pt x="8119" y="17096"/>
                  </a:lnTo>
                  <a:lnTo>
                    <a:pt x="5738" y="8173"/>
                  </a:lnTo>
                  <a:cubicBezTo>
                    <a:pt x="5738" y="8173"/>
                    <a:pt x="7297" y="5929"/>
                    <a:pt x="7468" y="5244"/>
                  </a:cubicBezTo>
                  <a:cubicBezTo>
                    <a:pt x="7622" y="4559"/>
                    <a:pt x="6714" y="586"/>
                    <a:pt x="6526" y="89"/>
                  </a:cubicBezTo>
                  <a:cubicBezTo>
                    <a:pt x="6505" y="28"/>
                    <a:pt x="6404" y="1"/>
                    <a:pt x="6243"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2338" name="Google Shape;2338;p31"/>
            <p:cNvSpPr/>
            <p:nvPr/>
          </p:nvSpPr>
          <p:spPr>
            <a:xfrm>
              <a:off x="5233250" y="4442825"/>
              <a:ext cx="147750" cy="327325"/>
            </a:xfrm>
            <a:custGeom>
              <a:avLst/>
              <a:gdLst/>
              <a:ahLst/>
              <a:cxnLst/>
              <a:rect l="l" t="t" r="r" b="b"/>
              <a:pathLst>
                <a:path w="5910" h="13093" extrusionOk="0">
                  <a:moveTo>
                    <a:pt x="4368" y="10576"/>
                  </a:moveTo>
                  <a:cubicBezTo>
                    <a:pt x="5103" y="10576"/>
                    <a:pt x="5382" y="11607"/>
                    <a:pt x="4487" y="11835"/>
                  </a:cubicBezTo>
                  <a:cubicBezTo>
                    <a:pt x="4407" y="11857"/>
                    <a:pt x="4333" y="11867"/>
                    <a:pt x="4264" y="11867"/>
                  </a:cubicBezTo>
                  <a:cubicBezTo>
                    <a:pt x="3529" y="11867"/>
                    <a:pt x="3480" y="10710"/>
                    <a:pt x="4248" y="10585"/>
                  </a:cubicBezTo>
                  <a:cubicBezTo>
                    <a:pt x="4289" y="10579"/>
                    <a:pt x="4329" y="10576"/>
                    <a:pt x="4368" y="10576"/>
                  </a:cubicBezTo>
                  <a:close/>
                  <a:moveTo>
                    <a:pt x="2141" y="0"/>
                  </a:moveTo>
                  <a:lnTo>
                    <a:pt x="0" y="514"/>
                  </a:lnTo>
                  <a:cubicBezTo>
                    <a:pt x="0" y="514"/>
                    <a:pt x="2621" y="10585"/>
                    <a:pt x="3426" y="12246"/>
                  </a:cubicBezTo>
                  <a:cubicBezTo>
                    <a:pt x="3720" y="12865"/>
                    <a:pt x="4108" y="13093"/>
                    <a:pt x="4479" y="13093"/>
                  </a:cubicBezTo>
                  <a:cubicBezTo>
                    <a:pt x="4929" y="13093"/>
                    <a:pt x="5352" y="12758"/>
                    <a:pt x="5549" y="12383"/>
                  </a:cubicBezTo>
                  <a:cubicBezTo>
                    <a:pt x="5909" y="11698"/>
                    <a:pt x="2141" y="0"/>
                    <a:pt x="214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339" name="Google Shape;2339;p31"/>
            <p:cNvSpPr/>
            <p:nvPr/>
          </p:nvSpPr>
          <p:spPr>
            <a:xfrm>
              <a:off x="5276500" y="4544625"/>
              <a:ext cx="86100" cy="119675"/>
            </a:xfrm>
            <a:custGeom>
              <a:avLst/>
              <a:gdLst/>
              <a:ahLst/>
              <a:cxnLst/>
              <a:rect l="l" t="t" r="r" b="b"/>
              <a:pathLst>
                <a:path w="3444" h="4787" extrusionOk="0">
                  <a:moveTo>
                    <a:pt x="1848" y="0"/>
                  </a:moveTo>
                  <a:cubicBezTo>
                    <a:pt x="1731" y="0"/>
                    <a:pt x="1606" y="29"/>
                    <a:pt x="1473" y="90"/>
                  </a:cubicBezTo>
                  <a:cubicBezTo>
                    <a:pt x="1473" y="90"/>
                    <a:pt x="0" y="1272"/>
                    <a:pt x="17" y="1700"/>
                  </a:cubicBezTo>
                  <a:cubicBezTo>
                    <a:pt x="17" y="2086"/>
                    <a:pt x="467" y="2112"/>
                    <a:pt x="587" y="2112"/>
                  </a:cubicBezTo>
                  <a:cubicBezTo>
                    <a:pt x="606" y="2112"/>
                    <a:pt x="617" y="2111"/>
                    <a:pt x="617" y="2111"/>
                  </a:cubicBezTo>
                  <a:lnTo>
                    <a:pt x="617" y="2111"/>
                  </a:lnTo>
                  <a:cubicBezTo>
                    <a:pt x="617" y="2111"/>
                    <a:pt x="257" y="2573"/>
                    <a:pt x="548" y="2899"/>
                  </a:cubicBezTo>
                  <a:cubicBezTo>
                    <a:pt x="676" y="3039"/>
                    <a:pt x="861" y="3113"/>
                    <a:pt x="1053" y="3113"/>
                  </a:cubicBezTo>
                  <a:cubicBezTo>
                    <a:pt x="1119" y="3113"/>
                    <a:pt x="1185" y="3105"/>
                    <a:pt x="1250" y="3087"/>
                  </a:cubicBezTo>
                  <a:cubicBezTo>
                    <a:pt x="1250" y="3087"/>
                    <a:pt x="1250" y="3858"/>
                    <a:pt x="1507" y="4029"/>
                  </a:cubicBezTo>
                  <a:cubicBezTo>
                    <a:pt x="1610" y="4091"/>
                    <a:pt x="1731" y="4122"/>
                    <a:pt x="1852" y="4122"/>
                  </a:cubicBezTo>
                  <a:cubicBezTo>
                    <a:pt x="1933" y="4122"/>
                    <a:pt x="2014" y="4108"/>
                    <a:pt x="2090" y="4081"/>
                  </a:cubicBezTo>
                  <a:lnTo>
                    <a:pt x="2090" y="4081"/>
                  </a:lnTo>
                  <a:cubicBezTo>
                    <a:pt x="2089" y="4081"/>
                    <a:pt x="1730" y="4440"/>
                    <a:pt x="2055" y="4697"/>
                  </a:cubicBezTo>
                  <a:cubicBezTo>
                    <a:pt x="2127" y="4757"/>
                    <a:pt x="2216" y="4786"/>
                    <a:pt x="2314" y="4786"/>
                  </a:cubicBezTo>
                  <a:cubicBezTo>
                    <a:pt x="2664" y="4786"/>
                    <a:pt x="3124" y="4422"/>
                    <a:pt x="3271" y="3807"/>
                  </a:cubicBezTo>
                  <a:cubicBezTo>
                    <a:pt x="3443" y="3088"/>
                    <a:pt x="3073" y="0"/>
                    <a:pt x="1848" y="0"/>
                  </a:cubicBezTo>
                  <a:close/>
                </a:path>
              </a:pathLst>
            </a:custGeom>
            <a:solidFill>
              <a:srgbClr val="AE744C"/>
            </a:solidFill>
            <a:ln>
              <a:noFill/>
            </a:ln>
          </p:spPr>
          <p:txBody>
            <a:bodyPr spcFirstLastPara="1" wrap="square" lIns="121598" tIns="121598" rIns="121598" bIns="121598" anchor="ctr" anchorCtr="0">
              <a:noAutofit/>
            </a:bodyPr>
            <a:lstStyle/>
            <a:p>
              <a:endParaRPr sz="2479"/>
            </a:p>
          </p:txBody>
        </p:sp>
      </p:grpSp>
      <p:sp>
        <p:nvSpPr>
          <p:cNvPr id="2340" name="Google Shape;2340;p31"/>
          <p:cNvSpPr/>
          <p:nvPr/>
        </p:nvSpPr>
        <p:spPr>
          <a:xfrm>
            <a:off x="5363449" y="2056913"/>
            <a:ext cx="28444" cy="5508"/>
          </a:xfrm>
          <a:custGeom>
            <a:avLst/>
            <a:gdLst/>
            <a:ahLst/>
            <a:cxnLst/>
            <a:rect l="l" t="t" r="r" b="b"/>
            <a:pathLst>
              <a:path w="532" h="103" extrusionOk="0">
                <a:moveTo>
                  <a:pt x="1" y="0"/>
                </a:moveTo>
                <a:cubicBezTo>
                  <a:pt x="172" y="34"/>
                  <a:pt x="343" y="69"/>
                  <a:pt x="532" y="103"/>
                </a:cubicBezTo>
                <a:cubicBezTo>
                  <a:pt x="343" y="69"/>
                  <a:pt x="172" y="34"/>
                  <a:pt x="1" y="0"/>
                </a:cubicBezTo>
                <a:close/>
              </a:path>
            </a:pathLst>
          </a:custGeom>
          <a:solidFill>
            <a:srgbClr val="3B2938"/>
          </a:solidFill>
          <a:ln>
            <a:noFill/>
          </a:ln>
        </p:spPr>
        <p:txBody>
          <a:bodyPr spcFirstLastPara="1" wrap="square" lIns="121598" tIns="121598" rIns="121598" bIns="121598" anchor="ctr" anchorCtr="0">
            <a:noAutofit/>
          </a:bodyPr>
          <a:lstStyle/>
          <a:p>
            <a:endParaRPr sz="2479"/>
          </a:p>
        </p:txBody>
      </p:sp>
      <p:sp>
        <p:nvSpPr>
          <p:cNvPr id="2341" name="Google Shape;2341;p31"/>
          <p:cNvSpPr/>
          <p:nvPr/>
        </p:nvSpPr>
        <p:spPr>
          <a:xfrm>
            <a:off x="5393712" y="2062367"/>
            <a:ext cx="32989" cy="4651"/>
          </a:xfrm>
          <a:custGeom>
            <a:avLst/>
            <a:gdLst/>
            <a:ahLst/>
            <a:cxnLst/>
            <a:rect l="l" t="t" r="r" b="b"/>
            <a:pathLst>
              <a:path w="617" h="87" extrusionOk="0">
                <a:moveTo>
                  <a:pt x="0" y="1"/>
                </a:moveTo>
                <a:cubicBezTo>
                  <a:pt x="188" y="35"/>
                  <a:pt x="394" y="69"/>
                  <a:pt x="617" y="86"/>
                </a:cubicBezTo>
                <a:cubicBezTo>
                  <a:pt x="394" y="69"/>
                  <a:pt x="188" y="35"/>
                  <a:pt x="0" y="1"/>
                </a:cubicBezTo>
                <a:close/>
              </a:path>
            </a:pathLst>
          </a:custGeom>
          <a:solidFill>
            <a:srgbClr val="3B2938"/>
          </a:solidFill>
          <a:ln>
            <a:noFill/>
          </a:ln>
        </p:spPr>
        <p:txBody>
          <a:bodyPr spcFirstLastPara="1" wrap="square" lIns="121598" tIns="121598" rIns="121598" bIns="121598" anchor="ctr" anchorCtr="0">
            <a:noAutofit/>
          </a:bodyPr>
          <a:lstStyle/>
          <a:p>
            <a:endParaRPr sz="2479"/>
          </a:p>
        </p:txBody>
      </p:sp>
      <p:sp>
        <p:nvSpPr>
          <p:cNvPr id="2342" name="Google Shape;2342;p31"/>
          <p:cNvSpPr/>
          <p:nvPr/>
        </p:nvSpPr>
        <p:spPr>
          <a:xfrm>
            <a:off x="5428466" y="2066965"/>
            <a:ext cx="31225" cy="2780"/>
          </a:xfrm>
          <a:custGeom>
            <a:avLst/>
            <a:gdLst/>
            <a:ahLst/>
            <a:cxnLst/>
            <a:rect l="l" t="t" r="r" b="b"/>
            <a:pathLst>
              <a:path w="584" h="52" extrusionOk="0">
                <a:moveTo>
                  <a:pt x="1" y="0"/>
                </a:moveTo>
                <a:cubicBezTo>
                  <a:pt x="189" y="18"/>
                  <a:pt x="395" y="35"/>
                  <a:pt x="583" y="52"/>
                </a:cubicBezTo>
                <a:cubicBezTo>
                  <a:pt x="395" y="35"/>
                  <a:pt x="206" y="18"/>
                  <a:pt x="1" y="0"/>
                </a:cubicBezTo>
                <a:close/>
              </a:path>
            </a:pathLst>
          </a:custGeom>
          <a:solidFill>
            <a:srgbClr val="3B2938"/>
          </a:solidFill>
          <a:ln>
            <a:noFill/>
          </a:ln>
        </p:spPr>
        <p:txBody>
          <a:bodyPr spcFirstLastPara="1" wrap="square" lIns="121598" tIns="121598" rIns="121598" bIns="121598" anchor="ctr" anchorCtr="0">
            <a:noAutofit/>
          </a:bodyPr>
          <a:lstStyle/>
          <a:p>
            <a:endParaRPr sz="2479"/>
          </a:p>
        </p:txBody>
      </p:sp>
      <p:sp>
        <p:nvSpPr>
          <p:cNvPr id="2343" name="Google Shape;2343;p31"/>
          <p:cNvSpPr/>
          <p:nvPr/>
        </p:nvSpPr>
        <p:spPr>
          <a:xfrm>
            <a:off x="5330514" y="2048625"/>
            <a:ext cx="27536" cy="7379"/>
          </a:xfrm>
          <a:custGeom>
            <a:avLst/>
            <a:gdLst/>
            <a:ahLst/>
            <a:cxnLst/>
            <a:rect l="l" t="t" r="r" b="b"/>
            <a:pathLst>
              <a:path w="515" h="138" extrusionOk="0">
                <a:moveTo>
                  <a:pt x="0" y="1"/>
                </a:moveTo>
                <a:cubicBezTo>
                  <a:pt x="172" y="52"/>
                  <a:pt x="343" y="87"/>
                  <a:pt x="514" y="138"/>
                </a:cubicBezTo>
                <a:cubicBezTo>
                  <a:pt x="343" y="87"/>
                  <a:pt x="172" y="52"/>
                  <a:pt x="0" y="1"/>
                </a:cubicBezTo>
                <a:close/>
              </a:path>
            </a:pathLst>
          </a:custGeom>
          <a:solidFill>
            <a:srgbClr val="3B2938"/>
          </a:solidFill>
          <a:ln>
            <a:noFill/>
          </a:ln>
        </p:spPr>
        <p:txBody>
          <a:bodyPr spcFirstLastPara="1" wrap="square" lIns="121598" tIns="121598" rIns="121598" bIns="121598" anchor="ctr" anchorCtr="0">
            <a:noAutofit/>
          </a:bodyPr>
          <a:lstStyle/>
          <a:p>
            <a:endParaRPr sz="2479"/>
          </a:p>
        </p:txBody>
      </p:sp>
      <p:sp>
        <p:nvSpPr>
          <p:cNvPr id="2344" name="Google Shape;2344;p31"/>
          <p:cNvSpPr/>
          <p:nvPr/>
        </p:nvSpPr>
        <p:spPr>
          <a:xfrm>
            <a:off x="5542940" y="2068784"/>
            <a:ext cx="33952" cy="1871"/>
          </a:xfrm>
          <a:custGeom>
            <a:avLst/>
            <a:gdLst/>
            <a:ahLst/>
            <a:cxnLst/>
            <a:rect l="l" t="t" r="r" b="b"/>
            <a:pathLst>
              <a:path w="635" h="35" extrusionOk="0">
                <a:moveTo>
                  <a:pt x="1" y="35"/>
                </a:moveTo>
                <a:lnTo>
                  <a:pt x="634" y="1"/>
                </a:lnTo>
                <a:close/>
              </a:path>
            </a:pathLst>
          </a:custGeom>
          <a:solidFill>
            <a:srgbClr val="3B2938"/>
          </a:solidFill>
          <a:ln>
            <a:noFill/>
          </a:ln>
        </p:spPr>
        <p:txBody>
          <a:bodyPr spcFirstLastPara="1" wrap="square" lIns="121598" tIns="121598" rIns="121598" bIns="121598" anchor="ctr" anchorCtr="0">
            <a:noAutofit/>
          </a:bodyPr>
          <a:lstStyle/>
          <a:p>
            <a:endParaRPr sz="2479"/>
          </a:p>
        </p:txBody>
      </p:sp>
      <p:sp>
        <p:nvSpPr>
          <p:cNvPr id="2345" name="Google Shape;2345;p31"/>
          <p:cNvSpPr/>
          <p:nvPr/>
        </p:nvSpPr>
        <p:spPr>
          <a:xfrm>
            <a:off x="5465090" y="2069691"/>
            <a:ext cx="73357" cy="963"/>
          </a:xfrm>
          <a:custGeom>
            <a:avLst/>
            <a:gdLst/>
            <a:ahLst/>
            <a:cxnLst/>
            <a:rect l="l" t="t" r="r" b="b"/>
            <a:pathLst>
              <a:path w="1372" h="18" extrusionOk="0">
                <a:moveTo>
                  <a:pt x="1" y="1"/>
                </a:moveTo>
                <a:cubicBezTo>
                  <a:pt x="446" y="18"/>
                  <a:pt x="892" y="18"/>
                  <a:pt x="1371" y="1"/>
                </a:cubicBezTo>
                <a:cubicBezTo>
                  <a:pt x="892" y="18"/>
                  <a:pt x="446" y="18"/>
                  <a:pt x="1" y="1"/>
                </a:cubicBezTo>
                <a:close/>
              </a:path>
            </a:pathLst>
          </a:custGeom>
          <a:solidFill>
            <a:srgbClr val="3B2938"/>
          </a:solidFill>
          <a:ln>
            <a:noFill/>
          </a:ln>
        </p:spPr>
        <p:txBody>
          <a:bodyPr spcFirstLastPara="1" wrap="square" lIns="121598" tIns="121598" rIns="121598" bIns="121598" anchor="ctr" anchorCtr="0">
            <a:noAutofit/>
          </a:bodyPr>
          <a:lstStyle/>
          <a:p>
            <a:endParaRPr sz="2479"/>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ED2E1F23-D8FE-0D01-60EA-3F8A0186D20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8177" b="61198" l="6735" r="16618">
                        <a14:foregroundMark x1="9004" y1="59245" x2="10981" y2="58984"/>
                        <a14:foregroundMark x1="13397" y1="59245" x2="16032" y2="59245"/>
                        <a14:foregroundMark x1="14422" y1="56510" x2="12592" y2="60677"/>
                        <a14:foregroundMark x1="14129" y1="56901" x2="14714" y2="58333"/>
                        <a14:foregroundMark x1="14568" y1="57161" x2="14714" y2="58594"/>
                        <a14:foregroundMark x1="9590" y1="58333" x2="10908" y2="58203"/>
                        <a14:foregroundMark x1="10908" y1="58333" x2="11347" y2="59245"/>
                        <a14:foregroundMark x1="8199" y1="60417" x2="13543" y2="59375"/>
                      </a14:backgroundRemoval>
                    </a14:imgEffect>
                  </a14:imgLayer>
                </a14:imgProps>
              </a:ext>
              <a:ext uri="{28A0092B-C50C-407E-A947-70E740481C1C}">
                <a14:useLocalDpi xmlns:a14="http://schemas.microsoft.com/office/drawing/2010/main" val="0"/>
              </a:ext>
            </a:extLst>
          </a:blip>
          <a:srcRect l="6587" t="48301" r="82229" b="39418"/>
          <a:stretch/>
        </p:blipFill>
        <p:spPr bwMode="auto">
          <a:xfrm>
            <a:off x="501932" y="221032"/>
            <a:ext cx="1451549" cy="896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CE53D7A7-34F7-536D-E70F-9D2061BF049E}"/>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1456200" y="2025109"/>
            <a:ext cx="9477931" cy="4832891"/>
          </a:xfrm>
          <a:prstGeom prst="rect">
            <a:avLst/>
          </a:prstGeom>
          <a:ln>
            <a:noFill/>
          </a:ln>
          <a:effectLst>
            <a:softEdge rad="112500"/>
          </a:effectLst>
        </p:spPr>
      </p:pic>
      <p:sp>
        <p:nvSpPr>
          <p:cNvPr id="9" name="TextBox 8">
            <a:extLst>
              <a:ext uri="{FF2B5EF4-FFF2-40B4-BE49-F238E27FC236}">
                <a16:creationId xmlns:a16="http://schemas.microsoft.com/office/drawing/2014/main" id="{9E7898FC-CD92-D17D-CFC1-0A567C524C40}"/>
              </a:ext>
            </a:extLst>
          </p:cNvPr>
          <p:cNvSpPr txBox="1"/>
          <p:nvPr/>
        </p:nvSpPr>
        <p:spPr>
          <a:xfrm>
            <a:off x="1227707" y="1117168"/>
            <a:ext cx="6344529" cy="1815882"/>
          </a:xfrm>
          <a:prstGeom prst="rect">
            <a:avLst/>
          </a:prstGeom>
          <a:solidFill>
            <a:srgbClr val="FFFAE2"/>
          </a:solidFill>
          <a:effectLst>
            <a:softEdge rad="127000"/>
          </a:effectLst>
        </p:spPr>
        <p:txBody>
          <a:bodyPr wrap="square" rtlCol="0">
            <a:spAutoFit/>
          </a:bodyPr>
          <a:lstStyle/>
          <a:p>
            <a:pPr algn="just"/>
            <a:r>
              <a:rPr lang="en-US" sz="2800"/>
              <a:t>Quan sát tranh và thực hiện yêu cầu.</a:t>
            </a:r>
          </a:p>
          <a:p>
            <a:pPr algn="just"/>
            <a:r>
              <a:rPr lang="en-US" sz="2800"/>
              <a:t>a. Kể tên các dụng cụ nhà bếp.</a:t>
            </a:r>
          </a:p>
          <a:p>
            <a:pPr algn="just"/>
            <a:r>
              <a:rPr lang="en-US" sz="2800"/>
              <a:t>b. Cho biết tên các loại thực phẩm.</a:t>
            </a:r>
          </a:p>
          <a:p>
            <a:pPr algn="just"/>
            <a:r>
              <a:rPr lang="en-US" sz="2800"/>
              <a:t>c. Đoán xem hai mẹ con đang làm gì?</a:t>
            </a:r>
          </a:p>
        </p:txBody>
      </p:sp>
    </p:spTree>
    <p:extLst>
      <p:ext uri="{BB962C8B-B14F-4D97-AF65-F5344CB8AC3E}">
        <p14:creationId xmlns:p14="http://schemas.microsoft.com/office/powerpoint/2010/main" val="499267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1506782" y="2495390"/>
            <a:ext cx="9148275" cy="1443152"/>
          </a:xfrm>
          <a:prstGeom prst="rect">
            <a:avLst/>
          </a:prstGeom>
          <a:noFill/>
        </p:spPr>
        <p:txBody>
          <a:bodyPr wrap="square" rtlCol="0">
            <a:spAutoFit/>
          </a:bodyPr>
          <a:lstStyle/>
          <a:p>
            <a:pPr algn="ctr"/>
            <a:r>
              <a:rPr lang="en-US" sz="8778" b="1">
                <a:solidFill>
                  <a:srgbClr val="0070C0"/>
                </a:solidFill>
              </a:rPr>
              <a:t>ĐỌC VĂN BẢN</a:t>
            </a:r>
          </a:p>
        </p:txBody>
      </p:sp>
      <p:sp>
        <p:nvSpPr>
          <p:cNvPr id="2" name="Title 1">
            <a:extLst>
              <a:ext uri="{FF2B5EF4-FFF2-40B4-BE49-F238E27FC236}">
                <a16:creationId xmlns:a16="http://schemas.microsoft.com/office/drawing/2014/main" id="{B0B47B27-DD68-5DE5-D4BB-E9A81B572538}"/>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476741681"/>
      </p:ext>
    </p:extLst>
  </p:cSld>
  <p:clrMapOvr>
    <a:masterClrMapping/>
  </p:clrMapOvr>
</p:sld>
</file>

<file path=ppt/theme/theme1.xml><?xml version="1.0" encoding="utf-8"?>
<a:theme xmlns:a="http://schemas.openxmlformats.org/drawingml/2006/main" name="Cooking Center for Kids by Slidesgo">
  <a:themeElements>
    <a:clrScheme name="Simple Light">
      <a:dk1>
        <a:srgbClr val="3B2938"/>
      </a:dk1>
      <a:lt1>
        <a:srgbClr val="FFFFFF"/>
      </a:lt1>
      <a:dk2>
        <a:srgbClr val="FFF4D6"/>
      </a:dk2>
      <a:lt2>
        <a:srgbClr val="DB893C"/>
      </a:lt2>
      <a:accent1>
        <a:srgbClr val="ED9543"/>
      </a:accent1>
      <a:accent2>
        <a:srgbClr val="A0B170"/>
      </a:accent2>
      <a:accent3>
        <a:srgbClr val="657F5A"/>
      </a:accent3>
      <a:accent4>
        <a:srgbClr val="C24C34"/>
      </a:accent4>
      <a:accent5>
        <a:srgbClr val="AF412A"/>
      </a:accent5>
      <a:accent6>
        <a:srgbClr val="9E949C"/>
      </a:accent6>
      <a:hlink>
        <a:srgbClr val="3B29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TotalTime>
  <Words>3338</Words>
  <Application>Microsoft Office PowerPoint</Application>
  <PresentationFormat>Custom</PresentationFormat>
  <Paragraphs>302</Paragraphs>
  <Slides>43</Slides>
  <Notes>35</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43</vt:i4>
      </vt:variant>
    </vt:vector>
  </HeadingPairs>
  <TitlesOfParts>
    <vt:vector size="56" baseType="lpstr">
      <vt:lpstr>Bubblegum Sans</vt:lpstr>
      <vt:lpstr>Maven Pro</vt:lpstr>
      <vt:lpstr>Arial</vt:lpstr>
      <vt:lpstr>HP001 4 hàng</vt:lpstr>
      <vt:lpstr>Times New Roman</vt:lpstr>
      <vt:lpstr>HP001 5 hàng</vt:lpstr>
      <vt:lpstr>Montserrat</vt:lpstr>
      <vt:lpstr>Arial-Rounded</vt:lpstr>
      <vt:lpstr>Nunito</vt:lpstr>
      <vt:lpstr>Livvic</vt:lpstr>
      <vt:lpstr>Arial Rounded MT Bold</vt:lpstr>
      <vt:lpstr>Fredoka One</vt:lpstr>
      <vt:lpstr>Cooking Center for Kids by Slidesgo</vt:lpstr>
      <vt:lpstr>PowerPoint Presentation</vt:lpstr>
      <vt:lpstr>TIẾNG VIỆT 3</vt:lpstr>
      <vt:lpstr>PowerPoint Presentation</vt:lpstr>
      <vt:lpstr>PowerPoint Presentation</vt:lpstr>
      <vt:lpstr>PowerPoint Presentation</vt:lpstr>
      <vt:lpstr>PowerPoint Presentation</vt:lpstr>
      <vt:lpstr>Bài 6: TẬP NẤU ĂN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Quan sát chữ hoa B (cỡ chữ nhỏ)</vt:lpstr>
      <vt:lpstr>PowerPoint Presentation</vt:lpstr>
      <vt:lpstr>Quan sát chữ hoa C (cỡ chữ nhỏ)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teaching method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Cooking Center for Kids</dc:title>
  <dc:creator>PC</dc:creator>
  <cp:lastModifiedBy>Admin</cp:lastModifiedBy>
  <cp:revision>23</cp:revision>
  <dcterms:modified xsi:type="dcterms:W3CDTF">2023-09-18T06:01:40Z</dcterms:modified>
</cp:coreProperties>
</file>