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8"/>
  </p:notesMasterIdLst>
  <p:sldIdLst>
    <p:sldId id="312" r:id="rId3"/>
    <p:sldId id="258" r:id="rId4"/>
    <p:sldId id="265" r:id="rId5"/>
    <p:sldId id="310" r:id="rId6"/>
    <p:sldId id="509" r:id="rId7"/>
    <p:sldId id="510" r:id="rId8"/>
    <p:sldId id="293" r:id="rId9"/>
    <p:sldId id="298" r:id="rId10"/>
    <p:sldId id="299" r:id="rId11"/>
    <p:sldId id="313" r:id="rId12"/>
    <p:sldId id="301" r:id="rId13"/>
    <p:sldId id="302" r:id="rId14"/>
    <p:sldId id="303" r:id="rId15"/>
    <p:sldId id="309" r:id="rId16"/>
    <p:sldId id="5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EB023-1AAA-430A-9852-D59140CBFCF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F016B-4922-4CF4-94D0-09BACF857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4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41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45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7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1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8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8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6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2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5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4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5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38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24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8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2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7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4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68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21461-BD91-3F5E-D27D-4D7621238B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453" y="0"/>
            <a:ext cx="952382" cy="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5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5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5" Type="http://schemas.openxmlformats.org/officeDocument/2006/relationships/audio" Target="../media/audio3.wav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115879" y="82667"/>
            <a:ext cx="7414916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9925D-F848-4960-92BE-0E3667736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0633" y="1712266"/>
            <a:ext cx="5931922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tích Việt Bắc của Tố Hữu siêu hay (21 mẫu) - Văn 12">
            <a:extLst>
              <a:ext uri="{FF2B5EF4-FFF2-40B4-BE49-F238E27FC236}">
                <a16:creationId xmlns:a16="http://schemas.microsoft.com/office/drawing/2014/main" id="{EE03D897-A5C6-4468-8B25-B8884DB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2C8E2-71C7-4699-8DAB-AAFD9A6E24E3}"/>
              </a:ext>
            </a:extLst>
          </p:cNvPr>
          <p:cNvSpPr/>
          <p:nvPr/>
        </p:nvSpPr>
        <p:spPr>
          <a:xfrm>
            <a:off x="5039833" y="106326"/>
            <a:ext cx="2711302" cy="935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HP001 4 hàng" panose="020B0603050302020204" pitchFamily="34" charset="0"/>
              </a:rPr>
              <a:t>Việt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Bắc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78" t="1288" r="5287" b="83493"/>
          <a:stretch/>
        </p:blipFill>
        <p:spPr>
          <a:xfrm>
            <a:off x="1063256" y="2377440"/>
            <a:ext cx="10196623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1A97B5D-A049-4D6F-A3C3-E9271A2AB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4714706"/>
            <a:ext cx="12192000" cy="214329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5760000" cy="769441"/>
          </a:xfrm>
          <a:custGeom>
            <a:avLst/>
            <a:gdLst>
              <a:gd name="connsiteX0" fmla="*/ 0 w 5760000"/>
              <a:gd name="connsiteY0" fmla="*/ 74913 h 769441"/>
              <a:gd name="connsiteX1" fmla="*/ 74913 w 5760000"/>
              <a:gd name="connsiteY1" fmla="*/ 0 h 769441"/>
              <a:gd name="connsiteX2" fmla="*/ 523727 w 5760000"/>
              <a:gd name="connsiteY2" fmla="*/ 0 h 769441"/>
              <a:gd name="connsiteX3" fmla="*/ 972541 w 5760000"/>
              <a:gd name="connsiteY3" fmla="*/ 0 h 769441"/>
              <a:gd name="connsiteX4" fmla="*/ 1533558 w 5760000"/>
              <a:gd name="connsiteY4" fmla="*/ 0 h 769441"/>
              <a:gd name="connsiteX5" fmla="*/ 2206779 w 5760000"/>
              <a:gd name="connsiteY5" fmla="*/ 0 h 769441"/>
              <a:gd name="connsiteX6" fmla="*/ 2767797 w 5760000"/>
              <a:gd name="connsiteY6" fmla="*/ 0 h 769441"/>
              <a:gd name="connsiteX7" fmla="*/ 3160509 w 5760000"/>
              <a:gd name="connsiteY7" fmla="*/ 0 h 769441"/>
              <a:gd name="connsiteX8" fmla="*/ 3665424 w 5760000"/>
              <a:gd name="connsiteY8" fmla="*/ 0 h 769441"/>
              <a:gd name="connsiteX9" fmla="*/ 4226442 w 5760000"/>
              <a:gd name="connsiteY9" fmla="*/ 0 h 769441"/>
              <a:gd name="connsiteX10" fmla="*/ 4899663 w 5760000"/>
              <a:gd name="connsiteY10" fmla="*/ 0 h 769441"/>
              <a:gd name="connsiteX11" fmla="*/ 5685087 w 5760000"/>
              <a:gd name="connsiteY11" fmla="*/ 0 h 769441"/>
              <a:gd name="connsiteX12" fmla="*/ 5760000 w 5760000"/>
              <a:gd name="connsiteY12" fmla="*/ 74913 h 769441"/>
              <a:gd name="connsiteX13" fmla="*/ 5760000 w 5760000"/>
              <a:gd name="connsiteY13" fmla="*/ 384721 h 769441"/>
              <a:gd name="connsiteX14" fmla="*/ 5760000 w 5760000"/>
              <a:gd name="connsiteY14" fmla="*/ 694528 h 769441"/>
              <a:gd name="connsiteX15" fmla="*/ 5685087 w 5760000"/>
              <a:gd name="connsiteY15" fmla="*/ 769441 h 769441"/>
              <a:gd name="connsiteX16" fmla="*/ 5067968 w 5760000"/>
              <a:gd name="connsiteY16" fmla="*/ 769441 h 769441"/>
              <a:gd name="connsiteX17" fmla="*/ 4450849 w 5760000"/>
              <a:gd name="connsiteY17" fmla="*/ 769441 h 769441"/>
              <a:gd name="connsiteX18" fmla="*/ 3945933 w 5760000"/>
              <a:gd name="connsiteY18" fmla="*/ 769441 h 769441"/>
              <a:gd name="connsiteX19" fmla="*/ 3272712 w 5760000"/>
              <a:gd name="connsiteY19" fmla="*/ 769441 h 769441"/>
              <a:gd name="connsiteX20" fmla="*/ 2655593 w 5760000"/>
              <a:gd name="connsiteY20" fmla="*/ 769441 h 769441"/>
              <a:gd name="connsiteX21" fmla="*/ 2262881 w 5760000"/>
              <a:gd name="connsiteY21" fmla="*/ 769441 h 769441"/>
              <a:gd name="connsiteX22" fmla="*/ 1701863 w 5760000"/>
              <a:gd name="connsiteY22" fmla="*/ 769441 h 769441"/>
              <a:gd name="connsiteX23" fmla="*/ 1253050 w 5760000"/>
              <a:gd name="connsiteY23" fmla="*/ 769441 h 769441"/>
              <a:gd name="connsiteX24" fmla="*/ 635930 w 5760000"/>
              <a:gd name="connsiteY24" fmla="*/ 769441 h 769441"/>
              <a:gd name="connsiteX25" fmla="*/ 74913 w 5760000"/>
              <a:gd name="connsiteY25" fmla="*/ 769441 h 769441"/>
              <a:gd name="connsiteX26" fmla="*/ 0 w 5760000"/>
              <a:gd name="connsiteY26" fmla="*/ 694528 h 769441"/>
              <a:gd name="connsiteX27" fmla="*/ 0 w 5760000"/>
              <a:gd name="connsiteY27" fmla="*/ 384721 h 769441"/>
              <a:gd name="connsiteX28" fmla="*/ 0 w 5760000"/>
              <a:gd name="connsiteY28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0000" h="769441" fill="none" extrusionOk="0">
                <a:moveTo>
                  <a:pt x="0" y="74913"/>
                </a:moveTo>
                <a:cubicBezTo>
                  <a:pt x="5963" y="28727"/>
                  <a:pt x="26819" y="-8159"/>
                  <a:pt x="74913" y="0"/>
                </a:cubicBezTo>
                <a:cubicBezTo>
                  <a:pt x="186915" y="-15288"/>
                  <a:pt x="321119" y="46595"/>
                  <a:pt x="523727" y="0"/>
                </a:cubicBezTo>
                <a:cubicBezTo>
                  <a:pt x="726335" y="-46595"/>
                  <a:pt x="800869" y="47108"/>
                  <a:pt x="972541" y="0"/>
                </a:cubicBezTo>
                <a:cubicBezTo>
                  <a:pt x="1144213" y="-47108"/>
                  <a:pt x="1299331" y="14760"/>
                  <a:pt x="1533558" y="0"/>
                </a:cubicBezTo>
                <a:cubicBezTo>
                  <a:pt x="1767785" y="-14760"/>
                  <a:pt x="1976594" y="2907"/>
                  <a:pt x="2206779" y="0"/>
                </a:cubicBezTo>
                <a:cubicBezTo>
                  <a:pt x="2436964" y="-2907"/>
                  <a:pt x="2489319" y="10171"/>
                  <a:pt x="2767797" y="0"/>
                </a:cubicBezTo>
                <a:cubicBezTo>
                  <a:pt x="3046275" y="-10171"/>
                  <a:pt x="3045285" y="45936"/>
                  <a:pt x="3160509" y="0"/>
                </a:cubicBezTo>
                <a:cubicBezTo>
                  <a:pt x="3275733" y="-45936"/>
                  <a:pt x="3495715" y="57967"/>
                  <a:pt x="3665424" y="0"/>
                </a:cubicBezTo>
                <a:cubicBezTo>
                  <a:pt x="3835134" y="-57967"/>
                  <a:pt x="3990393" y="48024"/>
                  <a:pt x="4226442" y="0"/>
                </a:cubicBezTo>
                <a:cubicBezTo>
                  <a:pt x="4462491" y="-48024"/>
                  <a:pt x="4756789" y="25336"/>
                  <a:pt x="4899663" y="0"/>
                </a:cubicBezTo>
                <a:cubicBezTo>
                  <a:pt x="5042537" y="-25336"/>
                  <a:pt x="5429904" y="22142"/>
                  <a:pt x="5685087" y="0"/>
                </a:cubicBezTo>
                <a:cubicBezTo>
                  <a:pt x="5733153" y="-9322"/>
                  <a:pt x="5754845" y="40975"/>
                  <a:pt x="5760000" y="74913"/>
                </a:cubicBezTo>
                <a:cubicBezTo>
                  <a:pt x="5794406" y="159828"/>
                  <a:pt x="5736123" y="266245"/>
                  <a:pt x="5760000" y="384721"/>
                </a:cubicBezTo>
                <a:cubicBezTo>
                  <a:pt x="5783877" y="503197"/>
                  <a:pt x="5743576" y="556874"/>
                  <a:pt x="5760000" y="694528"/>
                </a:cubicBezTo>
                <a:cubicBezTo>
                  <a:pt x="5767884" y="737907"/>
                  <a:pt x="5723687" y="773631"/>
                  <a:pt x="5685087" y="769441"/>
                </a:cubicBezTo>
                <a:cubicBezTo>
                  <a:pt x="5510839" y="824905"/>
                  <a:pt x="5366500" y="741215"/>
                  <a:pt x="5067968" y="769441"/>
                </a:cubicBezTo>
                <a:cubicBezTo>
                  <a:pt x="4769436" y="797667"/>
                  <a:pt x="4703068" y="720729"/>
                  <a:pt x="4450849" y="769441"/>
                </a:cubicBezTo>
                <a:cubicBezTo>
                  <a:pt x="4198630" y="818153"/>
                  <a:pt x="4117162" y="763066"/>
                  <a:pt x="3945933" y="769441"/>
                </a:cubicBezTo>
                <a:cubicBezTo>
                  <a:pt x="3774704" y="775816"/>
                  <a:pt x="3421922" y="712072"/>
                  <a:pt x="3272712" y="769441"/>
                </a:cubicBezTo>
                <a:cubicBezTo>
                  <a:pt x="3123502" y="826810"/>
                  <a:pt x="2781608" y="768449"/>
                  <a:pt x="2655593" y="769441"/>
                </a:cubicBezTo>
                <a:cubicBezTo>
                  <a:pt x="2529578" y="770433"/>
                  <a:pt x="2350473" y="756782"/>
                  <a:pt x="2262881" y="769441"/>
                </a:cubicBezTo>
                <a:cubicBezTo>
                  <a:pt x="2175289" y="782100"/>
                  <a:pt x="1898164" y="705023"/>
                  <a:pt x="1701863" y="769441"/>
                </a:cubicBezTo>
                <a:cubicBezTo>
                  <a:pt x="1505562" y="833859"/>
                  <a:pt x="1380699" y="762756"/>
                  <a:pt x="1253050" y="769441"/>
                </a:cubicBezTo>
                <a:cubicBezTo>
                  <a:pt x="1125401" y="776126"/>
                  <a:pt x="762093" y="764707"/>
                  <a:pt x="635930" y="769441"/>
                </a:cubicBezTo>
                <a:cubicBezTo>
                  <a:pt x="509767" y="774175"/>
                  <a:pt x="315839" y="704597"/>
                  <a:pt x="74913" y="769441"/>
                </a:cubicBezTo>
                <a:cubicBezTo>
                  <a:pt x="30332" y="781055"/>
                  <a:pt x="5560" y="739901"/>
                  <a:pt x="0" y="694528"/>
                </a:cubicBezTo>
                <a:cubicBezTo>
                  <a:pt x="-15621" y="557521"/>
                  <a:pt x="14836" y="460618"/>
                  <a:pt x="0" y="384721"/>
                </a:cubicBezTo>
                <a:cubicBezTo>
                  <a:pt x="-14836" y="308824"/>
                  <a:pt x="25749" y="160793"/>
                  <a:pt x="0" y="74913"/>
                </a:cubicBezTo>
                <a:close/>
              </a:path>
              <a:path w="576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65602" y="-21935"/>
                  <a:pt x="386280" y="21355"/>
                  <a:pt x="523727" y="0"/>
                </a:cubicBezTo>
                <a:cubicBezTo>
                  <a:pt x="661174" y="-21355"/>
                  <a:pt x="777377" y="13826"/>
                  <a:pt x="916439" y="0"/>
                </a:cubicBezTo>
                <a:cubicBezTo>
                  <a:pt x="1055501" y="-13826"/>
                  <a:pt x="1349980" y="60739"/>
                  <a:pt x="1477457" y="0"/>
                </a:cubicBezTo>
                <a:cubicBezTo>
                  <a:pt x="1604934" y="-60739"/>
                  <a:pt x="1841931" y="6589"/>
                  <a:pt x="2094576" y="0"/>
                </a:cubicBezTo>
                <a:cubicBezTo>
                  <a:pt x="2347221" y="-6589"/>
                  <a:pt x="2370943" y="5732"/>
                  <a:pt x="2543390" y="0"/>
                </a:cubicBezTo>
                <a:cubicBezTo>
                  <a:pt x="2715837" y="-5732"/>
                  <a:pt x="2814986" y="29928"/>
                  <a:pt x="2992203" y="0"/>
                </a:cubicBezTo>
                <a:cubicBezTo>
                  <a:pt x="3169420" y="-29928"/>
                  <a:pt x="3200676" y="13234"/>
                  <a:pt x="3384916" y="0"/>
                </a:cubicBezTo>
                <a:cubicBezTo>
                  <a:pt x="3569156" y="-13234"/>
                  <a:pt x="3745620" y="9344"/>
                  <a:pt x="3945933" y="0"/>
                </a:cubicBezTo>
                <a:cubicBezTo>
                  <a:pt x="4146246" y="-9344"/>
                  <a:pt x="4368679" y="72384"/>
                  <a:pt x="4563052" y="0"/>
                </a:cubicBezTo>
                <a:cubicBezTo>
                  <a:pt x="4757425" y="-72384"/>
                  <a:pt x="5412347" y="16918"/>
                  <a:pt x="5685087" y="0"/>
                </a:cubicBezTo>
                <a:cubicBezTo>
                  <a:pt x="5728035" y="9804"/>
                  <a:pt x="5755211" y="33925"/>
                  <a:pt x="5760000" y="74913"/>
                </a:cubicBezTo>
                <a:cubicBezTo>
                  <a:pt x="5793740" y="179549"/>
                  <a:pt x="5732476" y="251918"/>
                  <a:pt x="5760000" y="366132"/>
                </a:cubicBezTo>
                <a:cubicBezTo>
                  <a:pt x="5787524" y="480346"/>
                  <a:pt x="5759269" y="607331"/>
                  <a:pt x="5760000" y="694528"/>
                </a:cubicBezTo>
                <a:cubicBezTo>
                  <a:pt x="5754347" y="734530"/>
                  <a:pt x="5725300" y="773967"/>
                  <a:pt x="5685087" y="769441"/>
                </a:cubicBezTo>
                <a:cubicBezTo>
                  <a:pt x="5533770" y="804070"/>
                  <a:pt x="5454359" y="762009"/>
                  <a:pt x="5292375" y="769441"/>
                </a:cubicBezTo>
                <a:cubicBezTo>
                  <a:pt x="5130391" y="776873"/>
                  <a:pt x="4951080" y="766431"/>
                  <a:pt x="4843561" y="769441"/>
                </a:cubicBezTo>
                <a:cubicBezTo>
                  <a:pt x="4736042" y="772451"/>
                  <a:pt x="4563410" y="760227"/>
                  <a:pt x="4450849" y="769441"/>
                </a:cubicBezTo>
                <a:cubicBezTo>
                  <a:pt x="4338288" y="778655"/>
                  <a:pt x="4121830" y="704892"/>
                  <a:pt x="3833730" y="769441"/>
                </a:cubicBezTo>
                <a:cubicBezTo>
                  <a:pt x="3545630" y="833990"/>
                  <a:pt x="3591859" y="736949"/>
                  <a:pt x="3384916" y="769441"/>
                </a:cubicBezTo>
                <a:cubicBezTo>
                  <a:pt x="3177973" y="801933"/>
                  <a:pt x="3166801" y="759453"/>
                  <a:pt x="2992203" y="769441"/>
                </a:cubicBezTo>
                <a:cubicBezTo>
                  <a:pt x="2817605" y="779429"/>
                  <a:pt x="2519825" y="764145"/>
                  <a:pt x="2375084" y="769441"/>
                </a:cubicBezTo>
                <a:cubicBezTo>
                  <a:pt x="2230343" y="774737"/>
                  <a:pt x="2028068" y="758932"/>
                  <a:pt x="1870169" y="769441"/>
                </a:cubicBezTo>
                <a:cubicBezTo>
                  <a:pt x="1712270" y="779950"/>
                  <a:pt x="1519412" y="742634"/>
                  <a:pt x="1421355" y="769441"/>
                </a:cubicBezTo>
                <a:cubicBezTo>
                  <a:pt x="1323298" y="796248"/>
                  <a:pt x="1072004" y="741248"/>
                  <a:pt x="860337" y="769441"/>
                </a:cubicBezTo>
                <a:cubicBezTo>
                  <a:pt x="648670" y="797634"/>
                  <a:pt x="435818" y="696638"/>
                  <a:pt x="74913" y="769441"/>
                </a:cubicBezTo>
                <a:cubicBezTo>
                  <a:pt x="32463" y="761120"/>
                  <a:pt x="5175" y="735611"/>
                  <a:pt x="0" y="694528"/>
                </a:cubicBezTo>
                <a:cubicBezTo>
                  <a:pt x="-24382" y="623408"/>
                  <a:pt x="3080" y="526951"/>
                  <a:pt x="0" y="397113"/>
                </a:cubicBezTo>
                <a:cubicBezTo>
                  <a:pt x="-3080" y="267275"/>
                  <a:pt x="20217" y="2126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190848" y="354755"/>
            <a:ext cx="461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 CÂU ỨNG DỤNG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5071BA-599A-4264-A869-E7EA65DBCCA5}"/>
              </a:ext>
            </a:extLst>
          </p:cNvPr>
          <p:cNvSpPr/>
          <p:nvPr/>
        </p:nvSpPr>
        <p:spPr>
          <a:xfrm>
            <a:off x="2816524" y="2880128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00E1AB-C875-4AFB-B027-8BEA36382E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3050671" y="1959063"/>
            <a:ext cx="1438391" cy="96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33E06D-AA8E-49C0-B1F5-338AF51081DB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24407" y="3723051"/>
            <a:ext cx="71592" cy="1176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3FCAF22-3242-497C-8521-9C5E75D43BF7}"/>
              </a:ext>
            </a:extLst>
          </p:cNvPr>
          <p:cNvSpPr/>
          <p:nvPr/>
        </p:nvSpPr>
        <p:spPr>
          <a:xfrm>
            <a:off x="5887247" y="3419765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5715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DF47BB-346E-4038-893B-E26EE43D0067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EE10EC-5B05-4813-A16B-FA33D025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9BDCB-9EA8-49F8-AFFD-9924D8A2D058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387E3-EB6D-4A33-9C67-D68C99A17722}"/>
              </a:ext>
            </a:extLst>
          </p:cNvPr>
          <p:cNvGrpSpPr/>
          <p:nvPr/>
        </p:nvGrpSpPr>
        <p:grpSpPr>
          <a:xfrm>
            <a:off x="4607044" y="1109653"/>
            <a:ext cx="3784675" cy="1260000"/>
            <a:chOff x="6367364" y="664637"/>
            <a:chExt cx="3784675" cy="1260000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5BEE6CD-EECA-4391-A856-089232C44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75674" r="18194" b="3194"/>
            <a:stretch/>
          </p:blipFill>
          <p:spPr>
            <a:xfrm>
              <a:off x="6367364" y="664637"/>
              <a:ext cx="3784675" cy="126000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FBC63-EC88-4F18-B259-3AF708C6457F}"/>
                </a:ext>
              </a:extLst>
            </p:cNvPr>
            <p:cNvSpPr txBox="1"/>
            <p:nvPr/>
          </p:nvSpPr>
          <p:spPr>
            <a:xfrm>
              <a:off x="7292398" y="8066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hỏi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42B2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559CC0-7691-4241-BD32-951CC1D32865}"/>
              </a:ext>
            </a:extLst>
          </p:cNvPr>
          <p:cNvGrpSpPr/>
          <p:nvPr/>
        </p:nvGrpSpPr>
        <p:grpSpPr>
          <a:xfrm>
            <a:off x="4219623" y="4899266"/>
            <a:ext cx="3752752" cy="1260000"/>
            <a:chOff x="6099616" y="5010149"/>
            <a:chExt cx="3752752" cy="1260000"/>
          </a:xfrm>
        </p:grpSpPr>
        <p:pic>
          <p:nvPicPr>
            <p:cNvPr id="22" name="Picture 2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2946EE-691A-4455-AA6D-5890912F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8268" r="18194" b="50421"/>
            <a:stretch/>
          </p:blipFill>
          <p:spPr>
            <a:xfrm>
              <a:off x="6099616" y="5010149"/>
              <a:ext cx="37527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1C394-908C-45C0-BCD3-131B61B33667}"/>
                </a:ext>
              </a:extLst>
            </p:cNvPr>
            <p:cNvSpPr txBox="1"/>
            <p:nvPr/>
          </p:nvSpPr>
          <p:spPr>
            <a:xfrm>
              <a:off x="6997123" y="51500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nặng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642B2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ê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AE570E-CEAC-4457-ADF1-FAB5D58BD740}"/>
              </a:ext>
            </a:extLst>
          </p:cNvPr>
          <p:cNvGrpSpPr/>
          <p:nvPr/>
        </p:nvGrpSpPr>
        <p:grpSpPr>
          <a:xfrm>
            <a:off x="8005491" y="3699255"/>
            <a:ext cx="4089269" cy="3940050"/>
            <a:chOff x="-519579" y="3712205"/>
            <a:chExt cx="4089269" cy="3940050"/>
          </a:xfrm>
        </p:grpSpPr>
        <p:pic>
          <p:nvPicPr>
            <p:cNvPr id="34" name="Picture 3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7D362843-B192-4C02-9039-AECA796A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Oval Callout 69">
              <a:extLst>
                <a:ext uri="{FF2B5EF4-FFF2-40B4-BE49-F238E27FC236}">
                  <a16:creationId xmlns:a16="http://schemas.microsoft.com/office/drawing/2014/main" id="{B8868AE5-4098-4827-9F31-C546FB16E174}"/>
                </a:ext>
              </a:extLst>
            </p:cNvPr>
            <p:cNvSpPr/>
            <p:nvPr/>
          </p:nvSpPr>
          <p:spPr>
            <a:xfrm>
              <a:off x="1118660" y="3712205"/>
              <a:ext cx="2451030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36B05CB-0615-4C57-98F5-A67ACD1F8852}"/>
              </a:ext>
            </a:extLst>
          </p:cNvPr>
          <p:cNvSpPr txBox="1"/>
          <p:nvPr/>
        </p:nvSpPr>
        <p:spPr>
          <a:xfrm>
            <a:off x="2231089" y="2953610"/>
            <a:ext cx="9993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1448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F7F220-0285-46FB-82D3-916081073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197" y="3605038"/>
            <a:ext cx="82425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B10F9-5D8F-40AF-B082-3C65B04719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40289-5E68-4D5F-B490-D8C1086E2ED1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DB3B9-0C2A-4F70-829F-1CC53B72C3D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0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007F6-3342-4B87-91EF-C3764BE97C53}"/>
              </a:ext>
            </a:extLst>
          </p:cNvPr>
          <p:cNvSpPr txBox="1"/>
          <p:nvPr/>
        </p:nvSpPr>
        <p:spPr>
          <a:xfrm>
            <a:off x="3633671" y="1812606"/>
            <a:ext cx="492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Arial"/>
                <a:sym typeface="Arial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23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50"/>
                            </p:stCondLst>
                            <p:childTnLst>
                              <p:par>
                                <p:cTn id="60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960120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AE8BFF-9B37-4867-BC4E-92881A282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5348" y="3320944"/>
            <a:ext cx="526130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2A78-75AD-4B1D-8347-E880AE75A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256" y="1663372"/>
            <a:ext cx="3689824" cy="372191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8CACFE26-C945-49BD-997E-E4DFFA1B4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5786DB75-5272-4118-A0BF-318A75314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B7495C2-8FB0-4C9E-B004-D5B94FDA8AC3}"/>
              </a:ext>
            </a:extLst>
          </p:cNvPr>
          <p:cNvSpPr/>
          <p:nvPr/>
        </p:nvSpPr>
        <p:spPr>
          <a:xfrm flipH="1">
            <a:off x="7350010" y="2489200"/>
            <a:ext cx="527715" cy="26736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95DC170-08F3-4928-A719-769DC1F342E7}"/>
              </a:ext>
            </a:extLst>
          </p:cNvPr>
          <p:cNvSpPr/>
          <p:nvPr/>
        </p:nvSpPr>
        <p:spPr>
          <a:xfrm>
            <a:off x="8292170" y="3737968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 rưỡi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5B9E687B-B778-49CC-8F51-8BD41BA39E20}"/>
              </a:ext>
            </a:extLst>
          </p:cNvPr>
          <p:cNvSpPr/>
          <p:nvPr/>
        </p:nvSpPr>
        <p:spPr>
          <a:xfrm rot="5400000" flipH="1">
            <a:off x="5823968" y="4258931"/>
            <a:ext cx="448973" cy="2288479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EBF3B0-B322-4851-B213-DABF335BF834}"/>
              </a:ext>
            </a:extLst>
          </p:cNvPr>
          <p:cNvSpPr/>
          <p:nvPr/>
        </p:nvSpPr>
        <p:spPr>
          <a:xfrm>
            <a:off x="4822809" y="5627658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C999AF-DF52-4D06-B377-92A705BCE40A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B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5C3C22-FC54-4608-B2BA-5510BFF8CED0}"/>
              </a:ext>
            </a:extLst>
          </p:cNvPr>
          <p:cNvSpPr/>
          <p:nvPr/>
        </p:nvSpPr>
        <p:spPr>
          <a:xfrm>
            <a:off x="458964" y="3985608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C74AE0-7C30-40FC-9770-DDB4805A9FAA}"/>
              </a:ext>
            </a:extLst>
          </p:cNvPr>
          <p:cNvSpPr/>
          <p:nvPr/>
        </p:nvSpPr>
        <p:spPr>
          <a:xfrm>
            <a:off x="3103529" y="788666"/>
            <a:ext cx="59849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5F89A68-DE13-4179-9F71-A0C979212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657CE-2C3B-4FDC-B3A2-D0C11995A2B3}"/>
              </a:ext>
            </a:extLst>
          </p:cNvPr>
          <p:cNvCxnSpPr>
            <a:cxnSpLocks/>
          </p:cNvCxnSpPr>
          <p:nvPr/>
        </p:nvCxnSpPr>
        <p:spPr>
          <a:xfrm>
            <a:off x="5936045" y="1200225"/>
            <a:ext cx="394799" cy="147473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CA1C4E-EC6F-489D-9AAB-5BA47342C43D}"/>
              </a:ext>
            </a:extLst>
          </p:cNvPr>
          <p:cNvCxnSpPr>
            <a:cxnSpLocks/>
          </p:cNvCxnSpPr>
          <p:nvPr/>
        </p:nvCxnSpPr>
        <p:spPr>
          <a:xfrm flipV="1">
            <a:off x="2647507" y="3166751"/>
            <a:ext cx="2397703" cy="105610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  <p:bldP spid="26" grpId="0" animBg="1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37163-A6A6-4C93-8400-4B6AE69D4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312" y="1395412"/>
            <a:ext cx="4143375" cy="4067175"/>
          </a:xfrm>
          <a:prstGeom prst="rect">
            <a:avLst/>
          </a:prstGeom>
        </p:spPr>
      </p:pic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164EAED4-FDC6-45E9-856C-13EFE5B48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9EDB1EBD-5A1F-44DF-8D50-4B90315D6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9" name="Left Brace 28">
            <a:extLst>
              <a:ext uri="{FF2B5EF4-FFF2-40B4-BE49-F238E27FC236}">
                <a16:creationId xmlns:a16="http://schemas.microsoft.com/office/drawing/2014/main" id="{1BCF1F2B-41B1-4DF8-BE48-CD0324129D54}"/>
              </a:ext>
            </a:extLst>
          </p:cNvPr>
          <p:cNvSpPr/>
          <p:nvPr/>
        </p:nvSpPr>
        <p:spPr>
          <a:xfrm flipH="1">
            <a:off x="6851585" y="2128282"/>
            <a:ext cx="341109" cy="319555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3DA853-A585-4E4B-B2FF-B2745F177F0A}"/>
              </a:ext>
            </a:extLst>
          </p:cNvPr>
          <p:cNvSpPr/>
          <p:nvPr/>
        </p:nvSpPr>
        <p:spPr>
          <a:xfrm>
            <a:off x="8269339" y="3899522"/>
            <a:ext cx="2342493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06703899-24EC-43B6-A8D5-369EB7CFE52B}"/>
              </a:ext>
            </a:extLst>
          </p:cNvPr>
          <p:cNvSpPr/>
          <p:nvPr/>
        </p:nvSpPr>
        <p:spPr>
          <a:xfrm rot="5400000" flipH="1">
            <a:off x="5263360" y="4388204"/>
            <a:ext cx="364277" cy="2569818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D57A22C-D7DA-46AD-AA23-B822826995AA}"/>
              </a:ext>
            </a:extLst>
          </p:cNvPr>
          <p:cNvSpPr/>
          <p:nvPr/>
        </p:nvSpPr>
        <p:spPr>
          <a:xfrm>
            <a:off x="4257040" y="6085449"/>
            <a:ext cx="2205727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2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EF764F-ABE9-4337-9BFB-1B01B35116C5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C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6387A8A-7044-4BCC-BD2F-37A76CAD2786}"/>
              </a:ext>
            </a:extLst>
          </p:cNvPr>
          <p:cNvSpPr/>
          <p:nvPr/>
        </p:nvSpPr>
        <p:spPr>
          <a:xfrm>
            <a:off x="46068" y="3985608"/>
            <a:ext cx="303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ét cong dưới và cong trái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10B8EF-29AE-49B3-A13C-EE0D8F8D91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E5DE60-8512-4ADB-9A14-1E1D740DA1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867" y="527944"/>
            <a:ext cx="3200677" cy="320067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0802CE-69BC-42CA-869E-E1A1101A92E5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3084323" y="3535680"/>
            <a:ext cx="1172717" cy="1050093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887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8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y2mate.com - HƯỚNG DẪN VIẾT CHỮ HOA B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001D8FC4-07EB-4CF8-AD1A-089601E5D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440180"/>
            <a:ext cx="8547947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A78AC-B5DA-4F23-918E-739DD48E4BC0}"/>
              </a:ext>
            </a:extLst>
          </p:cNvPr>
          <p:cNvSpPr txBox="1"/>
          <p:nvPr/>
        </p:nvSpPr>
        <p:spPr>
          <a:xfrm>
            <a:off x="4072748" y="13233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E92B72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微软雅黑"/>
                <a:cs typeface="+mn-cs"/>
              </a:rPr>
              <a:t>viết</a:t>
            </a:r>
            <a:endParaRPr kumimoji="0" lang="vi-VN" sz="4800" b="0" i="0" u="none" strike="noStrike" kern="1200" cap="none" spc="0" normalizeH="0" baseline="0" noProof="0" dirty="0">
              <a:ln w="19050">
                <a:solidFill>
                  <a:srgbClr val="E92B72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微软雅黑"/>
              <a:cs typeface="+mn-cs"/>
            </a:endParaRPr>
          </a:p>
        </p:txBody>
      </p:sp>
      <p:pic>
        <p:nvPicPr>
          <p:cNvPr id="4" name="y2mate.com - HƯỚNG DẪN VIẾT CHỮ HOA C  CỠ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id="{D4D9B933-FF19-4A5B-9807-48AFF64900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840" y="1376044"/>
            <a:ext cx="8950960" cy="5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12D98-4E7A-454F-A40B-E985E96620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0786" y="3590487"/>
            <a:ext cx="83827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6407895" cy="769441"/>
          </a:xfrm>
          <a:custGeom>
            <a:avLst/>
            <a:gdLst>
              <a:gd name="connsiteX0" fmla="*/ 0 w 6407895"/>
              <a:gd name="connsiteY0" fmla="*/ 74913 h 769441"/>
              <a:gd name="connsiteX1" fmla="*/ 74913 w 6407895"/>
              <a:gd name="connsiteY1" fmla="*/ 0 h 769441"/>
              <a:gd name="connsiteX2" fmla="*/ 768990 w 6407895"/>
              <a:gd name="connsiteY2" fmla="*/ 0 h 769441"/>
              <a:gd name="connsiteX3" fmla="*/ 1463066 w 6407895"/>
              <a:gd name="connsiteY3" fmla="*/ 0 h 769441"/>
              <a:gd name="connsiteX4" fmla="*/ 2031982 w 6407895"/>
              <a:gd name="connsiteY4" fmla="*/ 0 h 769441"/>
              <a:gd name="connsiteX5" fmla="*/ 2413155 w 6407895"/>
              <a:gd name="connsiteY5" fmla="*/ 0 h 769441"/>
              <a:gd name="connsiteX6" fmla="*/ 2919490 w 6407895"/>
              <a:gd name="connsiteY6" fmla="*/ 0 h 769441"/>
              <a:gd name="connsiteX7" fmla="*/ 3488405 w 6407895"/>
              <a:gd name="connsiteY7" fmla="*/ 0 h 769441"/>
              <a:gd name="connsiteX8" fmla="*/ 4182482 w 6407895"/>
              <a:gd name="connsiteY8" fmla="*/ 0 h 769441"/>
              <a:gd name="connsiteX9" fmla="*/ 4626236 w 6407895"/>
              <a:gd name="connsiteY9" fmla="*/ 0 h 769441"/>
              <a:gd name="connsiteX10" fmla="*/ 5195151 w 6407895"/>
              <a:gd name="connsiteY10" fmla="*/ 0 h 769441"/>
              <a:gd name="connsiteX11" fmla="*/ 5576325 w 6407895"/>
              <a:gd name="connsiteY11" fmla="*/ 0 h 769441"/>
              <a:gd name="connsiteX12" fmla="*/ 6332982 w 6407895"/>
              <a:gd name="connsiteY12" fmla="*/ 0 h 769441"/>
              <a:gd name="connsiteX13" fmla="*/ 6407895 w 6407895"/>
              <a:gd name="connsiteY13" fmla="*/ 74913 h 769441"/>
              <a:gd name="connsiteX14" fmla="*/ 6407895 w 6407895"/>
              <a:gd name="connsiteY14" fmla="*/ 378524 h 769441"/>
              <a:gd name="connsiteX15" fmla="*/ 6407895 w 6407895"/>
              <a:gd name="connsiteY15" fmla="*/ 694528 h 769441"/>
              <a:gd name="connsiteX16" fmla="*/ 6332982 w 6407895"/>
              <a:gd name="connsiteY16" fmla="*/ 769441 h 769441"/>
              <a:gd name="connsiteX17" fmla="*/ 5764067 w 6407895"/>
              <a:gd name="connsiteY17" fmla="*/ 769441 h 769441"/>
              <a:gd name="connsiteX18" fmla="*/ 5132571 w 6407895"/>
              <a:gd name="connsiteY18" fmla="*/ 769441 h 769441"/>
              <a:gd name="connsiteX19" fmla="*/ 4751397 w 6407895"/>
              <a:gd name="connsiteY19" fmla="*/ 769441 h 769441"/>
              <a:gd name="connsiteX20" fmla="*/ 4182482 w 6407895"/>
              <a:gd name="connsiteY20" fmla="*/ 769441 h 769441"/>
              <a:gd name="connsiteX21" fmla="*/ 3738728 w 6407895"/>
              <a:gd name="connsiteY21" fmla="*/ 769441 h 769441"/>
              <a:gd name="connsiteX22" fmla="*/ 3107232 w 6407895"/>
              <a:gd name="connsiteY22" fmla="*/ 769441 h 769441"/>
              <a:gd name="connsiteX23" fmla="*/ 2663478 w 6407895"/>
              <a:gd name="connsiteY23" fmla="*/ 769441 h 769441"/>
              <a:gd name="connsiteX24" fmla="*/ 1969401 w 6407895"/>
              <a:gd name="connsiteY24" fmla="*/ 769441 h 769441"/>
              <a:gd name="connsiteX25" fmla="*/ 1588228 w 6407895"/>
              <a:gd name="connsiteY25" fmla="*/ 769441 h 769441"/>
              <a:gd name="connsiteX26" fmla="*/ 1144474 w 6407895"/>
              <a:gd name="connsiteY26" fmla="*/ 769441 h 769441"/>
              <a:gd name="connsiteX27" fmla="*/ 700720 w 6407895"/>
              <a:gd name="connsiteY27" fmla="*/ 769441 h 769441"/>
              <a:gd name="connsiteX28" fmla="*/ 74913 w 6407895"/>
              <a:gd name="connsiteY28" fmla="*/ 769441 h 769441"/>
              <a:gd name="connsiteX29" fmla="*/ 0 w 6407895"/>
              <a:gd name="connsiteY29" fmla="*/ 694528 h 769441"/>
              <a:gd name="connsiteX30" fmla="*/ 0 w 6407895"/>
              <a:gd name="connsiteY30" fmla="*/ 372328 h 769441"/>
              <a:gd name="connsiteX31" fmla="*/ 0 w 6407895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74721" y="-30297"/>
                  <a:pt x="498993" y="37"/>
                  <a:pt x="768990" y="0"/>
                </a:cubicBezTo>
                <a:cubicBezTo>
                  <a:pt x="1038987" y="-37"/>
                  <a:pt x="1242180" y="34351"/>
                  <a:pt x="1463066" y="0"/>
                </a:cubicBezTo>
                <a:cubicBezTo>
                  <a:pt x="1683952" y="-34351"/>
                  <a:pt x="1810138" y="44183"/>
                  <a:pt x="2031982" y="0"/>
                </a:cubicBezTo>
                <a:cubicBezTo>
                  <a:pt x="2253826" y="-44183"/>
                  <a:pt x="2321689" y="29803"/>
                  <a:pt x="2413155" y="0"/>
                </a:cubicBezTo>
                <a:cubicBezTo>
                  <a:pt x="2504621" y="-29803"/>
                  <a:pt x="2771772" y="55745"/>
                  <a:pt x="2919490" y="0"/>
                </a:cubicBezTo>
                <a:cubicBezTo>
                  <a:pt x="3067209" y="-55745"/>
                  <a:pt x="3335902" y="41634"/>
                  <a:pt x="3488405" y="0"/>
                </a:cubicBezTo>
                <a:cubicBezTo>
                  <a:pt x="3640909" y="-41634"/>
                  <a:pt x="3938587" y="3423"/>
                  <a:pt x="4182482" y="0"/>
                </a:cubicBezTo>
                <a:cubicBezTo>
                  <a:pt x="4426377" y="-3423"/>
                  <a:pt x="4475666" y="18786"/>
                  <a:pt x="4626236" y="0"/>
                </a:cubicBezTo>
                <a:cubicBezTo>
                  <a:pt x="4776806" y="-18786"/>
                  <a:pt x="4977957" y="5223"/>
                  <a:pt x="5195151" y="0"/>
                </a:cubicBezTo>
                <a:cubicBezTo>
                  <a:pt x="5412346" y="-5223"/>
                  <a:pt x="5456462" y="33093"/>
                  <a:pt x="5576325" y="0"/>
                </a:cubicBezTo>
                <a:cubicBezTo>
                  <a:pt x="5696188" y="-33093"/>
                  <a:pt x="6174077" y="65304"/>
                  <a:pt x="6332982" y="0"/>
                </a:cubicBezTo>
                <a:cubicBezTo>
                  <a:pt x="6368687" y="-3150"/>
                  <a:pt x="6403157" y="29078"/>
                  <a:pt x="6407895" y="74913"/>
                </a:cubicBezTo>
                <a:cubicBezTo>
                  <a:pt x="6444274" y="159463"/>
                  <a:pt x="6404854" y="284778"/>
                  <a:pt x="6407895" y="378524"/>
                </a:cubicBezTo>
                <a:cubicBezTo>
                  <a:pt x="6410936" y="472270"/>
                  <a:pt x="6392291" y="573654"/>
                  <a:pt x="6407895" y="694528"/>
                </a:cubicBezTo>
                <a:cubicBezTo>
                  <a:pt x="6401979" y="728355"/>
                  <a:pt x="6373224" y="769782"/>
                  <a:pt x="6332982" y="769441"/>
                </a:cubicBezTo>
                <a:cubicBezTo>
                  <a:pt x="6163100" y="779274"/>
                  <a:pt x="5918532" y="754868"/>
                  <a:pt x="5764067" y="769441"/>
                </a:cubicBezTo>
                <a:cubicBezTo>
                  <a:pt x="5609603" y="784014"/>
                  <a:pt x="5407693" y="766756"/>
                  <a:pt x="5132571" y="769441"/>
                </a:cubicBezTo>
                <a:cubicBezTo>
                  <a:pt x="4857449" y="772126"/>
                  <a:pt x="4915429" y="743097"/>
                  <a:pt x="4751397" y="769441"/>
                </a:cubicBezTo>
                <a:cubicBezTo>
                  <a:pt x="4587365" y="795785"/>
                  <a:pt x="4360379" y="737357"/>
                  <a:pt x="4182482" y="769441"/>
                </a:cubicBezTo>
                <a:cubicBezTo>
                  <a:pt x="4004585" y="801525"/>
                  <a:pt x="3921837" y="745065"/>
                  <a:pt x="3738728" y="769441"/>
                </a:cubicBezTo>
                <a:cubicBezTo>
                  <a:pt x="3555619" y="793817"/>
                  <a:pt x="3266983" y="736127"/>
                  <a:pt x="3107232" y="769441"/>
                </a:cubicBezTo>
                <a:cubicBezTo>
                  <a:pt x="2947481" y="802755"/>
                  <a:pt x="2860273" y="721712"/>
                  <a:pt x="2663478" y="769441"/>
                </a:cubicBezTo>
                <a:cubicBezTo>
                  <a:pt x="2466683" y="817170"/>
                  <a:pt x="2296147" y="754775"/>
                  <a:pt x="1969401" y="769441"/>
                </a:cubicBezTo>
                <a:cubicBezTo>
                  <a:pt x="1642655" y="784107"/>
                  <a:pt x="1731323" y="725858"/>
                  <a:pt x="1588228" y="769441"/>
                </a:cubicBezTo>
                <a:cubicBezTo>
                  <a:pt x="1445133" y="813024"/>
                  <a:pt x="1332349" y="723519"/>
                  <a:pt x="1144474" y="769441"/>
                </a:cubicBezTo>
                <a:cubicBezTo>
                  <a:pt x="956599" y="815363"/>
                  <a:pt x="808003" y="723845"/>
                  <a:pt x="700720" y="769441"/>
                </a:cubicBezTo>
                <a:cubicBezTo>
                  <a:pt x="593437" y="815037"/>
                  <a:pt x="227216" y="701884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40789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5490" y="-2699"/>
                  <a:pt x="375345" y="49168"/>
                  <a:pt x="518667" y="0"/>
                </a:cubicBezTo>
                <a:cubicBezTo>
                  <a:pt x="661989" y="-49168"/>
                  <a:pt x="764096" y="33093"/>
                  <a:pt x="899840" y="0"/>
                </a:cubicBezTo>
                <a:cubicBezTo>
                  <a:pt x="1035584" y="-33093"/>
                  <a:pt x="1187431" y="20539"/>
                  <a:pt x="1468756" y="0"/>
                </a:cubicBezTo>
                <a:cubicBezTo>
                  <a:pt x="1750081" y="-20539"/>
                  <a:pt x="1926364" y="33941"/>
                  <a:pt x="2100252" y="0"/>
                </a:cubicBezTo>
                <a:cubicBezTo>
                  <a:pt x="2274140" y="-33941"/>
                  <a:pt x="2377286" y="12602"/>
                  <a:pt x="2544006" y="0"/>
                </a:cubicBezTo>
                <a:cubicBezTo>
                  <a:pt x="2710726" y="-12602"/>
                  <a:pt x="2850428" y="7192"/>
                  <a:pt x="2987760" y="0"/>
                </a:cubicBezTo>
                <a:cubicBezTo>
                  <a:pt x="3125092" y="-7192"/>
                  <a:pt x="3226006" y="31713"/>
                  <a:pt x="3368933" y="0"/>
                </a:cubicBezTo>
                <a:cubicBezTo>
                  <a:pt x="3511860" y="-31713"/>
                  <a:pt x="3656655" y="13307"/>
                  <a:pt x="3937848" y="0"/>
                </a:cubicBezTo>
                <a:cubicBezTo>
                  <a:pt x="4219041" y="-13307"/>
                  <a:pt x="4346775" y="45490"/>
                  <a:pt x="4569344" y="0"/>
                </a:cubicBezTo>
                <a:cubicBezTo>
                  <a:pt x="4791913" y="-45490"/>
                  <a:pt x="5051506" y="2013"/>
                  <a:pt x="5263421" y="0"/>
                </a:cubicBezTo>
                <a:cubicBezTo>
                  <a:pt x="5475336" y="-2013"/>
                  <a:pt x="5950764" y="107731"/>
                  <a:pt x="6332982" y="0"/>
                </a:cubicBezTo>
                <a:cubicBezTo>
                  <a:pt x="6375348" y="7456"/>
                  <a:pt x="6407170" y="30134"/>
                  <a:pt x="6407895" y="74913"/>
                </a:cubicBezTo>
                <a:cubicBezTo>
                  <a:pt x="6431191" y="139585"/>
                  <a:pt x="6385467" y="266758"/>
                  <a:pt x="6407895" y="378524"/>
                </a:cubicBezTo>
                <a:cubicBezTo>
                  <a:pt x="6430323" y="490290"/>
                  <a:pt x="6374315" y="604091"/>
                  <a:pt x="6407895" y="694528"/>
                </a:cubicBezTo>
                <a:cubicBezTo>
                  <a:pt x="6409768" y="741463"/>
                  <a:pt x="6368637" y="769488"/>
                  <a:pt x="6332982" y="769441"/>
                </a:cubicBezTo>
                <a:cubicBezTo>
                  <a:pt x="6132506" y="801624"/>
                  <a:pt x="6107703" y="742462"/>
                  <a:pt x="5889228" y="769441"/>
                </a:cubicBezTo>
                <a:cubicBezTo>
                  <a:pt x="5670753" y="796420"/>
                  <a:pt x="5666567" y="735039"/>
                  <a:pt x="5508055" y="769441"/>
                </a:cubicBezTo>
                <a:cubicBezTo>
                  <a:pt x="5349543" y="803843"/>
                  <a:pt x="5153057" y="695987"/>
                  <a:pt x="4876559" y="769441"/>
                </a:cubicBezTo>
                <a:cubicBezTo>
                  <a:pt x="4600061" y="842895"/>
                  <a:pt x="4632784" y="759570"/>
                  <a:pt x="4432805" y="769441"/>
                </a:cubicBezTo>
                <a:cubicBezTo>
                  <a:pt x="4232826" y="779312"/>
                  <a:pt x="4137835" y="758347"/>
                  <a:pt x="4051631" y="769441"/>
                </a:cubicBezTo>
                <a:cubicBezTo>
                  <a:pt x="3965427" y="780535"/>
                  <a:pt x="3594406" y="746529"/>
                  <a:pt x="3420135" y="769441"/>
                </a:cubicBezTo>
                <a:cubicBezTo>
                  <a:pt x="3245864" y="792353"/>
                  <a:pt x="3046589" y="712802"/>
                  <a:pt x="2913801" y="769441"/>
                </a:cubicBezTo>
                <a:cubicBezTo>
                  <a:pt x="2781013" y="826080"/>
                  <a:pt x="2654659" y="731040"/>
                  <a:pt x="2470047" y="769441"/>
                </a:cubicBezTo>
                <a:cubicBezTo>
                  <a:pt x="2285435" y="807842"/>
                  <a:pt x="2028681" y="720386"/>
                  <a:pt x="1901131" y="769441"/>
                </a:cubicBezTo>
                <a:cubicBezTo>
                  <a:pt x="1773581" y="818496"/>
                  <a:pt x="1478312" y="705420"/>
                  <a:pt x="1207055" y="769441"/>
                </a:cubicBezTo>
                <a:cubicBezTo>
                  <a:pt x="935798" y="833462"/>
                  <a:pt x="863572" y="760491"/>
                  <a:pt x="763301" y="769441"/>
                </a:cubicBezTo>
                <a:cubicBezTo>
                  <a:pt x="663030" y="778391"/>
                  <a:pt x="221135" y="715033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7" y="-61502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4134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67155B-3368-4D9C-BA53-E29C8D833DD1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ABE32E0-D475-4FFB-BFB1-1E853BFE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4CBA63-4137-434D-8C90-889E67760130}"/>
                </a:ext>
              </a:extLst>
            </p:cNvPr>
            <p:cNvSpPr txBox="1"/>
            <p:nvPr/>
          </p:nvSpPr>
          <p:spPr>
            <a:xfrm>
              <a:off x="3742724" y="4861956"/>
              <a:ext cx="45159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tỉnh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68D196-9E39-4282-98A3-753D894DA6F5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17" name="图片 20">
            <a:extLst>
              <a:ext uri="{FF2B5EF4-FFF2-40B4-BE49-F238E27FC236}">
                <a16:creationId xmlns:a16="http://schemas.microsoft.com/office/drawing/2014/main" id="{5B5BCCFA-2459-4CF0-AE36-3C700EF5E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640BF-D2DC-4F30-85B7-E66C6949F30F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BDAF3-BEFF-4C28-9C0C-B7EE1AB182A5}"/>
              </a:ext>
            </a:extLst>
          </p:cNvPr>
          <p:cNvSpPr txBox="1"/>
          <p:nvPr/>
        </p:nvSpPr>
        <p:spPr>
          <a:xfrm>
            <a:off x="3920264" y="2043228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Cao </a:t>
            </a:r>
            <a:r>
              <a:rPr lang="en-US" sz="4400" b="1" dirty="0" err="1">
                <a:latin typeface="HP001 4 hàng" panose="020B0603050302020204" pitchFamily="34" charset="0"/>
              </a:rPr>
              <a:t>Bằng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7864555" cy="769441"/>
          </a:xfrm>
          <a:custGeom>
            <a:avLst/>
            <a:gdLst>
              <a:gd name="connsiteX0" fmla="*/ 0 w 7864555"/>
              <a:gd name="connsiteY0" fmla="*/ 74913 h 769441"/>
              <a:gd name="connsiteX1" fmla="*/ 74913 w 7864555"/>
              <a:gd name="connsiteY1" fmla="*/ 0 h 769441"/>
              <a:gd name="connsiteX2" fmla="*/ 436912 w 7864555"/>
              <a:gd name="connsiteY2" fmla="*/ 0 h 769441"/>
              <a:gd name="connsiteX3" fmla="*/ 1030353 w 7864555"/>
              <a:gd name="connsiteY3" fmla="*/ 0 h 769441"/>
              <a:gd name="connsiteX4" fmla="*/ 1778088 w 7864555"/>
              <a:gd name="connsiteY4" fmla="*/ 0 h 769441"/>
              <a:gd name="connsiteX5" fmla="*/ 2217234 w 7864555"/>
              <a:gd name="connsiteY5" fmla="*/ 0 h 769441"/>
              <a:gd name="connsiteX6" fmla="*/ 2810675 w 7864555"/>
              <a:gd name="connsiteY6" fmla="*/ 0 h 769441"/>
              <a:gd name="connsiteX7" fmla="*/ 3172673 w 7864555"/>
              <a:gd name="connsiteY7" fmla="*/ 0 h 769441"/>
              <a:gd name="connsiteX8" fmla="*/ 3688967 w 7864555"/>
              <a:gd name="connsiteY8" fmla="*/ 0 h 769441"/>
              <a:gd name="connsiteX9" fmla="*/ 4359555 w 7864555"/>
              <a:gd name="connsiteY9" fmla="*/ 0 h 769441"/>
              <a:gd name="connsiteX10" fmla="*/ 4952995 w 7864555"/>
              <a:gd name="connsiteY10" fmla="*/ 0 h 769441"/>
              <a:gd name="connsiteX11" fmla="*/ 5623583 w 7864555"/>
              <a:gd name="connsiteY11" fmla="*/ 0 h 769441"/>
              <a:gd name="connsiteX12" fmla="*/ 6217024 w 7864555"/>
              <a:gd name="connsiteY12" fmla="*/ 0 h 769441"/>
              <a:gd name="connsiteX13" fmla="*/ 6887612 w 7864555"/>
              <a:gd name="connsiteY13" fmla="*/ 0 h 769441"/>
              <a:gd name="connsiteX14" fmla="*/ 7789642 w 7864555"/>
              <a:gd name="connsiteY14" fmla="*/ 0 h 769441"/>
              <a:gd name="connsiteX15" fmla="*/ 7864555 w 7864555"/>
              <a:gd name="connsiteY15" fmla="*/ 74913 h 769441"/>
              <a:gd name="connsiteX16" fmla="*/ 7864555 w 7864555"/>
              <a:gd name="connsiteY16" fmla="*/ 397113 h 769441"/>
              <a:gd name="connsiteX17" fmla="*/ 7864555 w 7864555"/>
              <a:gd name="connsiteY17" fmla="*/ 694528 h 769441"/>
              <a:gd name="connsiteX18" fmla="*/ 7789642 w 7864555"/>
              <a:gd name="connsiteY18" fmla="*/ 769441 h 769441"/>
              <a:gd name="connsiteX19" fmla="*/ 7427643 w 7864555"/>
              <a:gd name="connsiteY19" fmla="*/ 769441 h 769441"/>
              <a:gd name="connsiteX20" fmla="*/ 6679908 w 7864555"/>
              <a:gd name="connsiteY20" fmla="*/ 769441 h 769441"/>
              <a:gd name="connsiteX21" fmla="*/ 6317909 w 7864555"/>
              <a:gd name="connsiteY21" fmla="*/ 769441 h 769441"/>
              <a:gd name="connsiteX22" fmla="*/ 5878763 w 7864555"/>
              <a:gd name="connsiteY22" fmla="*/ 769441 h 769441"/>
              <a:gd name="connsiteX23" fmla="*/ 5439617 w 7864555"/>
              <a:gd name="connsiteY23" fmla="*/ 769441 h 769441"/>
              <a:gd name="connsiteX24" fmla="*/ 4846176 w 7864555"/>
              <a:gd name="connsiteY24" fmla="*/ 769441 h 769441"/>
              <a:gd name="connsiteX25" fmla="*/ 4098441 w 7864555"/>
              <a:gd name="connsiteY25" fmla="*/ 769441 h 769441"/>
              <a:gd name="connsiteX26" fmla="*/ 3659295 w 7864555"/>
              <a:gd name="connsiteY26" fmla="*/ 769441 h 769441"/>
              <a:gd name="connsiteX27" fmla="*/ 3143001 w 7864555"/>
              <a:gd name="connsiteY27" fmla="*/ 769441 h 769441"/>
              <a:gd name="connsiteX28" fmla="*/ 2395266 w 7864555"/>
              <a:gd name="connsiteY28" fmla="*/ 769441 h 769441"/>
              <a:gd name="connsiteX29" fmla="*/ 1647531 w 7864555"/>
              <a:gd name="connsiteY29" fmla="*/ 769441 h 769441"/>
              <a:gd name="connsiteX30" fmla="*/ 1285532 w 7864555"/>
              <a:gd name="connsiteY30" fmla="*/ 769441 h 769441"/>
              <a:gd name="connsiteX31" fmla="*/ 614944 w 7864555"/>
              <a:gd name="connsiteY31" fmla="*/ 769441 h 769441"/>
              <a:gd name="connsiteX32" fmla="*/ 74913 w 7864555"/>
              <a:gd name="connsiteY32" fmla="*/ 769441 h 769441"/>
              <a:gd name="connsiteX33" fmla="*/ 0 w 7864555"/>
              <a:gd name="connsiteY33" fmla="*/ 694528 h 769441"/>
              <a:gd name="connsiteX34" fmla="*/ 0 w 7864555"/>
              <a:gd name="connsiteY34" fmla="*/ 378524 h 769441"/>
              <a:gd name="connsiteX35" fmla="*/ 0 w 7864555"/>
              <a:gd name="connsiteY35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64555" h="769441" fill="none" extrusionOk="0">
                <a:moveTo>
                  <a:pt x="0" y="74913"/>
                </a:moveTo>
                <a:cubicBezTo>
                  <a:pt x="9688" y="29905"/>
                  <a:pt x="39016" y="7007"/>
                  <a:pt x="74913" y="0"/>
                </a:cubicBezTo>
                <a:cubicBezTo>
                  <a:pt x="213636" y="-19775"/>
                  <a:pt x="357890" y="19622"/>
                  <a:pt x="436912" y="0"/>
                </a:cubicBezTo>
                <a:cubicBezTo>
                  <a:pt x="515934" y="-19622"/>
                  <a:pt x="853682" y="44181"/>
                  <a:pt x="1030353" y="0"/>
                </a:cubicBezTo>
                <a:cubicBezTo>
                  <a:pt x="1207024" y="-44181"/>
                  <a:pt x="1511325" y="10471"/>
                  <a:pt x="1778088" y="0"/>
                </a:cubicBezTo>
                <a:cubicBezTo>
                  <a:pt x="2044851" y="-10471"/>
                  <a:pt x="2040349" y="10366"/>
                  <a:pt x="2217234" y="0"/>
                </a:cubicBezTo>
                <a:cubicBezTo>
                  <a:pt x="2394119" y="-10366"/>
                  <a:pt x="2538730" y="69658"/>
                  <a:pt x="2810675" y="0"/>
                </a:cubicBezTo>
                <a:cubicBezTo>
                  <a:pt x="3082620" y="-69658"/>
                  <a:pt x="3079041" y="39066"/>
                  <a:pt x="3172673" y="0"/>
                </a:cubicBezTo>
                <a:cubicBezTo>
                  <a:pt x="3266305" y="-39066"/>
                  <a:pt x="3493217" y="42337"/>
                  <a:pt x="3688967" y="0"/>
                </a:cubicBezTo>
                <a:cubicBezTo>
                  <a:pt x="3884717" y="-42337"/>
                  <a:pt x="4068760" y="28991"/>
                  <a:pt x="4359555" y="0"/>
                </a:cubicBezTo>
                <a:cubicBezTo>
                  <a:pt x="4650350" y="-28991"/>
                  <a:pt x="4821749" y="59528"/>
                  <a:pt x="4952995" y="0"/>
                </a:cubicBezTo>
                <a:cubicBezTo>
                  <a:pt x="5084241" y="-59528"/>
                  <a:pt x="5436089" y="12280"/>
                  <a:pt x="5623583" y="0"/>
                </a:cubicBezTo>
                <a:cubicBezTo>
                  <a:pt x="5811077" y="-12280"/>
                  <a:pt x="5999385" y="64317"/>
                  <a:pt x="6217024" y="0"/>
                </a:cubicBezTo>
                <a:cubicBezTo>
                  <a:pt x="6434663" y="-64317"/>
                  <a:pt x="6690310" y="64446"/>
                  <a:pt x="6887612" y="0"/>
                </a:cubicBezTo>
                <a:cubicBezTo>
                  <a:pt x="7084914" y="-64446"/>
                  <a:pt x="7599312" y="54025"/>
                  <a:pt x="7789642" y="0"/>
                </a:cubicBezTo>
                <a:cubicBezTo>
                  <a:pt x="7842895" y="27"/>
                  <a:pt x="7864733" y="30985"/>
                  <a:pt x="7864555" y="74913"/>
                </a:cubicBezTo>
                <a:cubicBezTo>
                  <a:pt x="7866283" y="146639"/>
                  <a:pt x="7860378" y="262585"/>
                  <a:pt x="7864555" y="397113"/>
                </a:cubicBezTo>
                <a:cubicBezTo>
                  <a:pt x="7868732" y="531641"/>
                  <a:pt x="7841215" y="634482"/>
                  <a:pt x="7864555" y="694528"/>
                </a:cubicBezTo>
                <a:cubicBezTo>
                  <a:pt x="7852325" y="734636"/>
                  <a:pt x="7832232" y="760767"/>
                  <a:pt x="7789642" y="769441"/>
                </a:cubicBezTo>
                <a:cubicBezTo>
                  <a:pt x="7675776" y="783226"/>
                  <a:pt x="7563156" y="758379"/>
                  <a:pt x="7427643" y="769441"/>
                </a:cubicBezTo>
                <a:cubicBezTo>
                  <a:pt x="7292130" y="780503"/>
                  <a:pt x="6888227" y="692654"/>
                  <a:pt x="6679908" y="769441"/>
                </a:cubicBezTo>
                <a:cubicBezTo>
                  <a:pt x="6471590" y="846228"/>
                  <a:pt x="6437198" y="732881"/>
                  <a:pt x="6317909" y="769441"/>
                </a:cubicBezTo>
                <a:cubicBezTo>
                  <a:pt x="6198620" y="806001"/>
                  <a:pt x="6006224" y="751262"/>
                  <a:pt x="5878763" y="769441"/>
                </a:cubicBezTo>
                <a:cubicBezTo>
                  <a:pt x="5751302" y="787620"/>
                  <a:pt x="5641968" y="725771"/>
                  <a:pt x="5439617" y="769441"/>
                </a:cubicBezTo>
                <a:cubicBezTo>
                  <a:pt x="5237266" y="813111"/>
                  <a:pt x="5068807" y="713672"/>
                  <a:pt x="4846176" y="769441"/>
                </a:cubicBezTo>
                <a:cubicBezTo>
                  <a:pt x="4623545" y="825210"/>
                  <a:pt x="4318274" y="698886"/>
                  <a:pt x="4098441" y="769441"/>
                </a:cubicBezTo>
                <a:cubicBezTo>
                  <a:pt x="3878608" y="839996"/>
                  <a:pt x="3752471" y="752979"/>
                  <a:pt x="3659295" y="769441"/>
                </a:cubicBezTo>
                <a:cubicBezTo>
                  <a:pt x="3566119" y="785903"/>
                  <a:pt x="3340224" y="762527"/>
                  <a:pt x="3143001" y="769441"/>
                </a:cubicBezTo>
                <a:cubicBezTo>
                  <a:pt x="2945778" y="776355"/>
                  <a:pt x="2608663" y="732253"/>
                  <a:pt x="2395266" y="769441"/>
                </a:cubicBezTo>
                <a:cubicBezTo>
                  <a:pt x="2181869" y="806629"/>
                  <a:pt x="1829630" y="705988"/>
                  <a:pt x="1647531" y="769441"/>
                </a:cubicBezTo>
                <a:cubicBezTo>
                  <a:pt x="1465432" y="832894"/>
                  <a:pt x="1420227" y="740404"/>
                  <a:pt x="1285532" y="769441"/>
                </a:cubicBezTo>
                <a:cubicBezTo>
                  <a:pt x="1150837" y="798478"/>
                  <a:pt x="877647" y="766438"/>
                  <a:pt x="614944" y="769441"/>
                </a:cubicBezTo>
                <a:cubicBezTo>
                  <a:pt x="352241" y="772444"/>
                  <a:pt x="245646" y="722443"/>
                  <a:pt x="74913" y="769441"/>
                </a:cubicBezTo>
                <a:cubicBezTo>
                  <a:pt x="34768" y="771297"/>
                  <a:pt x="-877" y="736881"/>
                  <a:pt x="0" y="694528"/>
                </a:cubicBezTo>
                <a:cubicBezTo>
                  <a:pt x="-34805" y="553983"/>
                  <a:pt x="25483" y="491484"/>
                  <a:pt x="0" y="378524"/>
                </a:cubicBezTo>
                <a:cubicBezTo>
                  <a:pt x="-25483" y="265564"/>
                  <a:pt x="28581" y="141087"/>
                  <a:pt x="0" y="74913"/>
                </a:cubicBezTo>
                <a:close/>
              </a:path>
              <a:path w="7864555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69092" y="-46028"/>
                  <a:pt x="403461" y="37768"/>
                  <a:pt x="514059" y="0"/>
                </a:cubicBezTo>
                <a:cubicBezTo>
                  <a:pt x="624657" y="-37768"/>
                  <a:pt x="802194" y="5628"/>
                  <a:pt x="876058" y="0"/>
                </a:cubicBezTo>
                <a:cubicBezTo>
                  <a:pt x="949922" y="-5628"/>
                  <a:pt x="1223664" y="30142"/>
                  <a:pt x="1469499" y="0"/>
                </a:cubicBezTo>
                <a:cubicBezTo>
                  <a:pt x="1715334" y="-30142"/>
                  <a:pt x="1848076" y="76694"/>
                  <a:pt x="2140087" y="0"/>
                </a:cubicBezTo>
                <a:cubicBezTo>
                  <a:pt x="2432098" y="-76694"/>
                  <a:pt x="2485584" y="35786"/>
                  <a:pt x="2579233" y="0"/>
                </a:cubicBezTo>
                <a:cubicBezTo>
                  <a:pt x="2672882" y="-35786"/>
                  <a:pt x="2807397" y="15024"/>
                  <a:pt x="3018379" y="0"/>
                </a:cubicBezTo>
                <a:cubicBezTo>
                  <a:pt x="3229361" y="-15024"/>
                  <a:pt x="3284369" y="13556"/>
                  <a:pt x="3380378" y="0"/>
                </a:cubicBezTo>
                <a:cubicBezTo>
                  <a:pt x="3476387" y="-13556"/>
                  <a:pt x="3803062" y="38529"/>
                  <a:pt x="3973818" y="0"/>
                </a:cubicBezTo>
                <a:cubicBezTo>
                  <a:pt x="4144574" y="-38529"/>
                  <a:pt x="4438908" y="32135"/>
                  <a:pt x="4644406" y="0"/>
                </a:cubicBezTo>
                <a:cubicBezTo>
                  <a:pt x="4849904" y="-32135"/>
                  <a:pt x="5240192" y="88706"/>
                  <a:pt x="5392142" y="0"/>
                </a:cubicBezTo>
                <a:cubicBezTo>
                  <a:pt x="5544092" y="-88706"/>
                  <a:pt x="5969879" y="78365"/>
                  <a:pt x="6139877" y="0"/>
                </a:cubicBezTo>
                <a:cubicBezTo>
                  <a:pt x="6309876" y="-78365"/>
                  <a:pt x="6584327" y="17305"/>
                  <a:pt x="6733318" y="0"/>
                </a:cubicBezTo>
                <a:cubicBezTo>
                  <a:pt x="6882309" y="-17305"/>
                  <a:pt x="7371530" y="109396"/>
                  <a:pt x="7789642" y="0"/>
                </a:cubicBezTo>
                <a:cubicBezTo>
                  <a:pt x="7822186" y="-4993"/>
                  <a:pt x="7863851" y="34707"/>
                  <a:pt x="7864555" y="74913"/>
                </a:cubicBezTo>
                <a:cubicBezTo>
                  <a:pt x="7867862" y="208868"/>
                  <a:pt x="7837477" y="230216"/>
                  <a:pt x="7864555" y="366132"/>
                </a:cubicBezTo>
                <a:cubicBezTo>
                  <a:pt x="7891633" y="502048"/>
                  <a:pt x="7859711" y="544948"/>
                  <a:pt x="7864555" y="694528"/>
                </a:cubicBezTo>
                <a:cubicBezTo>
                  <a:pt x="7867012" y="734665"/>
                  <a:pt x="7833196" y="770058"/>
                  <a:pt x="7789642" y="769441"/>
                </a:cubicBezTo>
                <a:cubicBezTo>
                  <a:pt x="7622030" y="811356"/>
                  <a:pt x="7527349" y="733978"/>
                  <a:pt x="7427643" y="769441"/>
                </a:cubicBezTo>
                <a:cubicBezTo>
                  <a:pt x="7327937" y="804904"/>
                  <a:pt x="7128569" y="727952"/>
                  <a:pt x="6988497" y="769441"/>
                </a:cubicBezTo>
                <a:cubicBezTo>
                  <a:pt x="6848425" y="810930"/>
                  <a:pt x="6786079" y="729061"/>
                  <a:pt x="6626498" y="769441"/>
                </a:cubicBezTo>
                <a:cubicBezTo>
                  <a:pt x="6466917" y="809821"/>
                  <a:pt x="6132238" y="759036"/>
                  <a:pt x="5955910" y="769441"/>
                </a:cubicBezTo>
                <a:cubicBezTo>
                  <a:pt x="5779582" y="779846"/>
                  <a:pt x="5663711" y="729955"/>
                  <a:pt x="5439617" y="769441"/>
                </a:cubicBezTo>
                <a:cubicBezTo>
                  <a:pt x="5215523" y="808927"/>
                  <a:pt x="5209975" y="728741"/>
                  <a:pt x="5000471" y="769441"/>
                </a:cubicBezTo>
                <a:cubicBezTo>
                  <a:pt x="4790967" y="810141"/>
                  <a:pt x="4631605" y="746368"/>
                  <a:pt x="4407030" y="769441"/>
                </a:cubicBezTo>
                <a:cubicBezTo>
                  <a:pt x="4182455" y="792514"/>
                  <a:pt x="3954422" y="707883"/>
                  <a:pt x="3659295" y="769441"/>
                </a:cubicBezTo>
                <a:cubicBezTo>
                  <a:pt x="3364169" y="830999"/>
                  <a:pt x="3428159" y="759288"/>
                  <a:pt x="3220149" y="769441"/>
                </a:cubicBezTo>
                <a:cubicBezTo>
                  <a:pt x="3012139" y="779594"/>
                  <a:pt x="2802503" y="741686"/>
                  <a:pt x="2626708" y="769441"/>
                </a:cubicBezTo>
                <a:cubicBezTo>
                  <a:pt x="2450913" y="797196"/>
                  <a:pt x="2043294" y="727780"/>
                  <a:pt x="1878973" y="769441"/>
                </a:cubicBezTo>
                <a:cubicBezTo>
                  <a:pt x="1714653" y="811102"/>
                  <a:pt x="1489841" y="723828"/>
                  <a:pt x="1208385" y="769441"/>
                </a:cubicBezTo>
                <a:cubicBezTo>
                  <a:pt x="926929" y="815054"/>
                  <a:pt x="840390" y="736471"/>
                  <a:pt x="692091" y="769441"/>
                </a:cubicBezTo>
                <a:cubicBezTo>
                  <a:pt x="543792" y="802411"/>
                  <a:pt x="314284" y="768293"/>
                  <a:pt x="74913" y="769441"/>
                </a:cubicBezTo>
                <a:cubicBezTo>
                  <a:pt x="34210" y="768295"/>
                  <a:pt x="-2841" y="732435"/>
                  <a:pt x="0" y="694528"/>
                </a:cubicBezTo>
                <a:cubicBezTo>
                  <a:pt x="-37845" y="620795"/>
                  <a:pt x="14384" y="471041"/>
                  <a:pt x="0" y="372328"/>
                </a:cubicBezTo>
                <a:cubicBezTo>
                  <a:pt x="-14384" y="273615"/>
                  <a:pt x="34663" y="185297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64290" y="386347"/>
            <a:ext cx="51975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FFDEC7-C5B4-40A8-A445-8405649FF1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0197" r="5794" b="19996"/>
          <a:stretch/>
        </p:blipFill>
        <p:spPr>
          <a:xfrm>
            <a:off x="3662899" y="3566160"/>
            <a:ext cx="4866198" cy="3291840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98050C51-1DB8-463F-939A-6F94E6606F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EC047-E366-45AC-912F-50078896DA0E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E0C92E-2C05-4BD7-ADCD-BDE5491D9C3E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HP001 4 hàng" panose="020B0603050302020204" pitchFamily="34" charset="0"/>
              </a:rPr>
              <a:t>Cả</a:t>
            </a:r>
            <a:r>
              <a:rPr lang="el-GR" sz="4400" b="1" dirty="0">
                <a:latin typeface="HP001 4 hàng" panose="020B0603050302020204" pitchFamily="34" charset="0"/>
              </a:rPr>
              <a:t>ζ </a:t>
            </a:r>
            <a:r>
              <a:rPr lang="en-US" sz="4400" b="1" dirty="0" err="1">
                <a:latin typeface="HP001 4 hàng" panose="020B0603050302020204" pitchFamily="34" charset="0"/>
              </a:rPr>
              <a:t>ǟừng</a:t>
            </a:r>
            <a:r>
              <a:rPr lang="en-US" sz="4400" b="1" dirty="0">
                <a:latin typeface="HP001 4 hàng" panose="020B0603050302020204" pitchFamily="34" charset="0"/>
              </a:rPr>
              <a:t> V</a:t>
            </a:r>
            <a:r>
              <a:rPr lang="el-GR" sz="4400" b="1" dirty="0">
                <a:latin typeface="HP001 4 hàng" panose="020B0603050302020204" pitchFamily="34" charset="0"/>
              </a:rPr>
              <a:t>Η</a:t>
            </a:r>
            <a:r>
              <a:rPr lang="en-US" sz="4400" b="1" dirty="0">
                <a:latin typeface="HP001 4 hàng" panose="020B0603050302020204" pitchFamily="34" charset="0"/>
              </a:rPr>
              <a:t>İ</a:t>
            </a:r>
            <a:r>
              <a:rPr lang="el-GR" sz="4400" b="1" dirty="0">
                <a:latin typeface="HP001 4 hàng" panose="020B0603050302020204" pitchFamily="34" charset="0"/>
              </a:rPr>
              <a:t>Ι </a:t>
            </a:r>
            <a:r>
              <a:rPr lang="en-US" sz="4400" b="1" dirty="0" err="1">
                <a:latin typeface="HP001 4 hàng" panose="020B0603050302020204" pitchFamily="34" charset="0"/>
              </a:rPr>
              <a:t>Bắc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latin typeface="HP001 4 hàng" panose="020B0603050302020204" pitchFamily="34" charset="0"/>
              </a:rPr>
              <a:t>κ</a:t>
            </a:r>
            <a:r>
              <a:rPr lang="en-US" sz="4400" b="1" dirty="0" err="1">
                <a:latin typeface="HP001 4 hàng" panose="020B0603050302020204" pitchFamily="34" charset="0"/>
              </a:rPr>
              <a:t>ật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là</a:t>
            </a:r>
            <a:r>
              <a:rPr lang="en-US" sz="4400" b="1" dirty="0">
                <a:latin typeface="HP001 4 hàng" panose="020B0603050302020204" pitchFamily="34" charset="0"/>
              </a:rPr>
              <a:t> hay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C808E-9724-4B01-B39A-DB3F54E0A505}"/>
              </a:ext>
            </a:extLst>
          </p:cNvPr>
          <p:cNvSpPr txBox="1"/>
          <p:nvPr/>
        </p:nvSpPr>
        <p:spPr>
          <a:xfrm>
            <a:off x="2568260" y="286732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HP001 4 hàng" panose="020B0603050302020204" pitchFamily="34" charset="0"/>
              </a:rPr>
              <a:t>VưŖ hĝ </a:t>
            </a:r>
            <a:r>
              <a:rPr lang="el-GR" sz="4400" b="1" dirty="0">
                <a:latin typeface="HP001 4 hàng" panose="020B0603050302020204" pitchFamily="34" charset="0"/>
              </a:rPr>
              <a:t>ε</a:t>
            </a:r>
            <a:r>
              <a:rPr lang="vi-VN" sz="4400" b="1" dirty="0">
                <a:latin typeface="HP001 4 hàng" panose="020B0603050302020204" pitchFamily="34" charset="0"/>
              </a:rPr>
              <a:t>im kłu ǧ</a:t>
            </a:r>
            <a:r>
              <a:rPr lang="el-GR" sz="4400" b="1" dirty="0">
                <a:latin typeface="HP001 4 hàng" panose="020B0603050302020204" pitchFamily="34" charset="0"/>
              </a:rPr>
              <a:t>ί</a:t>
            </a:r>
            <a:r>
              <a:rPr lang="vi-VN" sz="4400" b="1" dirty="0">
                <a:latin typeface="HP001 4 hàng" panose="020B0603050302020204" pitchFamily="34" charset="0"/>
              </a:rPr>
              <a:t>ō cả wgày. </a:t>
            </a:r>
            <a:endParaRPr lang="en-US" sz="44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A73D7-8A1F-496B-9B94-AA58D93412B8}"/>
              </a:ext>
            </a:extLst>
          </p:cNvPr>
          <p:cNvSpPr txBox="1"/>
          <p:nvPr/>
        </p:nvSpPr>
        <p:spPr>
          <a:xfrm>
            <a:off x="4185969" y="4061936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Cảnh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DD02B-95C6-4A5D-AE9E-3DE5EC392F5D}"/>
              </a:ext>
            </a:extLst>
          </p:cNvPr>
          <p:cNvSpPr txBox="1"/>
          <p:nvPr/>
        </p:nvSpPr>
        <p:spPr>
          <a:xfrm>
            <a:off x="4185969" y="5297393"/>
            <a:ext cx="2232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Bắc</a:t>
            </a:r>
            <a:endParaRPr 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  <p:bldP spid="2" grpId="0"/>
      <p:bldP spid="16" grpId="0"/>
      <p:bldP spid="4" grpId="0"/>
      <p:bldP spid="17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333</Words>
  <Application>Microsoft Office PowerPoint</Application>
  <PresentationFormat>Widescreen</PresentationFormat>
  <Paragraphs>54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Arial</vt:lpstr>
      <vt:lpstr>Calibri</vt:lpstr>
      <vt:lpstr>Coiny</vt:lpstr>
      <vt:lpstr>HP001</vt:lpstr>
      <vt:lpstr>HP001 4 hàng</vt:lpstr>
      <vt:lpstr>HP001 5 hàng</vt:lpstr>
      <vt:lpstr>iCiel Cadena</vt:lpstr>
      <vt:lpstr>LNTH-No Virus</vt:lpstr>
      <vt:lpstr>SVN-Lobster</vt:lpstr>
      <vt:lpstr>Times New Roman</vt:lpstr>
      <vt:lpstr>华康方圆体W7</vt:lpstr>
      <vt:lpstr>字魂36号-正文宋楷</vt:lpstr>
      <vt:lpstr>包图主题2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19</cp:revision>
  <dcterms:created xsi:type="dcterms:W3CDTF">2022-06-13T14:29:08Z</dcterms:created>
  <dcterms:modified xsi:type="dcterms:W3CDTF">2023-09-18T06:06:50Z</dcterms:modified>
</cp:coreProperties>
</file>