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73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63" autoAdjust="0"/>
  </p:normalViewPr>
  <p:slideViewPr>
    <p:cSldViewPr snapToGrid="0">
      <p:cViewPr varScale="1">
        <p:scale>
          <a:sx n="64" d="100"/>
          <a:sy n="64" d="100"/>
        </p:scale>
        <p:origin x="9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0FF7-4146-4994-85E2-F89DCB7E61B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2D66-4D8D-440E-B79F-955ABA93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5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E059-D66F-47CD-8B10-B3569C72FF8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19.xml"/><Relationship Id="rId18" Type="http://schemas.microsoft.com/office/2007/relationships/hdphoto" Target="../media/hdphoto9.wdp"/><Relationship Id="rId3" Type="http://schemas.openxmlformats.org/officeDocument/2006/relationships/audio" Target="../media/audio1.wav"/><Relationship Id="rId21" Type="http://schemas.openxmlformats.org/officeDocument/2006/relationships/image" Target="../media/image39.png"/><Relationship Id="rId7" Type="http://schemas.openxmlformats.org/officeDocument/2006/relationships/image" Target="../media/image34.png"/><Relationship Id="rId12" Type="http://schemas.microsoft.com/office/2007/relationships/hdphoto" Target="../media/hdphoto7.wdp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slide" Target="slide20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image" Target="../media/image36.pn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slide" Target="slide18.xml"/><Relationship Id="rId19" Type="http://schemas.openxmlformats.org/officeDocument/2006/relationships/slide" Target="slide22.xml"/><Relationship Id="rId4" Type="http://schemas.openxmlformats.org/officeDocument/2006/relationships/image" Target="../media/image33.png"/><Relationship Id="rId9" Type="http://schemas.openxmlformats.org/officeDocument/2006/relationships/image" Target="../media/image35.GIF"/><Relationship Id="rId14" Type="http://schemas.openxmlformats.org/officeDocument/2006/relationships/image" Target="../media/image37.png"/><Relationship Id="rId22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5" Type="http://schemas.microsoft.com/office/2007/relationships/hdphoto" Target="../media/hdphoto11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4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B8B5267-F68D-48B8-B8C2-99AAADA354BB}"/>
              </a:ext>
            </a:extLst>
          </p:cNvPr>
          <p:cNvSpPr txBox="1"/>
          <p:nvPr/>
        </p:nvSpPr>
        <p:spPr>
          <a:xfrm>
            <a:off x="3346145" y="1331745"/>
            <a:ext cx="60605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50" normalizeH="0" baseline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Chào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mừng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các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bạn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đến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với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tiết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học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Toán</a:t>
            </a:r>
            <a:endParaRPr kumimoji="0" lang="en-US" altLang="zh-CN" sz="80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76549" cy="16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7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56"/>
            <a:ext cx="12192000" cy="57134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03771" y="340505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403771" y="4613364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403771" y="5821677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56074" y="3365861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45188" y="4574174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03075" y="5821673"/>
            <a:ext cx="387531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6000" y="5821672"/>
            <a:ext cx="370116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28261" y="5821672"/>
            <a:ext cx="376647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4164945" cy="609600"/>
            <a:chOff x="589935" y="304800"/>
            <a:chExt cx="3281456" cy="609600"/>
          </a:xfrm>
        </p:grpSpPr>
        <p:sp>
          <p:nvSpPr>
            <p:cNvPr id="16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2947160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1258529" y="452735"/>
              <a:ext cx="2527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lang="en-US" sz="2400" noProof="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lang="en-US" sz="2400" noProof="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lang="en-US" sz="2400" noProof="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lang="en-US" sz="2400" noProof="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lang="en-US" sz="2400" noProof="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078"/>
            <a:ext cx="12192000" cy="55489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830491" y="580861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504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319657" y="236873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30491" y="349213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407055" y="322217"/>
            <a:ext cx="2616252" cy="659620"/>
            <a:chOff x="589935" y="304800"/>
            <a:chExt cx="2061279" cy="659620"/>
          </a:xfrm>
        </p:grpSpPr>
        <p:sp>
          <p:nvSpPr>
            <p:cNvPr id="9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5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324708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xmlns="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D628D1-825B-4D9D-835F-A38CB2E344FA}"/>
              </a:ext>
            </a:extLst>
          </p:cNvPr>
          <p:cNvSpPr txBox="1"/>
          <p:nvPr/>
        </p:nvSpPr>
        <p:spPr>
          <a:xfrm>
            <a:off x="4696981" y="393872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2AADED-675D-4526-A64E-FFC004178017}"/>
              </a:ext>
            </a:extLst>
          </p:cNvPr>
          <p:cNvSpPr txBox="1"/>
          <p:nvPr/>
        </p:nvSpPr>
        <p:spPr>
          <a:xfrm>
            <a:off x="7509629" y="39131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74DE76-53B2-4FF4-A0AF-B242F937B9C0}"/>
              </a:ext>
            </a:extLst>
          </p:cNvPr>
          <p:cNvSpPr txBox="1"/>
          <p:nvPr/>
        </p:nvSpPr>
        <p:spPr>
          <a:xfrm>
            <a:off x="10322277" y="391315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9409F4-04CE-437D-BF0E-D223BAA4BFD0}"/>
              </a:ext>
            </a:extLst>
          </p:cNvPr>
          <p:cNvSpPr txBox="1"/>
          <p:nvPr/>
        </p:nvSpPr>
        <p:spPr>
          <a:xfrm>
            <a:off x="4696981" y="50218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8E4D6A-6629-4EED-9AFB-D6BA591AAF77}"/>
              </a:ext>
            </a:extLst>
          </p:cNvPr>
          <p:cNvSpPr txBox="1"/>
          <p:nvPr/>
        </p:nvSpPr>
        <p:spPr>
          <a:xfrm>
            <a:off x="7509629" y="499846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CEB37C-1B45-4D8D-A581-96363BBB9043}"/>
              </a:ext>
            </a:extLst>
          </p:cNvPr>
          <p:cNvSpPr txBox="1"/>
          <p:nvPr/>
        </p:nvSpPr>
        <p:spPr>
          <a:xfrm>
            <a:off x="10322277" y="499846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0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9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36854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xmlns="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D628D1-825B-4D9D-835F-A38CB2E344FA}"/>
              </a:ext>
            </a:extLst>
          </p:cNvPr>
          <p:cNvSpPr txBox="1"/>
          <p:nvPr/>
        </p:nvSpPr>
        <p:spPr>
          <a:xfrm>
            <a:off x="4682372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2AADED-675D-4526-A64E-FFC004178017}"/>
              </a:ext>
            </a:extLst>
          </p:cNvPr>
          <p:cNvSpPr txBox="1"/>
          <p:nvPr/>
        </p:nvSpPr>
        <p:spPr>
          <a:xfrm>
            <a:off x="7509629" y="394407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74DE76-53B2-4FF4-A0AF-B242F937B9C0}"/>
              </a:ext>
            </a:extLst>
          </p:cNvPr>
          <p:cNvSpPr txBox="1"/>
          <p:nvPr/>
        </p:nvSpPr>
        <p:spPr>
          <a:xfrm>
            <a:off x="10322277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9409F4-04CE-437D-BF0E-D223BAA4BFD0}"/>
              </a:ext>
            </a:extLst>
          </p:cNvPr>
          <p:cNvSpPr txBox="1"/>
          <p:nvPr/>
        </p:nvSpPr>
        <p:spPr>
          <a:xfrm>
            <a:off x="4696981" y="497346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8E4D6A-6629-4EED-9AFB-D6BA591AAF77}"/>
              </a:ext>
            </a:extLst>
          </p:cNvPr>
          <p:cNvSpPr txBox="1"/>
          <p:nvPr/>
        </p:nvSpPr>
        <p:spPr>
          <a:xfrm>
            <a:off x="7509629" y="498123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CEB37C-1B45-4D8D-A581-96363BBB9043}"/>
              </a:ext>
            </a:extLst>
          </p:cNvPr>
          <p:cNvSpPr txBox="1"/>
          <p:nvPr/>
        </p:nvSpPr>
        <p:spPr>
          <a:xfrm>
            <a:off x="10322277" y="497346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3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:a16="http://schemas.microsoft.com/office/drawing/2014/main" xmlns="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:a16="http://schemas.microsoft.com/office/drawing/2014/main" xmlns="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:a16="http://schemas.microsoft.com/office/drawing/2014/main" xmlns="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:a16="http://schemas.microsoft.com/office/drawing/2014/main" xmlns="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:a16="http://schemas.microsoft.com/office/drawing/2014/main" xmlns="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:a16="http://schemas.microsoft.com/office/drawing/2014/main" xmlns="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:a16="http://schemas.microsoft.com/office/drawing/2014/main" xmlns="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xmlns="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9" name="Double Wave 18">
              <a:extLst>
                <a:ext uri="{FF2B5EF4-FFF2-40B4-BE49-F238E27FC236}">
                  <a16:creationId xmlns:a16="http://schemas.microsoft.com/office/drawing/2014/main" xmlns="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xmlns="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5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pty cartoon classroom school room with class Vector Image">
            <a:extLst>
              <a:ext uri="{FF2B5EF4-FFF2-40B4-BE49-F238E27FC236}">
                <a16:creationId xmlns:a16="http://schemas.microsoft.com/office/drawing/2014/main" xmlns="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5" name="Picture 6" descr="Bug GIFs - Get the best GIF on GIPHY">
            <a:extLst>
              <a:ext uri="{FF2B5EF4-FFF2-40B4-BE49-F238E27FC236}">
                <a16:creationId xmlns:a16="http://schemas.microsoft.com/office/drawing/2014/main" xmlns="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9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92" l="9581" r="95210">
                        <a14:foregroundMark x1="40519" y1="32160" x2="59281" y2="7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648" y="3984938"/>
            <a:ext cx="728126" cy="619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5351" y="190035"/>
            <a:ext cx="2986392" cy="9630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2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xmlns="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xmlns="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5" name="Arrow: Right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? + ? + 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blipFill>
                <a:blip r:embed="rId7"/>
                <a:stretch>
                  <a:fillRect t="-13669" r="-4676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xmlns="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500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 </a:t>
                </a:r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8"/>
                <a:stretch>
                  <a:fillRect r="-1645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14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= ? + ? +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blipFill>
                <a:blip r:embed="rId6"/>
                <a:stretch>
                  <a:fillRect t="-15484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="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𝐚𝟎𝟎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𝐛𝟎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c</a:t>
                </a:r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7"/>
                <a:stretch>
                  <a:fillRect r="-2468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+ 30 +</a:t>
                </a:r>
                <a:r>
                  <a:rPr kumimoji="0" lang="en-US" sz="5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y</a:t>
                </a:r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= 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blipFill>
                <a:blip r:embed="rId6"/>
                <a:stretch>
                  <a:fillRect t="-17105" r="-991" b="-40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="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+ 30 + y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xmlns="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5702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xmlns="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xmlns="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xmlns="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5245168"/>
                  </a:ext>
                </a:extLst>
              </a:tr>
            </a:tbl>
          </a:graphicData>
        </a:graphic>
      </p:graphicFrame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xmlns="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xmlns="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xmlns="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xmlns="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xmlns="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xmlns="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xmlns="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xmlns="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xmlns="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31360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6" name="Rectangle: Diagonal Corners Rounded 7">
            <a:extLst>
              <a:ext uri="{FF2B5EF4-FFF2-40B4-BE49-F238E27FC236}">
                <a16:creationId xmlns:a16="http://schemas.microsoft.com/office/drawing/2014/main" xmlns="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xmlns="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ectangle: Rounded Corners 44">
              <a:extLst>
                <a:ext uri="{FF2B5EF4-FFF2-40B4-BE49-F238E27FC236}">
                  <a16:creationId xmlns:a16="http://schemas.microsoft.com/office/drawing/2014/main" xmlns="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45">
              <a:extLst>
                <a:ext uri="{FF2B5EF4-FFF2-40B4-BE49-F238E27FC236}">
                  <a16:creationId xmlns:a16="http://schemas.microsoft.com/office/drawing/2014/main" xmlns="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46">
              <a:extLst>
                <a:ext uri="{FF2B5EF4-FFF2-40B4-BE49-F238E27FC236}">
                  <a16:creationId xmlns:a16="http://schemas.microsoft.com/office/drawing/2014/main" xmlns="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Rectangle: Rounded Corners 47">
            <a:extLst>
              <a:ext uri="{FF2B5EF4-FFF2-40B4-BE49-F238E27FC236}">
                <a16:creationId xmlns:a16="http://schemas.microsoft.com/office/drawing/2014/main" xmlns="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xmlns="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:a16="http://schemas.microsoft.com/office/drawing/2014/main" xmlns="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:a16="http://schemas.microsoft.com/office/drawing/2014/main" xmlns="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7252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7">
            <a:extLst>
              <a:ext uri="{FF2B5EF4-FFF2-40B4-BE49-F238E27FC236}">
                <a16:creationId xmlns:a16="http://schemas.microsoft.com/office/drawing/2014/main" xmlns="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6" y="304800"/>
            <a:ext cx="2686664" cy="716863"/>
            <a:chOff x="589935" y="304800"/>
            <a:chExt cx="2979175" cy="716863"/>
          </a:xfrm>
        </p:grpSpPr>
        <p:sp>
          <p:nvSpPr>
            <p:cNvPr id="6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1155075" y="375332"/>
              <a:ext cx="24140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 </a:t>
              </a:r>
              <a:r>
                <a:rPr lang="en-US" sz="360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Tìm</a:t>
              </a:r>
              <a:r>
                <a:rPr lang="en-US" sz="360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“?”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9DB0AF0-E46F-48EA-9B48-AFC44071A573}"/>
              </a:ext>
            </a:extLst>
          </p:cNvPr>
          <p:cNvGrpSpPr/>
          <p:nvPr/>
        </p:nvGrpSpPr>
        <p:grpSpPr>
          <a:xfrm>
            <a:off x="462935" y="2176779"/>
            <a:ext cx="10471267" cy="602674"/>
            <a:chOff x="1138118" y="5000263"/>
            <a:chExt cx="10471267" cy="6026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xmlns="" id="{509AEF52-18D4-475B-96D3-49BBD4BB25E7}"/>
                </a:ext>
              </a:extLst>
            </p:cNvPr>
            <p:cNvSpPr/>
            <p:nvPr/>
          </p:nvSpPr>
          <p:spPr>
            <a:xfrm>
              <a:off x="4135152" y="5135582"/>
              <a:ext cx="919448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ectangle: Rounded Corners 44">
              <a:extLst>
                <a:ext uri="{FF2B5EF4-FFF2-40B4-BE49-F238E27FC236}">
                  <a16:creationId xmlns:a16="http://schemas.microsoft.com/office/drawing/2014/main" xmlns="" id="{81BB8ACC-54EC-4416-8D49-48626F426567}"/>
                </a:ext>
              </a:extLst>
            </p:cNvPr>
            <p:cNvSpPr/>
            <p:nvPr/>
          </p:nvSpPr>
          <p:spPr>
            <a:xfrm>
              <a:off x="3032568" y="5139089"/>
              <a:ext cx="971900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45">
              <a:extLst>
                <a:ext uri="{FF2B5EF4-FFF2-40B4-BE49-F238E27FC236}">
                  <a16:creationId xmlns:a16="http://schemas.microsoft.com/office/drawing/2014/main" xmlns="" id="{493B35AD-0805-47B4-A75E-18C425ACBB48}"/>
                </a:ext>
              </a:extLst>
            </p:cNvPr>
            <p:cNvSpPr/>
            <p:nvPr/>
          </p:nvSpPr>
          <p:spPr>
            <a:xfrm>
              <a:off x="1850049" y="5142774"/>
              <a:ext cx="1051835" cy="4601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49">
            <a:extLst>
              <a:ext uri="{FF2B5EF4-FFF2-40B4-BE49-F238E27FC236}">
                <a16:creationId xmlns:a16="http://schemas.microsoft.com/office/drawing/2014/main" xmlns="" id="{DB3AE6DE-F6FB-4CD2-8CCE-B373653B49E3}"/>
              </a:ext>
            </a:extLst>
          </p:cNvPr>
          <p:cNvSpPr/>
          <p:nvPr/>
        </p:nvSpPr>
        <p:spPr>
          <a:xfrm>
            <a:off x="3459969" y="2297143"/>
            <a:ext cx="1006910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46">
            <a:extLst>
              <a:ext uri="{FF2B5EF4-FFF2-40B4-BE49-F238E27FC236}">
                <a16:creationId xmlns:a16="http://schemas.microsoft.com/office/drawing/2014/main" xmlns="" id="{B595A652-BC27-44DD-80C9-DCB8F65E42E8}"/>
              </a:ext>
            </a:extLst>
          </p:cNvPr>
          <p:cNvSpPr/>
          <p:nvPr/>
        </p:nvSpPr>
        <p:spPr>
          <a:xfrm>
            <a:off x="6999956" y="2245229"/>
            <a:ext cx="1024488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xmlns="" id="{81BB8ACC-54EC-4416-8D49-48626F426567}"/>
              </a:ext>
            </a:extLst>
          </p:cNvPr>
          <p:cNvSpPr/>
          <p:nvPr/>
        </p:nvSpPr>
        <p:spPr>
          <a:xfrm>
            <a:off x="9145357" y="2274502"/>
            <a:ext cx="971900" cy="419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8311AA-8CB6-4C97-83F0-57D724CA1C57}"/>
              </a:ext>
            </a:extLst>
          </p:cNvPr>
          <p:cNvSpPr txBox="1"/>
          <p:nvPr/>
        </p:nvSpPr>
        <p:spPr>
          <a:xfrm>
            <a:off x="462935" y="1328846"/>
            <a:ext cx="1047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“?”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46">
            <a:extLst>
              <a:ext uri="{FF2B5EF4-FFF2-40B4-BE49-F238E27FC236}">
                <a16:creationId xmlns:a16="http://schemas.microsoft.com/office/drawing/2014/main" xmlns="" id="{B595A652-BC27-44DD-80C9-DCB8F65E42E8}"/>
              </a:ext>
            </a:extLst>
          </p:cNvPr>
          <p:cNvSpPr/>
          <p:nvPr/>
        </p:nvSpPr>
        <p:spPr>
          <a:xfrm>
            <a:off x="8112347" y="2245229"/>
            <a:ext cx="945547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7">
            <a:extLst>
              <a:ext uri="{FF2B5EF4-FFF2-40B4-BE49-F238E27FC236}">
                <a16:creationId xmlns:a16="http://schemas.microsoft.com/office/drawing/2014/main" xmlns="" id="{65190F13-B927-4AFB-A842-991D3AD1446B}"/>
              </a:ext>
            </a:extLst>
          </p:cNvPr>
          <p:cNvSpPr/>
          <p:nvPr/>
        </p:nvSpPr>
        <p:spPr>
          <a:xfrm>
            <a:off x="8092575" y="2248459"/>
            <a:ext cx="984652" cy="453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75" y1="18025" x2="45297" y2="26420"/>
                        <a14:foregroundMark x1="69554" y1="20741" x2="58911" y2="32593"/>
                        <a14:foregroundMark x1="46287" y1="42716" x2="50248" y2="58025"/>
                        <a14:foregroundMark x1="28960" y1="23704" x2="38366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1730" y="4916342"/>
            <a:ext cx="1968500" cy="1973373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329285" y="3157046"/>
            <a:ext cx="3568700" cy="175929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2938632" y="2549371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‘?’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739340" y="2961626"/>
            <a:ext cx="5620038" cy="193701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+ 2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4;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82583" y="2525516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7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54 L 0.10807 -0.1088 C 0.13047 -0.1338 0.16406 -0.14699 0.19987 -0.14699 C 0.2401 -0.14699 0.27252 -0.1338 0.29492 -0.1088 L 0.40312 0.0025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6402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Tạm</a:t>
            </a:r>
            <a:r>
              <a:rPr kumimoji="0" lang="en-US" altLang="zh-CN" sz="115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115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biệt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1" y="3083682"/>
            <a:ext cx="10790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310" y="4365474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00316" y="4523676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17091" y="4531381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0" y="4891792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144451" y="4445546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4129088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66" y="-551087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5" y="-544903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32093" y="1660739"/>
            <a:ext cx="65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51" y="5317268"/>
            <a:ext cx="123901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0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935351" y="4555938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8635813" y="3932051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6" y="7062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8" y="4014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5" y="302232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84" y="443707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A.701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1138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C.06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1309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70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69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4214353" y="4191336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6" y="466150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2" y="336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A.110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D. 806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 90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36336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B.100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776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521012" y="4629756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2564897" y="4400452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25" y="57679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1" y="390000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10955" y="2547750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.310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D. 860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 920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57847" y="256587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A.806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201665"/>
            <a:ext cx="4845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87" y="2825959"/>
            <a:ext cx="1674773" cy="311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46954" y="4118818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78" y="4295078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335659" y="4288750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815887" y="4323654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25" y="4533557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05276" y="4221213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10" y="4035524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44350" y="1921163"/>
            <a:ext cx="652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BẠCH TUYẾT ĐÃ TÌM THẤY CÁC CHÚ LÙN!</a:t>
            </a:r>
            <a:endParaRPr lang="en-US" altLang="en-US" sz="24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625" y1="43176" x2="69500" y2="60298"/>
                        <a14:foregroundMark x1="69500" y1="42680" x2="25000" y2="65509"/>
                        <a14:foregroundMark x1="31500" y1="40447" x2="51625" y2="72208"/>
                        <a14:foregroundMark x1="33875" y1="36725" x2="46000" y2="49628"/>
                        <a14:foregroundMark x1="40000" y1="39702" x2="61625" y2="49132"/>
                        <a14:foregroundMark x1="53625" y1="40447" x2="72000" y2="42680"/>
                        <a14:foregroundMark x1="45125" y1="65509" x2="67125" y2="55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855" y="6063283"/>
            <a:ext cx="1547088" cy="7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artoon image of the vector bulletin board material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9" b="96037" l="2863" r="95802">
                        <a14:foregroundMark x1="7443" y1="88720" x2="7443" y2="88720"/>
                        <a14:foregroundMark x1="6870" y1="92683" x2="93702" y2="91463"/>
                        <a14:foregroundMark x1="45229" y1="4878" x2="25382" y2="6707"/>
                        <a14:foregroundMark x1="7252" y1="5793" x2="8015" y2="90244"/>
                        <a14:foregroundMark x1="6489" y1="50000" x2="6679" y2="86280"/>
                        <a14:foregroundMark x1="4008" y1="91463" x2="4008" y2="91463"/>
                        <a14:foregroundMark x1="33397" y1="94512" x2="94847" y2="94512"/>
                        <a14:foregroundMark x1="94466" y1="92073" x2="69466" y2="75000"/>
                        <a14:foregroundMark x1="67748" y1="91159" x2="54771" y2="78659"/>
                        <a14:foregroundMark x1="70611" y1="87500" x2="66603" y2="93902"/>
                        <a14:foregroundMark x1="41031" y1="90854" x2="25954" y2="86585"/>
                        <a14:foregroundMark x1="41985" y1="90854" x2="49237" y2="85976"/>
                        <a14:foregroundMark x1="27481" y1="93293" x2="29389" y2="83537"/>
                        <a14:foregroundMark x1="93511" y1="7927" x2="92557" y2="87195"/>
                        <a14:foregroundMark x1="91985" y1="64024" x2="92557" y2="6098"/>
                        <a14:foregroundMark x1="92939" y1="5488" x2="7634" y2="6707"/>
                        <a14:foregroundMark x1="8206" y1="8232" x2="13168" y2="12500"/>
                        <a14:foregroundMark x1="17748" y1="7622" x2="89695" y2="8841"/>
                        <a14:foregroundMark x1="11450" y1="8537" x2="54198" y2="9756"/>
                        <a14:foregroundMark x1="10687" y1="5488" x2="29771" y2="5183"/>
                        <a14:foregroundMark x1="6298" y1="5793" x2="6679" y2="4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400119"/>
            <a:ext cx="10032275" cy="62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9" b="100000" l="0" r="98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12" y="1117721"/>
            <a:ext cx="1014999" cy="104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21261" flipH="1">
            <a:off x="5328860" y="-968836"/>
            <a:ext cx="3111612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25226" flipH="1">
            <a:off x="3683857" y="-870961"/>
            <a:ext cx="3111612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2171" y="1781692"/>
            <a:ext cx="58086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Thứ</a:t>
            </a:r>
            <a:r>
              <a:rPr lang="en-US" sz="4800" dirty="0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 … </a:t>
            </a:r>
            <a:r>
              <a:rPr lang="en-US" sz="4800" dirty="0" err="1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ngày</a:t>
            </a:r>
            <a:r>
              <a:rPr lang="en-US" sz="4800" dirty="0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 … </a:t>
            </a:r>
            <a:r>
              <a:rPr lang="en-US" sz="4800" dirty="0" err="1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tháng</a:t>
            </a:r>
            <a:endParaRPr lang="en-US" sz="4800" dirty="0" smtClean="0">
              <a:solidFill>
                <a:schemeClr val="bg1"/>
              </a:solidFill>
              <a:latin typeface="#9Slide05 Filmotype Honey" panose="02000000000000000000" pitchFamily="2" charset="0"/>
            </a:endParaRPr>
          </a:p>
          <a:p>
            <a:pPr algn="ctr"/>
            <a:endParaRPr lang="en-US" sz="4800" dirty="0">
              <a:solidFill>
                <a:schemeClr val="bg1"/>
              </a:solidFill>
              <a:latin typeface="#9Slide05 Filmotype Honey" panose="02000000000000000000" pitchFamily="2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BÀI 1: ÔN TẬP CÁC SỐ TỪ 1 ĐẾN 1000</a:t>
            </a:r>
            <a:endParaRPr lang="en-US" sz="4800" dirty="0">
              <a:solidFill>
                <a:schemeClr val="bg1"/>
              </a:solidFill>
              <a:latin typeface="#9Slide05 Filmotype Hon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17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xmlns="" id="{300D3B6A-99C5-4B38-AA97-8AB9DB14B547}"/>
              </a:ext>
            </a:extLst>
          </p:cNvPr>
          <p:cNvSpPr/>
          <p:nvPr/>
        </p:nvSpPr>
        <p:spPr>
          <a:xfrm>
            <a:off x="0" y="365939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144673"/>
            <a:ext cx="1794498" cy="1774287"/>
          </a:xfrm>
          <a:prstGeom prst="rect">
            <a:avLst/>
          </a:prstGeom>
        </p:spPr>
      </p:pic>
      <p:pic>
        <p:nvPicPr>
          <p:cNvPr id="4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xmlns="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6096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526</Words>
  <Application>Microsoft Office PowerPoint</Application>
  <PresentationFormat>Widescreen</PresentationFormat>
  <Paragraphs>198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#9Slide05 Filmotype Honey</vt:lpstr>
      <vt:lpstr>Arial</vt:lpstr>
      <vt:lpstr>Baloo 2 ExtraBold</vt:lpstr>
      <vt:lpstr>Calibri</vt:lpstr>
      <vt:lpstr>Calibri Light</vt:lpstr>
      <vt:lpstr>Cambria Math</vt:lpstr>
      <vt:lpstr>Coiny</vt:lpstr>
      <vt:lpstr>Humanst521 BT</vt:lpstr>
      <vt:lpstr>Times New Roman</vt:lpstr>
      <vt:lpstr>UTM Edwardian</vt:lpstr>
      <vt:lpstr>Wingdings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2022-08-15T02:53:14Z</dcterms:created>
  <dcterms:modified xsi:type="dcterms:W3CDTF">2023-09-12T07:54:08Z</dcterms:modified>
</cp:coreProperties>
</file>