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3"/>
  </p:notesMasterIdLst>
  <p:sldIdLst>
    <p:sldId id="257" r:id="rId4"/>
    <p:sldId id="287" r:id="rId5"/>
    <p:sldId id="305" r:id="rId6"/>
    <p:sldId id="410" r:id="rId7"/>
    <p:sldId id="326" r:id="rId8"/>
    <p:sldId id="307" r:id="rId9"/>
    <p:sldId id="308" r:id="rId10"/>
    <p:sldId id="313" r:id="rId11"/>
    <p:sldId id="32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6F6E-D345-4D2D-B507-00FB8072AFF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B49C-61A0-49C1-8025-1AF140DE7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8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637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79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233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328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1590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0949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79867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434608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2374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00664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18115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830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2377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3743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49180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7358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4724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8027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9832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78561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460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1354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8211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151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0216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120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38950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63159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25992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793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906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128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08319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182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5B7C75-F656-C7B1-AC9D-1BA0716F70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042" y="-171723"/>
            <a:ext cx="1665815" cy="15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6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239EC7C8-F6D6-49C4-8901-621B52A8A914}"/>
              </a:ext>
            </a:extLst>
          </p:cNvPr>
          <p:cNvSpPr txBox="1"/>
          <p:nvPr/>
        </p:nvSpPr>
        <p:spPr>
          <a:xfrm>
            <a:off x="3083295" y="1173118"/>
            <a:ext cx="6482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536143" y="2116234"/>
            <a:ext cx="3323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93492-311E-41C4-9B8B-D16A06A1ED2B}"/>
              </a:ext>
            </a:extLst>
          </p:cNvPr>
          <p:cNvSpPr txBox="1"/>
          <p:nvPr/>
        </p:nvSpPr>
        <p:spPr>
          <a:xfrm>
            <a:off x="3698677" y="3062057"/>
            <a:ext cx="666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916A2-38F1-49F2-B4F9-0DFF6CC0DA89}"/>
              </a:ext>
            </a:extLst>
          </p:cNvPr>
          <p:cNvSpPr txBox="1"/>
          <p:nvPr/>
        </p:nvSpPr>
        <p:spPr>
          <a:xfrm>
            <a:off x="6197816" y="3723956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596F7-B45B-4167-8E59-F3CCE7A6BC78}"/>
              </a:ext>
            </a:extLst>
          </p:cNvPr>
          <p:cNvSpPr txBox="1"/>
          <p:nvPr/>
        </p:nvSpPr>
        <p:spPr>
          <a:xfrm>
            <a:off x="2748707" y="4380360"/>
            <a:ext cx="807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Đọc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3" grpId="0" animBg="1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200275" y="2593877"/>
            <a:ext cx="8258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Đọc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câu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chuyện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văn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thơ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hoạt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động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yêu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thích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trẻ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(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phim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xiếc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tham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quan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…)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 dung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Điều đáng nhớ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Việc nên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85254" y="80380"/>
            <a:ext cx="949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Phiếu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em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E47F1C-3BAE-46A6-BE0C-F1CC740F9CA9}"/>
              </a:ext>
            </a:extLst>
          </p:cNvPr>
          <p:cNvSpPr txBox="1"/>
          <p:nvPr/>
        </p:nvSpPr>
        <p:spPr>
          <a:xfrm>
            <a:off x="4228369" y="1110828"/>
            <a:ext cx="488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PHIẾU ĐỌC SÁCH CỦA ___________ 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896FE153-F123-45FA-922D-BC59E6ED1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5253" y="1590618"/>
            <a:ext cx="1272618" cy="12425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C5C4EF-B793-4873-8101-5F77D2ACA0FE}"/>
              </a:ext>
            </a:extLst>
          </p:cNvPr>
          <p:cNvCxnSpPr/>
          <p:nvPr/>
        </p:nvCxnSpPr>
        <p:spPr>
          <a:xfrm>
            <a:off x="2184269" y="289784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67F543A-3593-4368-9EEB-E6AD3ACDD9B4}"/>
              </a:ext>
            </a:extLst>
          </p:cNvPr>
          <p:cNvSpPr/>
          <p:nvPr/>
        </p:nvSpPr>
        <p:spPr>
          <a:xfrm>
            <a:off x="2573196" y="1820661"/>
            <a:ext cx="17195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9DE10DDC-F789-497B-B4E1-3DF69B8F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9039" y="3182512"/>
            <a:ext cx="1272618" cy="1242538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1B46FF14-17AD-4107-A466-E806D8525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9712" y="2082148"/>
            <a:ext cx="1272618" cy="1242538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F445E83A-1B44-49A8-B426-13482C94B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5388" y="3507808"/>
            <a:ext cx="1272618" cy="124253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F9B85E-ABD7-429C-A052-E04419D67478}"/>
              </a:ext>
            </a:extLst>
          </p:cNvPr>
          <p:cNvCxnSpPr/>
          <p:nvPr/>
        </p:nvCxnSpPr>
        <p:spPr>
          <a:xfrm>
            <a:off x="2609857" y="6523795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7E2F20-84F6-47CB-B295-BF4F69F14A8F}"/>
              </a:ext>
            </a:extLst>
          </p:cNvPr>
          <p:cNvCxnSpPr/>
          <p:nvPr/>
        </p:nvCxnSpPr>
        <p:spPr>
          <a:xfrm>
            <a:off x="7302330" y="2892582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25E7EF-9A68-465B-89FB-B19C3259732C}"/>
              </a:ext>
            </a:extLst>
          </p:cNvPr>
          <p:cNvCxnSpPr/>
          <p:nvPr/>
        </p:nvCxnSpPr>
        <p:spPr>
          <a:xfrm>
            <a:off x="7218006" y="4747074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1383F3-C7E6-4D3A-A6BD-F84EBDDE3C58}"/>
              </a:ext>
            </a:extLst>
          </p:cNvPr>
          <p:cNvSpPr txBox="1"/>
          <p:nvPr/>
        </p:nvSpPr>
        <p:spPr>
          <a:xfrm>
            <a:off x="7302330" y="186114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53998-17B7-4CEC-BB0C-20CEDE8825FC}"/>
              </a:ext>
            </a:extLst>
          </p:cNvPr>
          <p:cNvSpPr txBox="1"/>
          <p:nvPr/>
        </p:nvSpPr>
        <p:spPr>
          <a:xfrm>
            <a:off x="2141533" y="3094921"/>
            <a:ext cx="3739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0422AD-B25F-49F0-BE90-1F15A52B3D5B}"/>
              </a:ext>
            </a:extLst>
          </p:cNvPr>
          <p:cNvCxnSpPr/>
          <p:nvPr/>
        </p:nvCxnSpPr>
        <p:spPr>
          <a:xfrm>
            <a:off x="2161657" y="4176881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1A8ECF-04EB-4BF3-A494-BF296E6E52A9}"/>
              </a:ext>
            </a:extLst>
          </p:cNvPr>
          <p:cNvCxnSpPr/>
          <p:nvPr/>
        </p:nvCxnSpPr>
        <p:spPr>
          <a:xfrm>
            <a:off x="7302330" y="433875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06F7BAB-0DE8-46E6-B769-2D7E8A248F38}"/>
              </a:ext>
            </a:extLst>
          </p:cNvPr>
          <p:cNvSpPr txBox="1"/>
          <p:nvPr/>
        </p:nvSpPr>
        <p:spPr>
          <a:xfrm>
            <a:off x="7282205" y="3007077"/>
            <a:ext cx="4288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B79DAB7A-B68F-453C-858C-49EFD169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8915" y="4879051"/>
            <a:ext cx="1272618" cy="1242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B27383-4AE0-4C07-AD8B-B7A99BFF5EF7}"/>
              </a:ext>
            </a:extLst>
          </p:cNvPr>
          <p:cNvSpPr txBox="1"/>
          <p:nvPr/>
        </p:nvSpPr>
        <p:spPr>
          <a:xfrm>
            <a:off x="2287870" y="5042733"/>
            <a:ext cx="3808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BDC19D9C-4B40-47FC-9DD0-EDC0A3E7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14791" y="4998776"/>
            <a:ext cx="1272618" cy="12425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A0F8076-D402-4D9E-AC75-B65750EA3DD0}"/>
              </a:ext>
            </a:extLst>
          </p:cNvPr>
          <p:cNvSpPr txBox="1"/>
          <p:nvPr/>
        </p:nvSpPr>
        <p:spPr>
          <a:xfrm>
            <a:off x="7282205" y="4909123"/>
            <a:ext cx="4288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398011-E246-4801-8062-817604D67AF0}"/>
              </a:ext>
            </a:extLst>
          </p:cNvPr>
          <p:cNvCxnSpPr/>
          <p:nvPr/>
        </p:nvCxnSpPr>
        <p:spPr>
          <a:xfrm>
            <a:off x="7541232" y="6292563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79AE23-F7F8-4429-ADC5-5D4AA136C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448" y="2017540"/>
            <a:ext cx="5650963" cy="28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897991"/>
            <a:ext cx="5571827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chi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7CBD24D9-0BAD-4742-89E8-5C18E38C0248}"/>
              </a:ext>
            </a:extLst>
          </p:cNvPr>
          <p:cNvGrpSpPr/>
          <p:nvPr/>
        </p:nvGrpSpPr>
        <p:grpSpPr>
          <a:xfrm rot="21189337" flipH="1">
            <a:off x="7209209" y="626004"/>
            <a:ext cx="4237003" cy="2414070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35ABAC31-32E9-40C0-9473-3D193FB76FA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66C1F15C-FCD5-4B17-AE23-115B221BE014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5EC5AF-3083-4D7D-B255-B6574B64CBF0}"/>
              </a:ext>
            </a:extLst>
          </p:cNvPr>
          <p:cNvSpPr txBox="1"/>
          <p:nvPr/>
        </p:nvSpPr>
        <p:spPr>
          <a:xfrm rot="21188686">
            <a:off x="7908149" y="1441833"/>
            <a:ext cx="3421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1317045" y="1932983"/>
            <a:ext cx="4333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thú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327094"/>
            <a:ext cx="566030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4201137" y="2124395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LẠI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436</Words>
  <Application>Microsoft Office PowerPoint</Application>
  <PresentationFormat>Widescreen</PresentationFormat>
  <Paragraphs>30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等线 Light</vt:lpstr>
      <vt:lpstr>微软雅黑</vt:lpstr>
      <vt:lpstr>Arial</vt:lpstr>
      <vt:lpstr>Baloo</vt:lpstr>
      <vt:lpstr>Calibri</vt:lpstr>
      <vt:lpstr>Coiny</vt:lpstr>
      <vt:lpstr>Pacifico</vt:lpstr>
      <vt:lpstr>Patrick Hand</vt:lpstr>
      <vt:lpstr>Office 主题</vt:lpstr>
      <vt:lpstr>Office 主题​​</vt:lpstr>
      <vt:lpstr>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8</cp:revision>
  <dcterms:created xsi:type="dcterms:W3CDTF">2022-06-08T14:39:52Z</dcterms:created>
  <dcterms:modified xsi:type="dcterms:W3CDTF">2023-09-18T05:07:13Z</dcterms:modified>
</cp:coreProperties>
</file>