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DD91A-1E6E-63F0-91E5-3EE90E0425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101" y="-162579"/>
            <a:ext cx="1655766" cy="15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2386" y="-1564412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2919" y="1951051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6464" y="2971133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 c</a:t>
            </a:r>
            <a:r>
              <a:rPr lang="en-US" sz="6000" dirty="0">
                <a:solidFill>
                  <a:prstClr val="white"/>
                </a:solidFill>
                <a:latin typeface="Papyrus" panose="03070502060502030205" pitchFamily="66" charset="0"/>
                <a:cs typeface="Pattaya" panose="00000500000000000000" pitchFamily="2" charset="-34"/>
              </a:rPr>
              <a:t>ủ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a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pyrus" panose="03070502060502030205" pitchFamily="66" charset="0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pyrus" panose="03070502060502030205" pitchFamily="66" charset="0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437</Words>
  <Application>Microsoft Office PowerPoint</Application>
  <PresentationFormat>Widescreen</PresentationFormat>
  <Paragraphs>86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Coiny</vt:lpstr>
      <vt:lpstr>Papyrus</vt:lpstr>
      <vt:lpstr>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2022-06-05T00:33:35Z</dcterms:created>
  <dcterms:modified xsi:type="dcterms:W3CDTF">2023-09-18T05:05:55Z</dcterms:modified>
</cp:coreProperties>
</file>