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heme/themeOverride4.xml" ContentType="application/vnd.openxmlformats-officedocument.themeOverride+xml"/>
  <Override PartName="/ppt/notesSlides/notesSlide6.xml" ContentType="application/vnd.openxmlformats-officedocument.presentationml.notesSlide+xml"/>
  <Override PartName="/ppt/theme/themeOverride5.xml" ContentType="application/vnd.openxmlformats-officedocument.themeOverride+xml"/>
  <Override PartName="/ppt/tags/tag6.xml" ContentType="application/vnd.openxmlformats-officedocument.presentationml.tags+xml"/>
  <Override PartName="/ppt/notesSlides/notesSlide7.xml" ContentType="application/vnd.openxmlformats-officedocument.presentationml.notesSlide+xml"/>
  <Override PartName="/ppt/theme/themeOverride6.xml" ContentType="application/vnd.openxmlformats-officedocument.themeOverride+xml"/>
  <Override PartName="/ppt/notesSlides/notesSlide8.xml" ContentType="application/vnd.openxmlformats-officedocument.presentationml.notesSlide+xml"/>
  <Override PartName="/ppt/theme/themeOverride7.xml" ContentType="application/vnd.openxmlformats-officedocument.themeOverride+xml"/>
  <Override PartName="/ppt/notesSlides/notesSlide9.xml" ContentType="application/vnd.openxmlformats-officedocument.presentationml.notesSlide+xml"/>
  <Override PartName="/ppt/theme/themeOverride8.xml" ContentType="application/vnd.openxmlformats-officedocument.themeOverride+xml"/>
  <Override PartName="/ppt/notesSlides/notesSlide10.xml" ContentType="application/vnd.openxmlformats-officedocument.presentationml.notesSlide+xml"/>
  <Override PartName="/ppt/theme/themeOverride9.xml" ContentType="application/vnd.openxmlformats-officedocument.themeOverride+xml"/>
  <Override PartName="/ppt/notesSlides/notesSlide11.xml" ContentType="application/vnd.openxmlformats-officedocument.presentationml.notesSlide+xml"/>
  <Override PartName="/ppt/theme/themeOverride10.xml" ContentType="application/vnd.openxmlformats-officedocument.themeOverride+xml"/>
  <Override PartName="/ppt/tags/tag7.xml" ContentType="application/vnd.openxmlformats-officedocument.presentationml.tags+xml"/>
  <Override PartName="/ppt/notesSlides/notesSlide12.xml" ContentType="application/vnd.openxmlformats-officedocument.presentationml.notesSlide+xml"/>
  <Override PartName="/ppt/theme/themeOverride11.xml" ContentType="application/vnd.openxmlformats-officedocument.themeOverr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07" r:id="rId2"/>
    <p:sldId id="309" r:id="rId3"/>
    <p:sldId id="308" r:id="rId4"/>
    <p:sldId id="259" r:id="rId5"/>
    <p:sldId id="295" r:id="rId6"/>
    <p:sldId id="260" r:id="rId7"/>
    <p:sldId id="274" r:id="rId8"/>
    <p:sldId id="265" r:id="rId9"/>
    <p:sldId id="296" r:id="rId10"/>
    <p:sldId id="262" r:id="rId11"/>
    <p:sldId id="264" r:id="rId12"/>
    <p:sldId id="284" r:id="rId13"/>
    <p:sldId id="294" r:id="rId14"/>
  </p:sldIdLst>
  <p:sldSz cx="12192000" cy="6858000"/>
  <p:notesSz cx="6858000" cy="9144000"/>
  <p:custDataLst>
    <p:tags r:id="rId1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38" userDrawn="1">
          <p15:clr>
            <a:srgbClr val="A4A3A4"/>
          </p15:clr>
        </p15:guide>
        <p15:guide id="2" pos="46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DEE"/>
    <a:srgbClr val="F29A5B"/>
    <a:srgbClr val="F7E3AD"/>
    <a:srgbClr val="7C9B34"/>
    <a:srgbClr val="865B3E"/>
    <a:srgbClr val="C8D85B"/>
    <a:srgbClr val="B09277"/>
    <a:srgbClr val="B09278"/>
    <a:srgbClr val="A6C0A4"/>
    <a:srgbClr val="85AA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81" autoAdjust="0"/>
    <p:restoredTop sz="94414" autoAdjust="0"/>
  </p:normalViewPr>
  <p:slideViewPr>
    <p:cSldViewPr snapToGrid="0" showGuides="1">
      <p:cViewPr varScale="1">
        <p:scale>
          <a:sx n="69" d="100"/>
          <a:sy n="69" d="100"/>
        </p:scale>
        <p:origin x="834" y="96"/>
      </p:cViewPr>
      <p:guideLst>
        <p:guide orient="horz" pos="3838"/>
        <p:guide pos="461"/>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ọc anh đoàn" userId="b0d8f51466c9e32b" providerId="LiveId" clId="{333FF779-529F-4DD3-9BBB-CC3DCC65E0CA}"/>
    <pc:docChg chg="undo custSel delSld modSld sldOrd">
      <pc:chgData name="ngọc anh đoàn" userId="b0d8f51466c9e32b" providerId="LiveId" clId="{333FF779-529F-4DD3-9BBB-CC3DCC65E0CA}" dt="2022-07-22T14:00:28.367" v="2010"/>
      <pc:docMkLst>
        <pc:docMk/>
      </pc:docMkLst>
      <pc:sldChg chg="modTransition">
        <pc:chgData name="ngọc anh đoàn" userId="b0d8f51466c9e32b" providerId="LiveId" clId="{333FF779-529F-4DD3-9BBB-CC3DCC65E0CA}" dt="2022-07-22T13:59:33.263" v="2000"/>
        <pc:sldMkLst>
          <pc:docMk/>
          <pc:sldMk cId="2090885386" sldId="259"/>
        </pc:sldMkLst>
      </pc:sldChg>
      <pc:sldChg chg="addSp modSp mod modTransition modAnim">
        <pc:chgData name="ngọc anh đoàn" userId="b0d8f51466c9e32b" providerId="LiveId" clId="{333FF779-529F-4DD3-9BBB-CC3DCC65E0CA}" dt="2022-07-22T13:59:49.216" v="2002"/>
        <pc:sldMkLst>
          <pc:docMk/>
          <pc:sldMk cId="1480285372" sldId="260"/>
        </pc:sldMkLst>
        <pc:spChg chg="mod">
          <ac:chgData name="ngọc anh đoàn" userId="b0d8f51466c9e32b" providerId="LiveId" clId="{333FF779-529F-4DD3-9BBB-CC3DCC65E0CA}" dt="2022-07-22T02:53:54.778" v="1339" actId="14100"/>
          <ac:spMkLst>
            <pc:docMk/>
            <pc:sldMk cId="1480285372" sldId="260"/>
            <ac:spMk id="2" creationId="{79664ADD-85D8-9385-1902-26226BDBEBEC}"/>
          </ac:spMkLst>
        </pc:spChg>
        <pc:spChg chg="add mod">
          <ac:chgData name="ngọc anh đoàn" userId="b0d8f51466c9e32b" providerId="LiveId" clId="{333FF779-529F-4DD3-9BBB-CC3DCC65E0CA}" dt="2022-07-22T02:54:08.381" v="1340" actId="207"/>
          <ac:spMkLst>
            <pc:docMk/>
            <pc:sldMk cId="1480285372" sldId="260"/>
            <ac:spMk id="3" creationId="{F3F4E310-5383-7158-79F9-11B815A5019C}"/>
          </ac:spMkLst>
        </pc:spChg>
        <pc:spChg chg="add mod">
          <ac:chgData name="ngọc anh đoàn" userId="b0d8f51466c9e32b" providerId="LiveId" clId="{333FF779-529F-4DD3-9BBB-CC3DCC65E0CA}" dt="2022-07-22T02:54:08.381" v="1340" actId="207"/>
          <ac:spMkLst>
            <pc:docMk/>
            <pc:sldMk cId="1480285372" sldId="260"/>
            <ac:spMk id="11" creationId="{95A160B4-FBFE-5118-F624-64B69B929042}"/>
          </ac:spMkLst>
        </pc:spChg>
        <pc:spChg chg="add mod">
          <ac:chgData name="ngọc anh đoàn" userId="b0d8f51466c9e32b" providerId="LiveId" clId="{333FF779-529F-4DD3-9BBB-CC3DCC65E0CA}" dt="2022-07-22T02:54:08.381" v="1340" actId="207"/>
          <ac:spMkLst>
            <pc:docMk/>
            <pc:sldMk cId="1480285372" sldId="260"/>
            <ac:spMk id="12" creationId="{ED61EB65-0D14-D776-ED0A-BD20ED4113DC}"/>
          </ac:spMkLst>
        </pc:spChg>
        <pc:spChg chg="add mod">
          <ac:chgData name="ngọc anh đoàn" userId="b0d8f51466c9e32b" providerId="LiveId" clId="{333FF779-529F-4DD3-9BBB-CC3DCC65E0CA}" dt="2022-07-22T02:54:08.381" v="1340" actId="207"/>
          <ac:spMkLst>
            <pc:docMk/>
            <pc:sldMk cId="1480285372" sldId="260"/>
            <ac:spMk id="13" creationId="{92C05568-9A79-3BF8-7319-5A7B99DAF020}"/>
          </ac:spMkLst>
        </pc:spChg>
      </pc:sldChg>
      <pc:sldChg chg="del">
        <pc:chgData name="ngọc anh đoàn" userId="b0d8f51466c9e32b" providerId="LiveId" clId="{333FF779-529F-4DD3-9BBB-CC3DCC65E0CA}" dt="2022-07-22T13:57:52.797" v="1995" actId="2696"/>
        <pc:sldMkLst>
          <pc:docMk/>
          <pc:sldMk cId="37827879" sldId="261"/>
        </pc:sldMkLst>
      </pc:sldChg>
      <pc:sldChg chg="addSp delSp modSp mod ord modTransition delAnim modAnim">
        <pc:chgData name="ngọc anh đoàn" userId="b0d8f51466c9e32b" providerId="LiveId" clId="{333FF779-529F-4DD3-9BBB-CC3DCC65E0CA}" dt="2022-07-22T14:00:05.093" v="2006"/>
        <pc:sldMkLst>
          <pc:docMk/>
          <pc:sldMk cId="2452096397" sldId="262"/>
        </pc:sldMkLst>
        <pc:spChg chg="add mod">
          <ac:chgData name="ngọc anh đoàn" userId="b0d8f51466c9e32b" providerId="LiveId" clId="{333FF779-529F-4DD3-9BBB-CC3DCC65E0CA}" dt="2022-07-21T08:46:31.631" v="1150" actId="207"/>
          <ac:spMkLst>
            <pc:docMk/>
            <pc:sldMk cId="2452096397" sldId="262"/>
            <ac:spMk id="14" creationId="{45B2DE62-0497-B1FD-3B79-581251370DB2}"/>
          </ac:spMkLst>
        </pc:spChg>
        <pc:spChg chg="del">
          <ac:chgData name="ngọc anh đoàn" userId="b0d8f51466c9e32b" providerId="LiveId" clId="{333FF779-529F-4DD3-9BBB-CC3DCC65E0CA}" dt="2022-07-21T08:40:02.330" v="522" actId="478"/>
          <ac:spMkLst>
            <pc:docMk/>
            <pc:sldMk cId="2452096397" sldId="262"/>
            <ac:spMk id="22" creationId="{1ABC2F45-582F-434E-A617-48CC03A0FF6C}"/>
          </ac:spMkLst>
        </pc:spChg>
        <pc:spChg chg="del">
          <ac:chgData name="ngọc anh đoàn" userId="b0d8f51466c9e32b" providerId="LiveId" clId="{333FF779-529F-4DD3-9BBB-CC3DCC65E0CA}" dt="2022-07-21T08:40:02.330" v="522" actId="478"/>
          <ac:spMkLst>
            <pc:docMk/>
            <pc:sldMk cId="2452096397" sldId="262"/>
            <ac:spMk id="24" creationId="{23C912D6-0897-4223-BCB1-907ADB4B2B59}"/>
          </ac:spMkLst>
        </pc:spChg>
        <pc:spChg chg="add mod">
          <ac:chgData name="ngọc anh đoàn" userId="b0d8f51466c9e32b" providerId="LiveId" clId="{333FF779-529F-4DD3-9BBB-CC3DCC65E0CA}" dt="2022-07-21T08:41:51.187" v="901" actId="1076"/>
          <ac:spMkLst>
            <pc:docMk/>
            <pc:sldMk cId="2452096397" sldId="262"/>
            <ac:spMk id="29" creationId="{0BA97CFE-3523-58C6-716A-1C303B0D7CA3}"/>
          </ac:spMkLst>
        </pc:spChg>
        <pc:spChg chg="add mod">
          <ac:chgData name="ngọc anh đoàn" userId="b0d8f51466c9e32b" providerId="LiveId" clId="{333FF779-529F-4DD3-9BBB-CC3DCC65E0CA}" dt="2022-07-21T08:41:59.779" v="903" actId="14100"/>
          <ac:spMkLst>
            <pc:docMk/>
            <pc:sldMk cId="2452096397" sldId="262"/>
            <ac:spMk id="30" creationId="{EB41FBF5-80E6-0BCA-6715-59CF1370A903}"/>
          </ac:spMkLst>
        </pc:spChg>
        <pc:spChg chg="del">
          <ac:chgData name="ngọc anh đoàn" userId="b0d8f51466c9e32b" providerId="LiveId" clId="{333FF779-529F-4DD3-9BBB-CC3DCC65E0CA}" dt="2022-07-21T08:40:02.330" v="522" actId="478"/>
          <ac:spMkLst>
            <pc:docMk/>
            <pc:sldMk cId="2452096397" sldId="262"/>
            <ac:spMk id="56" creationId="{00000000-0000-0000-0000-000000000000}"/>
          </ac:spMkLst>
        </pc:spChg>
        <pc:spChg chg="del">
          <ac:chgData name="ngọc anh đoàn" userId="b0d8f51466c9e32b" providerId="LiveId" clId="{333FF779-529F-4DD3-9BBB-CC3DCC65E0CA}" dt="2022-07-21T08:40:02.330" v="522" actId="478"/>
          <ac:spMkLst>
            <pc:docMk/>
            <pc:sldMk cId="2452096397" sldId="262"/>
            <ac:spMk id="57" creationId="{00000000-0000-0000-0000-000000000000}"/>
          </ac:spMkLst>
        </pc:spChg>
        <pc:spChg chg="del">
          <ac:chgData name="ngọc anh đoàn" userId="b0d8f51466c9e32b" providerId="LiveId" clId="{333FF779-529F-4DD3-9BBB-CC3DCC65E0CA}" dt="2022-07-21T08:40:02.330" v="522" actId="478"/>
          <ac:spMkLst>
            <pc:docMk/>
            <pc:sldMk cId="2452096397" sldId="262"/>
            <ac:spMk id="58" creationId="{00000000-0000-0000-0000-000000000000}"/>
          </ac:spMkLst>
        </pc:spChg>
        <pc:spChg chg="del">
          <ac:chgData name="ngọc anh đoàn" userId="b0d8f51466c9e32b" providerId="LiveId" clId="{333FF779-529F-4DD3-9BBB-CC3DCC65E0CA}" dt="2022-07-21T08:40:02.330" v="522" actId="478"/>
          <ac:spMkLst>
            <pc:docMk/>
            <pc:sldMk cId="2452096397" sldId="262"/>
            <ac:spMk id="64" creationId="{00000000-0000-0000-0000-000000000000}"/>
          </ac:spMkLst>
        </pc:spChg>
        <pc:spChg chg="del">
          <ac:chgData name="ngọc anh đoàn" userId="b0d8f51466c9e32b" providerId="LiveId" clId="{333FF779-529F-4DD3-9BBB-CC3DCC65E0CA}" dt="2022-07-21T08:40:02.330" v="522" actId="478"/>
          <ac:spMkLst>
            <pc:docMk/>
            <pc:sldMk cId="2452096397" sldId="262"/>
            <ac:spMk id="75" creationId="{00000000-0000-0000-0000-000000000000}"/>
          </ac:spMkLst>
        </pc:spChg>
        <pc:spChg chg="del">
          <ac:chgData name="ngọc anh đoàn" userId="b0d8f51466c9e32b" providerId="LiveId" clId="{333FF779-529F-4DD3-9BBB-CC3DCC65E0CA}" dt="2022-07-21T08:40:02.330" v="522" actId="478"/>
          <ac:spMkLst>
            <pc:docMk/>
            <pc:sldMk cId="2452096397" sldId="262"/>
            <ac:spMk id="77" creationId="{00000000-0000-0000-0000-000000000000}"/>
          </ac:spMkLst>
        </pc:spChg>
        <pc:spChg chg="del">
          <ac:chgData name="ngọc anh đoàn" userId="b0d8f51466c9e32b" providerId="LiveId" clId="{333FF779-529F-4DD3-9BBB-CC3DCC65E0CA}" dt="2022-07-21T08:40:02.330" v="522" actId="478"/>
          <ac:spMkLst>
            <pc:docMk/>
            <pc:sldMk cId="2452096397" sldId="262"/>
            <ac:spMk id="78" creationId="{00000000-0000-0000-0000-000000000000}"/>
          </ac:spMkLst>
        </pc:spChg>
        <pc:spChg chg="del">
          <ac:chgData name="ngọc anh đoàn" userId="b0d8f51466c9e32b" providerId="LiveId" clId="{333FF779-529F-4DD3-9BBB-CC3DCC65E0CA}" dt="2022-07-21T08:40:02.330" v="522" actId="478"/>
          <ac:spMkLst>
            <pc:docMk/>
            <pc:sldMk cId="2452096397" sldId="262"/>
            <ac:spMk id="79" creationId="{00000000-0000-0000-0000-000000000000}"/>
          </ac:spMkLst>
        </pc:spChg>
        <pc:spChg chg="del">
          <ac:chgData name="ngọc anh đoàn" userId="b0d8f51466c9e32b" providerId="LiveId" clId="{333FF779-529F-4DD3-9BBB-CC3DCC65E0CA}" dt="2022-07-21T08:40:02.330" v="522" actId="478"/>
          <ac:spMkLst>
            <pc:docMk/>
            <pc:sldMk cId="2452096397" sldId="262"/>
            <ac:spMk id="80" creationId="{00000000-0000-0000-0000-000000000000}"/>
          </ac:spMkLst>
        </pc:spChg>
        <pc:spChg chg="del">
          <ac:chgData name="ngọc anh đoàn" userId="b0d8f51466c9e32b" providerId="LiveId" clId="{333FF779-529F-4DD3-9BBB-CC3DCC65E0CA}" dt="2022-07-21T08:40:02.330" v="522" actId="478"/>
          <ac:spMkLst>
            <pc:docMk/>
            <pc:sldMk cId="2452096397" sldId="262"/>
            <ac:spMk id="81" creationId="{00000000-0000-0000-0000-000000000000}"/>
          </ac:spMkLst>
        </pc:spChg>
        <pc:spChg chg="del">
          <ac:chgData name="ngọc anh đoàn" userId="b0d8f51466c9e32b" providerId="LiveId" clId="{333FF779-529F-4DD3-9BBB-CC3DCC65E0CA}" dt="2022-07-21T08:40:02.330" v="522" actId="478"/>
          <ac:spMkLst>
            <pc:docMk/>
            <pc:sldMk cId="2452096397" sldId="262"/>
            <ac:spMk id="82" creationId="{00000000-0000-0000-0000-000000000000}"/>
          </ac:spMkLst>
        </pc:spChg>
        <pc:grpChg chg="del">
          <ac:chgData name="ngọc anh đoàn" userId="b0d8f51466c9e32b" providerId="LiveId" clId="{333FF779-529F-4DD3-9BBB-CC3DCC65E0CA}" dt="2022-07-21T08:40:02.330" v="522" actId="478"/>
          <ac:grpSpMkLst>
            <pc:docMk/>
            <pc:sldMk cId="2452096397" sldId="262"/>
            <ac:grpSpMk id="2" creationId="{CF614971-9C01-4292-A936-C4F61C8F0585}"/>
          </ac:grpSpMkLst>
        </pc:grpChg>
        <pc:grpChg chg="del">
          <ac:chgData name="ngọc anh đoàn" userId="b0d8f51466c9e32b" providerId="LiveId" clId="{333FF779-529F-4DD3-9BBB-CC3DCC65E0CA}" dt="2022-07-21T08:40:02.330" v="522" actId="478"/>
          <ac:grpSpMkLst>
            <pc:docMk/>
            <pc:sldMk cId="2452096397" sldId="262"/>
            <ac:grpSpMk id="4" creationId="{F51FC1CC-794B-4925-A1EF-A0E24E13A52A}"/>
          </ac:grpSpMkLst>
        </pc:grpChg>
        <pc:grpChg chg="del">
          <ac:chgData name="ngọc anh đoàn" userId="b0d8f51466c9e32b" providerId="LiveId" clId="{333FF779-529F-4DD3-9BBB-CC3DCC65E0CA}" dt="2022-07-21T08:40:02.330" v="522" actId="478"/>
          <ac:grpSpMkLst>
            <pc:docMk/>
            <pc:sldMk cId="2452096397" sldId="262"/>
            <ac:grpSpMk id="5" creationId="{CC7B94F7-9DF5-4529-9CD3-DF25D97CFDDC}"/>
          </ac:grpSpMkLst>
        </pc:grpChg>
        <pc:grpChg chg="del">
          <ac:chgData name="ngọc anh đoàn" userId="b0d8f51466c9e32b" providerId="LiveId" clId="{333FF779-529F-4DD3-9BBB-CC3DCC65E0CA}" dt="2022-07-21T08:40:02.330" v="522" actId="478"/>
          <ac:grpSpMkLst>
            <pc:docMk/>
            <pc:sldMk cId="2452096397" sldId="262"/>
            <ac:grpSpMk id="6" creationId="{2FE5A6AD-ED1E-45F8-AB0C-5390B4ECE03E}"/>
          </ac:grpSpMkLst>
        </pc:grpChg>
        <pc:picChg chg="del">
          <ac:chgData name="ngọc anh đoàn" userId="b0d8f51466c9e32b" providerId="LiveId" clId="{333FF779-529F-4DD3-9BBB-CC3DCC65E0CA}" dt="2022-07-21T08:40:03.814" v="523" actId="478"/>
          <ac:picMkLst>
            <pc:docMk/>
            <pc:sldMk cId="2452096397" sldId="262"/>
            <ac:picMk id="23" creationId="{E5B0FA50-2C4F-4B42-A691-3355622244F3}"/>
          </ac:picMkLst>
        </pc:picChg>
        <pc:picChg chg="add mod">
          <ac:chgData name="ngọc anh đoàn" userId="b0d8f51466c9e32b" providerId="LiveId" clId="{333FF779-529F-4DD3-9BBB-CC3DCC65E0CA}" dt="2022-07-21T08:40:13.159" v="524"/>
          <ac:picMkLst>
            <pc:docMk/>
            <pc:sldMk cId="2452096397" sldId="262"/>
            <ac:picMk id="28" creationId="{4C82A3B8-C69E-F7B4-D0FF-B13B8B4DF521}"/>
          </ac:picMkLst>
        </pc:picChg>
        <pc:cxnChg chg="add mod">
          <ac:chgData name="ngọc anh đoàn" userId="b0d8f51466c9e32b" providerId="LiveId" clId="{333FF779-529F-4DD3-9BBB-CC3DCC65E0CA}" dt="2022-07-21T08:44:00.494" v="926" actId="1582"/>
          <ac:cxnSpMkLst>
            <pc:docMk/>
            <pc:sldMk cId="2452096397" sldId="262"/>
            <ac:cxnSpMk id="7" creationId="{81CD9322-D435-1D3F-3BA9-4384DDEE5831}"/>
          </ac:cxnSpMkLst>
        </pc:cxnChg>
        <pc:cxnChg chg="add mod">
          <ac:chgData name="ngọc anh đoàn" userId="b0d8f51466c9e32b" providerId="LiveId" clId="{333FF779-529F-4DD3-9BBB-CC3DCC65E0CA}" dt="2022-07-21T08:44:00.494" v="926" actId="1582"/>
          <ac:cxnSpMkLst>
            <pc:docMk/>
            <pc:sldMk cId="2452096397" sldId="262"/>
            <ac:cxnSpMk id="33" creationId="{67049805-2802-47C0-94A8-B7FAFC93AAD3}"/>
          </ac:cxnSpMkLst>
        </pc:cxnChg>
        <pc:cxnChg chg="add mod">
          <ac:chgData name="ngọc anh đoàn" userId="b0d8f51466c9e32b" providerId="LiveId" clId="{333FF779-529F-4DD3-9BBB-CC3DCC65E0CA}" dt="2022-07-21T08:44:00.494" v="926" actId="1582"/>
          <ac:cxnSpMkLst>
            <pc:docMk/>
            <pc:sldMk cId="2452096397" sldId="262"/>
            <ac:cxnSpMk id="35" creationId="{183B65A5-DDB2-56FC-A470-8CCF2D02FF2A}"/>
          </ac:cxnSpMkLst>
        </pc:cxnChg>
        <pc:cxnChg chg="add mod">
          <ac:chgData name="ngọc anh đoàn" userId="b0d8f51466c9e32b" providerId="LiveId" clId="{333FF779-529F-4DD3-9BBB-CC3DCC65E0CA}" dt="2022-07-21T08:44:00.494" v="926" actId="1582"/>
          <ac:cxnSpMkLst>
            <pc:docMk/>
            <pc:sldMk cId="2452096397" sldId="262"/>
            <ac:cxnSpMk id="37" creationId="{A08CBC9D-582D-1E2A-4576-DCCE76AAC203}"/>
          </ac:cxnSpMkLst>
        </pc:cxnChg>
        <pc:cxnChg chg="add mod">
          <ac:chgData name="ngọc anh đoàn" userId="b0d8f51466c9e32b" providerId="LiveId" clId="{333FF779-529F-4DD3-9BBB-CC3DCC65E0CA}" dt="2022-07-21T08:44:00.494" v="926" actId="1582"/>
          <ac:cxnSpMkLst>
            <pc:docMk/>
            <pc:sldMk cId="2452096397" sldId="262"/>
            <ac:cxnSpMk id="40" creationId="{31FA7516-F8A1-E258-E1BF-26546D46DCE1}"/>
          </ac:cxnSpMkLst>
        </pc:cxnChg>
        <pc:cxnChg chg="add mod">
          <ac:chgData name="ngọc anh đoàn" userId="b0d8f51466c9e32b" providerId="LiveId" clId="{333FF779-529F-4DD3-9BBB-CC3DCC65E0CA}" dt="2022-07-21T08:44:00.494" v="926" actId="1582"/>
          <ac:cxnSpMkLst>
            <pc:docMk/>
            <pc:sldMk cId="2452096397" sldId="262"/>
            <ac:cxnSpMk id="42" creationId="{95DBA212-5E4A-4D16-8B54-1E0B90E0B6C2}"/>
          </ac:cxnSpMkLst>
        </pc:cxnChg>
        <pc:cxnChg chg="add mod">
          <ac:chgData name="ngọc anh đoàn" userId="b0d8f51466c9e32b" providerId="LiveId" clId="{333FF779-529F-4DD3-9BBB-CC3DCC65E0CA}" dt="2022-07-21T08:44:00.494" v="926" actId="1582"/>
          <ac:cxnSpMkLst>
            <pc:docMk/>
            <pc:sldMk cId="2452096397" sldId="262"/>
            <ac:cxnSpMk id="44" creationId="{094D0842-B845-6399-2762-1D29F8C2317C}"/>
          </ac:cxnSpMkLst>
        </pc:cxnChg>
      </pc:sldChg>
      <pc:sldChg chg="addSp delSp modSp mod ord modTransition delAnim modAnim">
        <pc:chgData name="ngọc anh đoàn" userId="b0d8f51466c9e32b" providerId="LiveId" clId="{333FF779-529F-4DD3-9BBB-CC3DCC65E0CA}" dt="2022-07-22T14:00:13.086" v="2007"/>
        <pc:sldMkLst>
          <pc:docMk/>
          <pc:sldMk cId="2421249470" sldId="264"/>
        </pc:sldMkLst>
        <pc:spChg chg="add mod">
          <ac:chgData name="ngọc anh đoàn" userId="b0d8f51466c9e32b" providerId="LiveId" clId="{333FF779-529F-4DD3-9BBB-CC3DCC65E0CA}" dt="2022-07-21T13:41:01.556" v="1310" actId="1076"/>
          <ac:spMkLst>
            <pc:docMk/>
            <pc:sldMk cId="2421249470" sldId="264"/>
            <ac:spMk id="2" creationId="{7394F5A5-8935-AFC3-A3D7-37075B3F53D7}"/>
          </ac:spMkLst>
        </pc:spChg>
        <pc:spChg chg="add mod">
          <ac:chgData name="ngọc anh đoàn" userId="b0d8f51466c9e32b" providerId="LiveId" clId="{333FF779-529F-4DD3-9BBB-CC3DCC65E0CA}" dt="2022-07-21T13:41:01.556" v="1310" actId="1076"/>
          <ac:spMkLst>
            <pc:docMk/>
            <pc:sldMk cId="2421249470" sldId="264"/>
            <ac:spMk id="3" creationId="{DFF5E8B8-03F7-44F7-95EE-E8F02C3F1525}"/>
          </ac:spMkLst>
        </pc:spChg>
        <pc:spChg chg="add mod">
          <ac:chgData name="ngọc anh đoàn" userId="b0d8f51466c9e32b" providerId="LiveId" clId="{333FF779-529F-4DD3-9BBB-CC3DCC65E0CA}" dt="2022-07-22T13:17:45.023" v="1474" actId="1036"/>
          <ac:spMkLst>
            <pc:docMk/>
            <pc:sldMk cId="2421249470" sldId="264"/>
            <ac:spMk id="5" creationId="{9D9E1A90-C0DA-1F4F-24A6-D06D9A70F78D}"/>
          </ac:spMkLst>
        </pc:spChg>
        <pc:spChg chg="add mod">
          <ac:chgData name="ngọc anh đoàn" userId="b0d8f51466c9e32b" providerId="LiveId" clId="{333FF779-529F-4DD3-9BBB-CC3DCC65E0CA}" dt="2022-07-22T13:19:09.707" v="1509" actId="1076"/>
          <ac:spMkLst>
            <pc:docMk/>
            <pc:sldMk cId="2421249470" sldId="264"/>
            <ac:spMk id="6" creationId="{E69707E7-0B98-F96D-E99B-E2B3B842E0E2}"/>
          </ac:spMkLst>
        </pc:spChg>
        <pc:spChg chg="add mod">
          <ac:chgData name="ngọc anh đoàn" userId="b0d8f51466c9e32b" providerId="LiveId" clId="{333FF779-529F-4DD3-9BBB-CC3DCC65E0CA}" dt="2022-07-22T13:11:24.309" v="1418" actId="1076"/>
          <ac:spMkLst>
            <pc:docMk/>
            <pc:sldMk cId="2421249470" sldId="264"/>
            <ac:spMk id="7" creationId="{1728ED09-FB65-3A39-235E-410E2F1EC711}"/>
          </ac:spMkLst>
        </pc:spChg>
        <pc:spChg chg="add mod">
          <ac:chgData name="ngọc anh đoàn" userId="b0d8f51466c9e32b" providerId="LiveId" clId="{333FF779-529F-4DD3-9BBB-CC3DCC65E0CA}" dt="2022-07-22T13:17:45.023" v="1474" actId="1036"/>
          <ac:spMkLst>
            <pc:docMk/>
            <pc:sldMk cId="2421249470" sldId="264"/>
            <ac:spMk id="12" creationId="{400424E6-3096-5DCD-022E-2C71B74B039A}"/>
          </ac:spMkLst>
        </pc:spChg>
        <pc:spChg chg="add mod">
          <ac:chgData name="ngọc anh đoàn" userId="b0d8f51466c9e32b" providerId="LiveId" clId="{333FF779-529F-4DD3-9BBB-CC3DCC65E0CA}" dt="2022-07-22T13:17:45.023" v="1474" actId="1036"/>
          <ac:spMkLst>
            <pc:docMk/>
            <pc:sldMk cId="2421249470" sldId="264"/>
            <ac:spMk id="13" creationId="{852800A2-4832-283E-FDEC-305C291E5B30}"/>
          </ac:spMkLst>
        </pc:spChg>
        <pc:spChg chg="add mod">
          <ac:chgData name="ngọc anh đoàn" userId="b0d8f51466c9e32b" providerId="LiveId" clId="{333FF779-529F-4DD3-9BBB-CC3DCC65E0CA}" dt="2022-07-22T13:18:06.310" v="1492" actId="1038"/>
          <ac:spMkLst>
            <pc:docMk/>
            <pc:sldMk cId="2421249470" sldId="264"/>
            <ac:spMk id="14" creationId="{9B39DE69-64FD-F1BA-1C49-56259056FF22}"/>
          </ac:spMkLst>
        </pc:spChg>
        <pc:spChg chg="add mod">
          <ac:chgData name="ngọc anh đoàn" userId="b0d8f51466c9e32b" providerId="LiveId" clId="{333FF779-529F-4DD3-9BBB-CC3DCC65E0CA}" dt="2022-07-22T13:18:06.310" v="1492" actId="1038"/>
          <ac:spMkLst>
            <pc:docMk/>
            <pc:sldMk cId="2421249470" sldId="264"/>
            <ac:spMk id="15" creationId="{63DF8D58-CFF6-2924-0AAA-F88ECCE8A39D}"/>
          </ac:spMkLst>
        </pc:spChg>
        <pc:spChg chg="add mod">
          <ac:chgData name="ngọc anh đoàn" userId="b0d8f51466c9e32b" providerId="LiveId" clId="{333FF779-529F-4DD3-9BBB-CC3DCC65E0CA}" dt="2022-07-22T13:18:06.310" v="1492" actId="1038"/>
          <ac:spMkLst>
            <pc:docMk/>
            <pc:sldMk cId="2421249470" sldId="264"/>
            <ac:spMk id="16" creationId="{A618F630-FBEB-2C2E-F245-EB2BFA6921F6}"/>
          </ac:spMkLst>
        </pc:spChg>
        <pc:spChg chg="add mod">
          <ac:chgData name="ngọc anh đoàn" userId="b0d8f51466c9e32b" providerId="LiveId" clId="{333FF779-529F-4DD3-9BBB-CC3DCC65E0CA}" dt="2022-07-22T13:19:40.869" v="1512" actId="1076"/>
          <ac:spMkLst>
            <pc:docMk/>
            <pc:sldMk cId="2421249470" sldId="264"/>
            <ac:spMk id="18" creationId="{43A1A0BF-242A-10C7-B20D-838AFE0485F7}"/>
          </ac:spMkLst>
        </pc:spChg>
        <pc:spChg chg="add mod">
          <ac:chgData name="ngọc anh đoàn" userId="b0d8f51466c9e32b" providerId="LiveId" clId="{333FF779-529F-4DD3-9BBB-CC3DCC65E0CA}" dt="2022-07-22T13:19:54.384" v="1515" actId="1076"/>
          <ac:spMkLst>
            <pc:docMk/>
            <pc:sldMk cId="2421249470" sldId="264"/>
            <ac:spMk id="19" creationId="{F9D5F68F-3DE8-592C-30C8-384B300C25AC}"/>
          </ac:spMkLst>
        </pc:spChg>
        <pc:spChg chg="add mod">
          <ac:chgData name="ngọc anh đoàn" userId="b0d8f51466c9e32b" providerId="LiveId" clId="{333FF779-529F-4DD3-9BBB-CC3DCC65E0CA}" dt="2022-07-22T13:20:45.859" v="1523" actId="1076"/>
          <ac:spMkLst>
            <pc:docMk/>
            <pc:sldMk cId="2421249470" sldId="264"/>
            <ac:spMk id="20" creationId="{EE059F88-0AE4-D777-84A5-B4C2D8020289}"/>
          </ac:spMkLst>
        </pc:spChg>
        <pc:spChg chg="add mod">
          <ac:chgData name="ngọc anh đoàn" userId="b0d8f51466c9e32b" providerId="LiveId" clId="{333FF779-529F-4DD3-9BBB-CC3DCC65E0CA}" dt="2022-07-22T13:22:22.766" v="1536" actId="1076"/>
          <ac:spMkLst>
            <pc:docMk/>
            <pc:sldMk cId="2421249470" sldId="264"/>
            <ac:spMk id="21" creationId="{6FE4BC51-1AF0-6CC3-86EF-773AC94C64F6}"/>
          </ac:spMkLst>
        </pc:spChg>
        <pc:spChg chg="add mod">
          <ac:chgData name="ngọc anh đoàn" userId="b0d8f51466c9e32b" providerId="LiveId" clId="{333FF779-529F-4DD3-9BBB-CC3DCC65E0CA}" dt="2022-07-22T13:22:38.293" v="1543" actId="1038"/>
          <ac:spMkLst>
            <pc:docMk/>
            <pc:sldMk cId="2421249470" sldId="264"/>
            <ac:spMk id="22" creationId="{7351C0F0-1C86-D6EE-93C1-0790F437E828}"/>
          </ac:spMkLst>
        </pc:spChg>
        <pc:spChg chg="add mod">
          <ac:chgData name="ngọc anh đoàn" userId="b0d8f51466c9e32b" providerId="LiveId" clId="{333FF779-529F-4DD3-9BBB-CC3DCC65E0CA}" dt="2022-07-21T13:41:01.556" v="1310" actId="1076"/>
          <ac:spMkLst>
            <pc:docMk/>
            <pc:sldMk cId="2421249470" sldId="264"/>
            <ac:spMk id="32" creationId="{DF3A20ED-8397-78F5-2977-AFA27616B2CA}"/>
          </ac:spMkLst>
        </pc:spChg>
        <pc:spChg chg="add mod">
          <ac:chgData name="ngọc anh đoàn" userId="b0d8f51466c9e32b" providerId="LiveId" clId="{333FF779-529F-4DD3-9BBB-CC3DCC65E0CA}" dt="2022-07-22T13:11:37.904" v="1430" actId="1035"/>
          <ac:spMkLst>
            <pc:docMk/>
            <pc:sldMk cId="2421249470" sldId="264"/>
            <ac:spMk id="36" creationId="{5525D7A8-0BB1-C6E7-0837-22A581D10801}"/>
          </ac:spMkLst>
        </pc:spChg>
        <pc:spChg chg="del">
          <ac:chgData name="ngọc anh đoàn" userId="b0d8f51466c9e32b" providerId="LiveId" clId="{333FF779-529F-4DD3-9BBB-CC3DCC65E0CA}" dt="2022-07-21T08:47:12.754" v="1158" actId="478"/>
          <ac:spMkLst>
            <pc:docMk/>
            <pc:sldMk cId="2421249470" sldId="264"/>
            <ac:spMk id="63" creationId="{442550C1-B8D9-4216-B406-795A7FF73DE9}"/>
          </ac:spMkLst>
        </pc:spChg>
        <pc:spChg chg="del">
          <ac:chgData name="ngọc anh đoàn" userId="b0d8f51466c9e32b" providerId="LiveId" clId="{333FF779-529F-4DD3-9BBB-CC3DCC65E0CA}" dt="2022-07-21T08:47:10.775" v="1157" actId="478"/>
          <ac:spMkLst>
            <pc:docMk/>
            <pc:sldMk cId="2421249470" sldId="264"/>
            <ac:spMk id="68" creationId="{D486754A-8461-4C14-B2A1-4812CDE0692C}"/>
          </ac:spMkLst>
        </pc:spChg>
        <pc:spChg chg="del">
          <ac:chgData name="ngọc anh đoàn" userId="b0d8f51466c9e32b" providerId="LiveId" clId="{333FF779-529F-4DD3-9BBB-CC3DCC65E0CA}" dt="2022-07-21T08:47:10.775" v="1157" actId="478"/>
          <ac:spMkLst>
            <pc:docMk/>
            <pc:sldMk cId="2421249470" sldId="264"/>
            <ac:spMk id="70" creationId="{FA253630-31A9-4036-B443-3C663303B967}"/>
          </ac:spMkLst>
        </pc:spChg>
        <pc:grpChg chg="del">
          <ac:chgData name="ngọc anh đoàn" userId="b0d8f51466c9e32b" providerId="LiveId" clId="{333FF779-529F-4DD3-9BBB-CC3DCC65E0CA}" dt="2022-07-21T08:47:12.754" v="1158" actId="478"/>
          <ac:grpSpMkLst>
            <pc:docMk/>
            <pc:sldMk cId="2421249470" sldId="264"/>
            <ac:grpSpMk id="5" creationId="{92D83FDE-527F-4C2F-9A7A-90B044A4C692}"/>
          </ac:grpSpMkLst>
        </pc:grpChg>
        <pc:grpChg chg="del">
          <ac:chgData name="ngọc anh đoàn" userId="b0d8f51466c9e32b" providerId="LiveId" clId="{333FF779-529F-4DD3-9BBB-CC3DCC65E0CA}" dt="2022-07-21T08:47:12.754" v="1158" actId="478"/>
          <ac:grpSpMkLst>
            <pc:docMk/>
            <pc:sldMk cId="2421249470" sldId="264"/>
            <ac:grpSpMk id="6" creationId="{63C28041-7DE5-41FD-ABC8-28FAA730333E}"/>
          </ac:grpSpMkLst>
        </pc:grpChg>
        <pc:grpChg chg="del">
          <ac:chgData name="ngọc anh đoàn" userId="b0d8f51466c9e32b" providerId="LiveId" clId="{333FF779-529F-4DD3-9BBB-CC3DCC65E0CA}" dt="2022-07-21T08:47:12.754" v="1158" actId="478"/>
          <ac:grpSpMkLst>
            <pc:docMk/>
            <pc:sldMk cId="2421249470" sldId="264"/>
            <ac:grpSpMk id="14" creationId="{1D0A1545-34FA-403F-8BBF-4AAC520D1455}"/>
          </ac:grpSpMkLst>
        </pc:grpChg>
        <pc:grpChg chg="del">
          <ac:chgData name="ngọc anh đoàn" userId="b0d8f51466c9e32b" providerId="LiveId" clId="{333FF779-529F-4DD3-9BBB-CC3DCC65E0CA}" dt="2022-07-21T08:47:12.754" v="1158" actId="478"/>
          <ac:grpSpMkLst>
            <pc:docMk/>
            <pc:sldMk cId="2421249470" sldId="264"/>
            <ac:grpSpMk id="19" creationId="{49C853EC-CF59-4F0F-8E5F-D910E93EF56A}"/>
          </ac:grpSpMkLst>
        </pc:grpChg>
        <pc:grpChg chg="del">
          <ac:chgData name="ngọc anh đoàn" userId="b0d8f51466c9e32b" providerId="LiveId" clId="{333FF779-529F-4DD3-9BBB-CC3DCC65E0CA}" dt="2022-07-21T08:47:12.754" v="1158" actId="478"/>
          <ac:grpSpMkLst>
            <pc:docMk/>
            <pc:sldMk cId="2421249470" sldId="264"/>
            <ac:grpSpMk id="40" creationId="{32617A2B-2AAA-430E-BE77-5319FB18D81A}"/>
          </ac:grpSpMkLst>
        </pc:grpChg>
        <pc:grpChg chg="del">
          <ac:chgData name="ngọc anh đoàn" userId="b0d8f51466c9e32b" providerId="LiveId" clId="{333FF779-529F-4DD3-9BBB-CC3DCC65E0CA}" dt="2022-07-21T08:47:12.754" v="1158" actId="478"/>
          <ac:grpSpMkLst>
            <pc:docMk/>
            <pc:sldMk cId="2421249470" sldId="264"/>
            <ac:grpSpMk id="41" creationId="{824DD540-EE80-4567-BAEC-DEC0616A1836}"/>
          </ac:grpSpMkLst>
        </pc:grpChg>
        <pc:grpChg chg="del">
          <ac:chgData name="ngọc anh đoàn" userId="b0d8f51466c9e32b" providerId="LiveId" clId="{333FF779-529F-4DD3-9BBB-CC3DCC65E0CA}" dt="2022-07-21T08:47:12.754" v="1158" actId="478"/>
          <ac:grpSpMkLst>
            <pc:docMk/>
            <pc:sldMk cId="2421249470" sldId="264"/>
            <ac:grpSpMk id="42" creationId="{5B025AB5-80BA-400B-94BF-1E0242D20CFC}"/>
          </ac:grpSpMkLst>
        </pc:grpChg>
        <pc:grpChg chg="del">
          <ac:chgData name="ngọc anh đoàn" userId="b0d8f51466c9e32b" providerId="LiveId" clId="{333FF779-529F-4DD3-9BBB-CC3DCC65E0CA}" dt="2022-07-21T08:47:12.754" v="1158" actId="478"/>
          <ac:grpSpMkLst>
            <pc:docMk/>
            <pc:sldMk cId="2421249470" sldId="264"/>
            <ac:grpSpMk id="43" creationId="{1A893C5B-7C44-4FEA-8274-842DCE9142DD}"/>
          </ac:grpSpMkLst>
        </pc:grpChg>
        <pc:graphicFrameChg chg="add mod modGraphic">
          <ac:chgData name="ngọc anh đoàn" userId="b0d8f51466c9e32b" providerId="LiveId" clId="{333FF779-529F-4DD3-9BBB-CC3DCC65E0CA}" dt="2022-07-22T13:17:34.720" v="1469" actId="14100"/>
          <ac:graphicFrameMkLst>
            <pc:docMk/>
            <pc:sldMk cId="2421249470" sldId="264"/>
            <ac:graphicFrameMk id="8" creationId="{6D340A08-C7AC-EC24-FE74-7E80BD253298}"/>
          </ac:graphicFrameMkLst>
        </pc:graphicFrameChg>
        <pc:graphicFrameChg chg="add mod modGraphic">
          <ac:chgData name="ngọc anh đoàn" userId="b0d8f51466c9e32b" providerId="LiveId" clId="{333FF779-529F-4DD3-9BBB-CC3DCC65E0CA}" dt="2022-07-22T13:17:55.100" v="1477" actId="14100"/>
          <ac:graphicFrameMkLst>
            <pc:docMk/>
            <pc:sldMk cId="2421249470" sldId="264"/>
            <ac:graphicFrameMk id="10" creationId="{3F0E66AA-9205-BDC5-55FF-64CF0040B31F}"/>
          </ac:graphicFrameMkLst>
        </pc:graphicFrameChg>
        <pc:picChg chg="mod">
          <ac:chgData name="ngọc anh đoàn" userId="b0d8f51466c9e32b" providerId="LiveId" clId="{333FF779-529F-4DD3-9BBB-CC3DCC65E0CA}" dt="2022-07-21T13:44:13.990" v="1326" actId="14100"/>
          <ac:picMkLst>
            <pc:docMk/>
            <pc:sldMk cId="2421249470" sldId="264"/>
            <ac:picMk id="4" creationId="{11AD83C6-A090-4E64-92FD-31F4C3136AC4}"/>
          </ac:picMkLst>
        </pc:picChg>
        <pc:picChg chg="add mod">
          <ac:chgData name="ngọc anh đoàn" userId="b0d8f51466c9e32b" providerId="LiveId" clId="{333FF779-529F-4DD3-9BBB-CC3DCC65E0CA}" dt="2022-07-21T08:48:04.926" v="1161"/>
          <ac:picMkLst>
            <pc:docMk/>
            <pc:sldMk cId="2421249470" sldId="264"/>
            <ac:picMk id="31" creationId="{BEB65703-3BC6-2779-D3C4-61A5C7FAFCE3}"/>
          </ac:picMkLst>
        </pc:picChg>
        <pc:picChg chg="del">
          <ac:chgData name="ngọc anh đoàn" userId="b0d8f51466c9e32b" providerId="LiveId" clId="{333FF779-529F-4DD3-9BBB-CC3DCC65E0CA}" dt="2022-07-21T08:47:10.775" v="1157" actId="478"/>
          <ac:picMkLst>
            <pc:docMk/>
            <pc:sldMk cId="2421249470" sldId="264"/>
            <ac:picMk id="69" creationId="{B18BFDDC-AF87-4A23-BDBC-38F6B74440A2}"/>
          </ac:picMkLst>
        </pc:picChg>
      </pc:sldChg>
      <pc:sldChg chg="addSp delSp modSp mod modTransition delAnim modAnim">
        <pc:chgData name="ngọc anh đoàn" userId="b0d8f51466c9e32b" providerId="LiveId" clId="{333FF779-529F-4DD3-9BBB-CC3DCC65E0CA}" dt="2022-07-22T13:59:57.818" v="2004"/>
        <pc:sldMkLst>
          <pc:docMk/>
          <pc:sldMk cId="217450745" sldId="265"/>
        </pc:sldMkLst>
        <pc:spChg chg="del">
          <ac:chgData name="ngọc anh đoàn" userId="b0d8f51466c9e32b" providerId="LiveId" clId="{333FF779-529F-4DD3-9BBB-CC3DCC65E0CA}" dt="2022-07-21T08:26:23.410" v="278" actId="478"/>
          <ac:spMkLst>
            <pc:docMk/>
            <pc:sldMk cId="217450745" sldId="265"/>
            <ac:spMk id="3" creationId="{00000000-0000-0000-0000-000000000000}"/>
          </ac:spMkLst>
        </pc:spChg>
        <pc:spChg chg="del">
          <ac:chgData name="ngọc anh đoàn" userId="b0d8f51466c9e32b" providerId="LiveId" clId="{333FF779-529F-4DD3-9BBB-CC3DCC65E0CA}" dt="2022-07-21T08:26:23.410" v="278" actId="478"/>
          <ac:spMkLst>
            <pc:docMk/>
            <pc:sldMk cId="217450745" sldId="265"/>
            <ac:spMk id="9" creationId="{00000000-0000-0000-0000-000000000000}"/>
          </ac:spMkLst>
        </pc:spChg>
        <pc:spChg chg="del">
          <ac:chgData name="ngọc anh đoàn" userId="b0d8f51466c9e32b" providerId="LiveId" clId="{333FF779-529F-4DD3-9BBB-CC3DCC65E0CA}" dt="2022-07-21T08:26:23.410" v="278" actId="478"/>
          <ac:spMkLst>
            <pc:docMk/>
            <pc:sldMk cId="217450745" sldId="265"/>
            <ac:spMk id="10" creationId="{00000000-0000-0000-0000-000000000000}"/>
          </ac:spMkLst>
        </pc:spChg>
        <pc:spChg chg="del">
          <ac:chgData name="ngọc anh đoàn" userId="b0d8f51466c9e32b" providerId="LiveId" clId="{333FF779-529F-4DD3-9BBB-CC3DCC65E0CA}" dt="2022-07-21T08:26:23.410" v="278" actId="478"/>
          <ac:spMkLst>
            <pc:docMk/>
            <pc:sldMk cId="217450745" sldId="265"/>
            <ac:spMk id="11" creationId="{00000000-0000-0000-0000-000000000000}"/>
          </ac:spMkLst>
        </pc:spChg>
        <pc:spChg chg="del">
          <ac:chgData name="ngọc anh đoàn" userId="b0d8f51466c9e32b" providerId="LiveId" clId="{333FF779-529F-4DD3-9BBB-CC3DCC65E0CA}" dt="2022-07-21T08:26:23.410" v="278" actId="478"/>
          <ac:spMkLst>
            <pc:docMk/>
            <pc:sldMk cId="217450745" sldId="265"/>
            <ac:spMk id="12" creationId="{00000000-0000-0000-0000-000000000000}"/>
          </ac:spMkLst>
        </pc:spChg>
        <pc:spChg chg="del">
          <ac:chgData name="ngọc anh đoàn" userId="b0d8f51466c9e32b" providerId="LiveId" clId="{333FF779-529F-4DD3-9BBB-CC3DCC65E0CA}" dt="2022-07-21T08:26:23.410" v="278" actId="478"/>
          <ac:spMkLst>
            <pc:docMk/>
            <pc:sldMk cId="217450745" sldId="265"/>
            <ac:spMk id="13" creationId="{00000000-0000-0000-0000-000000000000}"/>
          </ac:spMkLst>
        </pc:spChg>
        <pc:spChg chg="del">
          <ac:chgData name="ngọc anh đoàn" userId="b0d8f51466c9e32b" providerId="LiveId" clId="{333FF779-529F-4DD3-9BBB-CC3DCC65E0CA}" dt="2022-07-21T08:26:23.410" v="278" actId="478"/>
          <ac:spMkLst>
            <pc:docMk/>
            <pc:sldMk cId="217450745" sldId="265"/>
            <ac:spMk id="14" creationId="{00000000-0000-0000-0000-000000000000}"/>
          </ac:spMkLst>
        </pc:spChg>
        <pc:spChg chg="del">
          <ac:chgData name="ngọc anh đoàn" userId="b0d8f51466c9e32b" providerId="LiveId" clId="{333FF779-529F-4DD3-9BBB-CC3DCC65E0CA}" dt="2022-07-21T08:26:23.410" v="278" actId="478"/>
          <ac:spMkLst>
            <pc:docMk/>
            <pc:sldMk cId="217450745" sldId="265"/>
            <ac:spMk id="15" creationId="{00000000-0000-0000-0000-000000000000}"/>
          </ac:spMkLst>
        </pc:spChg>
        <pc:spChg chg="del">
          <ac:chgData name="ngọc anh đoàn" userId="b0d8f51466c9e32b" providerId="LiveId" clId="{333FF779-529F-4DD3-9BBB-CC3DCC65E0CA}" dt="2022-07-21T08:26:23.410" v="278" actId="478"/>
          <ac:spMkLst>
            <pc:docMk/>
            <pc:sldMk cId="217450745" sldId="265"/>
            <ac:spMk id="16" creationId="{00000000-0000-0000-0000-000000000000}"/>
          </ac:spMkLst>
        </pc:spChg>
        <pc:spChg chg="del">
          <ac:chgData name="ngọc anh đoàn" userId="b0d8f51466c9e32b" providerId="LiveId" clId="{333FF779-529F-4DD3-9BBB-CC3DCC65E0CA}" dt="2022-07-21T08:26:23.410" v="278" actId="478"/>
          <ac:spMkLst>
            <pc:docMk/>
            <pc:sldMk cId="217450745" sldId="265"/>
            <ac:spMk id="18" creationId="{00000000-0000-0000-0000-000000000000}"/>
          </ac:spMkLst>
        </pc:spChg>
        <pc:spChg chg="del">
          <ac:chgData name="ngọc anh đoàn" userId="b0d8f51466c9e32b" providerId="LiveId" clId="{333FF779-529F-4DD3-9BBB-CC3DCC65E0CA}" dt="2022-07-21T08:26:23.410" v="278" actId="478"/>
          <ac:spMkLst>
            <pc:docMk/>
            <pc:sldMk cId="217450745" sldId="265"/>
            <ac:spMk id="19" creationId="{00000000-0000-0000-0000-000000000000}"/>
          </ac:spMkLst>
        </pc:spChg>
        <pc:spChg chg="del">
          <ac:chgData name="ngọc anh đoàn" userId="b0d8f51466c9e32b" providerId="LiveId" clId="{333FF779-529F-4DD3-9BBB-CC3DCC65E0CA}" dt="2022-07-21T08:26:23.410" v="278" actId="478"/>
          <ac:spMkLst>
            <pc:docMk/>
            <pc:sldMk cId="217450745" sldId="265"/>
            <ac:spMk id="21" creationId="{4D1A7CCB-07EF-49C7-BBA0-C66BAABF3AB0}"/>
          </ac:spMkLst>
        </pc:spChg>
        <pc:spChg chg="del">
          <ac:chgData name="ngọc anh đoàn" userId="b0d8f51466c9e32b" providerId="LiveId" clId="{333FF779-529F-4DD3-9BBB-CC3DCC65E0CA}" dt="2022-07-21T08:26:23.410" v="278" actId="478"/>
          <ac:spMkLst>
            <pc:docMk/>
            <pc:sldMk cId="217450745" sldId="265"/>
            <ac:spMk id="23" creationId="{34E81D44-5411-4734-AA85-D1E039A67F8C}"/>
          </ac:spMkLst>
        </pc:spChg>
        <pc:spChg chg="mod">
          <ac:chgData name="ngọc anh đoàn" userId="b0d8f51466c9e32b" providerId="LiveId" clId="{333FF779-529F-4DD3-9BBB-CC3DCC65E0CA}" dt="2022-07-21T08:32:26.774" v="321" actId="20577"/>
          <ac:spMkLst>
            <pc:docMk/>
            <pc:sldMk cId="217450745" sldId="265"/>
            <ac:spMk id="27" creationId="{D828FD6A-D910-C99E-FAB8-4B0C3AD6A2D5}"/>
          </ac:spMkLst>
        </pc:spChg>
        <pc:spChg chg="mod">
          <ac:chgData name="ngọc anh đoàn" userId="b0d8f51466c9e32b" providerId="LiveId" clId="{333FF779-529F-4DD3-9BBB-CC3DCC65E0CA}" dt="2022-07-21T08:26:27.931" v="280"/>
          <ac:spMkLst>
            <pc:docMk/>
            <pc:sldMk cId="217450745" sldId="265"/>
            <ac:spMk id="28" creationId="{5F586D0D-925B-41CD-858E-B624C3529BC1}"/>
          </ac:spMkLst>
        </pc:spChg>
        <pc:spChg chg="mod">
          <ac:chgData name="ngọc anh đoàn" userId="b0d8f51466c9e32b" providerId="LiveId" clId="{333FF779-529F-4DD3-9BBB-CC3DCC65E0CA}" dt="2022-07-21T08:33:51.013" v="346" actId="20577"/>
          <ac:spMkLst>
            <pc:docMk/>
            <pc:sldMk cId="217450745" sldId="265"/>
            <ac:spMk id="32" creationId="{7E38028E-1A6E-31ED-7A42-1C4F137FEC99}"/>
          </ac:spMkLst>
        </pc:spChg>
        <pc:spChg chg="mod">
          <ac:chgData name="ngọc anh đoàn" userId="b0d8f51466c9e32b" providerId="LiveId" clId="{333FF779-529F-4DD3-9BBB-CC3DCC65E0CA}" dt="2022-07-21T08:26:27.931" v="280"/>
          <ac:spMkLst>
            <pc:docMk/>
            <pc:sldMk cId="217450745" sldId="265"/>
            <ac:spMk id="33" creationId="{64F9291C-DFD1-9B47-0445-C12057047EB3}"/>
          </ac:spMkLst>
        </pc:spChg>
        <pc:spChg chg="add mod">
          <ac:chgData name="ngọc anh đoàn" userId="b0d8f51466c9e32b" providerId="LiveId" clId="{333FF779-529F-4DD3-9BBB-CC3DCC65E0CA}" dt="2022-07-21T08:35:28.326" v="386" actId="1035"/>
          <ac:spMkLst>
            <pc:docMk/>
            <pc:sldMk cId="217450745" sldId="265"/>
            <ac:spMk id="34" creationId="{D3475445-08A8-2399-2FD3-C89C566A94A2}"/>
          </ac:spMkLst>
        </pc:spChg>
        <pc:spChg chg="add del mod">
          <ac:chgData name="ngọc anh đoàn" userId="b0d8f51466c9e32b" providerId="LiveId" clId="{333FF779-529F-4DD3-9BBB-CC3DCC65E0CA}" dt="2022-07-21T08:26:50.551" v="282" actId="478"/>
          <ac:spMkLst>
            <pc:docMk/>
            <pc:sldMk cId="217450745" sldId="265"/>
            <ac:spMk id="35" creationId="{78062CA6-F320-F47B-D81F-455B70C5B05D}"/>
          </ac:spMkLst>
        </pc:spChg>
        <pc:spChg chg="add mod">
          <ac:chgData name="ngọc anh đoàn" userId="b0d8f51466c9e32b" providerId="LiveId" clId="{333FF779-529F-4DD3-9BBB-CC3DCC65E0CA}" dt="2022-07-21T08:35:28.326" v="386" actId="1035"/>
          <ac:spMkLst>
            <pc:docMk/>
            <pc:sldMk cId="217450745" sldId="265"/>
            <ac:spMk id="36" creationId="{04050B67-07C5-C20A-D20D-4189BF4F3185}"/>
          </ac:spMkLst>
        </pc:spChg>
        <pc:spChg chg="add mod">
          <ac:chgData name="ngọc anh đoàn" userId="b0d8f51466c9e32b" providerId="LiveId" clId="{333FF779-529F-4DD3-9BBB-CC3DCC65E0CA}" dt="2022-07-21T08:35:34.515" v="387" actId="1076"/>
          <ac:spMkLst>
            <pc:docMk/>
            <pc:sldMk cId="217450745" sldId="265"/>
            <ac:spMk id="37" creationId="{776F6039-356D-1D45-2829-78A1F7610CEA}"/>
          </ac:spMkLst>
        </pc:spChg>
        <pc:spChg chg="add mod">
          <ac:chgData name="ngọc anh đoàn" userId="b0d8f51466c9e32b" providerId="LiveId" clId="{333FF779-529F-4DD3-9BBB-CC3DCC65E0CA}" dt="2022-07-21T08:35:34.515" v="387" actId="1076"/>
          <ac:spMkLst>
            <pc:docMk/>
            <pc:sldMk cId="217450745" sldId="265"/>
            <ac:spMk id="38" creationId="{6DC697DF-7986-D2B3-9D1D-09F651456081}"/>
          </ac:spMkLst>
        </pc:spChg>
        <pc:spChg chg="add mod">
          <ac:chgData name="ngọc anh đoàn" userId="b0d8f51466c9e32b" providerId="LiveId" clId="{333FF779-529F-4DD3-9BBB-CC3DCC65E0CA}" dt="2022-07-21T08:35:34.515" v="387" actId="1076"/>
          <ac:spMkLst>
            <pc:docMk/>
            <pc:sldMk cId="217450745" sldId="265"/>
            <ac:spMk id="40" creationId="{2E3697FD-E948-515B-803A-5CE2AE947892}"/>
          </ac:spMkLst>
        </pc:spChg>
        <pc:spChg chg="add mod">
          <ac:chgData name="ngọc anh đoàn" userId="b0d8f51466c9e32b" providerId="LiveId" clId="{333FF779-529F-4DD3-9BBB-CC3DCC65E0CA}" dt="2022-07-21T08:26:44.063" v="281"/>
          <ac:spMkLst>
            <pc:docMk/>
            <pc:sldMk cId="217450745" sldId="265"/>
            <ac:spMk id="42" creationId="{B8B096CB-3B4B-5323-E4CF-0B09515AE88E}"/>
          </ac:spMkLst>
        </pc:spChg>
        <pc:spChg chg="add mod">
          <ac:chgData name="ngọc anh đoàn" userId="b0d8f51466c9e32b" providerId="LiveId" clId="{333FF779-529F-4DD3-9BBB-CC3DCC65E0CA}" dt="2022-07-21T08:26:44.063" v="281"/>
          <ac:spMkLst>
            <pc:docMk/>
            <pc:sldMk cId="217450745" sldId="265"/>
            <ac:spMk id="43" creationId="{9E64B8ED-716D-3B03-7533-C4601FF28E82}"/>
          </ac:spMkLst>
        </pc:spChg>
        <pc:spChg chg="add mod">
          <ac:chgData name="ngọc anh đoàn" userId="b0d8f51466c9e32b" providerId="LiveId" clId="{333FF779-529F-4DD3-9BBB-CC3DCC65E0CA}" dt="2022-07-21T08:26:59.279" v="284" actId="1076"/>
          <ac:spMkLst>
            <pc:docMk/>
            <pc:sldMk cId="217450745" sldId="265"/>
            <ac:spMk id="46" creationId="{2D29EC96-19D8-7B2D-2D95-DC729F84EE6E}"/>
          </ac:spMkLst>
        </pc:spChg>
        <pc:spChg chg="add mod">
          <ac:chgData name="ngọc anh đoàn" userId="b0d8f51466c9e32b" providerId="LiveId" clId="{333FF779-529F-4DD3-9BBB-CC3DCC65E0CA}" dt="2022-07-21T08:27:04.703" v="286" actId="1076"/>
          <ac:spMkLst>
            <pc:docMk/>
            <pc:sldMk cId="217450745" sldId="265"/>
            <ac:spMk id="47" creationId="{ABAEA96B-83B3-7050-BC43-ED57A5E9EAF2}"/>
          </ac:spMkLst>
        </pc:spChg>
        <pc:spChg chg="add mod">
          <ac:chgData name="ngọc anh đoàn" userId="b0d8f51466c9e32b" providerId="LiveId" clId="{333FF779-529F-4DD3-9BBB-CC3DCC65E0CA}" dt="2022-07-21T08:27:07.703" v="287" actId="1076"/>
          <ac:spMkLst>
            <pc:docMk/>
            <pc:sldMk cId="217450745" sldId="265"/>
            <ac:spMk id="48" creationId="{1E2311BF-38B0-6580-3ADD-127F4613184B}"/>
          </ac:spMkLst>
        </pc:spChg>
        <pc:spChg chg="add mod">
          <ac:chgData name="ngọc anh đoàn" userId="b0d8f51466c9e32b" providerId="LiveId" clId="{333FF779-529F-4DD3-9BBB-CC3DCC65E0CA}" dt="2022-07-21T08:26:56.822" v="283" actId="1076"/>
          <ac:spMkLst>
            <pc:docMk/>
            <pc:sldMk cId="217450745" sldId="265"/>
            <ac:spMk id="49" creationId="{883908C0-E663-10A3-1BAF-2F17485B109A}"/>
          </ac:spMkLst>
        </pc:spChg>
        <pc:grpChg chg="add mod">
          <ac:chgData name="ngọc anh đoàn" userId="b0d8f51466c9e32b" providerId="LiveId" clId="{333FF779-529F-4DD3-9BBB-CC3DCC65E0CA}" dt="2022-07-21T08:35:28.326" v="386" actId="1035"/>
          <ac:grpSpMkLst>
            <pc:docMk/>
            <pc:sldMk cId="217450745" sldId="265"/>
            <ac:grpSpMk id="24" creationId="{CE68F8C8-503C-97AA-23E9-3D19DB3D9636}"/>
          </ac:grpSpMkLst>
        </pc:grpChg>
        <pc:grpChg chg="mod">
          <ac:chgData name="ngọc anh đoàn" userId="b0d8f51466c9e32b" providerId="LiveId" clId="{333FF779-529F-4DD3-9BBB-CC3DCC65E0CA}" dt="2022-07-21T08:26:27.931" v="280"/>
          <ac:grpSpMkLst>
            <pc:docMk/>
            <pc:sldMk cId="217450745" sldId="265"/>
            <ac:grpSpMk id="25" creationId="{A8EF16C7-DBAF-5C81-667E-F6D4CEF30104}"/>
          </ac:grpSpMkLst>
        </pc:grpChg>
        <pc:grpChg chg="add mod">
          <ac:chgData name="ngọc anh đoàn" userId="b0d8f51466c9e32b" providerId="LiveId" clId="{333FF779-529F-4DD3-9BBB-CC3DCC65E0CA}" dt="2022-07-21T08:35:28.326" v="386" actId="1035"/>
          <ac:grpSpMkLst>
            <pc:docMk/>
            <pc:sldMk cId="217450745" sldId="265"/>
            <ac:grpSpMk id="29" creationId="{73886B1B-A8CC-5C4A-4D29-5BC6C8675111}"/>
          </ac:grpSpMkLst>
        </pc:grpChg>
        <pc:grpChg chg="mod">
          <ac:chgData name="ngọc anh đoàn" userId="b0d8f51466c9e32b" providerId="LiveId" clId="{333FF779-529F-4DD3-9BBB-CC3DCC65E0CA}" dt="2022-07-21T08:26:27.931" v="280"/>
          <ac:grpSpMkLst>
            <pc:docMk/>
            <pc:sldMk cId="217450745" sldId="265"/>
            <ac:grpSpMk id="30" creationId="{9FB92DD2-4AF0-611A-7552-36D467382339}"/>
          </ac:grpSpMkLst>
        </pc:grpChg>
        <pc:picChg chg="del">
          <ac:chgData name="ngọc anh đoàn" userId="b0d8f51466c9e32b" providerId="LiveId" clId="{333FF779-529F-4DD3-9BBB-CC3DCC65E0CA}" dt="2022-07-21T08:26:24.850" v="279" actId="478"/>
          <ac:picMkLst>
            <pc:docMk/>
            <pc:sldMk cId="217450745" sldId="265"/>
            <ac:picMk id="22" creationId="{8F67BD2C-3F81-47FA-B4FF-F9130AAF3FF3}"/>
          </ac:picMkLst>
        </pc:picChg>
        <pc:picChg chg="add mod">
          <ac:chgData name="ngọc anh đoàn" userId="b0d8f51466c9e32b" providerId="LiveId" clId="{333FF779-529F-4DD3-9BBB-CC3DCC65E0CA}" dt="2022-07-21T08:26:44.063" v="281"/>
          <ac:picMkLst>
            <pc:docMk/>
            <pc:sldMk cId="217450745" sldId="265"/>
            <ac:picMk id="41" creationId="{8EB4CF70-77BF-1F49-7077-D6CFB8CBF67A}"/>
          </ac:picMkLst>
        </pc:picChg>
        <pc:cxnChg chg="del">
          <ac:chgData name="ngọc anh đoàn" userId="b0d8f51466c9e32b" providerId="LiveId" clId="{333FF779-529F-4DD3-9BBB-CC3DCC65E0CA}" dt="2022-07-21T08:26:23.410" v="278" actId="478"/>
          <ac:cxnSpMkLst>
            <pc:docMk/>
            <pc:sldMk cId="217450745" sldId="265"/>
            <ac:cxnSpMk id="5" creationId="{00000000-0000-0000-0000-000000000000}"/>
          </ac:cxnSpMkLst>
        </pc:cxnChg>
        <pc:cxnChg chg="del">
          <ac:chgData name="ngọc anh đoàn" userId="b0d8f51466c9e32b" providerId="LiveId" clId="{333FF779-529F-4DD3-9BBB-CC3DCC65E0CA}" dt="2022-07-21T08:26:23.410" v="278" actId="478"/>
          <ac:cxnSpMkLst>
            <pc:docMk/>
            <pc:sldMk cId="217450745" sldId="265"/>
            <ac:cxnSpMk id="6" creationId="{00000000-0000-0000-0000-000000000000}"/>
          </ac:cxnSpMkLst>
        </pc:cxnChg>
        <pc:cxnChg chg="del">
          <ac:chgData name="ngọc anh đoàn" userId="b0d8f51466c9e32b" providerId="LiveId" clId="{333FF779-529F-4DD3-9BBB-CC3DCC65E0CA}" dt="2022-07-21T08:26:23.410" v="278" actId="478"/>
          <ac:cxnSpMkLst>
            <pc:docMk/>
            <pc:sldMk cId="217450745" sldId="265"/>
            <ac:cxnSpMk id="7" creationId="{00000000-0000-0000-0000-000000000000}"/>
          </ac:cxnSpMkLst>
        </pc:cxnChg>
        <pc:cxnChg chg="del">
          <ac:chgData name="ngọc anh đoàn" userId="b0d8f51466c9e32b" providerId="LiveId" clId="{333FF779-529F-4DD3-9BBB-CC3DCC65E0CA}" dt="2022-07-21T08:26:23.410" v="278" actId="478"/>
          <ac:cxnSpMkLst>
            <pc:docMk/>
            <pc:sldMk cId="217450745" sldId="265"/>
            <ac:cxnSpMk id="8" creationId="{00000000-0000-0000-0000-000000000000}"/>
          </ac:cxnSpMkLst>
        </pc:cxnChg>
        <pc:cxnChg chg="del">
          <ac:chgData name="ngọc anh đoàn" userId="b0d8f51466c9e32b" providerId="LiveId" clId="{333FF779-529F-4DD3-9BBB-CC3DCC65E0CA}" dt="2022-07-21T08:26:23.410" v="278" actId="478"/>
          <ac:cxnSpMkLst>
            <pc:docMk/>
            <pc:sldMk cId="217450745" sldId="265"/>
            <ac:cxnSpMk id="17" creationId="{00000000-0000-0000-0000-000000000000}"/>
          </ac:cxnSpMkLst>
        </pc:cxnChg>
        <pc:cxnChg chg="del">
          <ac:chgData name="ngọc anh đoàn" userId="b0d8f51466c9e32b" providerId="LiveId" clId="{333FF779-529F-4DD3-9BBB-CC3DCC65E0CA}" dt="2022-07-21T08:26:23.410" v="278" actId="478"/>
          <ac:cxnSpMkLst>
            <pc:docMk/>
            <pc:sldMk cId="217450745" sldId="265"/>
            <ac:cxnSpMk id="20" creationId="{00000000-0000-0000-0000-000000000000}"/>
          </ac:cxnSpMkLst>
        </pc:cxnChg>
        <pc:cxnChg chg="mod">
          <ac:chgData name="ngọc anh đoàn" userId="b0d8f51466c9e32b" providerId="LiveId" clId="{333FF779-529F-4DD3-9BBB-CC3DCC65E0CA}" dt="2022-07-21T08:33:00.478" v="328" actId="1582"/>
          <ac:cxnSpMkLst>
            <pc:docMk/>
            <pc:sldMk cId="217450745" sldId="265"/>
            <ac:cxnSpMk id="26" creationId="{8E003790-EAE3-C5B5-1E8D-94623FED9633}"/>
          </ac:cxnSpMkLst>
        </pc:cxnChg>
        <pc:cxnChg chg="mod">
          <ac:chgData name="ngọc anh đoàn" userId="b0d8f51466c9e32b" providerId="LiveId" clId="{333FF779-529F-4DD3-9BBB-CC3DCC65E0CA}" dt="2022-07-21T08:34:25.441" v="357" actId="1582"/>
          <ac:cxnSpMkLst>
            <pc:docMk/>
            <pc:sldMk cId="217450745" sldId="265"/>
            <ac:cxnSpMk id="31" creationId="{434D764D-0FDB-237C-5194-2ADD15D93E78}"/>
          </ac:cxnSpMkLst>
        </pc:cxnChg>
        <pc:cxnChg chg="add mod">
          <ac:chgData name="ngọc anh đoàn" userId="b0d8f51466c9e32b" providerId="LiveId" clId="{333FF779-529F-4DD3-9BBB-CC3DCC65E0CA}" dt="2022-07-21T08:35:34.515" v="387" actId="1076"/>
          <ac:cxnSpMkLst>
            <pc:docMk/>
            <pc:sldMk cId="217450745" sldId="265"/>
            <ac:cxnSpMk id="39" creationId="{9EE9CC3D-0245-4B1E-768C-597162FA0055}"/>
          </ac:cxnSpMkLst>
        </pc:cxnChg>
        <pc:cxnChg chg="add mod">
          <ac:chgData name="ngọc anh đoàn" userId="b0d8f51466c9e32b" providerId="LiveId" clId="{333FF779-529F-4DD3-9BBB-CC3DCC65E0CA}" dt="2022-07-21T08:26:44.063" v="281"/>
          <ac:cxnSpMkLst>
            <pc:docMk/>
            <pc:sldMk cId="217450745" sldId="265"/>
            <ac:cxnSpMk id="44" creationId="{9F4C0588-0D1F-49AE-E3A3-FE698B3D860F}"/>
          </ac:cxnSpMkLst>
        </pc:cxnChg>
        <pc:cxnChg chg="add mod">
          <ac:chgData name="ngọc anh đoàn" userId="b0d8f51466c9e32b" providerId="LiveId" clId="{333FF779-529F-4DD3-9BBB-CC3DCC65E0CA}" dt="2022-07-21T08:26:44.063" v="281"/>
          <ac:cxnSpMkLst>
            <pc:docMk/>
            <pc:sldMk cId="217450745" sldId="265"/>
            <ac:cxnSpMk id="45" creationId="{E83D9F0A-3DED-5B40-481F-6EB416BC2302}"/>
          </ac:cxnSpMkLst>
        </pc:cxnChg>
      </pc:sldChg>
      <pc:sldChg chg="del">
        <pc:chgData name="ngọc anh đoàn" userId="b0d8f51466c9e32b" providerId="LiveId" clId="{333FF779-529F-4DD3-9BBB-CC3DCC65E0CA}" dt="2022-07-22T13:57:39.850" v="1992" actId="2696"/>
        <pc:sldMkLst>
          <pc:docMk/>
          <pc:sldMk cId="1029453700" sldId="269"/>
        </pc:sldMkLst>
      </pc:sldChg>
      <pc:sldChg chg="del">
        <pc:chgData name="ngọc anh đoàn" userId="b0d8f51466c9e32b" providerId="LiveId" clId="{333FF779-529F-4DD3-9BBB-CC3DCC65E0CA}" dt="2022-07-22T13:57:49.734" v="1994" actId="2696"/>
        <pc:sldMkLst>
          <pc:docMk/>
          <pc:sldMk cId="520523989" sldId="271"/>
        </pc:sldMkLst>
      </pc:sldChg>
      <pc:sldChg chg="del">
        <pc:chgData name="ngọc anh đoàn" userId="b0d8f51466c9e32b" providerId="LiveId" clId="{333FF779-529F-4DD3-9BBB-CC3DCC65E0CA}" dt="2022-07-22T13:57:39.850" v="1992" actId="2696"/>
        <pc:sldMkLst>
          <pc:docMk/>
          <pc:sldMk cId="1341885032" sldId="273"/>
        </pc:sldMkLst>
      </pc:sldChg>
      <pc:sldChg chg="addSp delSp modSp mod modTransition delAnim modAnim">
        <pc:chgData name="ngọc anh đoàn" userId="b0d8f51466c9e32b" providerId="LiveId" clId="{333FF779-529F-4DD3-9BBB-CC3DCC65E0CA}" dt="2022-07-22T13:59:53.632" v="2003"/>
        <pc:sldMkLst>
          <pc:docMk/>
          <pc:sldMk cId="346427555" sldId="274"/>
        </pc:sldMkLst>
        <pc:spChg chg="del">
          <ac:chgData name="ngọc anh đoàn" userId="b0d8f51466c9e32b" providerId="LiveId" clId="{333FF779-529F-4DD3-9BBB-CC3DCC65E0CA}" dt="2022-07-21T08:18:25.209" v="134" actId="478"/>
          <ac:spMkLst>
            <pc:docMk/>
            <pc:sldMk cId="346427555" sldId="274"/>
            <ac:spMk id="19" creationId="{981665B0-51A3-4529-941D-6D1CF20B1325}"/>
          </ac:spMkLst>
        </pc:spChg>
        <pc:spChg chg="del">
          <ac:chgData name="ngọc anh đoàn" userId="b0d8f51466c9e32b" providerId="LiveId" clId="{333FF779-529F-4DD3-9BBB-CC3DCC65E0CA}" dt="2022-07-21T08:18:21.329" v="132" actId="478"/>
          <ac:spMkLst>
            <pc:docMk/>
            <pc:sldMk cId="346427555" sldId="274"/>
            <ac:spMk id="21" creationId="{62A20E7E-35E2-42D3-871E-4E93C590761F}"/>
          </ac:spMkLst>
        </pc:spChg>
        <pc:spChg chg="add mod">
          <ac:chgData name="ngọc anh đoàn" userId="b0d8f51466c9e32b" providerId="LiveId" clId="{333FF779-529F-4DD3-9BBB-CC3DCC65E0CA}" dt="2022-07-21T08:19:12.103" v="176" actId="1076"/>
          <ac:spMkLst>
            <pc:docMk/>
            <pc:sldMk cId="346427555" sldId="274"/>
            <ac:spMk id="23" creationId="{2E8355F5-99B2-2863-B015-88DC60BBF6E1}"/>
          </ac:spMkLst>
        </pc:spChg>
        <pc:spChg chg="add mod">
          <ac:chgData name="ngọc anh đoàn" userId="b0d8f51466c9e32b" providerId="LiveId" clId="{333FF779-529F-4DD3-9BBB-CC3DCC65E0CA}" dt="2022-07-21T08:19:05.484" v="175" actId="403"/>
          <ac:spMkLst>
            <pc:docMk/>
            <pc:sldMk cId="346427555" sldId="274"/>
            <ac:spMk id="24" creationId="{C7D721AA-EF87-3050-4D32-A1D6E3184ECC}"/>
          </ac:spMkLst>
        </pc:spChg>
        <pc:spChg chg="add mod">
          <ac:chgData name="ngọc anh đoàn" userId="b0d8f51466c9e32b" providerId="LiveId" clId="{333FF779-529F-4DD3-9BBB-CC3DCC65E0CA}" dt="2022-07-21T08:24:19.003" v="272" actId="1076"/>
          <ac:spMkLst>
            <pc:docMk/>
            <pc:sldMk cId="346427555" sldId="274"/>
            <ac:spMk id="28" creationId="{BA512145-96C9-403E-18BC-CE01ED427636}"/>
          </ac:spMkLst>
        </pc:spChg>
        <pc:spChg chg="add mod">
          <ac:chgData name="ngọc anh đoàn" userId="b0d8f51466c9e32b" providerId="LiveId" clId="{333FF779-529F-4DD3-9BBB-CC3DCC65E0CA}" dt="2022-07-21T08:24:19.003" v="272" actId="1076"/>
          <ac:spMkLst>
            <pc:docMk/>
            <pc:sldMk cId="346427555" sldId="274"/>
            <ac:spMk id="29" creationId="{5D0D75B5-C09C-96FC-F7D6-28BCD3090BFE}"/>
          </ac:spMkLst>
        </pc:spChg>
        <pc:spChg chg="add mod">
          <ac:chgData name="ngọc anh đoàn" userId="b0d8f51466c9e32b" providerId="LiveId" clId="{333FF779-529F-4DD3-9BBB-CC3DCC65E0CA}" dt="2022-07-21T08:24:19.003" v="272" actId="1076"/>
          <ac:spMkLst>
            <pc:docMk/>
            <pc:sldMk cId="346427555" sldId="274"/>
            <ac:spMk id="30" creationId="{47BAF496-439D-9FAC-9BAF-0479CBEA9001}"/>
          </ac:spMkLst>
        </pc:spChg>
        <pc:spChg chg="add mod">
          <ac:chgData name="ngọc anh đoàn" userId="b0d8f51466c9e32b" providerId="LiveId" clId="{333FF779-529F-4DD3-9BBB-CC3DCC65E0CA}" dt="2022-07-21T08:24:19.003" v="272" actId="1076"/>
          <ac:spMkLst>
            <pc:docMk/>
            <pc:sldMk cId="346427555" sldId="274"/>
            <ac:spMk id="31" creationId="{06377FBD-4AA4-B534-606D-D31F4B6AB8BA}"/>
          </ac:spMkLst>
        </pc:spChg>
        <pc:spChg chg="add mod">
          <ac:chgData name="ngọc anh đoàn" userId="b0d8f51466c9e32b" providerId="LiveId" clId="{333FF779-529F-4DD3-9BBB-CC3DCC65E0CA}" dt="2022-07-21T08:24:19.003" v="272" actId="1076"/>
          <ac:spMkLst>
            <pc:docMk/>
            <pc:sldMk cId="346427555" sldId="274"/>
            <ac:spMk id="32" creationId="{CD7E912D-8DF3-BF40-BDFB-420ACDFC72C1}"/>
          </ac:spMkLst>
        </pc:spChg>
        <pc:spChg chg="add mod">
          <ac:chgData name="ngọc anh đoàn" userId="b0d8f51466c9e32b" providerId="LiveId" clId="{333FF779-529F-4DD3-9BBB-CC3DCC65E0CA}" dt="2022-07-21T08:24:19.003" v="272" actId="1076"/>
          <ac:spMkLst>
            <pc:docMk/>
            <pc:sldMk cId="346427555" sldId="274"/>
            <ac:spMk id="33" creationId="{5BF22C3F-B0EA-B657-0ACD-55B8EF54FD75}"/>
          </ac:spMkLst>
        </pc:spChg>
        <pc:spChg chg="add mod">
          <ac:chgData name="ngọc anh đoàn" userId="b0d8f51466c9e32b" providerId="LiveId" clId="{333FF779-529F-4DD3-9BBB-CC3DCC65E0CA}" dt="2022-07-21T08:24:24.826" v="273" actId="1076"/>
          <ac:spMkLst>
            <pc:docMk/>
            <pc:sldMk cId="346427555" sldId="274"/>
            <ac:spMk id="35" creationId="{EB17DB80-CE54-FCF2-D3D3-51EA7C887A36}"/>
          </ac:spMkLst>
        </pc:spChg>
        <pc:spChg chg="add mod">
          <ac:chgData name="ngọc anh đoàn" userId="b0d8f51466c9e32b" providerId="LiveId" clId="{333FF779-529F-4DD3-9BBB-CC3DCC65E0CA}" dt="2022-07-21T08:24:28.447" v="274" actId="1076"/>
          <ac:spMkLst>
            <pc:docMk/>
            <pc:sldMk cId="346427555" sldId="274"/>
            <ac:spMk id="36" creationId="{6FBDF038-3106-704C-F39B-D8846F16C380}"/>
          </ac:spMkLst>
        </pc:spChg>
        <pc:spChg chg="del">
          <ac:chgData name="ngọc anh đoàn" userId="b0d8f51466c9e32b" providerId="LiveId" clId="{333FF779-529F-4DD3-9BBB-CC3DCC65E0CA}" dt="2022-07-21T08:18:21.329" v="132" actId="478"/>
          <ac:spMkLst>
            <pc:docMk/>
            <pc:sldMk cId="346427555" sldId="274"/>
            <ac:spMk id="39" creationId="{00000000-0000-0000-0000-000000000000}"/>
          </ac:spMkLst>
        </pc:spChg>
        <pc:spChg chg="del">
          <ac:chgData name="ngọc anh đoàn" userId="b0d8f51466c9e32b" providerId="LiveId" clId="{333FF779-529F-4DD3-9BBB-CC3DCC65E0CA}" dt="2022-07-21T08:18:21.329" v="132" actId="478"/>
          <ac:spMkLst>
            <pc:docMk/>
            <pc:sldMk cId="346427555" sldId="274"/>
            <ac:spMk id="40" creationId="{00000000-0000-0000-0000-000000000000}"/>
          </ac:spMkLst>
        </pc:spChg>
        <pc:spChg chg="del">
          <ac:chgData name="ngọc anh đoàn" userId="b0d8f51466c9e32b" providerId="LiveId" clId="{333FF779-529F-4DD3-9BBB-CC3DCC65E0CA}" dt="2022-07-21T08:18:21.329" v="132" actId="478"/>
          <ac:spMkLst>
            <pc:docMk/>
            <pc:sldMk cId="346427555" sldId="274"/>
            <ac:spMk id="45" creationId="{00000000-0000-0000-0000-000000000000}"/>
          </ac:spMkLst>
        </pc:spChg>
        <pc:spChg chg="del">
          <ac:chgData name="ngọc anh đoàn" userId="b0d8f51466c9e32b" providerId="LiveId" clId="{333FF779-529F-4DD3-9BBB-CC3DCC65E0CA}" dt="2022-07-21T08:18:21.329" v="132" actId="478"/>
          <ac:spMkLst>
            <pc:docMk/>
            <pc:sldMk cId="346427555" sldId="274"/>
            <ac:spMk id="46" creationId="{00000000-0000-0000-0000-000000000000}"/>
          </ac:spMkLst>
        </pc:spChg>
        <pc:spChg chg="del">
          <ac:chgData name="ngọc anh đoàn" userId="b0d8f51466c9e32b" providerId="LiveId" clId="{333FF779-529F-4DD3-9BBB-CC3DCC65E0CA}" dt="2022-07-21T08:18:21.329" v="132" actId="478"/>
          <ac:spMkLst>
            <pc:docMk/>
            <pc:sldMk cId="346427555" sldId="274"/>
            <ac:spMk id="47" creationId="{00000000-0000-0000-0000-000000000000}"/>
          </ac:spMkLst>
        </pc:spChg>
        <pc:spChg chg="del">
          <ac:chgData name="ngọc anh đoàn" userId="b0d8f51466c9e32b" providerId="LiveId" clId="{333FF779-529F-4DD3-9BBB-CC3DCC65E0CA}" dt="2022-07-21T08:18:21.329" v="132" actId="478"/>
          <ac:spMkLst>
            <pc:docMk/>
            <pc:sldMk cId="346427555" sldId="274"/>
            <ac:spMk id="48" creationId="{00000000-0000-0000-0000-000000000000}"/>
          </ac:spMkLst>
        </pc:spChg>
        <pc:grpChg chg="del">
          <ac:chgData name="ngọc anh đoàn" userId="b0d8f51466c9e32b" providerId="LiveId" clId="{333FF779-529F-4DD3-9BBB-CC3DCC65E0CA}" dt="2022-07-21T08:18:21.329" v="132" actId="478"/>
          <ac:grpSpMkLst>
            <pc:docMk/>
            <pc:sldMk cId="346427555" sldId="274"/>
            <ac:grpSpMk id="2" creationId="{FFC22D17-54BA-4FD4-8556-15E9B549FE52}"/>
          </ac:grpSpMkLst>
        </pc:grpChg>
        <pc:grpChg chg="del">
          <ac:chgData name="ngọc anh đoàn" userId="b0d8f51466c9e32b" providerId="LiveId" clId="{333FF779-529F-4DD3-9BBB-CC3DCC65E0CA}" dt="2022-07-21T08:18:21.329" v="132" actId="478"/>
          <ac:grpSpMkLst>
            <pc:docMk/>
            <pc:sldMk cId="346427555" sldId="274"/>
            <ac:grpSpMk id="4" creationId="{8B975E83-2261-4412-B45F-549920C49DBE}"/>
          </ac:grpSpMkLst>
        </pc:grpChg>
        <pc:grpChg chg="del">
          <ac:chgData name="ngọc anh đoàn" userId="b0d8f51466c9e32b" providerId="LiveId" clId="{333FF779-529F-4DD3-9BBB-CC3DCC65E0CA}" dt="2022-07-21T08:18:21.329" v="132" actId="478"/>
          <ac:grpSpMkLst>
            <pc:docMk/>
            <pc:sldMk cId="346427555" sldId="274"/>
            <ac:grpSpMk id="5" creationId="{CC156E50-A723-4370-BD41-B6325B005A6A}"/>
          </ac:grpSpMkLst>
        </pc:grpChg>
        <pc:picChg chg="del">
          <ac:chgData name="ngọc anh đoàn" userId="b0d8f51466c9e32b" providerId="LiveId" clId="{333FF779-529F-4DD3-9BBB-CC3DCC65E0CA}" dt="2022-07-21T08:18:23.353" v="133" actId="478"/>
          <ac:picMkLst>
            <pc:docMk/>
            <pc:sldMk cId="346427555" sldId="274"/>
            <ac:picMk id="3" creationId="{00000000-0000-0000-0000-000000000000}"/>
          </ac:picMkLst>
        </pc:picChg>
        <pc:picChg chg="del">
          <ac:chgData name="ngọc anh đoàn" userId="b0d8f51466c9e32b" providerId="LiveId" clId="{333FF779-529F-4DD3-9BBB-CC3DCC65E0CA}" dt="2022-07-21T08:18:26.026" v="135" actId="478"/>
          <ac:picMkLst>
            <pc:docMk/>
            <pc:sldMk cId="346427555" sldId="274"/>
            <ac:picMk id="20" creationId="{C149280F-81DA-4ED3-83E3-BC353381EA0C}"/>
          </ac:picMkLst>
        </pc:picChg>
        <pc:picChg chg="add mod">
          <ac:chgData name="ngọc anh đoàn" userId="b0d8f51466c9e32b" providerId="LiveId" clId="{333FF779-529F-4DD3-9BBB-CC3DCC65E0CA}" dt="2022-07-21T08:18:35.611" v="136"/>
          <ac:picMkLst>
            <pc:docMk/>
            <pc:sldMk cId="346427555" sldId="274"/>
            <ac:picMk id="22" creationId="{261B24CF-9C2B-0C7D-0445-D677C91643E2}"/>
          </ac:picMkLst>
        </pc:picChg>
        <pc:cxnChg chg="add mod">
          <ac:chgData name="ngọc anh đoàn" userId="b0d8f51466c9e32b" providerId="LiveId" clId="{333FF779-529F-4DD3-9BBB-CC3DCC65E0CA}" dt="2022-07-21T08:19:46.516" v="183" actId="1582"/>
          <ac:cxnSpMkLst>
            <pc:docMk/>
            <pc:sldMk cId="346427555" sldId="274"/>
            <ac:cxnSpMk id="7" creationId="{DAF5F2FA-2C0C-05B5-8757-6CBEB8D76B82}"/>
          </ac:cxnSpMkLst>
        </pc:cxnChg>
        <pc:cxnChg chg="add mod">
          <ac:chgData name="ngọc anh đoàn" userId="b0d8f51466c9e32b" providerId="LiveId" clId="{333FF779-529F-4DD3-9BBB-CC3DCC65E0CA}" dt="2022-07-21T08:19:52.622" v="184" actId="1036"/>
          <ac:cxnSpMkLst>
            <pc:docMk/>
            <pc:sldMk cId="346427555" sldId="274"/>
            <ac:cxnSpMk id="26" creationId="{28D42D0C-FF03-E1F1-4BD2-77D5F14BC447}"/>
          </ac:cxnSpMkLst>
        </pc:cxnChg>
      </pc:sldChg>
      <pc:sldChg chg="del">
        <pc:chgData name="ngọc anh đoàn" userId="b0d8f51466c9e32b" providerId="LiveId" clId="{333FF779-529F-4DD3-9BBB-CC3DCC65E0CA}" dt="2022-07-22T13:57:39.850" v="1992" actId="2696"/>
        <pc:sldMkLst>
          <pc:docMk/>
          <pc:sldMk cId="3861478128" sldId="277"/>
        </pc:sldMkLst>
      </pc:sldChg>
      <pc:sldChg chg="del">
        <pc:chgData name="ngọc anh đoàn" userId="b0d8f51466c9e32b" providerId="LiveId" clId="{333FF779-529F-4DD3-9BBB-CC3DCC65E0CA}" dt="2022-07-22T13:57:39.850" v="1992" actId="2696"/>
        <pc:sldMkLst>
          <pc:docMk/>
          <pc:sldMk cId="49410980" sldId="279"/>
        </pc:sldMkLst>
      </pc:sldChg>
      <pc:sldChg chg="del">
        <pc:chgData name="ngọc anh đoàn" userId="b0d8f51466c9e32b" providerId="LiveId" clId="{333FF779-529F-4DD3-9BBB-CC3DCC65E0CA}" dt="2022-07-22T13:57:39.850" v="1992" actId="2696"/>
        <pc:sldMkLst>
          <pc:docMk/>
          <pc:sldMk cId="3183315068" sldId="281"/>
        </pc:sldMkLst>
      </pc:sldChg>
      <pc:sldChg chg="del">
        <pc:chgData name="ngọc anh đoàn" userId="b0d8f51466c9e32b" providerId="LiveId" clId="{333FF779-529F-4DD3-9BBB-CC3DCC65E0CA}" dt="2022-07-22T13:57:39.850" v="1992" actId="2696"/>
        <pc:sldMkLst>
          <pc:docMk/>
          <pc:sldMk cId="4244077086" sldId="282"/>
        </pc:sldMkLst>
      </pc:sldChg>
      <pc:sldChg chg="del">
        <pc:chgData name="ngọc anh đoàn" userId="b0d8f51466c9e32b" providerId="LiveId" clId="{333FF779-529F-4DD3-9BBB-CC3DCC65E0CA}" dt="2022-07-22T13:57:39.850" v="1992" actId="2696"/>
        <pc:sldMkLst>
          <pc:docMk/>
          <pc:sldMk cId="190288058" sldId="283"/>
        </pc:sldMkLst>
      </pc:sldChg>
      <pc:sldChg chg="addSp delSp modSp mod ord modTransition modAnim">
        <pc:chgData name="ngọc anh đoàn" userId="b0d8f51466c9e32b" providerId="LiveId" clId="{333FF779-529F-4DD3-9BBB-CC3DCC65E0CA}" dt="2022-07-22T14:00:21.874" v="2009"/>
        <pc:sldMkLst>
          <pc:docMk/>
          <pc:sldMk cId="1672928532" sldId="284"/>
        </pc:sldMkLst>
        <pc:spChg chg="del">
          <ac:chgData name="ngọc anh đoàn" userId="b0d8f51466c9e32b" providerId="LiveId" clId="{333FF779-529F-4DD3-9BBB-CC3DCC65E0CA}" dt="2022-07-22T13:24:03.561" v="1546" actId="478"/>
          <ac:spMkLst>
            <pc:docMk/>
            <pc:sldMk cId="1672928532" sldId="284"/>
            <ac:spMk id="12" creationId="{00000000-0000-0000-0000-000000000000}"/>
          </ac:spMkLst>
        </pc:spChg>
        <pc:spChg chg="del">
          <ac:chgData name="ngọc anh đoàn" userId="b0d8f51466c9e32b" providerId="LiveId" clId="{333FF779-529F-4DD3-9BBB-CC3DCC65E0CA}" dt="2022-07-22T13:24:03.561" v="1546" actId="478"/>
          <ac:spMkLst>
            <pc:docMk/>
            <pc:sldMk cId="1672928532" sldId="284"/>
            <ac:spMk id="13" creationId="{00000000-0000-0000-0000-000000000000}"/>
          </ac:spMkLst>
        </pc:spChg>
        <pc:spChg chg="del">
          <ac:chgData name="ngọc anh đoàn" userId="b0d8f51466c9e32b" providerId="LiveId" clId="{333FF779-529F-4DD3-9BBB-CC3DCC65E0CA}" dt="2022-07-22T13:24:03.561" v="1546" actId="478"/>
          <ac:spMkLst>
            <pc:docMk/>
            <pc:sldMk cId="1672928532" sldId="284"/>
            <ac:spMk id="15" creationId="{00000000-0000-0000-0000-000000000000}"/>
          </ac:spMkLst>
        </pc:spChg>
        <pc:spChg chg="del">
          <ac:chgData name="ngọc anh đoàn" userId="b0d8f51466c9e32b" providerId="LiveId" clId="{333FF779-529F-4DD3-9BBB-CC3DCC65E0CA}" dt="2022-07-22T13:24:03.561" v="1546" actId="478"/>
          <ac:spMkLst>
            <pc:docMk/>
            <pc:sldMk cId="1672928532" sldId="284"/>
            <ac:spMk id="16" creationId="{00000000-0000-0000-0000-000000000000}"/>
          </ac:spMkLst>
        </pc:spChg>
        <pc:spChg chg="del">
          <ac:chgData name="ngọc anh đoàn" userId="b0d8f51466c9e32b" providerId="LiveId" clId="{333FF779-529F-4DD3-9BBB-CC3DCC65E0CA}" dt="2022-07-22T13:24:03.561" v="1546" actId="478"/>
          <ac:spMkLst>
            <pc:docMk/>
            <pc:sldMk cId="1672928532" sldId="284"/>
            <ac:spMk id="18" creationId="{00000000-0000-0000-0000-000000000000}"/>
          </ac:spMkLst>
        </pc:spChg>
        <pc:spChg chg="del">
          <ac:chgData name="ngọc anh đoàn" userId="b0d8f51466c9e32b" providerId="LiveId" clId="{333FF779-529F-4DD3-9BBB-CC3DCC65E0CA}" dt="2022-07-22T13:24:03.561" v="1546" actId="478"/>
          <ac:spMkLst>
            <pc:docMk/>
            <pc:sldMk cId="1672928532" sldId="284"/>
            <ac:spMk id="19" creationId="{00000000-0000-0000-0000-000000000000}"/>
          </ac:spMkLst>
        </pc:spChg>
        <pc:spChg chg="del">
          <ac:chgData name="ngọc anh đoàn" userId="b0d8f51466c9e32b" providerId="LiveId" clId="{333FF779-529F-4DD3-9BBB-CC3DCC65E0CA}" dt="2022-07-22T13:24:03.561" v="1546" actId="478"/>
          <ac:spMkLst>
            <pc:docMk/>
            <pc:sldMk cId="1672928532" sldId="284"/>
            <ac:spMk id="21" creationId="{00000000-0000-0000-0000-000000000000}"/>
          </ac:spMkLst>
        </pc:spChg>
        <pc:spChg chg="del">
          <ac:chgData name="ngọc anh đoàn" userId="b0d8f51466c9e32b" providerId="LiveId" clId="{333FF779-529F-4DD3-9BBB-CC3DCC65E0CA}" dt="2022-07-22T13:24:03.561" v="1546" actId="478"/>
          <ac:spMkLst>
            <pc:docMk/>
            <pc:sldMk cId="1672928532" sldId="284"/>
            <ac:spMk id="22" creationId="{00000000-0000-0000-0000-000000000000}"/>
          </ac:spMkLst>
        </pc:spChg>
        <pc:spChg chg="del">
          <ac:chgData name="ngọc anh đoàn" userId="b0d8f51466c9e32b" providerId="LiveId" clId="{333FF779-529F-4DD3-9BBB-CC3DCC65E0CA}" dt="2022-07-22T13:24:05.394" v="1548" actId="478"/>
          <ac:spMkLst>
            <pc:docMk/>
            <pc:sldMk cId="1672928532" sldId="284"/>
            <ac:spMk id="23" creationId="{FA79BBCE-6DD9-452D-A0C0-4FF56AEB7AB1}"/>
          </ac:spMkLst>
        </pc:spChg>
        <pc:spChg chg="add mod">
          <ac:chgData name="ngọc anh đoàn" userId="b0d8f51466c9e32b" providerId="LiveId" clId="{333FF779-529F-4DD3-9BBB-CC3DCC65E0CA}" dt="2022-07-22T13:35:39.245" v="1712" actId="207"/>
          <ac:spMkLst>
            <pc:docMk/>
            <pc:sldMk cId="1672928532" sldId="284"/>
            <ac:spMk id="24" creationId="{D1572D6A-5D66-3B6A-9EFD-AC94E28D6893}"/>
          </ac:spMkLst>
        </pc:spChg>
        <pc:spChg chg="del">
          <ac:chgData name="ngọc anh đoàn" userId="b0d8f51466c9e32b" providerId="LiveId" clId="{333FF779-529F-4DD3-9BBB-CC3DCC65E0CA}" dt="2022-07-22T13:24:03.561" v="1546" actId="478"/>
          <ac:spMkLst>
            <pc:docMk/>
            <pc:sldMk cId="1672928532" sldId="284"/>
            <ac:spMk id="26" creationId="{CD46CBF8-13A5-4633-A67E-9AC6D81576F2}"/>
          </ac:spMkLst>
        </pc:spChg>
        <pc:spChg chg="add mod">
          <ac:chgData name="ngọc anh đoàn" userId="b0d8f51466c9e32b" providerId="LiveId" clId="{333FF779-529F-4DD3-9BBB-CC3DCC65E0CA}" dt="2022-07-22T13:24:11.295" v="1551" actId="20577"/>
          <ac:spMkLst>
            <pc:docMk/>
            <pc:sldMk cId="1672928532" sldId="284"/>
            <ac:spMk id="31" creationId="{ED581B03-888D-3532-85EC-4C166C4754E6}"/>
          </ac:spMkLst>
        </pc:spChg>
        <pc:spChg chg="add mod">
          <ac:chgData name="ngọc anh đoàn" userId="b0d8f51466c9e32b" providerId="LiveId" clId="{333FF779-529F-4DD3-9BBB-CC3DCC65E0CA}" dt="2022-07-22T13:24:06.800" v="1549"/>
          <ac:spMkLst>
            <pc:docMk/>
            <pc:sldMk cId="1672928532" sldId="284"/>
            <ac:spMk id="32" creationId="{24ABF713-B0D1-4B82-2A51-58937E4550C4}"/>
          </ac:spMkLst>
        </pc:spChg>
        <pc:spChg chg="add mod">
          <ac:chgData name="ngọc anh đoàn" userId="b0d8f51466c9e32b" providerId="LiveId" clId="{333FF779-529F-4DD3-9BBB-CC3DCC65E0CA}" dt="2022-07-22T13:24:06.800" v="1549"/>
          <ac:spMkLst>
            <pc:docMk/>
            <pc:sldMk cId="1672928532" sldId="284"/>
            <ac:spMk id="33" creationId="{382A4E21-E6B9-7D21-E21A-79A2CAE55719}"/>
          </ac:spMkLst>
        </pc:spChg>
        <pc:spChg chg="add mod">
          <ac:chgData name="ngọc anh đoàn" userId="b0d8f51466c9e32b" providerId="LiveId" clId="{333FF779-529F-4DD3-9BBB-CC3DCC65E0CA}" dt="2022-07-22T13:35:39.245" v="1712" actId="207"/>
          <ac:spMkLst>
            <pc:docMk/>
            <pc:sldMk cId="1672928532" sldId="284"/>
            <ac:spMk id="34" creationId="{756F79A9-16B2-A7A9-F9E2-3F8E6DEB424F}"/>
          </ac:spMkLst>
        </pc:spChg>
        <pc:spChg chg="add mod">
          <ac:chgData name="ngọc anh đoàn" userId="b0d8f51466c9e32b" providerId="LiveId" clId="{333FF779-529F-4DD3-9BBB-CC3DCC65E0CA}" dt="2022-07-22T13:35:39.245" v="1712" actId="207"/>
          <ac:spMkLst>
            <pc:docMk/>
            <pc:sldMk cId="1672928532" sldId="284"/>
            <ac:spMk id="35" creationId="{8C4D78AB-F992-1301-3C82-A1CDE360492E}"/>
          </ac:spMkLst>
        </pc:spChg>
        <pc:spChg chg="add mod">
          <ac:chgData name="ngọc anh đoàn" userId="b0d8f51466c9e32b" providerId="LiveId" clId="{333FF779-529F-4DD3-9BBB-CC3DCC65E0CA}" dt="2022-07-22T13:35:39.245" v="1712" actId="207"/>
          <ac:spMkLst>
            <pc:docMk/>
            <pc:sldMk cId="1672928532" sldId="284"/>
            <ac:spMk id="36" creationId="{4C38FE61-B674-ACFF-FA1F-AE693E2C6B33}"/>
          </ac:spMkLst>
        </pc:spChg>
        <pc:spChg chg="add mod">
          <ac:chgData name="ngọc anh đoàn" userId="b0d8f51466c9e32b" providerId="LiveId" clId="{333FF779-529F-4DD3-9BBB-CC3DCC65E0CA}" dt="2022-07-22T13:35:39.245" v="1712" actId="207"/>
          <ac:spMkLst>
            <pc:docMk/>
            <pc:sldMk cId="1672928532" sldId="284"/>
            <ac:spMk id="37" creationId="{25A21254-CAF8-0633-4407-4DC3F0501BAD}"/>
          </ac:spMkLst>
        </pc:spChg>
        <pc:spChg chg="add mod">
          <ac:chgData name="ngọc anh đoàn" userId="b0d8f51466c9e32b" providerId="LiveId" clId="{333FF779-529F-4DD3-9BBB-CC3DCC65E0CA}" dt="2022-07-22T13:35:39.245" v="1712" actId="207"/>
          <ac:spMkLst>
            <pc:docMk/>
            <pc:sldMk cId="1672928532" sldId="284"/>
            <ac:spMk id="38" creationId="{9BFFCED1-CDDA-FA42-2FBB-F792E651461B}"/>
          </ac:spMkLst>
        </pc:spChg>
        <pc:spChg chg="add mod">
          <ac:chgData name="ngọc anh đoàn" userId="b0d8f51466c9e32b" providerId="LiveId" clId="{333FF779-529F-4DD3-9BBB-CC3DCC65E0CA}" dt="2022-07-22T13:35:39.245" v="1712" actId="207"/>
          <ac:spMkLst>
            <pc:docMk/>
            <pc:sldMk cId="1672928532" sldId="284"/>
            <ac:spMk id="39" creationId="{07496D21-86F5-F8C1-53AA-39A2C2264DAC}"/>
          </ac:spMkLst>
        </pc:spChg>
        <pc:spChg chg="add mod">
          <ac:chgData name="ngọc anh đoàn" userId="b0d8f51466c9e32b" providerId="LiveId" clId="{333FF779-529F-4DD3-9BBB-CC3DCC65E0CA}" dt="2022-07-22T13:35:39.245" v="1712" actId="207"/>
          <ac:spMkLst>
            <pc:docMk/>
            <pc:sldMk cId="1672928532" sldId="284"/>
            <ac:spMk id="40" creationId="{7C2B4248-1C4D-DF7A-D41C-4E84CD4BB013}"/>
          </ac:spMkLst>
        </pc:spChg>
        <pc:spChg chg="add mod">
          <ac:chgData name="ngọc anh đoàn" userId="b0d8f51466c9e32b" providerId="LiveId" clId="{333FF779-529F-4DD3-9BBB-CC3DCC65E0CA}" dt="2022-07-22T13:35:39.245" v="1712" actId="207"/>
          <ac:spMkLst>
            <pc:docMk/>
            <pc:sldMk cId="1672928532" sldId="284"/>
            <ac:spMk id="41" creationId="{94FF1A9E-00C7-BF60-2F6C-D3EE6C72E553}"/>
          </ac:spMkLst>
        </pc:spChg>
        <pc:spChg chg="add mod">
          <ac:chgData name="ngọc anh đoàn" userId="b0d8f51466c9e32b" providerId="LiveId" clId="{333FF779-529F-4DD3-9BBB-CC3DCC65E0CA}" dt="2022-07-22T13:34:04.405" v="1709" actId="207"/>
          <ac:spMkLst>
            <pc:docMk/>
            <pc:sldMk cId="1672928532" sldId="284"/>
            <ac:spMk id="42" creationId="{C724962E-ECF5-592C-BBBD-C0B283303DE7}"/>
          </ac:spMkLst>
        </pc:spChg>
        <pc:spChg chg="add mod">
          <ac:chgData name="ngọc anh đoàn" userId="b0d8f51466c9e32b" providerId="LiveId" clId="{333FF779-529F-4DD3-9BBB-CC3DCC65E0CA}" dt="2022-07-22T13:30:07.403" v="1638" actId="207"/>
          <ac:spMkLst>
            <pc:docMk/>
            <pc:sldMk cId="1672928532" sldId="284"/>
            <ac:spMk id="43" creationId="{CFDC0FBB-0CF9-1E52-7945-1396ACA5F537}"/>
          </ac:spMkLst>
        </pc:spChg>
        <pc:spChg chg="add mod">
          <ac:chgData name="ngọc anh đoàn" userId="b0d8f51466c9e32b" providerId="LiveId" clId="{333FF779-529F-4DD3-9BBB-CC3DCC65E0CA}" dt="2022-07-22T13:35:39.245" v="1712" actId="207"/>
          <ac:spMkLst>
            <pc:docMk/>
            <pc:sldMk cId="1672928532" sldId="284"/>
            <ac:spMk id="44" creationId="{C2E3207A-45F2-1EE0-7693-A4D7D571F9AA}"/>
          </ac:spMkLst>
        </pc:spChg>
        <pc:spChg chg="add mod">
          <ac:chgData name="ngọc anh đoàn" userId="b0d8f51466c9e32b" providerId="LiveId" clId="{333FF779-529F-4DD3-9BBB-CC3DCC65E0CA}" dt="2022-07-22T13:30:07.403" v="1638" actId="207"/>
          <ac:spMkLst>
            <pc:docMk/>
            <pc:sldMk cId="1672928532" sldId="284"/>
            <ac:spMk id="45" creationId="{AF72FBD1-FA70-B994-FBF0-1FB5A33F763A}"/>
          </ac:spMkLst>
        </pc:spChg>
        <pc:spChg chg="add mod">
          <ac:chgData name="ngọc anh đoàn" userId="b0d8f51466c9e32b" providerId="LiveId" clId="{333FF779-529F-4DD3-9BBB-CC3DCC65E0CA}" dt="2022-07-22T13:30:07.403" v="1638" actId="207"/>
          <ac:spMkLst>
            <pc:docMk/>
            <pc:sldMk cId="1672928532" sldId="284"/>
            <ac:spMk id="46" creationId="{D171B3CB-0E62-0025-8A13-668FF8776F34}"/>
          </ac:spMkLst>
        </pc:spChg>
        <pc:spChg chg="add mod">
          <ac:chgData name="ngọc anh đoàn" userId="b0d8f51466c9e32b" providerId="LiveId" clId="{333FF779-529F-4DD3-9BBB-CC3DCC65E0CA}" dt="2022-07-22T13:30:07.403" v="1638" actId="207"/>
          <ac:spMkLst>
            <pc:docMk/>
            <pc:sldMk cId="1672928532" sldId="284"/>
            <ac:spMk id="47" creationId="{D2323346-0FFD-57FD-4753-7E0ED3FF85AC}"/>
          </ac:spMkLst>
        </pc:spChg>
        <pc:spChg chg="add mod">
          <ac:chgData name="ngọc anh đoàn" userId="b0d8f51466c9e32b" providerId="LiveId" clId="{333FF779-529F-4DD3-9BBB-CC3DCC65E0CA}" dt="2022-07-22T13:30:07.403" v="1638" actId="207"/>
          <ac:spMkLst>
            <pc:docMk/>
            <pc:sldMk cId="1672928532" sldId="284"/>
            <ac:spMk id="48" creationId="{1F652401-AE49-D667-0ADB-1D61D88E63C7}"/>
          </ac:spMkLst>
        </pc:spChg>
        <pc:spChg chg="add mod">
          <ac:chgData name="ngọc anh đoàn" userId="b0d8f51466c9e32b" providerId="LiveId" clId="{333FF779-529F-4DD3-9BBB-CC3DCC65E0CA}" dt="2022-07-22T13:30:07.403" v="1638" actId="207"/>
          <ac:spMkLst>
            <pc:docMk/>
            <pc:sldMk cId="1672928532" sldId="284"/>
            <ac:spMk id="49" creationId="{F8592CB5-7915-9225-7549-1F2A3366EF99}"/>
          </ac:spMkLst>
        </pc:spChg>
        <pc:spChg chg="add mod">
          <ac:chgData name="ngọc anh đoàn" userId="b0d8f51466c9e32b" providerId="LiveId" clId="{333FF779-529F-4DD3-9BBB-CC3DCC65E0CA}" dt="2022-07-22T13:30:35.321" v="1643" actId="1035"/>
          <ac:spMkLst>
            <pc:docMk/>
            <pc:sldMk cId="1672928532" sldId="284"/>
            <ac:spMk id="50" creationId="{F1B56E4F-A3F0-D999-0803-1246F3482830}"/>
          </ac:spMkLst>
        </pc:spChg>
        <pc:spChg chg="add mod">
          <ac:chgData name="ngọc anh đoàn" userId="b0d8f51466c9e32b" providerId="LiveId" clId="{333FF779-529F-4DD3-9BBB-CC3DCC65E0CA}" dt="2022-07-22T13:30:07.403" v="1638" actId="207"/>
          <ac:spMkLst>
            <pc:docMk/>
            <pc:sldMk cId="1672928532" sldId="284"/>
            <ac:spMk id="51" creationId="{F66A1727-850C-76C9-60E8-26ECA9B1C57E}"/>
          </ac:spMkLst>
        </pc:spChg>
        <pc:spChg chg="add mod">
          <ac:chgData name="ngọc anh đoàn" userId="b0d8f51466c9e32b" providerId="LiveId" clId="{333FF779-529F-4DD3-9BBB-CC3DCC65E0CA}" dt="2022-07-22T13:30:07.403" v="1638" actId="207"/>
          <ac:spMkLst>
            <pc:docMk/>
            <pc:sldMk cId="1672928532" sldId="284"/>
            <ac:spMk id="52" creationId="{515281FE-D277-5938-2C47-2457F76C98DB}"/>
          </ac:spMkLst>
        </pc:spChg>
        <pc:spChg chg="add mod">
          <ac:chgData name="ngọc anh đoàn" userId="b0d8f51466c9e32b" providerId="LiveId" clId="{333FF779-529F-4DD3-9BBB-CC3DCC65E0CA}" dt="2022-07-22T13:32:15.550" v="1679" actId="1076"/>
          <ac:spMkLst>
            <pc:docMk/>
            <pc:sldMk cId="1672928532" sldId="284"/>
            <ac:spMk id="53" creationId="{CCCCDA4B-0F1B-7E13-7C74-12368724A28D}"/>
          </ac:spMkLst>
        </pc:spChg>
        <pc:spChg chg="add mod">
          <ac:chgData name="ngọc anh đoàn" userId="b0d8f51466c9e32b" providerId="LiveId" clId="{333FF779-529F-4DD3-9BBB-CC3DCC65E0CA}" dt="2022-07-22T13:34:04.405" v="1709" actId="207"/>
          <ac:spMkLst>
            <pc:docMk/>
            <pc:sldMk cId="1672928532" sldId="284"/>
            <ac:spMk id="54" creationId="{96513B1A-9382-C6DB-40CF-27C7ACC0C526}"/>
          </ac:spMkLst>
        </pc:spChg>
        <pc:spChg chg="add mod">
          <ac:chgData name="ngọc anh đoàn" userId="b0d8f51466c9e32b" providerId="LiveId" clId="{333FF779-529F-4DD3-9BBB-CC3DCC65E0CA}" dt="2022-07-22T13:34:04.405" v="1709" actId="207"/>
          <ac:spMkLst>
            <pc:docMk/>
            <pc:sldMk cId="1672928532" sldId="284"/>
            <ac:spMk id="55" creationId="{92793ABB-AB0A-147A-E6B2-C4EE4DCB419B}"/>
          </ac:spMkLst>
        </pc:spChg>
        <pc:spChg chg="add mod">
          <ac:chgData name="ngọc anh đoàn" userId="b0d8f51466c9e32b" providerId="LiveId" clId="{333FF779-529F-4DD3-9BBB-CC3DCC65E0CA}" dt="2022-07-22T13:34:04.405" v="1709" actId="207"/>
          <ac:spMkLst>
            <pc:docMk/>
            <pc:sldMk cId="1672928532" sldId="284"/>
            <ac:spMk id="56" creationId="{6BDF128A-24FC-5D61-B9FA-0C43F3BB76CF}"/>
          </ac:spMkLst>
        </pc:spChg>
        <pc:spChg chg="add mod">
          <ac:chgData name="ngọc anh đoàn" userId="b0d8f51466c9e32b" providerId="LiveId" clId="{333FF779-529F-4DD3-9BBB-CC3DCC65E0CA}" dt="2022-07-22T13:34:04.405" v="1709" actId="207"/>
          <ac:spMkLst>
            <pc:docMk/>
            <pc:sldMk cId="1672928532" sldId="284"/>
            <ac:spMk id="57" creationId="{CD127CBF-756D-E2C9-A539-34A9D499CE9B}"/>
          </ac:spMkLst>
        </pc:spChg>
        <pc:spChg chg="add mod">
          <ac:chgData name="ngọc anh đoàn" userId="b0d8f51466c9e32b" providerId="LiveId" clId="{333FF779-529F-4DD3-9BBB-CC3DCC65E0CA}" dt="2022-07-22T13:34:08.185" v="1710" actId="207"/>
          <ac:spMkLst>
            <pc:docMk/>
            <pc:sldMk cId="1672928532" sldId="284"/>
            <ac:spMk id="58" creationId="{15F13C90-E186-C531-E761-75E06C54FF54}"/>
          </ac:spMkLst>
        </pc:spChg>
        <pc:spChg chg="add mod">
          <ac:chgData name="ngọc anh đoàn" userId="b0d8f51466c9e32b" providerId="LiveId" clId="{333FF779-529F-4DD3-9BBB-CC3DCC65E0CA}" dt="2022-07-22T13:34:04.405" v="1709" actId="207"/>
          <ac:spMkLst>
            <pc:docMk/>
            <pc:sldMk cId="1672928532" sldId="284"/>
            <ac:spMk id="59" creationId="{AE34D589-453A-0E62-257B-9A85F86CD52E}"/>
          </ac:spMkLst>
        </pc:spChg>
        <pc:spChg chg="add mod">
          <ac:chgData name="ngọc anh đoàn" userId="b0d8f51466c9e32b" providerId="LiveId" clId="{333FF779-529F-4DD3-9BBB-CC3DCC65E0CA}" dt="2022-07-22T13:34:04.405" v="1709" actId="207"/>
          <ac:spMkLst>
            <pc:docMk/>
            <pc:sldMk cId="1672928532" sldId="284"/>
            <ac:spMk id="60" creationId="{A2CEEA05-3064-F048-A8B1-30B87B6728B0}"/>
          </ac:spMkLst>
        </pc:spChg>
        <pc:spChg chg="add mod">
          <ac:chgData name="ngọc anh đoàn" userId="b0d8f51466c9e32b" providerId="LiveId" clId="{333FF779-529F-4DD3-9BBB-CC3DCC65E0CA}" dt="2022-07-22T13:34:04.405" v="1709" actId="207"/>
          <ac:spMkLst>
            <pc:docMk/>
            <pc:sldMk cId="1672928532" sldId="284"/>
            <ac:spMk id="61" creationId="{AA4282E7-3F3D-1565-6A37-BAD25C989D7A}"/>
          </ac:spMkLst>
        </pc:spChg>
        <pc:spChg chg="add mod">
          <ac:chgData name="ngọc anh đoàn" userId="b0d8f51466c9e32b" providerId="LiveId" clId="{333FF779-529F-4DD3-9BBB-CC3DCC65E0CA}" dt="2022-07-22T13:34:04.405" v="1709" actId="207"/>
          <ac:spMkLst>
            <pc:docMk/>
            <pc:sldMk cId="1672928532" sldId="284"/>
            <ac:spMk id="62" creationId="{67FC4986-C8F2-3381-C30A-15D7AD15A7A3}"/>
          </ac:spMkLst>
        </pc:spChg>
        <pc:spChg chg="add mod">
          <ac:chgData name="ngọc anh đoàn" userId="b0d8f51466c9e32b" providerId="LiveId" clId="{333FF779-529F-4DD3-9BBB-CC3DCC65E0CA}" dt="2022-07-22T13:34:04.405" v="1709" actId="207"/>
          <ac:spMkLst>
            <pc:docMk/>
            <pc:sldMk cId="1672928532" sldId="284"/>
            <ac:spMk id="63" creationId="{FCF5EAE4-8DFB-EE6F-E5F5-5FEE8A06AED6}"/>
          </ac:spMkLst>
        </pc:spChg>
        <pc:spChg chg="add mod">
          <ac:chgData name="ngọc anh đoàn" userId="b0d8f51466c9e32b" providerId="LiveId" clId="{333FF779-529F-4DD3-9BBB-CC3DCC65E0CA}" dt="2022-07-22T13:34:04.405" v="1709" actId="207"/>
          <ac:spMkLst>
            <pc:docMk/>
            <pc:sldMk cId="1672928532" sldId="284"/>
            <ac:spMk id="64" creationId="{9468B8CE-B8CA-F0FD-9341-6681D2DD940D}"/>
          </ac:spMkLst>
        </pc:spChg>
        <pc:spChg chg="add mod">
          <ac:chgData name="ngọc anh đoàn" userId="b0d8f51466c9e32b" providerId="LiveId" clId="{333FF779-529F-4DD3-9BBB-CC3DCC65E0CA}" dt="2022-07-22T13:48:58.905" v="1845" actId="1036"/>
          <ac:spMkLst>
            <pc:docMk/>
            <pc:sldMk cId="1672928532" sldId="284"/>
            <ac:spMk id="65" creationId="{B6C2BA91-A5E7-DA30-0689-ACDE5D5C7055}"/>
          </ac:spMkLst>
        </pc:spChg>
        <pc:spChg chg="add mod">
          <ac:chgData name="ngọc anh đoàn" userId="b0d8f51466c9e32b" providerId="LiveId" clId="{333FF779-529F-4DD3-9BBB-CC3DCC65E0CA}" dt="2022-07-22T13:48:53.131" v="1842" actId="1076"/>
          <ac:spMkLst>
            <pc:docMk/>
            <pc:sldMk cId="1672928532" sldId="284"/>
            <ac:spMk id="66" creationId="{8FDFB868-10F8-E0ED-40BF-872AFDC328AF}"/>
          </ac:spMkLst>
        </pc:spChg>
        <pc:spChg chg="add mod">
          <ac:chgData name="ngọc anh đoàn" userId="b0d8f51466c9e32b" providerId="LiveId" clId="{333FF779-529F-4DD3-9BBB-CC3DCC65E0CA}" dt="2022-07-22T13:48:56.171" v="1844" actId="1036"/>
          <ac:spMkLst>
            <pc:docMk/>
            <pc:sldMk cId="1672928532" sldId="284"/>
            <ac:spMk id="67" creationId="{B113A8B9-BFFA-D98F-2FB0-EAC41A1A2651}"/>
          </ac:spMkLst>
        </pc:spChg>
        <pc:spChg chg="add mod">
          <ac:chgData name="ngọc anh đoàn" userId="b0d8f51466c9e32b" providerId="LiveId" clId="{333FF779-529F-4DD3-9BBB-CC3DCC65E0CA}" dt="2022-07-22T13:47:49.445" v="1832" actId="1076"/>
          <ac:spMkLst>
            <pc:docMk/>
            <pc:sldMk cId="1672928532" sldId="284"/>
            <ac:spMk id="68" creationId="{D9E6E6A6-BF62-B716-AEC7-914EC226525B}"/>
          </ac:spMkLst>
        </pc:spChg>
        <pc:spChg chg="add mod">
          <ac:chgData name="ngọc anh đoàn" userId="b0d8f51466c9e32b" providerId="LiveId" clId="{333FF779-529F-4DD3-9BBB-CC3DCC65E0CA}" dt="2022-07-22T13:47:44.904" v="1831" actId="1076"/>
          <ac:spMkLst>
            <pc:docMk/>
            <pc:sldMk cId="1672928532" sldId="284"/>
            <ac:spMk id="69" creationId="{68A4362D-A57F-A01B-C669-513D76936402}"/>
          </ac:spMkLst>
        </pc:spChg>
        <pc:spChg chg="add mod">
          <ac:chgData name="ngọc anh đoàn" userId="b0d8f51466c9e32b" providerId="LiveId" clId="{333FF779-529F-4DD3-9BBB-CC3DCC65E0CA}" dt="2022-07-22T13:49:30.863" v="1853" actId="1076"/>
          <ac:spMkLst>
            <pc:docMk/>
            <pc:sldMk cId="1672928532" sldId="284"/>
            <ac:spMk id="70" creationId="{4326B5E5-3208-E6A5-7C09-50E79D8D4F65}"/>
          </ac:spMkLst>
        </pc:spChg>
        <pc:spChg chg="add mod">
          <ac:chgData name="ngọc anh đoàn" userId="b0d8f51466c9e32b" providerId="LiveId" clId="{333FF779-529F-4DD3-9BBB-CC3DCC65E0CA}" dt="2022-07-22T13:49:57.172" v="1860" actId="1076"/>
          <ac:spMkLst>
            <pc:docMk/>
            <pc:sldMk cId="1672928532" sldId="284"/>
            <ac:spMk id="71" creationId="{CA01637D-9107-2C50-0460-EBF8CB4FF841}"/>
          </ac:spMkLst>
        </pc:spChg>
        <pc:spChg chg="add mod">
          <ac:chgData name="ngọc anh đoàn" userId="b0d8f51466c9e32b" providerId="LiveId" clId="{333FF779-529F-4DD3-9BBB-CC3DCC65E0CA}" dt="2022-07-22T13:49:49.183" v="1858" actId="1076"/>
          <ac:spMkLst>
            <pc:docMk/>
            <pc:sldMk cId="1672928532" sldId="284"/>
            <ac:spMk id="72" creationId="{FD7524F0-F617-5E99-533D-01AA75612C45}"/>
          </ac:spMkLst>
        </pc:spChg>
        <pc:spChg chg="add mod">
          <ac:chgData name="ngọc anh đoàn" userId="b0d8f51466c9e32b" providerId="LiveId" clId="{333FF779-529F-4DD3-9BBB-CC3DCC65E0CA}" dt="2022-07-22T13:49:34.882" v="1854" actId="1076"/>
          <ac:spMkLst>
            <pc:docMk/>
            <pc:sldMk cId="1672928532" sldId="284"/>
            <ac:spMk id="73" creationId="{7586D7E3-C9D3-9757-3024-941865E26991}"/>
          </ac:spMkLst>
        </pc:spChg>
        <pc:spChg chg="add mod">
          <ac:chgData name="ngọc anh đoàn" userId="b0d8f51466c9e32b" providerId="LiveId" clId="{333FF779-529F-4DD3-9BBB-CC3DCC65E0CA}" dt="2022-07-22T13:49:15.990" v="1850" actId="1076"/>
          <ac:spMkLst>
            <pc:docMk/>
            <pc:sldMk cId="1672928532" sldId="284"/>
            <ac:spMk id="74" creationId="{9BA04521-4FCD-F0A7-E029-5FB2BAE06826}"/>
          </ac:spMkLst>
        </pc:spChg>
        <pc:spChg chg="add mod">
          <ac:chgData name="ngọc anh đoàn" userId="b0d8f51466c9e32b" providerId="LiveId" clId="{333FF779-529F-4DD3-9BBB-CC3DCC65E0CA}" dt="2022-07-22T13:50:16.338" v="1867" actId="1035"/>
          <ac:spMkLst>
            <pc:docMk/>
            <pc:sldMk cId="1672928532" sldId="284"/>
            <ac:spMk id="75" creationId="{38E7BED0-98F9-CA10-4D25-CBE5CBDC70CB}"/>
          </ac:spMkLst>
        </pc:spChg>
        <pc:spChg chg="add del mod">
          <ac:chgData name="ngọc anh đoàn" userId="b0d8f51466c9e32b" providerId="LiveId" clId="{333FF779-529F-4DD3-9BBB-CC3DCC65E0CA}" dt="2022-07-22T13:43:18.139" v="1802" actId="478"/>
          <ac:spMkLst>
            <pc:docMk/>
            <pc:sldMk cId="1672928532" sldId="284"/>
            <ac:spMk id="76" creationId="{B33C219F-A641-811D-C185-B5D439643773}"/>
          </ac:spMkLst>
        </pc:spChg>
        <pc:grpChg chg="del">
          <ac:chgData name="ngọc anh đoàn" userId="b0d8f51466c9e32b" providerId="LiveId" clId="{333FF779-529F-4DD3-9BBB-CC3DCC65E0CA}" dt="2022-07-22T13:24:03.561" v="1546" actId="478"/>
          <ac:grpSpMkLst>
            <pc:docMk/>
            <pc:sldMk cId="1672928532" sldId="284"/>
            <ac:grpSpMk id="2" creationId="{37CDE34C-0207-4DA8-9975-A04750C29BCD}"/>
          </ac:grpSpMkLst>
        </pc:grpChg>
        <pc:grpChg chg="del">
          <ac:chgData name="ngọc anh đoàn" userId="b0d8f51466c9e32b" providerId="LiveId" clId="{333FF779-529F-4DD3-9BBB-CC3DCC65E0CA}" dt="2022-07-22T13:24:03.561" v="1546" actId="478"/>
          <ac:grpSpMkLst>
            <pc:docMk/>
            <pc:sldMk cId="1672928532" sldId="284"/>
            <ac:grpSpMk id="27" creationId="{416122DF-73FE-415E-9567-AC7F2E37F04F}"/>
          </ac:grpSpMkLst>
        </pc:grpChg>
        <pc:grpChg chg="del">
          <ac:chgData name="ngọc anh đoàn" userId="b0d8f51466c9e32b" providerId="LiveId" clId="{333FF779-529F-4DD3-9BBB-CC3DCC65E0CA}" dt="2022-07-22T13:24:03.561" v="1546" actId="478"/>
          <ac:grpSpMkLst>
            <pc:docMk/>
            <pc:sldMk cId="1672928532" sldId="284"/>
            <ac:grpSpMk id="28" creationId="{D48AE636-9D2E-405B-AAB6-5C60CCC78D63}"/>
          </ac:grpSpMkLst>
        </pc:grpChg>
        <pc:grpChg chg="del">
          <ac:chgData name="ngọc anh đoàn" userId="b0d8f51466c9e32b" providerId="LiveId" clId="{333FF779-529F-4DD3-9BBB-CC3DCC65E0CA}" dt="2022-07-22T13:24:03.561" v="1546" actId="478"/>
          <ac:grpSpMkLst>
            <pc:docMk/>
            <pc:sldMk cId="1672928532" sldId="284"/>
            <ac:grpSpMk id="29" creationId="{313AF841-F12A-4119-B69D-EC50774D1203}"/>
          </ac:grpSpMkLst>
        </pc:grpChg>
        <pc:picChg chg="del">
          <ac:chgData name="ngọc anh đoàn" userId="b0d8f51466c9e32b" providerId="LiveId" clId="{333FF779-529F-4DD3-9BBB-CC3DCC65E0CA}" dt="2022-07-22T13:24:04.691" v="1547" actId="478"/>
          <ac:picMkLst>
            <pc:docMk/>
            <pc:sldMk cId="1672928532" sldId="284"/>
            <ac:picMk id="25" creationId="{9125F268-3697-4FB2-A1CD-5E438B519262}"/>
          </ac:picMkLst>
        </pc:picChg>
        <pc:picChg chg="add mod">
          <ac:chgData name="ngọc anh đoàn" userId="b0d8f51466c9e32b" providerId="LiveId" clId="{333FF779-529F-4DD3-9BBB-CC3DCC65E0CA}" dt="2022-07-22T13:24:06.800" v="1549"/>
          <ac:picMkLst>
            <pc:docMk/>
            <pc:sldMk cId="1672928532" sldId="284"/>
            <ac:picMk id="30" creationId="{CC2BCB0F-D678-EF2B-31B7-B484855A09F7}"/>
          </ac:picMkLst>
        </pc:picChg>
        <pc:cxnChg chg="del">
          <ac:chgData name="ngọc anh đoàn" userId="b0d8f51466c9e32b" providerId="LiveId" clId="{333FF779-529F-4DD3-9BBB-CC3DCC65E0CA}" dt="2022-07-22T13:24:03.561" v="1546" actId="478"/>
          <ac:cxnSpMkLst>
            <pc:docMk/>
            <pc:sldMk cId="1672928532" sldId="284"/>
            <ac:cxnSpMk id="11" creationId="{00000000-0000-0000-0000-000000000000}"/>
          </ac:cxnSpMkLst>
        </pc:cxnChg>
        <pc:cxnChg chg="del">
          <ac:chgData name="ngọc anh đoàn" userId="b0d8f51466c9e32b" providerId="LiveId" clId="{333FF779-529F-4DD3-9BBB-CC3DCC65E0CA}" dt="2022-07-22T13:24:03.561" v="1546" actId="478"/>
          <ac:cxnSpMkLst>
            <pc:docMk/>
            <pc:sldMk cId="1672928532" sldId="284"/>
            <ac:cxnSpMk id="14" creationId="{00000000-0000-0000-0000-000000000000}"/>
          </ac:cxnSpMkLst>
        </pc:cxnChg>
        <pc:cxnChg chg="del">
          <ac:chgData name="ngọc anh đoàn" userId="b0d8f51466c9e32b" providerId="LiveId" clId="{333FF779-529F-4DD3-9BBB-CC3DCC65E0CA}" dt="2022-07-22T13:24:03.561" v="1546" actId="478"/>
          <ac:cxnSpMkLst>
            <pc:docMk/>
            <pc:sldMk cId="1672928532" sldId="284"/>
            <ac:cxnSpMk id="17" creationId="{00000000-0000-0000-0000-000000000000}"/>
          </ac:cxnSpMkLst>
        </pc:cxnChg>
        <pc:cxnChg chg="del">
          <ac:chgData name="ngọc anh đoàn" userId="b0d8f51466c9e32b" providerId="LiveId" clId="{333FF779-529F-4DD3-9BBB-CC3DCC65E0CA}" dt="2022-07-22T13:24:03.561" v="1546" actId="478"/>
          <ac:cxnSpMkLst>
            <pc:docMk/>
            <pc:sldMk cId="1672928532" sldId="284"/>
            <ac:cxnSpMk id="20" creationId="{00000000-0000-0000-0000-000000000000}"/>
          </ac:cxnSpMkLst>
        </pc:cxnChg>
      </pc:sldChg>
      <pc:sldChg chg="delSp modSp mod ord modTransition delAnim modAnim">
        <pc:chgData name="ngọc anh đoàn" userId="b0d8f51466c9e32b" providerId="LiveId" clId="{333FF779-529F-4DD3-9BBB-CC3DCC65E0CA}" dt="2022-07-22T14:00:28.367" v="2010"/>
        <pc:sldMkLst>
          <pc:docMk/>
          <pc:sldMk cId="3326306695" sldId="294"/>
        </pc:sldMkLst>
        <pc:spChg chg="mod">
          <ac:chgData name="ngọc anh đoàn" userId="b0d8f51466c9e32b" providerId="LiveId" clId="{333FF779-529F-4DD3-9BBB-CC3DCC65E0CA}" dt="2022-07-22T13:57:18.560" v="1989" actId="404"/>
          <ac:spMkLst>
            <pc:docMk/>
            <pc:sldMk cId="3326306695" sldId="294"/>
            <ac:spMk id="18" creationId="{813D66B9-4A09-462C-AA26-03692FE6AEA6}"/>
          </ac:spMkLst>
        </pc:spChg>
        <pc:spChg chg="del">
          <ac:chgData name="ngọc anh đoàn" userId="b0d8f51466c9e32b" providerId="LiveId" clId="{333FF779-529F-4DD3-9BBB-CC3DCC65E0CA}" dt="2022-07-22T13:57:23.694" v="1990" actId="478"/>
          <ac:spMkLst>
            <pc:docMk/>
            <pc:sldMk cId="3326306695" sldId="294"/>
            <ac:spMk id="25" creationId="{91E2F301-64C4-4CDE-B909-B4A9737784F3}"/>
          </ac:spMkLst>
        </pc:spChg>
      </pc:sldChg>
      <pc:sldChg chg="modTransition">
        <pc:chgData name="ngọc anh đoàn" userId="b0d8f51466c9e32b" providerId="LiveId" clId="{333FF779-529F-4DD3-9BBB-CC3DCC65E0CA}" dt="2022-07-22T13:59:42.112" v="2001"/>
        <pc:sldMkLst>
          <pc:docMk/>
          <pc:sldMk cId="544974436" sldId="295"/>
        </pc:sldMkLst>
      </pc:sldChg>
      <pc:sldChg chg="addSp delSp modSp mod ord modTransition delAnim modAnim">
        <pc:chgData name="ngọc anh đoàn" userId="b0d8f51466c9e32b" providerId="LiveId" clId="{333FF779-529F-4DD3-9BBB-CC3DCC65E0CA}" dt="2022-07-22T14:00:01.348" v="2005"/>
        <pc:sldMkLst>
          <pc:docMk/>
          <pc:sldMk cId="800733345" sldId="296"/>
        </pc:sldMkLst>
        <pc:spChg chg="del">
          <ac:chgData name="ngọc anh đoàn" userId="b0d8f51466c9e32b" providerId="LiveId" clId="{333FF779-529F-4DD3-9BBB-CC3DCC65E0CA}" dt="2022-07-21T08:36:30.495" v="399" actId="478"/>
          <ac:spMkLst>
            <pc:docMk/>
            <pc:sldMk cId="800733345" sldId="296"/>
            <ac:spMk id="15" creationId="{AFD28298-D2D2-47B2-9D4E-A285E56F8028}"/>
          </ac:spMkLst>
        </pc:spChg>
        <pc:spChg chg="del">
          <ac:chgData name="ngọc anh đoàn" userId="b0d8f51466c9e32b" providerId="LiveId" clId="{333FF779-529F-4DD3-9BBB-CC3DCC65E0CA}" dt="2022-07-21T08:36:30.495" v="399" actId="478"/>
          <ac:spMkLst>
            <pc:docMk/>
            <pc:sldMk cId="800733345" sldId="296"/>
            <ac:spMk id="17" creationId="{EDBD1D57-5C40-43B7-893A-60793D348428}"/>
          </ac:spMkLst>
        </pc:spChg>
        <pc:spChg chg="del">
          <ac:chgData name="ngọc anh đoàn" userId="b0d8f51466c9e32b" providerId="LiveId" clId="{333FF779-529F-4DD3-9BBB-CC3DCC65E0CA}" dt="2022-07-21T08:36:30.495" v="399" actId="478"/>
          <ac:spMkLst>
            <pc:docMk/>
            <pc:sldMk cId="800733345" sldId="296"/>
            <ac:spMk id="19" creationId="{8BFCF67D-D701-4307-A94F-14C400D2BAD8}"/>
          </ac:spMkLst>
        </pc:spChg>
        <pc:spChg chg="del">
          <ac:chgData name="ngọc anh đoàn" userId="b0d8f51466c9e32b" providerId="LiveId" clId="{333FF779-529F-4DD3-9BBB-CC3DCC65E0CA}" dt="2022-07-21T08:36:30.495" v="399" actId="478"/>
          <ac:spMkLst>
            <pc:docMk/>
            <pc:sldMk cId="800733345" sldId="296"/>
            <ac:spMk id="21" creationId="{B5A491E9-D1FE-4C87-A8C9-E3666C9091A1}"/>
          </ac:spMkLst>
        </pc:spChg>
        <pc:spChg chg="del">
          <ac:chgData name="ngọc anh đoàn" userId="b0d8f51466c9e32b" providerId="LiveId" clId="{333FF779-529F-4DD3-9BBB-CC3DCC65E0CA}" dt="2022-07-21T08:36:27.450" v="398" actId="478"/>
          <ac:spMkLst>
            <pc:docMk/>
            <pc:sldMk cId="800733345" sldId="296"/>
            <ac:spMk id="36" creationId="{7410CAE6-B4C1-41C2-A1F5-6458F9B7EED9}"/>
          </ac:spMkLst>
        </pc:spChg>
        <pc:spChg chg="del">
          <ac:chgData name="ngọc anh đoàn" userId="b0d8f51466c9e32b" providerId="LiveId" clId="{333FF779-529F-4DD3-9BBB-CC3DCC65E0CA}" dt="2022-07-21T08:36:26.503" v="397" actId="478"/>
          <ac:spMkLst>
            <pc:docMk/>
            <pc:sldMk cId="800733345" sldId="296"/>
            <ac:spMk id="38" creationId="{6781A8B4-6FA0-4C6E-BC80-65970E200E1B}"/>
          </ac:spMkLst>
        </pc:spChg>
        <pc:spChg chg="mod">
          <ac:chgData name="ngọc anh đoàn" userId="b0d8f51466c9e32b" providerId="LiveId" clId="{333FF779-529F-4DD3-9BBB-CC3DCC65E0CA}" dt="2022-07-21T08:38:36.995" v="485" actId="20577"/>
          <ac:spMkLst>
            <pc:docMk/>
            <pc:sldMk cId="800733345" sldId="296"/>
            <ac:spMk id="46" creationId="{AF8FAAB8-84FA-ED72-679B-B0E68B15CB54}"/>
          </ac:spMkLst>
        </pc:spChg>
        <pc:spChg chg="mod">
          <ac:chgData name="ngọc anh đoàn" userId="b0d8f51466c9e32b" providerId="LiveId" clId="{333FF779-529F-4DD3-9BBB-CC3DCC65E0CA}" dt="2022-07-21T08:38:25.446" v="476" actId="1076"/>
          <ac:spMkLst>
            <pc:docMk/>
            <pc:sldMk cId="800733345" sldId="296"/>
            <ac:spMk id="47" creationId="{AD1641E9-2FCF-ED43-3329-062DB2ADB995}"/>
          </ac:spMkLst>
        </pc:spChg>
        <pc:spChg chg="mod">
          <ac:chgData name="ngọc anh đoàn" userId="b0d8f51466c9e32b" providerId="LiveId" clId="{333FF779-529F-4DD3-9BBB-CC3DCC65E0CA}" dt="2022-07-21T08:39:13.194" v="503" actId="20577"/>
          <ac:spMkLst>
            <pc:docMk/>
            <pc:sldMk cId="800733345" sldId="296"/>
            <ac:spMk id="51" creationId="{AAD7E843-5378-BC30-3681-EDB0F5AC262D}"/>
          </ac:spMkLst>
        </pc:spChg>
        <pc:spChg chg="mod">
          <ac:chgData name="ngọc anh đoàn" userId="b0d8f51466c9e32b" providerId="LiveId" clId="{333FF779-529F-4DD3-9BBB-CC3DCC65E0CA}" dt="2022-07-21T08:39:07.811" v="498" actId="1076"/>
          <ac:spMkLst>
            <pc:docMk/>
            <pc:sldMk cId="800733345" sldId="296"/>
            <ac:spMk id="52" creationId="{DF7DC77F-3CFC-E123-4852-602BC9C69D00}"/>
          </ac:spMkLst>
        </pc:spChg>
        <pc:spChg chg="add mod">
          <ac:chgData name="ngọc anh đoàn" userId="b0d8f51466c9e32b" providerId="LiveId" clId="{333FF779-529F-4DD3-9BBB-CC3DCC65E0CA}" dt="2022-07-21T08:38:47.304" v="489" actId="20577"/>
          <ac:spMkLst>
            <pc:docMk/>
            <pc:sldMk cId="800733345" sldId="296"/>
            <ac:spMk id="53" creationId="{36766991-CF7D-A717-E33D-06B59A05D9D6}"/>
          </ac:spMkLst>
        </pc:spChg>
        <pc:spChg chg="add mod">
          <ac:chgData name="ngọc anh đoàn" userId="b0d8f51466c9e32b" providerId="LiveId" clId="{333FF779-529F-4DD3-9BBB-CC3DCC65E0CA}" dt="2022-07-21T08:39:29.205" v="517" actId="1035"/>
          <ac:spMkLst>
            <pc:docMk/>
            <pc:sldMk cId="800733345" sldId="296"/>
            <ac:spMk id="54" creationId="{EF8CEE15-B7B3-0ACE-8A4E-4FEC9E57B5D3}"/>
          </ac:spMkLst>
        </pc:spChg>
        <pc:spChg chg="add mod">
          <ac:chgData name="ngọc anh đoàn" userId="b0d8f51466c9e32b" providerId="LiveId" clId="{333FF779-529F-4DD3-9BBB-CC3DCC65E0CA}" dt="2022-07-21T08:37:52.612" v="461" actId="1076"/>
          <ac:spMkLst>
            <pc:docMk/>
            <pc:sldMk cId="800733345" sldId="296"/>
            <ac:spMk id="55" creationId="{46614E52-6BA5-EF40-7118-F06822A7A9E1}"/>
          </ac:spMkLst>
        </pc:spChg>
        <pc:spChg chg="add mod">
          <ac:chgData name="ngọc anh đoàn" userId="b0d8f51466c9e32b" providerId="LiveId" clId="{333FF779-529F-4DD3-9BBB-CC3DCC65E0CA}" dt="2022-07-21T08:37:43.039" v="457" actId="1076"/>
          <ac:spMkLst>
            <pc:docMk/>
            <pc:sldMk cId="800733345" sldId="296"/>
            <ac:spMk id="56" creationId="{3665BE18-22A9-B772-CB95-51BB77DFFE3C}"/>
          </ac:spMkLst>
        </pc:spChg>
        <pc:spChg chg="add mod">
          <ac:chgData name="ngọc anh đoàn" userId="b0d8f51466c9e32b" providerId="LiveId" clId="{333FF779-529F-4DD3-9BBB-CC3DCC65E0CA}" dt="2022-07-21T08:38:12.611" v="467" actId="1076"/>
          <ac:spMkLst>
            <pc:docMk/>
            <pc:sldMk cId="800733345" sldId="296"/>
            <ac:spMk id="58" creationId="{5E7BEC4F-43CE-6A11-2664-7F17D78634C3}"/>
          </ac:spMkLst>
        </pc:spChg>
        <pc:spChg chg="add mod">
          <ac:chgData name="ngọc anh đoàn" userId="b0d8f51466c9e32b" providerId="LiveId" clId="{333FF779-529F-4DD3-9BBB-CC3DCC65E0CA}" dt="2022-07-21T08:36:44.381" v="401"/>
          <ac:spMkLst>
            <pc:docMk/>
            <pc:sldMk cId="800733345" sldId="296"/>
            <ac:spMk id="60" creationId="{9CF06C20-FD4A-2C9C-0541-96A7B367D0A9}"/>
          </ac:spMkLst>
        </pc:spChg>
        <pc:spChg chg="add mod">
          <ac:chgData name="ngọc anh đoàn" userId="b0d8f51466c9e32b" providerId="LiveId" clId="{333FF779-529F-4DD3-9BBB-CC3DCC65E0CA}" dt="2022-07-21T08:36:44.381" v="401"/>
          <ac:spMkLst>
            <pc:docMk/>
            <pc:sldMk cId="800733345" sldId="296"/>
            <ac:spMk id="61" creationId="{FD4EC0A9-443D-7290-2636-B4B930B79630}"/>
          </ac:spMkLst>
        </pc:spChg>
        <pc:spChg chg="add mod">
          <ac:chgData name="ngọc anh đoàn" userId="b0d8f51466c9e32b" providerId="LiveId" clId="{333FF779-529F-4DD3-9BBB-CC3DCC65E0CA}" dt="2022-07-21T08:37:02.133" v="424" actId="20577"/>
          <ac:spMkLst>
            <pc:docMk/>
            <pc:sldMk cId="800733345" sldId="296"/>
            <ac:spMk id="64" creationId="{6802A5A4-7C08-0900-4038-8256C07F130F}"/>
          </ac:spMkLst>
        </pc:spChg>
        <pc:spChg chg="add mod">
          <ac:chgData name="ngọc anh đoàn" userId="b0d8f51466c9e32b" providerId="LiveId" clId="{333FF779-529F-4DD3-9BBB-CC3DCC65E0CA}" dt="2022-07-21T08:37:14.476" v="435" actId="14100"/>
          <ac:spMkLst>
            <pc:docMk/>
            <pc:sldMk cId="800733345" sldId="296"/>
            <ac:spMk id="65" creationId="{93816C38-C7A3-C877-9AD3-B94E96B8A77A}"/>
          </ac:spMkLst>
        </pc:spChg>
        <pc:spChg chg="add mod">
          <ac:chgData name="ngọc anh đoàn" userId="b0d8f51466c9e32b" providerId="LiveId" clId="{333FF779-529F-4DD3-9BBB-CC3DCC65E0CA}" dt="2022-07-21T08:37:25.470" v="445" actId="20577"/>
          <ac:spMkLst>
            <pc:docMk/>
            <pc:sldMk cId="800733345" sldId="296"/>
            <ac:spMk id="66" creationId="{05FE741B-AEA0-3075-2D86-9FF31E0FDCA4}"/>
          </ac:spMkLst>
        </pc:spChg>
        <pc:spChg chg="add mod">
          <ac:chgData name="ngọc anh đoàn" userId="b0d8f51466c9e32b" providerId="LiveId" clId="{333FF779-529F-4DD3-9BBB-CC3DCC65E0CA}" dt="2022-07-21T08:36:47.700" v="403" actId="20577"/>
          <ac:spMkLst>
            <pc:docMk/>
            <pc:sldMk cId="800733345" sldId="296"/>
            <ac:spMk id="67" creationId="{AB98C5CD-A10B-CC39-838C-1F4AEEA023B2}"/>
          </ac:spMkLst>
        </pc:spChg>
        <pc:grpChg chg="del">
          <ac:chgData name="ngọc anh đoàn" userId="b0d8f51466c9e32b" providerId="LiveId" clId="{333FF779-529F-4DD3-9BBB-CC3DCC65E0CA}" dt="2022-07-21T08:36:30.495" v="399" actId="478"/>
          <ac:grpSpMkLst>
            <pc:docMk/>
            <pc:sldMk cId="800733345" sldId="296"/>
            <ac:grpSpMk id="14" creationId="{97B6F9B1-DED7-433A-B794-A451578FC99A}"/>
          </ac:grpSpMkLst>
        </pc:grpChg>
        <pc:grpChg chg="del">
          <ac:chgData name="ngọc anh đoàn" userId="b0d8f51466c9e32b" providerId="LiveId" clId="{333FF779-529F-4DD3-9BBB-CC3DCC65E0CA}" dt="2022-07-21T08:36:30.495" v="399" actId="478"/>
          <ac:grpSpMkLst>
            <pc:docMk/>
            <pc:sldMk cId="800733345" sldId="296"/>
            <ac:grpSpMk id="16" creationId="{7E47FB22-8F95-4AD3-A8FD-1FB35689D9D4}"/>
          </ac:grpSpMkLst>
        </pc:grpChg>
        <pc:grpChg chg="del">
          <ac:chgData name="ngọc anh đoàn" userId="b0d8f51466c9e32b" providerId="LiveId" clId="{333FF779-529F-4DD3-9BBB-CC3DCC65E0CA}" dt="2022-07-21T08:36:30.495" v="399" actId="478"/>
          <ac:grpSpMkLst>
            <pc:docMk/>
            <pc:sldMk cId="800733345" sldId="296"/>
            <ac:grpSpMk id="18" creationId="{B676E79C-3BE0-44B1-B7B6-885C849BCB9F}"/>
          </ac:grpSpMkLst>
        </pc:grpChg>
        <pc:grpChg chg="del">
          <ac:chgData name="ngọc anh đoàn" userId="b0d8f51466c9e32b" providerId="LiveId" clId="{333FF779-529F-4DD3-9BBB-CC3DCC65E0CA}" dt="2022-07-21T08:36:30.495" v="399" actId="478"/>
          <ac:grpSpMkLst>
            <pc:docMk/>
            <pc:sldMk cId="800733345" sldId="296"/>
            <ac:grpSpMk id="20" creationId="{A46708C8-604E-429B-ABC7-3F35BFB5B45F}"/>
          </ac:grpSpMkLst>
        </pc:grpChg>
        <pc:grpChg chg="del">
          <ac:chgData name="ngọc anh đoàn" userId="b0d8f51466c9e32b" providerId="LiveId" clId="{333FF779-529F-4DD3-9BBB-CC3DCC65E0CA}" dt="2022-07-21T08:36:30.495" v="399" actId="478"/>
          <ac:grpSpMkLst>
            <pc:docMk/>
            <pc:sldMk cId="800733345" sldId="296"/>
            <ac:grpSpMk id="39" creationId="{45781710-EC04-4690-A94C-896253AB29F8}"/>
          </ac:grpSpMkLst>
        </pc:grpChg>
        <pc:grpChg chg="del">
          <ac:chgData name="ngọc anh đoàn" userId="b0d8f51466c9e32b" providerId="LiveId" clId="{333FF779-529F-4DD3-9BBB-CC3DCC65E0CA}" dt="2022-07-21T08:36:30.495" v="399" actId="478"/>
          <ac:grpSpMkLst>
            <pc:docMk/>
            <pc:sldMk cId="800733345" sldId="296"/>
            <ac:grpSpMk id="40" creationId="{91BB8745-0DD0-438D-BADA-D0C423601EF7}"/>
          </ac:grpSpMkLst>
        </pc:grpChg>
        <pc:grpChg chg="del">
          <ac:chgData name="ngọc anh đoàn" userId="b0d8f51466c9e32b" providerId="LiveId" clId="{333FF779-529F-4DD3-9BBB-CC3DCC65E0CA}" dt="2022-07-21T08:36:30.495" v="399" actId="478"/>
          <ac:grpSpMkLst>
            <pc:docMk/>
            <pc:sldMk cId="800733345" sldId="296"/>
            <ac:grpSpMk id="41" creationId="{57FD9B8B-1D6B-43BF-BDD7-37A2D00E6EB9}"/>
          </ac:grpSpMkLst>
        </pc:grpChg>
        <pc:grpChg chg="del">
          <ac:chgData name="ngọc anh đoàn" userId="b0d8f51466c9e32b" providerId="LiveId" clId="{333FF779-529F-4DD3-9BBB-CC3DCC65E0CA}" dt="2022-07-21T08:36:30.495" v="399" actId="478"/>
          <ac:grpSpMkLst>
            <pc:docMk/>
            <pc:sldMk cId="800733345" sldId="296"/>
            <ac:grpSpMk id="42" creationId="{6F6AB393-9A79-4F80-8FFE-2997DB3CFE52}"/>
          </ac:grpSpMkLst>
        </pc:grpChg>
        <pc:grpChg chg="add mod">
          <ac:chgData name="ngọc anh đoàn" userId="b0d8f51466c9e32b" providerId="LiveId" clId="{333FF779-529F-4DD3-9BBB-CC3DCC65E0CA}" dt="2022-07-21T08:36:44.381" v="401"/>
          <ac:grpSpMkLst>
            <pc:docMk/>
            <pc:sldMk cId="800733345" sldId="296"/>
            <ac:grpSpMk id="43" creationId="{829BEBE6-5EC3-A6BA-051B-DEB9532B3062}"/>
          </ac:grpSpMkLst>
        </pc:grpChg>
        <pc:grpChg chg="mod">
          <ac:chgData name="ngọc anh đoàn" userId="b0d8f51466c9e32b" providerId="LiveId" clId="{333FF779-529F-4DD3-9BBB-CC3DCC65E0CA}" dt="2022-07-21T08:36:44.381" v="401"/>
          <ac:grpSpMkLst>
            <pc:docMk/>
            <pc:sldMk cId="800733345" sldId="296"/>
            <ac:grpSpMk id="44" creationId="{BDD3A2AD-6460-5765-9D3E-15DFEC03C66B}"/>
          </ac:grpSpMkLst>
        </pc:grpChg>
        <pc:grpChg chg="add mod">
          <ac:chgData name="ngọc anh đoàn" userId="b0d8f51466c9e32b" providerId="LiveId" clId="{333FF779-529F-4DD3-9BBB-CC3DCC65E0CA}" dt="2022-07-21T08:36:44.381" v="401"/>
          <ac:grpSpMkLst>
            <pc:docMk/>
            <pc:sldMk cId="800733345" sldId="296"/>
            <ac:grpSpMk id="48" creationId="{9DFAF345-E05A-14B1-AEB4-1175BE22BA3C}"/>
          </ac:grpSpMkLst>
        </pc:grpChg>
        <pc:grpChg chg="mod">
          <ac:chgData name="ngọc anh đoàn" userId="b0d8f51466c9e32b" providerId="LiveId" clId="{333FF779-529F-4DD3-9BBB-CC3DCC65E0CA}" dt="2022-07-21T08:36:44.381" v="401"/>
          <ac:grpSpMkLst>
            <pc:docMk/>
            <pc:sldMk cId="800733345" sldId="296"/>
            <ac:grpSpMk id="49" creationId="{F041BA20-B32E-E538-939A-948F27569CE3}"/>
          </ac:grpSpMkLst>
        </pc:grpChg>
        <pc:picChg chg="mod">
          <ac:chgData name="ngọc anh đoàn" userId="b0d8f51466c9e32b" providerId="LiveId" clId="{333FF779-529F-4DD3-9BBB-CC3DCC65E0CA}" dt="2022-07-21T08:36:34.130" v="400" actId="14100"/>
          <ac:picMkLst>
            <pc:docMk/>
            <pc:sldMk cId="800733345" sldId="296"/>
            <ac:picMk id="3" creationId="{D1F58015-8858-4FC5-B1AD-856AB29B3B7F}"/>
          </ac:picMkLst>
        </pc:picChg>
        <pc:picChg chg="del">
          <ac:chgData name="ngọc anh đoàn" userId="b0d8f51466c9e32b" providerId="LiveId" clId="{333FF779-529F-4DD3-9BBB-CC3DCC65E0CA}" dt="2022-07-21T08:36:24.582" v="396" actId="478"/>
          <ac:picMkLst>
            <pc:docMk/>
            <pc:sldMk cId="800733345" sldId="296"/>
            <ac:picMk id="37" creationId="{FC645ED5-546D-4239-8AD8-1E18589EC4E5}"/>
          </ac:picMkLst>
        </pc:picChg>
        <pc:picChg chg="add mod">
          <ac:chgData name="ngọc anh đoàn" userId="b0d8f51466c9e32b" providerId="LiveId" clId="{333FF779-529F-4DD3-9BBB-CC3DCC65E0CA}" dt="2022-07-21T08:36:44.381" v="401"/>
          <ac:picMkLst>
            <pc:docMk/>
            <pc:sldMk cId="800733345" sldId="296"/>
            <ac:picMk id="59" creationId="{0B3E5C04-82EE-FE4B-E67E-C7C884887D58}"/>
          </ac:picMkLst>
        </pc:picChg>
        <pc:cxnChg chg="mod">
          <ac:chgData name="ngọc anh đoàn" userId="b0d8f51466c9e32b" providerId="LiveId" clId="{333FF779-529F-4DD3-9BBB-CC3DCC65E0CA}" dt="2022-07-21T08:36:44.381" v="401"/>
          <ac:cxnSpMkLst>
            <pc:docMk/>
            <pc:sldMk cId="800733345" sldId="296"/>
            <ac:cxnSpMk id="45" creationId="{6A1AD654-F38E-4C66-A0E9-610F9CA6D022}"/>
          </ac:cxnSpMkLst>
        </pc:cxnChg>
        <pc:cxnChg chg="mod">
          <ac:chgData name="ngọc anh đoàn" userId="b0d8f51466c9e32b" providerId="LiveId" clId="{333FF779-529F-4DD3-9BBB-CC3DCC65E0CA}" dt="2022-07-21T08:36:44.381" v="401"/>
          <ac:cxnSpMkLst>
            <pc:docMk/>
            <pc:sldMk cId="800733345" sldId="296"/>
            <ac:cxnSpMk id="50" creationId="{21F7BFAD-D059-41AC-F10F-64371C52E8CE}"/>
          </ac:cxnSpMkLst>
        </pc:cxnChg>
        <pc:cxnChg chg="add mod">
          <ac:chgData name="ngọc anh đoàn" userId="b0d8f51466c9e32b" providerId="LiveId" clId="{333FF779-529F-4DD3-9BBB-CC3DCC65E0CA}" dt="2022-07-21T08:36:44.381" v="401"/>
          <ac:cxnSpMkLst>
            <pc:docMk/>
            <pc:sldMk cId="800733345" sldId="296"/>
            <ac:cxnSpMk id="57" creationId="{24EB23E4-7624-7DA2-48FD-07873801270F}"/>
          </ac:cxnSpMkLst>
        </pc:cxnChg>
        <pc:cxnChg chg="add mod">
          <ac:chgData name="ngọc anh đoàn" userId="b0d8f51466c9e32b" providerId="LiveId" clId="{333FF779-529F-4DD3-9BBB-CC3DCC65E0CA}" dt="2022-07-21T08:36:44.381" v="401"/>
          <ac:cxnSpMkLst>
            <pc:docMk/>
            <pc:sldMk cId="800733345" sldId="296"/>
            <ac:cxnSpMk id="62" creationId="{A5E85B2B-D1EF-E5D4-EC89-D3103973D79D}"/>
          </ac:cxnSpMkLst>
        </pc:cxnChg>
        <pc:cxnChg chg="add mod">
          <ac:chgData name="ngọc anh đoàn" userId="b0d8f51466c9e32b" providerId="LiveId" clId="{333FF779-529F-4DD3-9BBB-CC3DCC65E0CA}" dt="2022-07-21T08:36:44.381" v="401"/>
          <ac:cxnSpMkLst>
            <pc:docMk/>
            <pc:sldMk cId="800733345" sldId="296"/>
            <ac:cxnSpMk id="63" creationId="{07419E57-7E64-EDBB-423D-F1AA28045E0B}"/>
          </ac:cxnSpMkLst>
        </pc:cxnChg>
      </pc:sldChg>
      <pc:sldChg chg="del">
        <pc:chgData name="ngọc anh đoàn" userId="b0d8f51466c9e32b" providerId="LiveId" clId="{333FF779-529F-4DD3-9BBB-CC3DCC65E0CA}" dt="2022-07-22T13:57:39.850" v="1992" actId="2696"/>
        <pc:sldMkLst>
          <pc:docMk/>
          <pc:sldMk cId="3222844871" sldId="299"/>
        </pc:sldMkLst>
      </pc:sldChg>
      <pc:sldChg chg="delSp modSp del mod delAnim modAnim">
        <pc:chgData name="ngọc anh đoàn" userId="b0d8f51466c9e32b" providerId="LiveId" clId="{333FF779-529F-4DD3-9BBB-CC3DCC65E0CA}" dt="2022-07-22T13:57:47.328" v="1993" actId="2696"/>
        <pc:sldMkLst>
          <pc:docMk/>
          <pc:sldMk cId="420581907" sldId="304"/>
        </pc:sldMkLst>
        <pc:spChg chg="del mod">
          <ac:chgData name="ngọc anh đoàn" userId="b0d8f51466c9e32b" providerId="LiveId" clId="{333FF779-529F-4DD3-9BBB-CC3DCC65E0CA}" dt="2022-07-22T13:56:47.934" v="1963"/>
          <ac:spMkLst>
            <pc:docMk/>
            <pc:sldMk cId="420581907" sldId="304"/>
            <ac:spMk id="18" creationId="{813D66B9-4A09-462C-AA26-03692FE6AEA6}"/>
          </ac:spMkLst>
        </pc:spChg>
        <pc:spChg chg="del">
          <ac:chgData name="ngọc anh đoàn" userId="b0d8f51466c9e32b" providerId="LiveId" clId="{333FF779-529F-4DD3-9BBB-CC3DCC65E0CA}" dt="2022-07-22T13:54:24.667" v="1881" actId="478"/>
          <ac:spMkLst>
            <pc:docMk/>
            <pc:sldMk cId="420581907" sldId="304"/>
            <ac:spMk id="25" creationId="{91E2F301-64C4-4CDE-B909-B4A9737784F3}"/>
          </ac:spMkLst>
        </pc:spChg>
      </pc:sldChg>
      <pc:sldChg chg="del">
        <pc:chgData name="ngọc anh đoàn" userId="b0d8f51466c9e32b" providerId="LiveId" clId="{333FF779-529F-4DD3-9BBB-CC3DCC65E0CA}" dt="2022-07-22T13:57:39.850" v="1992" actId="2696"/>
        <pc:sldMkLst>
          <pc:docMk/>
          <pc:sldMk cId="2918709765" sldId="305"/>
        </pc:sldMkLst>
      </pc:sldChg>
      <pc:sldChg chg="del">
        <pc:chgData name="ngọc anh đoàn" userId="b0d8f51466c9e32b" providerId="LiveId" clId="{333FF779-529F-4DD3-9BBB-CC3DCC65E0CA}" dt="2022-07-22T13:57:39.850" v="1992" actId="2696"/>
        <pc:sldMkLst>
          <pc:docMk/>
          <pc:sldMk cId="4246149777" sldId="306"/>
        </pc:sldMkLst>
      </pc:sldChg>
      <pc:sldChg chg="modTransition">
        <pc:chgData name="ngọc anh đoàn" userId="b0d8f51466c9e32b" providerId="LiveId" clId="{333FF779-529F-4DD3-9BBB-CC3DCC65E0CA}" dt="2022-07-22T13:59:20.068" v="1997"/>
        <pc:sldMkLst>
          <pc:docMk/>
          <pc:sldMk cId="4252373597" sldId="307"/>
        </pc:sldMkLst>
      </pc:sldChg>
      <pc:sldChg chg="modTransition">
        <pc:chgData name="ngọc anh đoàn" userId="b0d8f51466c9e32b" providerId="LiveId" clId="{333FF779-529F-4DD3-9BBB-CC3DCC65E0CA}" dt="2022-07-22T13:59:23.708" v="1998"/>
        <pc:sldMkLst>
          <pc:docMk/>
          <pc:sldMk cId="3604428886" sldId="30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83068A-753F-47ED-95DE-D06E5578E574}" type="datetimeFigureOut">
              <a:rPr lang="zh-CN" altLang="en-US" smtClean="0"/>
              <a:t>2023/9/18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DF164E-D685-493E-AF07-0CE742DE1FDD}" type="slidenum">
              <a:rPr lang="zh-CN" altLang="en-US" smtClean="0"/>
              <a:t>‹#›</a:t>
            </a:fld>
            <a:endParaRPr lang="zh-CN" altLang="en-US"/>
          </a:p>
        </p:txBody>
      </p:sp>
    </p:spTree>
    <p:extLst>
      <p:ext uri="{BB962C8B-B14F-4D97-AF65-F5344CB8AC3E}">
        <p14:creationId xmlns:p14="http://schemas.microsoft.com/office/powerpoint/2010/main" val="3357533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1</a:t>
            </a:fld>
            <a:endParaRPr lang="zh-CN" altLang="en-US"/>
          </a:p>
        </p:txBody>
      </p:sp>
    </p:spTree>
    <p:extLst>
      <p:ext uri="{BB962C8B-B14F-4D97-AF65-F5344CB8AC3E}">
        <p14:creationId xmlns:p14="http://schemas.microsoft.com/office/powerpoint/2010/main" val="2798012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10</a:t>
            </a:fld>
            <a:endParaRPr lang="zh-CN" altLang="en-US"/>
          </a:p>
        </p:txBody>
      </p:sp>
    </p:spTree>
    <p:extLst>
      <p:ext uri="{BB962C8B-B14F-4D97-AF65-F5344CB8AC3E}">
        <p14:creationId xmlns:p14="http://schemas.microsoft.com/office/powerpoint/2010/main" val="9002132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11</a:t>
            </a:fld>
            <a:endParaRPr lang="zh-CN" altLang="en-US"/>
          </a:p>
        </p:txBody>
      </p:sp>
    </p:spTree>
    <p:extLst>
      <p:ext uri="{BB962C8B-B14F-4D97-AF65-F5344CB8AC3E}">
        <p14:creationId xmlns:p14="http://schemas.microsoft.com/office/powerpoint/2010/main" val="1914099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12</a:t>
            </a:fld>
            <a:endParaRPr lang="zh-CN" altLang="en-US"/>
          </a:p>
        </p:txBody>
      </p:sp>
    </p:spTree>
    <p:extLst>
      <p:ext uri="{BB962C8B-B14F-4D97-AF65-F5344CB8AC3E}">
        <p14:creationId xmlns:p14="http://schemas.microsoft.com/office/powerpoint/2010/main" val="38140245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13</a:t>
            </a:fld>
            <a:endParaRPr lang="zh-CN" altLang="en-US"/>
          </a:p>
        </p:txBody>
      </p:sp>
    </p:spTree>
    <p:extLst>
      <p:ext uri="{BB962C8B-B14F-4D97-AF65-F5344CB8AC3E}">
        <p14:creationId xmlns:p14="http://schemas.microsoft.com/office/powerpoint/2010/main" val="1982039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4E2E59-1352-4F46-8DA2-FEE878BBA3F0}" type="slidenum">
              <a:rPr kumimoji="0" lang="zh-CN" altLang="en-US" sz="1200" b="0" i="0" u="none" strike="noStrike" kern="1200" cap="none" spc="0" normalizeH="0" baseline="0" noProof="0" smtClean="0">
                <a:ln>
                  <a:noFill/>
                </a:ln>
                <a:solidFill>
                  <a:prstClr val="black"/>
                </a:solidFill>
                <a:effectLst/>
                <a:uLnTx/>
                <a:uFillTx/>
                <a:latin typeface="字魂59号-创粗黑" panose="00000500000000000000" pitchFamily="2" charset="-122"/>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dirty="0">
              <a:ln>
                <a:noFill/>
              </a:ln>
              <a:solidFill>
                <a:prstClr val="black"/>
              </a:solidFill>
              <a:effectLst/>
              <a:uLnTx/>
              <a:uFillTx/>
              <a:latin typeface="字魂59号-创粗黑" panose="00000500000000000000" pitchFamily="2" charset="-122"/>
              <a:ea typeface="字魂59号-创粗黑" panose="00000500000000000000" pitchFamily="2" charset="-122"/>
              <a:cs typeface="+mn-cs"/>
            </a:endParaRPr>
          </a:p>
        </p:txBody>
      </p:sp>
    </p:spTree>
    <p:extLst>
      <p:ext uri="{BB962C8B-B14F-4D97-AF65-F5344CB8AC3E}">
        <p14:creationId xmlns:p14="http://schemas.microsoft.com/office/powerpoint/2010/main" val="216200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3</a:t>
            </a:fld>
            <a:endParaRPr lang="zh-CN" altLang="en-US"/>
          </a:p>
        </p:txBody>
      </p:sp>
    </p:spTree>
    <p:extLst>
      <p:ext uri="{BB962C8B-B14F-4D97-AF65-F5344CB8AC3E}">
        <p14:creationId xmlns:p14="http://schemas.microsoft.com/office/powerpoint/2010/main" val="2658991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4</a:t>
            </a:fld>
            <a:endParaRPr lang="zh-CN" altLang="en-US"/>
          </a:p>
        </p:txBody>
      </p:sp>
    </p:spTree>
    <p:extLst>
      <p:ext uri="{BB962C8B-B14F-4D97-AF65-F5344CB8AC3E}">
        <p14:creationId xmlns:p14="http://schemas.microsoft.com/office/powerpoint/2010/main" val="767367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5</a:t>
            </a:fld>
            <a:endParaRPr lang="zh-CN" altLang="en-US"/>
          </a:p>
        </p:txBody>
      </p:sp>
    </p:spTree>
    <p:extLst>
      <p:ext uri="{BB962C8B-B14F-4D97-AF65-F5344CB8AC3E}">
        <p14:creationId xmlns:p14="http://schemas.microsoft.com/office/powerpoint/2010/main" val="1298945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6</a:t>
            </a:fld>
            <a:endParaRPr lang="zh-CN" altLang="en-US"/>
          </a:p>
        </p:txBody>
      </p:sp>
    </p:spTree>
    <p:extLst>
      <p:ext uri="{BB962C8B-B14F-4D97-AF65-F5344CB8AC3E}">
        <p14:creationId xmlns:p14="http://schemas.microsoft.com/office/powerpoint/2010/main" val="2530494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7</a:t>
            </a:fld>
            <a:endParaRPr lang="zh-CN" altLang="en-US"/>
          </a:p>
        </p:txBody>
      </p:sp>
    </p:spTree>
    <p:extLst>
      <p:ext uri="{BB962C8B-B14F-4D97-AF65-F5344CB8AC3E}">
        <p14:creationId xmlns:p14="http://schemas.microsoft.com/office/powerpoint/2010/main" val="3502361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8</a:t>
            </a:fld>
            <a:endParaRPr lang="zh-CN" altLang="en-US"/>
          </a:p>
        </p:txBody>
      </p:sp>
    </p:spTree>
    <p:extLst>
      <p:ext uri="{BB962C8B-B14F-4D97-AF65-F5344CB8AC3E}">
        <p14:creationId xmlns:p14="http://schemas.microsoft.com/office/powerpoint/2010/main" val="1270343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9</a:t>
            </a:fld>
            <a:endParaRPr lang="zh-CN" altLang="en-US"/>
          </a:p>
        </p:txBody>
      </p:sp>
    </p:spTree>
    <p:extLst>
      <p:ext uri="{BB962C8B-B14F-4D97-AF65-F5344CB8AC3E}">
        <p14:creationId xmlns:p14="http://schemas.microsoft.com/office/powerpoint/2010/main" val="688145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112940679"/>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2023/9/18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1689053164"/>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2023/9/18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3063097658"/>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E26BC15-B161-4C75-9B3A-128C91250747}" type="datetimeFigureOut">
              <a:rPr lang="zh-CN" altLang="en-US" smtClean="0"/>
              <a:t>2023/9/18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8B4E113-1DE2-475C-BE03-FB3C59433037}" type="slidenum">
              <a:rPr lang="zh-CN" altLang="en-US" smtClean="0"/>
              <a:t>‹#›</a:t>
            </a:fld>
            <a:endParaRPr lang="zh-CN" altLang="en-US"/>
          </a:p>
        </p:txBody>
      </p:sp>
    </p:spTree>
    <p:extLst>
      <p:ext uri="{BB962C8B-B14F-4D97-AF65-F5344CB8AC3E}">
        <p14:creationId xmlns:p14="http://schemas.microsoft.com/office/powerpoint/2010/main" val="684212596"/>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EEAB96-CF87-4C6B-9D06-7EE1D08E931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DED4BC-F33A-453C-A1D8-00EC72012DCC}"/>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BA66174-3328-40E4-AADF-655C79A2A8DD}"/>
              </a:ext>
            </a:extLst>
          </p:cNvPr>
          <p:cNvSpPr>
            <a:spLocks noGrp="1"/>
          </p:cNvSpPr>
          <p:nvPr>
            <p:ph type="dt" sz="half" idx="10"/>
          </p:nvPr>
        </p:nvSpPr>
        <p:spPr>
          <a:xfrm>
            <a:off x="838200" y="6356350"/>
            <a:ext cx="2743200" cy="365125"/>
          </a:xfrm>
          <a:prstGeom prst="rect">
            <a:avLst/>
          </a:prstGeom>
        </p:spPr>
        <p:txBody>
          <a:bodyPr/>
          <a:lstStyle/>
          <a:p>
            <a:fld id="{71105ECC-05DB-4A25-8E6A-E61FCA6F5619}" type="datetimeFigureOut">
              <a:rPr lang="zh-CN" altLang="en-US" smtClean="0"/>
              <a:t>2023/9/18</a:t>
            </a:fld>
            <a:endParaRPr lang="zh-CN" altLang="en-US"/>
          </a:p>
        </p:txBody>
      </p:sp>
      <p:sp>
        <p:nvSpPr>
          <p:cNvPr id="5" name="页脚占位符 4">
            <a:extLst>
              <a:ext uri="{FF2B5EF4-FFF2-40B4-BE49-F238E27FC236}">
                <a16:creationId xmlns:a16="http://schemas.microsoft.com/office/drawing/2014/main" id="{050B7521-C9F1-465B-9A65-1E05966CF87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5D2B5226-FFCF-47FD-8A07-DAABD31F1B8A}"/>
              </a:ext>
            </a:extLst>
          </p:cNvPr>
          <p:cNvSpPr>
            <a:spLocks noGrp="1"/>
          </p:cNvSpPr>
          <p:nvPr>
            <p:ph type="sldNum" sz="quarter" idx="12"/>
          </p:nvPr>
        </p:nvSpPr>
        <p:spPr>
          <a:xfrm>
            <a:off x="8610600" y="6356350"/>
            <a:ext cx="2743200" cy="365125"/>
          </a:xfrm>
          <a:prstGeom prst="rect">
            <a:avLst/>
          </a:prstGeom>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743547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2968473942"/>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10989593"/>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2023/9/18</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514315580"/>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2023/9/18</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353642746"/>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2023/9/18</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367157062"/>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2023/9/18</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4252690444"/>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2023/9/18</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4027042900"/>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2023/9/18</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801770770"/>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4706496"/>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12.xml"/><Relationship Id="rId1" Type="http://schemas.openxmlformats.org/officeDocument/2006/relationships/themeOverride" Target="../theme/themeOverride1.xm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1.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hemeOverride" Target="../theme/themeOverride8.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hemeOverride" Target="../theme/themeOverride9.xml"/><Relationship Id="rId5" Type="http://schemas.openxmlformats.org/officeDocument/2006/relationships/image" Target="../media/image13.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xml"/><Relationship Id="rId1" Type="http://schemas.openxmlformats.org/officeDocument/2006/relationships/themeOverride" Target="../theme/themeOverride10.xml"/><Relationship Id="rId5" Type="http://schemas.openxmlformats.org/officeDocument/2006/relationships/image" Target="../media/image13.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themeOverride" Target="../theme/themeOverride11.xml"/><Relationship Id="rId6" Type="http://schemas.microsoft.com/office/2007/relationships/hdphoto" Target="../media/hdphoto2.wdp"/><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10.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9.png"/><Relationship Id="rId5" Type="http://schemas.openxmlformats.org/officeDocument/2006/relationships/notesSlide" Target="../notesSlides/notesSlide2.xml"/><Relationship Id="rId4"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microsoft.com/office/2007/relationships/hdphoto" Target="../media/hdphoto2.wdp"/><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notesSlide" Target="../notesSlides/notesSlide4.xml"/><Relationship Id="rId7" Type="http://schemas.openxmlformats.org/officeDocument/2006/relationships/image" Target="../media/image15.png"/><Relationship Id="rId12" Type="http://schemas.microsoft.com/office/2007/relationships/hdphoto" Target="../media/hdphoto6.wdp"/><Relationship Id="rId2" Type="http://schemas.openxmlformats.org/officeDocument/2006/relationships/slideLayout" Target="../slideLayouts/slideLayout1.xml"/><Relationship Id="rId1" Type="http://schemas.openxmlformats.org/officeDocument/2006/relationships/themeOverride" Target="../theme/themeOverride3.xml"/><Relationship Id="rId6" Type="http://schemas.microsoft.com/office/2007/relationships/hdphoto" Target="../media/hdphoto3.wdp"/><Relationship Id="rId11" Type="http://schemas.openxmlformats.org/officeDocument/2006/relationships/image" Target="../media/image17.png"/><Relationship Id="rId5" Type="http://schemas.openxmlformats.org/officeDocument/2006/relationships/image" Target="../media/image14.png"/><Relationship Id="rId10" Type="http://schemas.microsoft.com/office/2007/relationships/hdphoto" Target="../media/hdphoto5.wdp"/><Relationship Id="rId4" Type="http://schemas.openxmlformats.org/officeDocument/2006/relationships/image" Target="../media/image13.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13" Type="http://schemas.microsoft.com/office/2007/relationships/hdphoto" Target="../media/hdphoto6.wdp"/><Relationship Id="rId3" Type="http://schemas.openxmlformats.org/officeDocument/2006/relationships/notesSlide" Target="../notesSlides/notesSlide5.xml"/><Relationship Id="rId7" Type="http://schemas.microsoft.com/office/2007/relationships/hdphoto" Target="../media/hdphoto3.wdp"/><Relationship Id="rId12"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14.png"/><Relationship Id="rId11" Type="http://schemas.microsoft.com/office/2007/relationships/hdphoto" Target="../media/hdphoto5.wdp"/><Relationship Id="rId5" Type="http://schemas.openxmlformats.org/officeDocument/2006/relationships/image" Target="../media/image13.png"/><Relationship Id="rId10" Type="http://schemas.openxmlformats.org/officeDocument/2006/relationships/image" Target="../media/image16.png"/><Relationship Id="rId4" Type="http://schemas.openxmlformats.org/officeDocument/2006/relationships/image" Target="../media/image18.png"/><Relationship Id="rId9" Type="http://schemas.microsoft.com/office/2007/relationships/hdphoto" Target="../media/hdphoto4.wdp"/></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hemeOverride" Target="../theme/themeOverride4.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xml"/><Relationship Id="rId1" Type="http://schemas.openxmlformats.org/officeDocument/2006/relationships/themeOverride" Target="../theme/themeOverride5.xml"/><Relationship Id="rId5" Type="http://schemas.openxmlformats.org/officeDocument/2006/relationships/image" Target="../media/image13.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hemeOverride" Target="../theme/themeOverride6.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hemeOverride" Target="../theme/themeOverride7.xml"/><Relationship Id="rId5" Type="http://schemas.openxmlformats.org/officeDocument/2006/relationships/image" Target="../media/image13.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22" name="图片 21">
            <a:extLst>
              <a:ext uri="{FF2B5EF4-FFF2-40B4-BE49-F238E27FC236}">
                <a16:creationId xmlns:a16="http://schemas.microsoft.com/office/drawing/2014/main" id="{2C05A27C-0C40-4CD7-93FB-419E8BBC2C4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Removal>
                    </a14:imgEffect>
                  </a14:imgLayer>
                </a14:imgProps>
              </a:ext>
              <a:ext uri="{28A0092B-C50C-407E-A947-70E740481C1C}">
                <a14:useLocalDpi xmlns:a14="http://schemas.microsoft.com/office/drawing/2010/main" val="0"/>
              </a:ext>
            </a:extLst>
          </a:blip>
          <a:stretch>
            <a:fillRect/>
          </a:stretch>
        </p:blipFill>
        <p:spPr>
          <a:xfrm>
            <a:off x="-269197" y="2635113"/>
            <a:ext cx="2696712" cy="4077742"/>
          </a:xfrm>
          <a:prstGeom prst="rect">
            <a:avLst/>
          </a:prstGeom>
        </p:spPr>
      </p:pic>
      <p:pic>
        <p:nvPicPr>
          <p:cNvPr id="8" name="图片 7"/>
          <p:cNvPicPr>
            <a:picLocks noChangeAspect="1"/>
          </p:cNvPicPr>
          <p:nvPr/>
        </p:nvPicPr>
        <p:blipFill rotWithShape="1">
          <a:blip r:embed="rId7" cstate="print">
            <a:extLst>
              <a:ext uri="{28A0092B-C50C-407E-A947-70E740481C1C}">
                <a14:useLocalDpi xmlns:a14="http://schemas.microsoft.com/office/drawing/2010/main" val="0"/>
              </a:ext>
            </a:extLst>
          </a:blip>
          <a:srcRect r="93467" b="46605"/>
          <a:stretch/>
        </p:blipFill>
        <p:spPr>
          <a:xfrm>
            <a:off x="-1" y="917359"/>
            <a:ext cx="786074" cy="2682184"/>
          </a:xfrm>
          <a:prstGeom prst="rect">
            <a:avLst/>
          </a:prstGeom>
        </p:spPr>
      </p:pic>
      <p:pic>
        <p:nvPicPr>
          <p:cNvPr id="7" name="图片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2872857"/>
            <a:ext cx="12192000" cy="3980688"/>
          </a:xfrm>
          <a:prstGeom prst="rect">
            <a:avLst/>
          </a:prstGeom>
        </p:spPr>
      </p:pic>
      <p:pic>
        <p:nvPicPr>
          <p:cNvPr id="2" name="图片 1">
            <a:extLst>
              <a:ext uri="{FF2B5EF4-FFF2-40B4-BE49-F238E27FC236}">
                <a16:creationId xmlns:a16="http://schemas.microsoft.com/office/drawing/2014/main" id="{D3D5378D-2B37-4113-B3D8-9A2935E980B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06888" y="4680152"/>
            <a:ext cx="6413548" cy="1549970"/>
          </a:xfrm>
          <a:prstGeom prst="rect">
            <a:avLst/>
          </a:prstGeom>
        </p:spPr>
      </p:pic>
      <p:pic>
        <p:nvPicPr>
          <p:cNvPr id="23" name="图片 22">
            <a:extLst>
              <a:ext uri="{FF2B5EF4-FFF2-40B4-BE49-F238E27FC236}">
                <a16:creationId xmlns:a16="http://schemas.microsoft.com/office/drawing/2014/main" id="{39251336-69F0-4CDA-8C7B-BC9AA8063F6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53606" t="-1143" r="26891" b="81649"/>
          <a:stretch/>
        </p:blipFill>
        <p:spPr>
          <a:xfrm>
            <a:off x="9418174" y="-61878"/>
            <a:ext cx="2346661" cy="979237"/>
          </a:xfrm>
          <a:prstGeom prst="rect">
            <a:avLst/>
          </a:prstGeom>
        </p:spPr>
      </p:pic>
      <p:sp>
        <p:nvSpPr>
          <p:cNvPr id="11" name="TextBox 10">
            <a:extLst>
              <a:ext uri="{FF2B5EF4-FFF2-40B4-BE49-F238E27FC236}">
                <a16:creationId xmlns:a16="http://schemas.microsoft.com/office/drawing/2014/main" id="{898F9878-5581-980E-D52A-EB576C18A9DF}"/>
              </a:ext>
            </a:extLst>
          </p:cNvPr>
          <p:cNvSpPr txBox="1"/>
          <p:nvPr/>
        </p:nvSpPr>
        <p:spPr>
          <a:xfrm>
            <a:off x="2300165" y="994391"/>
            <a:ext cx="7233920" cy="646331"/>
          </a:xfrm>
          <a:prstGeom prst="rect">
            <a:avLst/>
          </a:prstGeom>
          <a:noFill/>
        </p:spPr>
        <p:txBody>
          <a:bodyPr wrap="square" rtlCol="0">
            <a:spAutoFit/>
          </a:bodyPr>
          <a:lstStyle/>
          <a:p>
            <a:pPr algn="ctr"/>
            <a:r>
              <a:rPr lang="en-US" sz="3600" b="1">
                <a:solidFill>
                  <a:srgbClr val="000000"/>
                </a:solidFill>
                <a:latin typeface="Cambria" panose="02040503050406030204" pitchFamily="18" charset="0"/>
                <a:ea typeface="Cambria" panose="02040503050406030204" pitchFamily="18" charset="0"/>
              </a:rPr>
              <a:t>CHỦ ĐỀ 1: ÔN TẬP VÀ BỔ SUNG</a:t>
            </a:r>
          </a:p>
        </p:txBody>
      </p:sp>
      <p:sp>
        <p:nvSpPr>
          <p:cNvPr id="13" name="TextBox 12">
            <a:extLst>
              <a:ext uri="{FF2B5EF4-FFF2-40B4-BE49-F238E27FC236}">
                <a16:creationId xmlns:a16="http://schemas.microsoft.com/office/drawing/2014/main" id="{E5E13791-4AD8-6098-21F6-4014157CFD5E}"/>
              </a:ext>
            </a:extLst>
          </p:cNvPr>
          <p:cNvSpPr txBox="1"/>
          <p:nvPr/>
        </p:nvSpPr>
        <p:spPr>
          <a:xfrm>
            <a:off x="1890826" y="2383391"/>
            <a:ext cx="8410346" cy="1015663"/>
          </a:xfrm>
          <a:prstGeom prst="rect">
            <a:avLst/>
          </a:prstGeom>
          <a:noFill/>
        </p:spPr>
        <p:txBody>
          <a:bodyPr wrap="square" rtlCol="0">
            <a:spAutoFit/>
          </a:bodyPr>
          <a:lstStyle/>
          <a:p>
            <a:pPr algn="ctr"/>
            <a:r>
              <a:rPr lang="en-US" sz="6000" b="1">
                <a:solidFill>
                  <a:srgbClr val="FF0000"/>
                </a:solidFill>
                <a:latin typeface="Cambria" panose="02040503050406030204" pitchFamily="18" charset="0"/>
                <a:ea typeface="Cambria" panose="02040503050406030204" pitchFamily="18" charset="0"/>
              </a:rPr>
              <a:t>Bài 8: Luyện tập chung</a:t>
            </a:r>
          </a:p>
        </p:txBody>
      </p:sp>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 y="-61878"/>
            <a:ext cx="1776810" cy="1613500"/>
          </a:xfrm>
          <a:prstGeom prst="rect">
            <a:avLst/>
          </a:prstGeom>
        </p:spPr>
      </p:pic>
    </p:spTree>
    <p:extLst>
      <p:ext uri="{BB962C8B-B14F-4D97-AF65-F5344CB8AC3E}">
        <p14:creationId xmlns:p14="http://schemas.microsoft.com/office/powerpoint/2010/main" val="425237359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C:\Users\TUAN\Downloads\Luyện tập 1.png">
            <a:extLst>
              <a:ext uri="{FF2B5EF4-FFF2-40B4-BE49-F238E27FC236}">
                <a16:creationId xmlns:a16="http://schemas.microsoft.com/office/drawing/2014/main" id="{4C82A3B8-C69E-F7B4-D0FF-B13B8B4DF521}"/>
              </a:ext>
            </a:extLst>
          </p:cNvPr>
          <p:cNvPicPr>
            <a:picLocks noChangeAspect="1" noChangeArrowheads="1"/>
          </p:cNvPicPr>
          <p:nvPr/>
        </p:nvPicPr>
        <p:blipFill>
          <a:blip r:embed="rId4" cstate="print"/>
          <a:srcRect/>
          <a:stretch>
            <a:fillRect/>
          </a:stretch>
        </p:blipFill>
        <p:spPr bwMode="auto">
          <a:xfrm>
            <a:off x="130629" y="0"/>
            <a:ext cx="2351314" cy="907301"/>
          </a:xfrm>
          <a:prstGeom prst="rect">
            <a:avLst/>
          </a:prstGeom>
          <a:noFill/>
        </p:spPr>
      </p:pic>
      <p:sp>
        <p:nvSpPr>
          <p:cNvPr id="29" name="Oval 28">
            <a:extLst>
              <a:ext uri="{FF2B5EF4-FFF2-40B4-BE49-F238E27FC236}">
                <a16:creationId xmlns:a16="http://schemas.microsoft.com/office/drawing/2014/main" id="{0BA97CFE-3523-58C6-716A-1C303B0D7CA3}"/>
              </a:ext>
            </a:extLst>
          </p:cNvPr>
          <p:cNvSpPr/>
          <p:nvPr/>
        </p:nvSpPr>
        <p:spPr>
          <a:xfrm>
            <a:off x="185058" y="1191562"/>
            <a:ext cx="500742" cy="435426"/>
          </a:xfrm>
          <a:prstGeom prst="ellipse">
            <a:avLst/>
          </a:prstGeom>
          <a:solidFill>
            <a:srgbClr val="7030A0"/>
          </a:solidFill>
          <a:ln w="12700" cap="flat" cmpd="sng" algn="ctr">
            <a:solidFill>
              <a:srgbClr val="7030A0"/>
            </a:solidFill>
            <a:prstDash val="solid"/>
            <a:miter lim="800000"/>
          </a:ln>
          <a:effectLst/>
        </p:spPr>
        <p:txBody>
          <a:bodyPr rtlCol="0" anchor="ctr"/>
          <a:lstStyle/>
          <a:p>
            <a:pPr algn="ctr"/>
            <a:r>
              <a:rPr lang="en-US" sz="3600" b="1" kern="0" dirty="0">
                <a:solidFill>
                  <a:prstClr val="white"/>
                </a:solidFill>
                <a:latin typeface="Cambria" panose="02040503050406030204" pitchFamily="18" charset="0"/>
                <a:ea typeface="Cambria" panose="02040503050406030204" pitchFamily="18" charset="0"/>
              </a:rPr>
              <a:t>3</a:t>
            </a:r>
            <a:endParaRPr lang="vi-VN" sz="3600" b="1" kern="0" dirty="0">
              <a:solidFill>
                <a:prstClr val="white"/>
              </a:solidFill>
              <a:latin typeface="Cambria" panose="02040503050406030204" pitchFamily="18" charset="0"/>
              <a:ea typeface="Cambria" panose="02040503050406030204" pitchFamily="18" charset="0"/>
            </a:endParaRPr>
          </a:p>
        </p:txBody>
      </p:sp>
      <p:sp>
        <p:nvSpPr>
          <p:cNvPr id="30" name="TextBox 29">
            <a:extLst>
              <a:ext uri="{FF2B5EF4-FFF2-40B4-BE49-F238E27FC236}">
                <a16:creationId xmlns:a16="http://schemas.microsoft.com/office/drawing/2014/main" id="{EB41FBF5-80E6-0BCA-6715-59CF1370A903}"/>
              </a:ext>
            </a:extLst>
          </p:cNvPr>
          <p:cNvSpPr txBox="1"/>
          <p:nvPr/>
        </p:nvSpPr>
        <p:spPr>
          <a:xfrm>
            <a:off x="947055" y="1082705"/>
            <a:ext cx="10918374" cy="1569660"/>
          </a:xfrm>
          <a:prstGeom prst="rect">
            <a:avLst/>
          </a:prstGeom>
          <a:noFill/>
        </p:spPr>
        <p:txBody>
          <a:bodyPr wrap="square" rtlCol="0">
            <a:spAutoFit/>
          </a:bodyPr>
          <a:lstStyle/>
          <a:p>
            <a:r>
              <a:rPr lang="en-US" sz="3200">
                <a:latin typeface="Cambria" panose="02040503050406030204" pitchFamily="18" charset="0"/>
                <a:ea typeface="Cambria" panose="02040503050406030204" pitchFamily="18" charset="0"/>
              </a:rPr>
              <a:t>Trường Tiểu học Quang Trung có 563 học sinh. Trường Tiểu học Lê Lợi có nhiều hơn Trường Tiểu học Quang Trung 29 học sinh. Hỏi Trường Tiểu học Lê Lợi có bao nhiêu học sinh?</a:t>
            </a:r>
          </a:p>
        </p:txBody>
      </p:sp>
      <p:cxnSp>
        <p:nvCxnSpPr>
          <p:cNvPr id="7" name="Straight Connector 6">
            <a:extLst>
              <a:ext uri="{FF2B5EF4-FFF2-40B4-BE49-F238E27FC236}">
                <a16:creationId xmlns:a16="http://schemas.microsoft.com/office/drawing/2014/main" id="{81CD9322-D435-1D3F-3BA9-4384DDEE5831}"/>
              </a:ext>
            </a:extLst>
          </p:cNvPr>
          <p:cNvCxnSpPr/>
          <p:nvPr/>
        </p:nvCxnSpPr>
        <p:spPr>
          <a:xfrm>
            <a:off x="4158343" y="1626988"/>
            <a:ext cx="492034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7049805-2802-47C0-94A8-B7FAFC93AAD3}"/>
              </a:ext>
            </a:extLst>
          </p:cNvPr>
          <p:cNvCxnSpPr>
            <a:cxnSpLocks/>
          </p:cNvCxnSpPr>
          <p:nvPr/>
        </p:nvCxnSpPr>
        <p:spPr>
          <a:xfrm>
            <a:off x="1698171" y="2084188"/>
            <a:ext cx="120831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83B65A5-DDB2-56FC-A470-8CCF2D02FF2A}"/>
              </a:ext>
            </a:extLst>
          </p:cNvPr>
          <p:cNvCxnSpPr>
            <a:cxnSpLocks/>
          </p:cNvCxnSpPr>
          <p:nvPr/>
        </p:nvCxnSpPr>
        <p:spPr>
          <a:xfrm>
            <a:off x="3472542" y="2095074"/>
            <a:ext cx="175260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08CBC9D-582D-1E2A-4576-DCCE76AAC203}"/>
              </a:ext>
            </a:extLst>
          </p:cNvPr>
          <p:cNvCxnSpPr>
            <a:cxnSpLocks/>
          </p:cNvCxnSpPr>
          <p:nvPr/>
        </p:nvCxnSpPr>
        <p:spPr>
          <a:xfrm>
            <a:off x="8284028" y="2084188"/>
            <a:ext cx="340722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1FA7516-F8A1-E258-E1BF-26546D46DCE1}"/>
              </a:ext>
            </a:extLst>
          </p:cNvPr>
          <p:cNvCxnSpPr>
            <a:cxnSpLocks/>
          </p:cNvCxnSpPr>
          <p:nvPr/>
        </p:nvCxnSpPr>
        <p:spPr>
          <a:xfrm>
            <a:off x="947055" y="2602953"/>
            <a:ext cx="9797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5DBA212-5E4A-4D16-8B54-1E0B90E0B6C2}"/>
              </a:ext>
            </a:extLst>
          </p:cNvPr>
          <p:cNvCxnSpPr>
            <a:cxnSpLocks/>
          </p:cNvCxnSpPr>
          <p:nvPr/>
        </p:nvCxnSpPr>
        <p:spPr>
          <a:xfrm>
            <a:off x="2645227" y="2630593"/>
            <a:ext cx="79356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94D0842-B845-6399-2762-1D29F8C2317C}"/>
              </a:ext>
            </a:extLst>
          </p:cNvPr>
          <p:cNvCxnSpPr>
            <a:cxnSpLocks/>
          </p:cNvCxnSpPr>
          <p:nvPr/>
        </p:nvCxnSpPr>
        <p:spPr>
          <a:xfrm>
            <a:off x="2677884" y="2761220"/>
            <a:ext cx="79356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B2DE62-0497-B1FD-3B79-581251370DB2}"/>
              </a:ext>
            </a:extLst>
          </p:cNvPr>
          <p:cNvSpPr txBox="1"/>
          <p:nvPr/>
        </p:nvSpPr>
        <p:spPr>
          <a:xfrm>
            <a:off x="1436913" y="3236440"/>
            <a:ext cx="8284028" cy="2308324"/>
          </a:xfrm>
          <a:prstGeom prst="rect">
            <a:avLst/>
          </a:prstGeom>
          <a:noFill/>
        </p:spPr>
        <p:txBody>
          <a:bodyPr wrap="square" rtlCol="0">
            <a:spAutoFit/>
          </a:bodyPr>
          <a:lstStyle/>
          <a:p>
            <a:pPr algn="ctr"/>
            <a:r>
              <a:rPr lang="en-US" sz="3600">
                <a:solidFill>
                  <a:srgbClr val="002060"/>
                </a:solidFill>
                <a:latin typeface="Cambria" panose="02040503050406030204" pitchFamily="18" charset="0"/>
                <a:ea typeface="Cambria" panose="02040503050406030204" pitchFamily="18" charset="0"/>
              </a:rPr>
              <a:t>Bài giải</a:t>
            </a:r>
          </a:p>
          <a:p>
            <a:pPr algn="ctr"/>
            <a:r>
              <a:rPr lang="en-US" sz="3600">
                <a:solidFill>
                  <a:srgbClr val="FF0000"/>
                </a:solidFill>
                <a:latin typeface="Cambria" panose="02040503050406030204" pitchFamily="18" charset="0"/>
                <a:ea typeface="Cambria" panose="02040503050406030204" pitchFamily="18" charset="0"/>
              </a:rPr>
              <a:t>Trường Tiểu học Lê Lợi có số học sinh là:</a:t>
            </a:r>
          </a:p>
          <a:p>
            <a:pPr algn="ctr"/>
            <a:r>
              <a:rPr lang="en-US" sz="3600">
                <a:solidFill>
                  <a:srgbClr val="FF0000"/>
                </a:solidFill>
                <a:latin typeface="Cambria" panose="02040503050406030204" pitchFamily="18" charset="0"/>
                <a:ea typeface="Cambria" panose="02040503050406030204" pitchFamily="18" charset="0"/>
              </a:rPr>
              <a:t>563 + 29 = 592 (học sinh)</a:t>
            </a:r>
          </a:p>
          <a:p>
            <a:pPr algn="ctr"/>
            <a:r>
              <a:rPr lang="en-US" sz="3600">
                <a:solidFill>
                  <a:srgbClr val="FF0000"/>
                </a:solidFill>
                <a:latin typeface="Cambria" panose="02040503050406030204" pitchFamily="18" charset="0"/>
                <a:ea typeface="Cambria" panose="02040503050406030204" pitchFamily="18" charset="0"/>
              </a:rPr>
              <a:t>                      Đáp số: 592 học sinh</a:t>
            </a:r>
          </a:p>
        </p:txBody>
      </p:sp>
    </p:spTree>
    <p:extLst>
      <p:ext uri="{BB962C8B-B14F-4D97-AF65-F5344CB8AC3E}">
        <p14:creationId xmlns:p14="http://schemas.microsoft.com/office/powerpoint/2010/main" val="24520963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down)">
                                      <p:cBhvr>
                                        <p:cTn id="10" dur="500"/>
                                        <p:tgtEl>
                                          <p:spTgt spid="33"/>
                                        </p:tgtEl>
                                      </p:cBhvr>
                                    </p:animEffect>
                                  </p:childTnLst>
                                </p:cTn>
                              </p:par>
                              <p:par>
                                <p:cTn id="11" presetID="22" presetClass="entr" presetSubtype="4"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wipe(down)">
                                      <p:cBhvr>
                                        <p:cTn id="13" dur="500"/>
                                        <p:tgtEl>
                                          <p:spTgt spid="35"/>
                                        </p:tgtEl>
                                      </p:cBhvr>
                                    </p:animEffect>
                                  </p:childTnLst>
                                </p:cTn>
                              </p:par>
                              <p:par>
                                <p:cTn id="14" presetID="22" presetClass="entr" presetSubtype="4" fill="hold"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wipe(down)">
                                      <p:cBhvr>
                                        <p:cTn id="16" dur="500"/>
                                        <p:tgtEl>
                                          <p:spTgt spid="37"/>
                                        </p:tgtEl>
                                      </p:cBhvr>
                                    </p:animEffect>
                                  </p:childTnLst>
                                </p:cTn>
                              </p:par>
                              <p:par>
                                <p:cTn id="17" presetID="22" presetClass="entr" presetSubtype="4"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down)">
                                      <p:cBhvr>
                                        <p:cTn id="19" dur="500"/>
                                        <p:tgtEl>
                                          <p:spTgt spid="4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barn(inVertical)">
                                      <p:cBhvr>
                                        <p:cTn id="24" dur="500"/>
                                        <p:tgtEl>
                                          <p:spTgt spid="44"/>
                                        </p:tgtEl>
                                      </p:cBhvr>
                                    </p:animEffect>
                                  </p:childTnLst>
                                </p:cTn>
                              </p:par>
                              <p:par>
                                <p:cTn id="25" presetID="16" presetClass="entr" presetSubtype="21"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barn(inVertical)">
                                      <p:cBhvr>
                                        <p:cTn id="27" dur="500"/>
                                        <p:tgtEl>
                                          <p:spTgt spid="42"/>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randombar(horizontal)">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1AD83C6-A090-4E64-92FD-31F4C3136A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399" y="4958030"/>
            <a:ext cx="1524000" cy="1585507"/>
          </a:xfrm>
          <a:prstGeom prst="rect">
            <a:avLst/>
          </a:prstGeom>
          <a:noFill/>
          <a:ln>
            <a:noFill/>
          </a:ln>
        </p:spPr>
      </p:pic>
      <p:pic>
        <p:nvPicPr>
          <p:cNvPr id="31" name="Picture 30" descr="C:\Users\TUAN\Downloads\Luyện tập 1.png">
            <a:extLst>
              <a:ext uri="{FF2B5EF4-FFF2-40B4-BE49-F238E27FC236}">
                <a16:creationId xmlns:a16="http://schemas.microsoft.com/office/drawing/2014/main" id="{BEB65703-3BC6-2779-D3C4-61A5C7FAFCE3}"/>
              </a:ext>
            </a:extLst>
          </p:cNvPr>
          <p:cNvPicPr>
            <a:picLocks noChangeAspect="1" noChangeArrowheads="1"/>
          </p:cNvPicPr>
          <p:nvPr/>
        </p:nvPicPr>
        <p:blipFill>
          <a:blip r:embed="rId5" cstate="print"/>
          <a:srcRect/>
          <a:stretch>
            <a:fillRect/>
          </a:stretch>
        </p:blipFill>
        <p:spPr bwMode="auto">
          <a:xfrm>
            <a:off x="130629" y="0"/>
            <a:ext cx="2351314" cy="907301"/>
          </a:xfrm>
          <a:prstGeom prst="rect">
            <a:avLst/>
          </a:prstGeom>
          <a:noFill/>
        </p:spPr>
      </p:pic>
      <p:sp>
        <p:nvSpPr>
          <p:cNvPr id="32" name="Oval 31">
            <a:extLst>
              <a:ext uri="{FF2B5EF4-FFF2-40B4-BE49-F238E27FC236}">
                <a16:creationId xmlns:a16="http://schemas.microsoft.com/office/drawing/2014/main" id="{DF3A20ED-8397-78F5-2977-AFA27616B2CA}"/>
              </a:ext>
            </a:extLst>
          </p:cNvPr>
          <p:cNvSpPr/>
          <p:nvPr/>
        </p:nvSpPr>
        <p:spPr>
          <a:xfrm>
            <a:off x="206830" y="970068"/>
            <a:ext cx="500742" cy="435426"/>
          </a:xfrm>
          <a:prstGeom prst="ellipse">
            <a:avLst/>
          </a:prstGeom>
          <a:solidFill>
            <a:srgbClr val="7030A0"/>
          </a:solidFill>
          <a:ln w="12700" cap="flat" cmpd="sng" algn="ctr">
            <a:solidFill>
              <a:srgbClr val="7030A0"/>
            </a:solidFill>
            <a:prstDash val="solid"/>
            <a:miter lim="800000"/>
          </a:ln>
          <a:effectLst/>
        </p:spPr>
        <p:txBody>
          <a:bodyPr rtlCol="0" anchor="ctr"/>
          <a:lstStyle/>
          <a:p>
            <a:pPr algn="ctr"/>
            <a:r>
              <a:rPr lang="en-US" sz="3600" b="1" kern="0" dirty="0">
                <a:solidFill>
                  <a:prstClr val="white"/>
                </a:solidFill>
                <a:latin typeface="Cambria" panose="02040503050406030204" pitchFamily="18" charset="0"/>
                <a:ea typeface="Cambria" panose="02040503050406030204" pitchFamily="18" charset="0"/>
              </a:rPr>
              <a:t>4</a:t>
            </a:r>
            <a:endParaRPr lang="vi-VN" sz="3600" b="1" kern="0" dirty="0">
              <a:solidFill>
                <a:prstClr val="white"/>
              </a:solidFill>
              <a:latin typeface="Cambria" panose="02040503050406030204" pitchFamily="18" charset="0"/>
              <a:ea typeface="Cambria" panose="02040503050406030204" pitchFamily="18" charset="0"/>
            </a:endParaRPr>
          </a:p>
        </p:txBody>
      </p:sp>
      <p:sp>
        <p:nvSpPr>
          <p:cNvPr id="2" name="Rectangle: Rounded Corners 1">
            <a:extLst>
              <a:ext uri="{FF2B5EF4-FFF2-40B4-BE49-F238E27FC236}">
                <a16:creationId xmlns:a16="http://schemas.microsoft.com/office/drawing/2014/main" id="{7394F5A5-8935-AFC3-A3D7-37075B3F53D7}"/>
              </a:ext>
            </a:extLst>
          </p:cNvPr>
          <p:cNvSpPr/>
          <p:nvPr/>
        </p:nvSpPr>
        <p:spPr>
          <a:xfrm>
            <a:off x="870858" y="970068"/>
            <a:ext cx="707571" cy="43542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Cambria" panose="02040503050406030204" pitchFamily="18" charset="0"/>
                <a:ea typeface="Cambria" panose="02040503050406030204" pitchFamily="18" charset="0"/>
              </a:rPr>
              <a:t>Số</a:t>
            </a:r>
          </a:p>
        </p:txBody>
      </p:sp>
      <p:sp>
        <p:nvSpPr>
          <p:cNvPr id="3" name="TextBox 2">
            <a:extLst>
              <a:ext uri="{FF2B5EF4-FFF2-40B4-BE49-F238E27FC236}">
                <a16:creationId xmlns:a16="http://schemas.microsoft.com/office/drawing/2014/main" id="{DFF5E8B8-03F7-44F7-95EE-E8F02C3F1525}"/>
              </a:ext>
            </a:extLst>
          </p:cNvPr>
          <p:cNvSpPr txBox="1"/>
          <p:nvPr/>
        </p:nvSpPr>
        <p:spPr>
          <a:xfrm>
            <a:off x="1665515" y="864615"/>
            <a:ext cx="522514" cy="646331"/>
          </a:xfrm>
          <a:prstGeom prst="rect">
            <a:avLst/>
          </a:prstGeom>
          <a:noFill/>
        </p:spPr>
        <p:txBody>
          <a:bodyPr wrap="square" rtlCol="0">
            <a:spAutoFit/>
          </a:bodyPr>
          <a:lstStyle/>
          <a:p>
            <a:r>
              <a:rPr lang="en-US" sz="3600">
                <a:latin typeface="Cambria" panose="02040503050406030204" pitchFamily="18" charset="0"/>
                <a:ea typeface="Cambria" panose="02040503050406030204" pitchFamily="18" charset="0"/>
              </a:rPr>
              <a:t>?</a:t>
            </a:r>
          </a:p>
        </p:txBody>
      </p:sp>
      <p:sp>
        <p:nvSpPr>
          <p:cNvPr id="7" name="TextBox 6">
            <a:extLst>
              <a:ext uri="{FF2B5EF4-FFF2-40B4-BE49-F238E27FC236}">
                <a16:creationId xmlns:a16="http://schemas.microsoft.com/office/drawing/2014/main" id="{1728ED09-FB65-3A39-235E-410E2F1EC711}"/>
              </a:ext>
            </a:extLst>
          </p:cNvPr>
          <p:cNvSpPr txBox="1"/>
          <p:nvPr/>
        </p:nvSpPr>
        <p:spPr>
          <a:xfrm>
            <a:off x="0" y="2305967"/>
            <a:ext cx="576943" cy="584775"/>
          </a:xfrm>
          <a:prstGeom prst="rect">
            <a:avLst/>
          </a:prstGeom>
          <a:noFill/>
        </p:spPr>
        <p:txBody>
          <a:bodyPr wrap="square" rtlCol="0">
            <a:spAutoFit/>
          </a:bodyPr>
          <a:lstStyle/>
          <a:p>
            <a:r>
              <a:rPr lang="en-US" sz="3200">
                <a:latin typeface="Cambria" panose="02040503050406030204" pitchFamily="18" charset="0"/>
                <a:ea typeface="Cambria" panose="02040503050406030204" pitchFamily="18" charset="0"/>
              </a:rPr>
              <a:t>a, </a:t>
            </a:r>
          </a:p>
        </p:txBody>
      </p:sp>
      <p:sp>
        <p:nvSpPr>
          <p:cNvPr id="36" name="TextBox 35">
            <a:extLst>
              <a:ext uri="{FF2B5EF4-FFF2-40B4-BE49-F238E27FC236}">
                <a16:creationId xmlns:a16="http://schemas.microsoft.com/office/drawing/2014/main" id="{5525D7A8-0BB1-C6E7-0837-22A581D10801}"/>
              </a:ext>
            </a:extLst>
          </p:cNvPr>
          <p:cNvSpPr txBox="1"/>
          <p:nvPr/>
        </p:nvSpPr>
        <p:spPr>
          <a:xfrm>
            <a:off x="5834743" y="2373535"/>
            <a:ext cx="576943" cy="584775"/>
          </a:xfrm>
          <a:prstGeom prst="rect">
            <a:avLst/>
          </a:prstGeom>
          <a:noFill/>
        </p:spPr>
        <p:txBody>
          <a:bodyPr wrap="square" rtlCol="0">
            <a:spAutoFit/>
          </a:bodyPr>
          <a:lstStyle/>
          <a:p>
            <a:r>
              <a:rPr lang="en-US" sz="3200">
                <a:latin typeface="Cambria" panose="02040503050406030204" pitchFamily="18" charset="0"/>
                <a:ea typeface="Cambria" panose="02040503050406030204" pitchFamily="18" charset="0"/>
              </a:rPr>
              <a:t>b, </a:t>
            </a:r>
          </a:p>
        </p:txBody>
      </p:sp>
      <p:graphicFrame>
        <p:nvGraphicFramePr>
          <p:cNvPr id="8" name="Table 8">
            <a:extLst>
              <a:ext uri="{FF2B5EF4-FFF2-40B4-BE49-F238E27FC236}">
                <a16:creationId xmlns:a16="http://schemas.microsoft.com/office/drawing/2014/main" id="{6D340A08-C7AC-EC24-FE74-7E80BD253298}"/>
              </a:ext>
            </a:extLst>
          </p:cNvPr>
          <p:cNvGraphicFramePr>
            <a:graphicFrameLocks noGrp="1"/>
          </p:cNvGraphicFramePr>
          <p:nvPr>
            <p:extLst>
              <p:ext uri="{D42A27DB-BD31-4B8C-83A1-F6EECF244321}">
                <p14:modId xmlns:p14="http://schemas.microsoft.com/office/powerpoint/2010/main" val="4002545449"/>
              </p:ext>
            </p:extLst>
          </p:nvPr>
        </p:nvGraphicFramePr>
        <p:xfrm>
          <a:off x="468086" y="2154985"/>
          <a:ext cx="5029200" cy="2019474"/>
        </p:xfrm>
        <a:graphic>
          <a:graphicData uri="http://schemas.openxmlformats.org/drawingml/2006/table">
            <a:tbl>
              <a:tblPr firstRow="1" bandRow="1">
                <a:tableStyleId>{5940675A-B579-460E-94D1-54222C63F5DA}</a:tableStyleId>
              </a:tblPr>
              <a:tblGrid>
                <a:gridCol w="1713625">
                  <a:extLst>
                    <a:ext uri="{9D8B030D-6E8A-4147-A177-3AD203B41FA5}">
                      <a16:colId xmlns:a16="http://schemas.microsoft.com/office/drawing/2014/main" val="3068366660"/>
                    </a:ext>
                  </a:extLst>
                </a:gridCol>
                <a:gridCol w="1176499">
                  <a:extLst>
                    <a:ext uri="{9D8B030D-6E8A-4147-A177-3AD203B41FA5}">
                      <a16:colId xmlns:a16="http://schemas.microsoft.com/office/drawing/2014/main" val="3982467742"/>
                    </a:ext>
                  </a:extLst>
                </a:gridCol>
                <a:gridCol w="1069518">
                  <a:extLst>
                    <a:ext uri="{9D8B030D-6E8A-4147-A177-3AD203B41FA5}">
                      <a16:colId xmlns:a16="http://schemas.microsoft.com/office/drawing/2014/main" val="393648006"/>
                    </a:ext>
                  </a:extLst>
                </a:gridCol>
                <a:gridCol w="1069558">
                  <a:extLst>
                    <a:ext uri="{9D8B030D-6E8A-4147-A177-3AD203B41FA5}">
                      <a16:colId xmlns:a16="http://schemas.microsoft.com/office/drawing/2014/main" val="1956100820"/>
                    </a:ext>
                  </a:extLst>
                </a:gridCol>
              </a:tblGrid>
              <a:tr h="647736">
                <a:tc>
                  <a:txBody>
                    <a:bodyPr/>
                    <a:lstStyle/>
                    <a:p>
                      <a:pPr algn="ctr"/>
                      <a:r>
                        <a:rPr lang="en-US" sz="3600">
                          <a:latin typeface="Cambria" panose="02040503050406030204" pitchFamily="18" charset="0"/>
                          <a:ea typeface="Cambria" panose="02040503050406030204" pitchFamily="18" charset="0"/>
                        </a:rPr>
                        <a:t>Số hạng</a:t>
                      </a:r>
                    </a:p>
                  </a:txBody>
                  <a:tcPr anchor="ctr">
                    <a:solidFill>
                      <a:schemeClr val="accent1">
                        <a:lumMod val="20000"/>
                        <a:lumOff val="80000"/>
                      </a:schemeClr>
                    </a:solidFill>
                  </a:tcPr>
                </a:tc>
                <a:tc>
                  <a:txBody>
                    <a:bodyPr/>
                    <a:lstStyle/>
                    <a:p>
                      <a:pPr algn="ctr"/>
                      <a:r>
                        <a:rPr lang="en-US" sz="3600">
                          <a:latin typeface="Cambria" panose="02040503050406030204" pitchFamily="18" charset="0"/>
                          <a:ea typeface="Cambria" panose="02040503050406030204" pitchFamily="18" charset="0"/>
                        </a:rPr>
                        <a:t>35</a:t>
                      </a:r>
                    </a:p>
                  </a:txBody>
                  <a:tcPr anchor="ctr"/>
                </a:tc>
                <a:tc>
                  <a:txBody>
                    <a:bodyPr/>
                    <a:lstStyle/>
                    <a:p>
                      <a:pPr algn="ctr"/>
                      <a:r>
                        <a:rPr lang="en-US" sz="3600">
                          <a:latin typeface="Cambria" panose="02040503050406030204" pitchFamily="18" charset="0"/>
                          <a:ea typeface="Cambria" panose="02040503050406030204" pitchFamily="18" charset="0"/>
                        </a:rPr>
                        <a:t>46</a:t>
                      </a:r>
                    </a:p>
                  </a:txBody>
                  <a:tcPr anchor="ctr"/>
                </a:tc>
                <a:tc>
                  <a:txBody>
                    <a:bodyPr/>
                    <a:lstStyle/>
                    <a:p>
                      <a:pPr algn="ctr"/>
                      <a:endParaRPr lang="en-US" sz="3600">
                        <a:latin typeface="Cambria" panose="02040503050406030204" pitchFamily="18" charset="0"/>
                        <a:ea typeface="Cambria" panose="02040503050406030204" pitchFamily="18" charset="0"/>
                      </a:endParaRPr>
                    </a:p>
                  </a:txBody>
                  <a:tcPr anchor="ctr"/>
                </a:tc>
                <a:extLst>
                  <a:ext uri="{0D108BD9-81ED-4DB2-BD59-A6C34878D82A}">
                    <a16:rowId xmlns:a16="http://schemas.microsoft.com/office/drawing/2014/main" val="217692869"/>
                  </a:ext>
                </a:extLst>
              </a:tr>
              <a:tr h="685869">
                <a:tc>
                  <a:txBody>
                    <a:bodyPr/>
                    <a:lstStyle/>
                    <a:p>
                      <a:pPr algn="ctr"/>
                      <a:r>
                        <a:rPr lang="en-US" sz="3600">
                          <a:latin typeface="Cambria" panose="02040503050406030204" pitchFamily="18" charset="0"/>
                          <a:ea typeface="Cambria" panose="02040503050406030204" pitchFamily="18" charset="0"/>
                        </a:rPr>
                        <a:t>Số hạng</a:t>
                      </a:r>
                    </a:p>
                  </a:txBody>
                  <a:tcPr anchor="ctr">
                    <a:solidFill>
                      <a:schemeClr val="accent1">
                        <a:lumMod val="20000"/>
                        <a:lumOff val="80000"/>
                      </a:schemeClr>
                    </a:solidFill>
                  </a:tcPr>
                </a:tc>
                <a:tc>
                  <a:txBody>
                    <a:bodyPr/>
                    <a:lstStyle/>
                    <a:p>
                      <a:pPr algn="ctr"/>
                      <a:r>
                        <a:rPr lang="en-US" sz="3600">
                          <a:latin typeface="Cambria" panose="02040503050406030204" pitchFamily="18" charset="0"/>
                          <a:ea typeface="Cambria" panose="02040503050406030204" pitchFamily="18" charset="0"/>
                        </a:rPr>
                        <a:t>27</a:t>
                      </a:r>
                    </a:p>
                  </a:txBody>
                  <a:tcPr anchor="ctr"/>
                </a:tc>
                <a:tc>
                  <a:txBody>
                    <a:bodyPr/>
                    <a:lstStyle/>
                    <a:p>
                      <a:pPr algn="ctr"/>
                      <a:endParaRPr lang="en-US" sz="3600">
                        <a:latin typeface="Cambria" panose="02040503050406030204" pitchFamily="18" charset="0"/>
                        <a:ea typeface="Cambria" panose="02040503050406030204" pitchFamily="18" charset="0"/>
                      </a:endParaRPr>
                    </a:p>
                  </a:txBody>
                  <a:tcPr anchor="ctr"/>
                </a:tc>
                <a:tc>
                  <a:txBody>
                    <a:bodyPr/>
                    <a:lstStyle/>
                    <a:p>
                      <a:pPr algn="ctr"/>
                      <a:r>
                        <a:rPr lang="en-US" sz="3600">
                          <a:latin typeface="Cambria" panose="02040503050406030204" pitchFamily="18" charset="0"/>
                          <a:ea typeface="Cambria" panose="02040503050406030204" pitchFamily="18" charset="0"/>
                        </a:rPr>
                        <a:t>18</a:t>
                      </a:r>
                    </a:p>
                  </a:txBody>
                  <a:tcPr anchor="ctr"/>
                </a:tc>
                <a:extLst>
                  <a:ext uri="{0D108BD9-81ED-4DB2-BD59-A6C34878D82A}">
                    <a16:rowId xmlns:a16="http://schemas.microsoft.com/office/drawing/2014/main" val="2208946126"/>
                  </a:ext>
                </a:extLst>
              </a:tr>
              <a:tr h="685869">
                <a:tc>
                  <a:txBody>
                    <a:bodyPr/>
                    <a:lstStyle/>
                    <a:p>
                      <a:pPr algn="ctr"/>
                      <a:r>
                        <a:rPr lang="en-US" sz="3600">
                          <a:latin typeface="Cambria" panose="02040503050406030204" pitchFamily="18" charset="0"/>
                          <a:ea typeface="Cambria" panose="02040503050406030204" pitchFamily="18" charset="0"/>
                        </a:rPr>
                        <a:t>Tổng</a:t>
                      </a:r>
                    </a:p>
                  </a:txBody>
                  <a:tcPr anchor="ctr">
                    <a:solidFill>
                      <a:schemeClr val="accent1">
                        <a:lumMod val="20000"/>
                        <a:lumOff val="80000"/>
                      </a:schemeClr>
                    </a:solidFill>
                  </a:tcPr>
                </a:tc>
                <a:tc>
                  <a:txBody>
                    <a:bodyPr/>
                    <a:lstStyle/>
                    <a:p>
                      <a:pPr algn="ctr"/>
                      <a:endParaRPr lang="en-US" sz="3600">
                        <a:latin typeface="Cambria" panose="02040503050406030204" pitchFamily="18" charset="0"/>
                        <a:ea typeface="Cambria" panose="02040503050406030204" pitchFamily="18" charset="0"/>
                      </a:endParaRPr>
                    </a:p>
                  </a:txBody>
                  <a:tcPr anchor="ctr"/>
                </a:tc>
                <a:tc>
                  <a:txBody>
                    <a:bodyPr/>
                    <a:lstStyle/>
                    <a:p>
                      <a:pPr algn="ctr"/>
                      <a:r>
                        <a:rPr lang="en-US" sz="3600">
                          <a:latin typeface="Cambria" panose="02040503050406030204" pitchFamily="18" charset="0"/>
                          <a:ea typeface="Cambria" panose="02040503050406030204" pitchFamily="18" charset="0"/>
                        </a:rPr>
                        <a:t>75</a:t>
                      </a:r>
                    </a:p>
                  </a:txBody>
                  <a:tcPr anchor="ctr"/>
                </a:tc>
                <a:tc>
                  <a:txBody>
                    <a:bodyPr/>
                    <a:lstStyle/>
                    <a:p>
                      <a:pPr algn="ctr"/>
                      <a:r>
                        <a:rPr lang="en-US" sz="3600">
                          <a:latin typeface="Cambria" panose="02040503050406030204" pitchFamily="18" charset="0"/>
                          <a:ea typeface="Cambria" panose="02040503050406030204" pitchFamily="18" charset="0"/>
                        </a:rPr>
                        <a:t>52</a:t>
                      </a:r>
                    </a:p>
                  </a:txBody>
                  <a:tcPr anchor="ctr"/>
                </a:tc>
                <a:extLst>
                  <a:ext uri="{0D108BD9-81ED-4DB2-BD59-A6C34878D82A}">
                    <a16:rowId xmlns:a16="http://schemas.microsoft.com/office/drawing/2014/main" val="3015543899"/>
                  </a:ext>
                </a:extLst>
              </a:tr>
            </a:tbl>
          </a:graphicData>
        </a:graphic>
      </p:graphicFrame>
      <p:graphicFrame>
        <p:nvGraphicFramePr>
          <p:cNvPr id="10" name="Table 8">
            <a:extLst>
              <a:ext uri="{FF2B5EF4-FFF2-40B4-BE49-F238E27FC236}">
                <a16:creationId xmlns:a16="http://schemas.microsoft.com/office/drawing/2014/main" id="{3F0E66AA-9205-BDC5-55FF-64CF0040B31F}"/>
              </a:ext>
            </a:extLst>
          </p:cNvPr>
          <p:cNvGraphicFramePr>
            <a:graphicFrameLocks noGrp="1"/>
          </p:cNvGraphicFramePr>
          <p:nvPr>
            <p:extLst>
              <p:ext uri="{D42A27DB-BD31-4B8C-83A1-F6EECF244321}">
                <p14:modId xmlns:p14="http://schemas.microsoft.com/office/powerpoint/2010/main" val="3630788087"/>
              </p:ext>
            </p:extLst>
          </p:nvPr>
        </p:nvGraphicFramePr>
        <p:xfrm>
          <a:off x="6411686" y="2142293"/>
          <a:ext cx="5214257" cy="2019474"/>
        </p:xfrm>
        <a:graphic>
          <a:graphicData uri="http://schemas.openxmlformats.org/drawingml/2006/table">
            <a:tbl>
              <a:tblPr firstRow="1" bandRow="1">
                <a:tableStyleId>{5940675A-B579-460E-94D1-54222C63F5DA}</a:tableStyleId>
              </a:tblPr>
              <a:tblGrid>
                <a:gridCol w="1881408">
                  <a:extLst>
                    <a:ext uri="{9D8B030D-6E8A-4147-A177-3AD203B41FA5}">
                      <a16:colId xmlns:a16="http://schemas.microsoft.com/office/drawing/2014/main" val="3068366660"/>
                    </a:ext>
                  </a:extLst>
                </a:gridCol>
                <a:gridCol w="1244675">
                  <a:extLst>
                    <a:ext uri="{9D8B030D-6E8A-4147-A177-3AD203B41FA5}">
                      <a16:colId xmlns:a16="http://schemas.microsoft.com/office/drawing/2014/main" val="3982467742"/>
                    </a:ext>
                  </a:extLst>
                </a:gridCol>
                <a:gridCol w="1112045">
                  <a:extLst>
                    <a:ext uri="{9D8B030D-6E8A-4147-A177-3AD203B41FA5}">
                      <a16:colId xmlns:a16="http://schemas.microsoft.com/office/drawing/2014/main" val="393648006"/>
                    </a:ext>
                  </a:extLst>
                </a:gridCol>
                <a:gridCol w="976129">
                  <a:extLst>
                    <a:ext uri="{9D8B030D-6E8A-4147-A177-3AD203B41FA5}">
                      <a16:colId xmlns:a16="http://schemas.microsoft.com/office/drawing/2014/main" val="1956100820"/>
                    </a:ext>
                  </a:extLst>
                </a:gridCol>
              </a:tblGrid>
              <a:tr h="647736">
                <a:tc>
                  <a:txBody>
                    <a:bodyPr/>
                    <a:lstStyle/>
                    <a:p>
                      <a:pPr algn="ctr"/>
                      <a:r>
                        <a:rPr lang="en-US" sz="3600">
                          <a:latin typeface="Cambria" panose="02040503050406030204" pitchFamily="18" charset="0"/>
                          <a:ea typeface="Cambria" panose="02040503050406030204" pitchFamily="18" charset="0"/>
                        </a:rPr>
                        <a:t>Số bị trừ</a:t>
                      </a:r>
                    </a:p>
                  </a:txBody>
                  <a:tcPr anchor="ctr">
                    <a:solidFill>
                      <a:srgbClr val="F7E3AD"/>
                    </a:solidFill>
                  </a:tcPr>
                </a:tc>
                <a:tc>
                  <a:txBody>
                    <a:bodyPr/>
                    <a:lstStyle/>
                    <a:p>
                      <a:pPr algn="ctr"/>
                      <a:r>
                        <a:rPr lang="en-US" sz="3600">
                          <a:latin typeface="Cambria" panose="02040503050406030204" pitchFamily="18" charset="0"/>
                          <a:ea typeface="Cambria" panose="02040503050406030204" pitchFamily="18" charset="0"/>
                        </a:rPr>
                        <a:t>93</a:t>
                      </a:r>
                    </a:p>
                  </a:txBody>
                  <a:tcPr anchor="ctr">
                    <a:solidFill>
                      <a:srgbClr val="FFFDEE"/>
                    </a:solidFill>
                  </a:tcPr>
                </a:tc>
                <a:tc>
                  <a:txBody>
                    <a:bodyPr/>
                    <a:lstStyle/>
                    <a:p>
                      <a:pPr algn="ctr"/>
                      <a:r>
                        <a:rPr lang="en-US" sz="3600">
                          <a:latin typeface="Cambria" panose="02040503050406030204" pitchFamily="18" charset="0"/>
                          <a:ea typeface="Cambria" panose="02040503050406030204" pitchFamily="18" charset="0"/>
                        </a:rPr>
                        <a:t>81</a:t>
                      </a:r>
                    </a:p>
                  </a:txBody>
                  <a:tcPr anchor="ctr">
                    <a:solidFill>
                      <a:srgbClr val="FFFDEE"/>
                    </a:solidFill>
                  </a:tcPr>
                </a:tc>
                <a:tc>
                  <a:txBody>
                    <a:bodyPr/>
                    <a:lstStyle/>
                    <a:p>
                      <a:pPr algn="ctr"/>
                      <a:endParaRPr lang="en-US" sz="3600">
                        <a:latin typeface="Cambria" panose="02040503050406030204" pitchFamily="18" charset="0"/>
                        <a:ea typeface="Cambria" panose="02040503050406030204" pitchFamily="18" charset="0"/>
                      </a:endParaRPr>
                    </a:p>
                  </a:txBody>
                  <a:tcPr anchor="ctr">
                    <a:solidFill>
                      <a:srgbClr val="FFFDEE"/>
                    </a:solidFill>
                  </a:tcPr>
                </a:tc>
                <a:extLst>
                  <a:ext uri="{0D108BD9-81ED-4DB2-BD59-A6C34878D82A}">
                    <a16:rowId xmlns:a16="http://schemas.microsoft.com/office/drawing/2014/main" val="217692869"/>
                  </a:ext>
                </a:extLst>
              </a:tr>
              <a:tr h="685869">
                <a:tc>
                  <a:txBody>
                    <a:bodyPr/>
                    <a:lstStyle/>
                    <a:p>
                      <a:pPr algn="ctr"/>
                      <a:r>
                        <a:rPr lang="en-US" sz="3600">
                          <a:latin typeface="Cambria" panose="02040503050406030204" pitchFamily="18" charset="0"/>
                          <a:ea typeface="Cambria" panose="02040503050406030204" pitchFamily="18" charset="0"/>
                        </a:rPr>
                        <a:t>Số trừ</a:t>
                      </a:r>
                    </a:p>
                  </a:txBody>
                  <a:tcPr anchor="ctr">
                    <a:solidFill>
                      <a:srgbClr val="F7E3AD"/>
                    </a:solidFill>
                  </a:tcPr>
                </a:tc>
                <a:tc>
                  <a:txBody>
                    <a:bodyPr/>
                    <a:lstStyle/>
                    <a:p>
                      <a:pPr algn="ctr"/>
                      <a:r>
                        <a:rPr lang="en-US" sz="3600">
                          <a:latin typeface="Cambria" panose="02040503050406030204" pitchFamily="18" charset="0"/>
                          <a:ea typeface="Cambria" panose="02040503050406030204" pitchFamily="18" charset="0"/>
                        </a:rPr>
                        <a:t>64</a:t>
                      </a:r>
                    </a:p>
                  </a:txBody>
                  <a:tcPr anchor="ctr">
                    <a:solidFill>
                      <a:srgbClr val="FFFDEE"/>
                    </a:solidFill>
                  </a:tcPr>
                </a:tc>
                <a:tc>
                  <a:txBody>
                    <a:bodyPr/>
                    <a:lstStyle/>
                    <a:p>
                      <a:pPr algn="ctr"/>
                      <a:endParaRPr lang="en-US" sz="3600">
                        <a:latin typeface="Cambria" panose="02040503050406030204" pitchFamily="18" charset="0"/>
                        <a:ea typeface="Cambria" panose="02040503050406030204" pitchFamily="18" charset="0"/>
                      </a:endParaRPr>
                    </a:p>
                  </a:txBody>
                  <a:tcPr anchor="ctr">
                    <a:solidFill>
                      <a:srgbClr val="FFFDEE"/>
                    </a:solidFill>
                  </a:tcPr>
                </a:tc>
                <a:tc>
                  <a:txBody>
                    <a:bodyPr/>
                    <a:lstStyle/>
                    <a:p>
                      <a:pPr algn="ctr"/>
                      <a:r>
                        <a:rPr lang="en-US" sz="3600">
                          <a:latin typeface="Cambria" panose="02040503050406030204" pitchFamily="18" charset="0"/>
                          <a:ea typeface="Cambria" panose="02040503050406030204" pitchFamily="18" charset="0"/>
                        </a:rPr>
                        <a:t>23</a:t>
                      </a:r>
                    </a:p>
                  </a:txBody>
                  <a:tcPr anchor="ctr">
                    <a:solidFill>
                      <a:srgbClr val="FFFDEE"/>
                    </a:solidFill>
                  </a:tcPr>
                </a:tc>
                <a:extLst>
                  <a:ext uri="{0D108BD9-81ED-4DB2-BD59-A6C34878D82A}">
                    <a16:rowId xmlns:a16="http://schemas.microsoft.com/office/drawing/2014/main" val="2208946126"/>
                  </a:ext>
                </a:extLst>
              </a:tr>
              <a:tr h="685869">
                <a:tc>
                  <a:txBody>
                    <a:bodyPr/>
                    <a:lstStyle/>
                    <a:p>
                      <a:pPr algn="ctr"/>
                      <a:r>
                        <a:rPr lang="en-US" sz="3600">
                          <a:latin typeface="Cambria" panose="02040503050406030204" pitchFamily="18" charset="0"/>
                          <a:ea typeface="Cambria" panose="02040503050406030204" pitchFamily="18" charset="0"/>
                        </a:rPr>
                        <a:t>Hiệu</a:t>
                      </a:r>
                    </a:p>
                  </a:txBody>
                  <a:tcPr anchor="ctr">
                    <a:solidFill>
                      <a:srgbClr val="F7E3AD"/>
                    </a:solidFill>
                  </a:tcPr>
                </a:tc>
                <a:tc>
                  <a:txBody>
                    <a:bodyPr/>
                    <a:lstStyle/>
                    <a:p>
                      <a:pPr algn="ctr"/>
                      <a:endParaRPr lang="en-US" sz="3600">
                        <a:latin typeface="Cambria" panose="02040503050406030204" pitchFamily="18" charset="0"/>
                        <a:ea typeface="Cambria" panose="02040503050406030204" pitchFamily="18" charset="0"/>
                      </a:endParaRPr>
                    </a:p>
                  </a:txBody>
                  <a:tcPr anchor="ctr">
                    <a:solidFill>
                      <a:srgbClr val="FFFDEE"/>
                    </a:solidFill>
                  </a:tcPr>
                </a:tc>
                <a:tc>
                  <a:txBody>
                    <a:bodyPr/>
                    <a:lstStyle/>
                    <a:p>
                      <a:pPr algn="ctr"/>
                      <a:r>
                        <a:rPr lang="en-US" sz="3600">
                          <a:latin typeface="Cambria" panose="02040503050406030204" pitchFamily="18" charset="0"/>
                          <a:ea typeface="Cambria" panose="02040503050406030204" pitchFamily="18" charset="0"/>
                        </a:rPr>
                        <a:t>34</a:t>
                      </a:r>
                    </a:p>
                  </a:txBody>
                  <a:tcPr anchor="ctr">
                    <a:solidFill>
                      <a:srgbClr val="FFFDEE"/>
                    </a:solidFill>
                  </a:tcPr>
                </a:tc>
                <a:tc>
                  <a:txBody>
                    <a:bodyPr/>
                    <a:lstStyle/>
                    <a:p>
                      <a:pPr algn="ctr"/>
                      <a:r>
                        <a:rPr lang="en-US" sz="3600">
                          <a:latin typeface="Cambria" panose="02040503050406030204" pitchFamily="18" charset="0"/>
                          <a:ea typeface="Cambria" panose="02040503050406030204" pitchFamily="18" charset="0"/>
                        </a:rPr>
                        <a:t>49</a:t>
                      </a:r>
                    </a:p>
                  </a:txBody>
                  <a:tcPr anchor="ctr">
                    <a:solidFill>
                      <a:srgbClr val="FFFDEE"/>
                    </a:solidFill>
                  </a:tcPr>
                </a:tc>
                <a:extLst>
                  <a:ext uri="{0D108BD9-81ED-4DB2-BD59-A6C34878D82A}">
                    <a16:rowId xmlns:a16="http://schemas.microsoft.com/office/drawing/2014/main" val="3015543899"/>
                  </a:ext>
                </a:extLst>
              </a:tr>
            </a:tbl>
          </a:graphicData>
        </a:graphic>
      </p:graphicFrame>
      <p:sp>
        <p:nvSpPr>
          <p:cNvPr id="5" name="TextBox 4">
            <a:extLst>
              <a:ext uri="{FF2B5EF4-FFF2-40B4-BE49-F238E27FC236}">
                <a16:creationId xmlns:a16="http://schemas.microsoft.com/office/drawing/2014/main" id="{9D9E1A90-C0DA-1F4F-24A6-D06D9A70F78D}"/>
              </a:ext>
            </a:extLst>
          </p:cNvPr>
          <p:cNvSpPr txBox="1"/>
          <p:nvPr/>
        </p:nvSpPr>
        <p:spPr>
          <a:xfrm>
            <a:off x="4561115" y="2142677"/>
            <a:ext cx="740228" cy="707886"/>
          </a:xfrm>
          <a:prstGeom prst="rect">
            <a:avLst/>
          </a:prstGeom>
          <a:noFill/>
        </p:spPr>
        <p:txBody>
          <a:bodyPr wrap="square" rtlCol="0">
            <a:spAutoFit/>
          </a:bodyPr>
          <a:lstStyle/>
          <a:p>
            <a:pPr algn="ctr"/>
            <a:r>
              <a:rPr lang="en-US" sz="4000">
                <a:solidFill>
                  <a:srgbClr val="FF0000"/>
                </a:solidFill>
                <a:latin typeface="Cambria" panose="02040503050406030204" pitchFamily="18" charset="0"/>
                <a:ea typeface="Cambria" panose="02040503050406030204" pitchFamily="18" charset="0"/>
              </a:rPr>
              <a:t>?</a:t>
            </a:r>
          </a:p>
        </p:txBody>
      </p:sp>
      <p:sp>
        <p:nvSpPr>
          <p:cNvPr id="12" name="TextBox 11">
            <a:extLst>
              <a:ext uri="{FF2B5EF4-FFF2-40B4-BE49-F238E27FC236}">
                <a16:creationId xmlns:a16="http://schemas.microsoft.com/office/drawing/2014/main" id="{400424E6-3096-5DCD-022E-2C71B74B039A}"/>
              </a:ext>
            </a:extLst>
          </p:cNvPr>
          <p:cNvSpPr txBox="1"/>
          <p:nvPr/>
        </p:nvSpPr>
        <p:spPr>
          <a:xfrm>
            <a:off x="3526973" y="2799302"/>
            <a:ext cx="740228" cy="707886"/>
          </a:xfrm>
          <a:prstGeom prst="rect">
            <a:avLst/>
          </a:prstGeom>
          <a:noFill/>
        </p:spPr>
        <p:txBody>
          <a:bodyPr wrap="square" rtlCol="0">
            <a:spAutoFit/>
          </a:bodyPr>
          <a:lstStyle/>
          <a:p>
            <a:pPr algn="ctr"/>
            <a:r>
              <a:rPr lang="en-US" sz="4000">
                <a:solidFill>
                  <a:srgbClr val="FF0000"/>
                </a:solidFill>
                <a:latin typeface="Cambria" panose="02040503050406030204" pitchFamily="18" charset="0"/>
                <a:ea typeface="Cambria" panose="02040503050406030204" pitchFamily="18" charset="0"/>
              </a:rPr>
              <a:t>?</a:t>
            </a:r>
          </a:p>
        </p:txBody>
      </p:sp>
      <p:sp>
        <p:nvSpPr>
          <p:cNvPr id="13" name="TextBox 12">
            <a:extLst>
              <a:ext uri="{FF2B5EF4-FFF2-40B4-BE49-F238E27FC236}">
                <a16:creationId xmlns:a16="http://schemas.microsoft.com/office/drawing/2014/main" id="{852800A2-4832-283E-FDEC-305C291E5B30}"/>
              </a:ext>
            </a:extLst>
          </p:cNvPr>
          <p:cNvSpPr txBox="1"/>
          <p:nvPr/>
        </p:nvSpPr>
        <p:spPr>
          <a:xfrm>
            <a:off x="2481944" y="3463330"/>
            <a:ext cx="740228" cy="707886"/>
          </a:xfrm>
          <a:prstGeom prst="rect">
            <a:avLst/>
          </a:prstGeom>
          <a:noFill/>
        </p:spPr>
        <p:txBody>
          <a:bodyPr wrap="square" rtlCol="0">
            <a:spAutoFit/>
          </a:bodyPr>
          <a:lstStyle/>
          <a:p>
            <a:pPr algn="ctr"/>
            <a:r>
              <a:rPr lang="en-US" sz="4000">
                <a:solidFill>
                  <a:srgbClr val="FF0000"/>
                </a:solidFill>
                <a:latin typeface="Cambria" panose="02040503050406030204" pitchFamily="18" charset="0"/>
                <a:ea typeface="Cambria" panose="02040503050406030204" pitchFamily="18" charset="0"/>
              </a:rPr>
              <a:t>?</a:t>
            </a:r>
          </a:p>
        </p:txBody>
      </p:sp>
      <p:sp>
        <p:nvSpPr>
          <p:cNvPr id="14" name="TextBox 13">
            <a:extLst>
              <a:ext uri="{FF2B5EF4-FFF2-40B4-BE49-F238E27FC236}">
                <a16:creationId xmlns:a16="http://schemas.microsoft.com/office/drawing/2014/main" id="{9B39DE69-64FD-F1BA-1C49-56259056FF22}"/>
              </a:ext>
            </a:extLst>
          </p:cNvPr>
          <p:cNvSpPr txBox="1"/>
          <p:nvPr/>
        </p:nvSpPr>
        <p:spPr>
          <a:xfrm>
            <a:off x="10733317" y="2133228"/>
            <a:ext cx="740228" cy="707886"/>
          </a:xfrm>
          <a:prstGeom prst="rect">
            <a:avLst/>
          </a:prstGeom>
          <a:noFill/>
        </p:spPr>
        <p:txBody>
          <a:bodyPr wrap="square" rtlCol="0">
            <a:spAutoFit/>
          </a:bodyPr>
          <a:lstStyle/>
          <a:p>
            <a:pPr algn="ctr"/>
            <a:r>
              <a:rPr lang="en-US" sz="4000">
                <a:solidFill>
                  <a:srgbClr val="FF0000"/>
                </a:solidFill>
                <a:latin typeface="Cambria" panose="02040503050406030204" pitchFamily="18" charset="0"/>
                <a:ea typeface="Cambria" panose="02040503050406030204" pitchFamily="18" charset="0"/>
              </a:rPr>
              <a:t>?</a:t>
            </a:r>
          </a:p>
        </p:txBody>
      </p:sp>
      <p:sp>
        <p:nvSpPr>
          <p:cNvPr id="15" name="TextBox 14">
            <a:extLst>
              <a:ext uri="{FF2B5EF4-FFF2-40B4-BE49-F238E27FC236}">
                <a16:creationId xmlns:a16="http://schemas.microsoft.com/office/drawing/2014/main" id="{63DF8D58-CFF6-2924-0AAA-F88ECCE8A39D}"/>
              </a:ext>
            </a:extLst>
          </p:cNvPr>
          <p:cNvSpPr txBox="1"/>
          <p:nvPr/>
        </p:nvSpPr>
        <p:spPr>
          <a:xfrm>
            <a:off x="9699175" y="2789853"/>
            <a:ext cx="740228" cy="707886"/>
          </a:xfrm>
          <a:prstGeom prst="rect">
            <a:avLst/>
          </a:prstGeom>
          <a:noFill/>
        </p:spPr>
        <p:txBody>
          <a:bodyPr wrap="square" rtlCol="0">
            <a:spAutoFit/>
          </a:bodyPr>
          <a:lstStyle/>
          <a:p>
            <a:pPr algn="ctr"/>
            <a:r>
              <a:rPr lang="en-US" sz="4000">
                <a:solidFill>
                  <a:srgbClr val="FF0000"/>
                </a:solidFill>
                <a:latin typeface="Cambria" panose="02040503050406030204" pitchFamily="18" charset="0"/>
                <a:ea typeface="Cambria" panose="02040503050406030204" pitchFamily="18" charset="0"/>
              </a:rPr>
              <a:t>?</a:t>
            </a:r>
          </a:p>
        </p:txBody>
      </p:sp>
      <p:sp>
        <p:nvSpPr>
          <p:cNvPr id="16" name="TextBox 15">
            <a:extLst>
              <a:ext uri="{FF2B5EF4-FFF2-40B4-BE49-F238E27FC236}">
                <a16:creationId xmlns:a16="http://schemas.microsoft.com/office/drawing/2014/main" id="{A618F630-FBEB-2C2E-F245-EB2BFA6921F6}"/>
              </a:ext>
            </a:extLst>
          </p:cNvPr>
          <p:cNvSpPr txBox="1"/>
          <p:nvPr/>
        </p:nvSpPr>
        <p:spPr>
          <a:xfrm>
            <a:off x="8654146" y="3453881"/>
            <a:ext cx="740228" cy="707886"/>
          </a:xfrm>
          <a:prstGeom prst="rect">
            <a:avLst/>
          </a:prstGeom>
          <a:noFill/>
        </p:spPr>
        <p:txBody>
          <a:bodyPr wrap="square" rtlCol="0">
            <a:spAutoFit/>
          </a:bodyPr>
          <a:lstStyle/>
          <a:p>
            <a:pPr algn="ctr"/>
            <a:r>
              <a:rPr lang="en-US" sz="4000">
                <a:solidFill>
                  <a:srgbClr val="FF0000"/>
                </a:solidFill>
                <a:latin typeface="Cambria" panose="02040503050406030204" pitchFamily="18" charset="0"/>
                <a:ea typeface="Cambria" panose="02040503050406030204" pitchFamily="18" charset="0"/>
              </a:rPr>
              <a:t>?</a:t>
            </a:r>
          </a:p>
        </p:txBody>
      </p:sp>
      <p:sp>
        <p:nvSpPr>
          <p:cNvPr id="6" name="TextBox 5">
            <a:extLst>
              <a:ext uri="{FF2B5EF4-FFF2-40B4-BE49-F238E27FC236}">
                <a16:creationId xmlns:a16="http://schemas.microsoft.com/office/drawing/2014/main" id="{E69707E7-0B98-F96D-E99B-E2B3B842E0E2}"/>
              </a:ext>
            </a:extLst>
          </p:cNvPr>
          <p:cNvSpPr txBox="1"/>
          <p:nvPr/>
        </p:nvSpPr>
        <p:spPr>
          <a:xfrm>
            <a:off x="2405744" y="3494107"/>
            <a:ext cx="816428" cy="646331"/>
          </a:xfrm>
          <a:prstGeom prst="rect">
            <a:avLst/>
          </a:prstGeom>
          <a:noFill/>
        </p:spPr>
        <p:txBody>
          <a:bodyPr wrap="square" rtlCol="0">
            <a:spAutoFit/>
          </a:bodyPr>
          <a:lstStyle/>
          <a:p>
            <a:r>
              <a:rPr lang="en-US" sz="3600">
                <a:solidFill>
                  <a:srgbClr val="FF0000"/>
                </a:solidFill>
                <a:latin typeface="Cambria" panose="02040503050406030204" pitchFamily="18" charset="0"/>
                <a:ea typeface="Cambria" panose="02040503050406030204" pitchFamily="18" charset="0"/>
              </a:rPr>
              <a:t>62</a:t>
            </a:r>
          </a:p>
        </p:txBody>
      </p:sp>
      <p:sp>
        <p:nvSpPr>
          <p:cNvPr id="18" name="TextBox 17">
            <a:extLst>
              <a:ext uri="{FF2B5EF4-FFF2-40B4-BE49-F238E27FC236}">
                <a16:creationId xmlns:a16="http://schemas.microsoft.com/office/drawing/2014/main" id="{43A1A0BF-242A-10C7-B20D-838AFE0485F7}"/>
              </a:ext>
            </a:extLst>
          </p:cNvPr>
          <p:cNvSpPr txBox="1"/>
          <p:nvPr/>
        </p:nvSpPr>
        <p:spPr>
          <a:xfrm>
            <a:off x="3543300" y="2807550"/>
            <a:ext cx="816428" cy="646331"/>
          </a:xfrm>
          <a:prstGeom prst="rect">
            <a:avLst/>
          </a:prstGeom>
          <a:noFill/>
        </p:spPr>
        <p:txBody>
          <a:bodyPr wrap="square" rtlCol="0">
            <a:spAutoFit/>
          </a:bodyPr>
          <a:lstStyle/>
          <a:p>
            <a:r>
              <a:rPr lang="en-US" sz="3600">
                <a:solidFill>
                  <a:srgbClr val="FF0000"/>
                </a:solidFill>
                <a:latin typeface="Cambria" panose="02040503050406030204" pitchFamily="18" charset="0"/>
                <a:ea typeface="Cambria" panose="02040503050406030204" pitchFamily="18" charset="0"/>
              </a:rPr>
              <a:t>29</a:t>
            </a:r>
          </a:p>
        </p:txBody>
      </p:sp>
      <p:sp>
        <p:nvSpPr>
          <p:cNvPr id="19" name="TextBox 18">
            <a:extLst>
              <a:ext uri="{FF2B5EF4-FFF2-40B4-BE49-F238E27FC236}">
                <a16:creationId xmlns:a16="http://schemas.microsoft.com/office/drawing/2014/main" id="{F9D5F68F-3DE8-592C-30C8-384B300C25AC}"/>
              </a:ext>
            </a:extLst>
          </p:cNvPr>
          <p:cNvSpPr txBox="1"/>
          <p:nvPr/>
        </p:nvSpPr>
        <p:spPr>
          <a:xfrm>
            <a:off x="4561114" y="2173454"/>
            <a:ext cx="816428" cy="646331"/>
          </a:xfrm>
          <a:prstGeom prst="rect">
            <a:avLst/>
          </a:prstGeom>
          <a:noFill/>
        </p:spPr>
        <p:txBody>
          <a:bodyPr wrap="square" rtlCol="0">
            <a:spAutoFit/>
          </a:bodyPr>
          <a:lstStyle/>
          <a:p>
            <a:r>
              <a:rPr lang="en-US" sz="3600">
                <a:solidFill>
                  <a:srgbClr val="FF0000"/>
                </a:solidFill>
                <a:latin typeface="Cambria" panose="02040503050406030204" pitchFamily="18" charset="0"/>
                <a:ea typeface="Cambria" panose="02040503050406030204" pitchFamily="18" charset="0"/>
              </a:rPr>
              <a:t>34</a:t>
            </a:r>
          </a:p>
        </p:txBody>
      </p:sp>
      <p:sp>
        <p:nvSpPr>
          <p:cNvPr id="20" name="TextBox 19">
            <a:extLst>
              <a:ext uri="{FF2B5EF4-FFF2-40B4-BE49-F238E27FC236}">
                <a16:creationId xmlns:a16="http://schemas.microsoft.com/office/drawing/2014/main" id="{EE059F88-0AE4-D777-84A5-B4C2D8020289}"/>
              </a:ext>
            </a:extLst>
          </p:cNvPr>
          <p:cNvSpPr txBox="1"/>
          <p:nvPr/>
        </p:nvSpPr>
        <p:spPr>
          <a:xfrm>
            <a:off x="8588833" y="3469885"/>
            <a:ext cx="816428" cy="646331"/>
          </a:xfrm>
          <a:prstGeom prst="rect">
            <a:avLst/>
          </a:prstGeom>
          <a:noFill/>
        </p:spPr>
        <p:txBody>
          <a:bodyPr wrap="square" rtlCol="0">
            <a:spAutoFit/>
          </a:bodyPr>
          <a:lstStyle/>
          <a:p>
            <a:r>
              <a:rPr lang="en-US" sz="3600">
                <a:solidFill>
                  <a:srgbClr val="FF0000"/>
                </a:solidFill>
                <a:latin typeface="Cambria" panose="02040503050406030204" pitchFamily="18" charset="0"/>
                <a:ea typeface="Cambria" panose="02040503050406030204" pitchFamily="18" charset="0"/>
              </a:rPr>
              <a:t>29</a:t>
            </a:r>
          </a:p>
        </p:txBody>
      </p:sp>
      <p:sp>
        <p:nvSpPr>
          <p:cNvPr id="21" name="TextBox 20">
            <a:extLst>
              <a:ext uri="{FF2B5EF4-FFF2-40B4-BE49-F238E27FC236}">
                <a16:creationId xmlns:a16="http://schemas.microsoft.com/office/drawing/2014/main" id="{6FE4BC51-1AF0-6CC3-86EF-773AC94C64F6}"/>
              </a:ext>
            </a:extLst>
          </p:cNvPr>
          <p:cNvSpPr txBox="1"/>
          <p:nvPr/>
        </p:nvSpPr>
        <p:spPr>
          <a:xfrm>
            <a:off x="9688289" y="2820630"/>
            <a:ext cx="816428" cy="646331"/>
          </a:xfrm>
          <a:prstGeom prst="rect">
            <a:avLst/>
          </a:prstGeom>
          <a:noFill/>
        </p:spPr>
        <p:txBody>
          <a:bodyPr wrap="square" rtlCol="0">
            <a:spAutoFit/>
          </a:bodyPr>
          <a:lstStyle/>
          <a:p>
            <a:r>
              <a:rPr lang="en-US" sz="3600">
                <a:solidFill>
                  <a:srgbClr val="FF0000"/>
                </a:solidFill>
                <a:latin typeface="Cambria" panose="02040503050406030204" pitchFamily="18" charset="0"/>
                <a:ea typeface="Cambria" panose="02040503050406030204" pitchFamily="18" charset="0"/>
              </a:rPr>
              <a:t>47</a:t>
            </a:r>
          </a:p>
        </p:txBody>
      </p:sp>
      <p:sp>
        <p:nvSpPr>
          <p:cNvPr id="22" name="TextBox 21">
            <a:extLst>
              <a:ext uri="{FF2B5EF4-FFF2-40B4-BE49-F238E27FC236}">
                <a16:creationId xmlns:a16="http://schemas.microsoft.com/office/drawing/2014/main" id="{7351C0F0-1C86-D6EE-93C1-0790F437E828}"/>
              </a:ext>
            </a:extLst>
          </p:cNvPr>
          <p:cNvSpPr txBox="1"/>
          <p:nvPr/>
        </p:nvSpPr>
        <p:spPr>
          <a:xfrm>
            <a:off x="10727875" y="2162567"/>
            <a:ext cx="816428" cy="646331"/>
          </a:xfrm>
          <a:prstGeom prst="rect">
            <a:avLst/>
          </a:prstGeom>
          <a:noFill/>
        </p:spPr>
        <p:txBody>
          <a:bodyPr wrap="square" rtlCol="0">
            <a:spAutoFit/>
          </a:bodyPr>
          <a:lstStyle/>
          <a:p>
            <a:r>
              <a:rPr lang="en-US" sz="3600">
                <a:solidFill>
                  <a:srgbClr val="FF0000"/>
                </a:solidFill>
                <a:latin typeface="Cambria" panose="02040503050406030204" pitchFamily="18" charset="0"/>
                <a:ea typeface="Cambria" panose="02040503050406030204" pitchFamily="18" charset="0"/>
              </a:rPr>
              <a:t>72</a:t>
            </a:r>
          </a:p>
        </p:txBody>
      </p:sp>
    </p:spTree>
    <p:extLst>
      <p:ext uri="{BB962C8B-B14F-4D97-AF65-F5344CB8AC3E}">
        <p14:creationId xmlns:p14="http://schemas.microsoft.com/office/powerpoint/2010/main" val="242124947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down)">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down)">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down)">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down)">
                                      <p:cBhvr>
                                        <p:cTn id="5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3" grpId="0"/>
      <p:bldP spid="14" grpId="0"/>
      <p:bldP spid="15" grpId="0"/>
      <p:bldP spid="16" grpId="0"/>
      <p:bldP spid="6" grpId="0"/>
      <p:bldP spid="18" grpId="0"/>
      <p:bldP spid="19" grpId="0"/>
      <p:bldP spid="20" grpId="0"/>
      <p:bldP spid="21"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C:\Users\TUAN\Downloads\Luyện tập 1.png">
            <a:extLst>
              <a:ext uri="{FF2B5EF4-FFF2-40B4-BE49-F238E27FC236}">
                <a16:creationId xmlns:a16="http://schemas.microsoft.com/office/drawing/2014/main" id="{CC2BCB0F-D678-EF2B-31B7-B484855A09F7}"/>
              </a:ext>
            </a:extLst>
          </p:cNvPr>
          <p:cNvPicPr>
            <a:picLocks noChangeAspect="1" noChangeArrowheads="1"/>
          </p:cNvPicPr>
          <p:nvPr/>
        </p:nvPicPr>
        <p:blipFill>
          <a:blip r:embed="rId5" cstate="print"/>
          <a:srcRect/>
          <a:stretch>
            <a:fillRect/>
          </a:stretch>
        </p:blipFill>
        <p:spPr bwMode="auto">
          <a:xfrm>
            <a:off x="130629" y="0"/>
            <a:ext cx="2351314" cy="907301"/>
          </a:xfrm>
          <a:prstGeom prst="rect">
            <a:avLst/>
          </a:prstGeom>
          <a:noFill/>
        </p:spPr>
      </p:pic>
      <p:sp>
        <p:nvSpPr>
          <p:cNvPr id="31" name="Oval 30">
            <a:extLst>
              <a:ext uri="{FF2B5EF4-FFF2-40B4-BE49-F238E27FC236}">
                <a16:creationId xmlns:a16="http://schemas.microsoft.com/office/drawing/2014/main" id="{ED581B03-888D-3532-85EC-4C166C4754E6}"/>
              </a:ext>
            </a:extLst>
          </p:cNvPr>
          <p:cNvSpPr/>
          <p:nvPr/>
        </p:nvSpPr>
        <p:spPr>
          <a:xfrm>
            <a:off x="206830" y="970068"/>
            <a:ext cx="500742" cy="435426"/>
          </a:xfrm>
          <a:prstGeom prst="ellipse">
            <a:avLst/>
          </a:prstGeom>
          <a:solidFill>
            <a:srgbClr val="7030A0"/>
          </a:solidFill>
          <a:ln w="12700" cap="flat" cmpd="sng" algn="ctr">
            <a:solidFill>
              <a:srgbClr val="7030A0"/>
            </a:solidFill>
            <a:prstDash val="solid"/>
            <a:miter lim="800000"/>
          </a:ln>
          <a:effectLst/>
        </p:spPr>
        <p:txBody>
          <a:bodyPr rtlCol="0" anchor="ctr"/>
          <a:lstStyle/>
          <a:p>
            <a:pPr algn="ctr"/>
            <a:r>
              <a:rPr lang="en-US" sz="3600" b="1" kern="0" dirty="0">
                <a:solidFill>
                  <a:prstClr val="white"/>
                </a:solidFill>
                <a:latin typeface="Cambria" panose="02040503050406030204" pitchFamily="18" charset="0"/>
                <a:ea typeface="Cambria" panose="02040503050406030204" pitchFamily="18" charset="0"/>
              </a:rPr>
              <a:t>5</a:t>
            </a:r>
            <a:endParaRPr lang="vi-VN" sz="3600" b="1" kern="0" dirty="0">
              <a:solidFill>
                <a:prstClr val="white"/>
              </a:solidFill>
              <a:latin typeface="Cambria" panose="02040503050406030204" pitchFamily="18" charset="0"/>
              <a:ea typeface="Cambria" panose="02040503050406030204" pitchFamily="18" charset="0"/>
            </a:endParaRPr>
          </a:p>
        </p:txBody>
      </p:sp>
      <p:sp>
        <p:nvSpPr>
          <p:cNvPr id="32" name="Rectangle: Rounded Corners 31">
            <a:extLst>
              <a:ext uri="{FF2B5EF4-FFF2-40B4-BE49-F238E27FC236}">
                <a16:creationId xmlns:a16="http://schemas.microsoft.com/office/drawing/2014/main" id="{24ABF713-B0D1-4B82-2A51-58937E4550C4}"/>
              </a:ext>
            </a:extLst>
          </p:cNvPr>
          <p:cNvSpPr/>
          <p:nvPr/>
        </p:nvSpPr>
        <p:spPr>
          <a:xfrm>
            <a:off x="870858" y="970068"/>
            <a:ext cx="707571" cy="43542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Cambria" panose="02040503050406030204" pitchFamily="18" charset="0"/>
                <a:ea typeface="Cambria" panose="02040503050406030204" pitchFamily="18" charset="0"/>
              </a:rPr>
              <a:t>Số</a:t>
            </a:r>
          </a:p>
        </p:txBody>
      </p:sp>
      <p:sp>
        <p:nvSpPr>
          <p:cNvPr id="33" name="TextBox 32">
            <a:extLst>
              <a:ext uri="{FF2B5EF4-FFF2-40B4-BE49-F238E27FC236}">
                <a16:creationId xmlns:a16="http://schemas.microsoft.com/office/drawing/2014/main" id="{382A4E21-E6B9-7D21-E21A-79A2CAE55719}"/>
              </a:ext>
            </a:extLst>
          </p:cNvPr>
          <p:cNvSpPr txBox="1"/>
          <p:nvPr/>
        </p:nvSpPr>
        <p:spPr>
          <a:xfrm>
            <a:off x="1665515" y="864615"/>
            <a:ext cx="522514" cy="646331"/>
          </a:xfrm>
          <a:prstGeom prst="rect">
            <a:avLst/>
          </a:prstGeom>
          <a:noFill/>
        </p:spPr>
        <p:txBody>
          <a:bodyPr wrap="square" rtlCol="0">
            <a:spAutoFit/>
          </a:bodyPr>
          <a:lstStyle/>
          <a:p>
            <a:r>
              <a:rPr lang="en-US" sz="3600">
                <a:latin typeface="Cambria" panose="02040503050406030204" pitchFamily="18" charset="0"/>
                <a:ea typeface="Cambria" panose="02040503050406030204" pitchFamily="18" charset="0"/>
              </a:rPr>
              <a:t>?</a:t>
            </a:r>
          </a:p>
        </p:txBody>
      </p:sp>
      <p:sp>
        <p:nvSpPr>
          <p:cNvPr id="24" name="Rectangle 23">
            <a:extLst>
              <a:ext uri="{FF2B5EF4-FFF2-40B4-BE49-F238E27FC236}">
                <a16:creationId xmlns:a16="http://schemas.microsoft.com/office/drawing/2014/main" id="{D1572D6A-5D66-3B6A-9EFD-AC94E28D6893}"/>
              </a:ext>
            </a:extLst>
          </p:cNvPr>
          <p:cNvSpPr/>
          <p:nvPr/>
        </p:nvSpPr>
        <p:spPr>
          <a:xfrm>
            <a:off x="1447800" y="4443845"/>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Cambria" panose="02040503050406030204" pitchFamily="18" charset="0"/>
                <a:ea typeface="Cambria" panose="02040503050406030204" pitchFamily="18" charset="0"/>
              </a:rPr>
              <a:t>9</a:t>
            </a:r>
          </a:p>
        </p:txBody>
      </p:sp>
      <p:sp>
        <p:nvSpPr>
          <p:cNvPr id="34" name="Rectangle 33">
            <a:extLst>
              <a:ext uri="{FF2B5EF4-FFF2-40B4-BE49-F238E27FC236}">
                <a16:creationId xmlns:a16="http://schemas.microsoft.com/office/drawing/2014/main" id="{756F79A9-16B2-A7A9-F9E2-3F8E6DEB424F}"/>
              </a:ext>
            </a:extLst>
          </p:cNvPr>
          <p:cNvSpPr/>
          <p:nvPr/>
        </p:nvSpPr>
        <p:spPr>
          <a:xfrm>
            <a:off x="2873828" y="4443845"/>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Cambria" panose="02040503050406030204" pitchFamily="18" charset="0"/>
                <a:ea typeface="Cambria" panose="02040503050406030204" pitchFamily="18" charset="0"/>
              </a:rPr>
              <a:t>9</a:t>
            </a:r>
          </a:p>
        </p:txBody>
      </p:sp>
      <p:sp>
        <p:nvSpPr>
          <p:cNvPr id="35" name="Rectangle 34">
            <a:extLst>
              <a:ext uri="{FF2B5EF4-FFF2-40B4-BE49-F238E27FC236}">
                <a16:creationId xmlns:a16="http://schemas.microsoft.com/office/drawing/2014/main" id="{8C4D78AB-F992-1301-3C82-A1CDE360492E}"/>
              </a:ext>
            </a:extLst>
          </p:cNvPr>
          <p:cNvSpPr/>
          <p:nvPr/>
        </p:nvSpPr>
        <p:spPr>
          <a:xfrm>
            <a:off x="4299856" y="4443845"/>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Cambria" panose="02040503050406030204" pitchFamily="18" charset="0"/>
                <a:ea typeface="Cambria" panose="02040503050406030204" pitchFamily="18" charset="0"/>
              </a:rPr>
              <a:t>8</a:t>
            </a:r>
          </a:p>
        </p:txBody>
      </p:sp>
      <p:sp>
        <p:nvSpPr>
          <p:cNvPr id="36" name="Rectangle 35">
            <a:extLst>
              <a:ext uri="{FF2B5EF4-FFF2-40B4-BE49-F238E27FC236}">
                <a16:creationId xmlns:a16="http://schemas.microsoft.com/office/drawing/2014/main" id="{4C38FE61-B674-ACFF-FA1F-AE693E2C6B33}"/>
              </a:ext>
            </a:extLst>
          </p:cNvPr>
          <p:cNvSpPr/>
          <p:nvPr/>
        </p:nvSpPr>
        <p:spPr>
          <a:xfrm>
            <a:off x="5714998" y="4443845"/>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Cambria" panose="02040503050406030204" pitchFamily="18" charset="0"/>
                <a:ea typeface="Cambria" panose="02040503050406030204" pitchFamily="18" charset="0"/>
              </a:rPr>
              <a:t>8</a:t>
            </a:r>
          </a:p>
        </p:txBody>
      </p:sp>
      <p:sp>
        <p:nvSpPr>
          <p:cNvPr id="37" name="Rectangle 36">
            <a:extLst>
              <a:ext uri="{FF2B5EF4-FFF2-40B4-BE49-F238E27FC236}">
                <a16:creationId xmlns:a16="http://schemas.microsoft.com/office/drawing/2014/main" id="{25A21254-CAF8-0633-4407-4DC3F0501BAD}"/>
              </a:ext>
            </a:extLst>
          </p:cNvPr>
          <p:cNvSpPr/>
          <p:nvPr/>
        </p:nvSpPr>
        <p:spPr>
          <a:xfrm>
            <a:off x="7141026" y="4443845"/>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Cambria" panose="02040503050406030204" pitchFamily="18" charset="0"/>
                <a:ea typeface="Cambria" panose="02040503050406030204" pitchFamily="18" charset="0"/>
              </a:rPr>
              <a:t>7</a:t>
            </a:r>
          </a:p>
        </p:txBody>
      </p:sp>
      <p:sp>
        <p:nvSpPr>
          <p:cNvPr id="38" name="Rectangle 37">
            <a:extLst>
              <a:ext uri="{FF2B5EF4-FFF2-40B4-BE49-F238E27FC236}">
                <a16:creationId xmlns:a16="http://schemas.microsoft.com/office/drawing/2014/main" id="{9BFFCED1-CDDA-FA42-2FBB-F792E651461B}"/>
              </a:ext>
            </a:extLst>
          </p:cNvPr>
          <p:cNvSpPr/>
          <p:nvPr/>
        </p:nvSpPr>
        <p:spPr>
          <a:xfrm>
            <a:off x="8567054" y="4443845"/>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Cambria" panose="02040503050406030204" pitchFamily="18" charset="0"/>
                <a:ea typeface="Cambria" panose="02040503050406030204" pitchFamily="18" charset="0"/>
              </a:rPr>
              <a:t>7</a:t>
            </a:r>
          </a:p>
        </p:txBody>
      </p:sp>
      <p:sp>
        <p:nvSpPr>
          <p:cNvPr id="39" name="Rectangle 38">
            <a:extLst>
              <a:ext uri="{FF2B5EF4-FFF2-40B4-BE49-F238E27FC236}">
                <a16:creationId xmlns:a16="http://schemas.microsoft.com/office/drawing/2014/main" id="{07496D21-86F5-F8C1-53AA-39A2C2264DAC}"/>
              </a:ext>
            </a:extLst>
          </p:cNvPr>
          <p:cNvSpPr/>
          <p:nvPr/>
        </p:nvSpPr>
        <p:spPr>
          <a:xfrm>
            <a:off x="2155373" y="3921331"/>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Cambria" panose="02040503050406030204" pitchFamily="18" charset="0"/>
                <a:ea typeface="Cambria" panose="02040503050406030204" pitchFamily="18" charset="0"/>
              </a:rPr>
              <a:t>18</a:t>
            </a:r>
          </a:p>
        </p:txBody>
      </p:sp>
      <p:sp>
        <p:nvSpPr>
          <p:cNvPr id="40" name="Rectangle 39">
            <a:extLst>
              <a:ext uri="{FF2B5EF4-FFF2-40B4-BE49-F238E27FC236}">
                <a16:creationId xmlns:a16="http://schemas.microsoft.com/office/drawing/2014/main" id="{7C2B4248-1C4D-DF7A-D41C-4E84CD4BB013}"/>
              </a:ext>
            </a:extLst>
          </p:cNvPr>
          <p:cNvSpPr/>
          <p:nvPr/>
        </p:nvSpPr>
        <p:spPr>
          <a:xfrm>
            <a:off x="3581401" y="3921331"/>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Cambria" panose="02040503050406030204" pitchFamily="18" charset="0"/>
                <a:ea typeface="Cambria" panose="02040503050406030204" pitchFamily="18" charset="0"/>
              </a:rPr>
              <a:t>17</a:t>
            </a:r>
          </a:p>
        </p:txBody>
      </p:sp>
      <p:sp>
        <p:nvSpPr>
          <p:cNvPr id="41" name="Rectangle 40">
            <a:extLst>
              <a:ext uri="{FF2B5EF4-FFF2-40B4-BE49-F238E27FC236}">
                <a16:creationId xmlns:a16="http://schemas.microsoft.com/office/drawing/2014/main" id="{94FF1A9E-00C7-BF60-2F6C-D3EE6C72E553}"/>
              </a:ext>
            </a:extLst>
          </p:cNvPr>
          <p:cNvSpPr/>
          <p:nvPr/>
        </p:nvSpPr>
        <p:spPr>
          <a:xfrm>
            <a:off x="5007429" y="3921331"/>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Cambria" panose="02040503050406030204" pitchFamily="18" charset="0"/>
                <a:ea typeface="Cambria" panose="02040503050406030204" pitchFamily="18" charset="0"/>
              </a:rPr>
              <a:t>16</a:t>
            </a:r>
          </a:p>
        </p:txBody>
      </p:sp>
      <p:sp>
        <p:nvSpPr>
          <p:cNvPr id="42" name="Rectangle 41">
            <a:extLst>
              <a:ext uri="{FF2B5EF4-FFF2-40B4-BE49-F238E27FC236}">
                <a16:creationId xmlns:a16="http://schemas.microsoft.com/office/drawing/2014/main" id="{C724962E-ECF5-592C-BBBD-C0B283303DE7}"/>
              </a:ext>
            </a:extLst>
          </p:cNvPr>
          <p:cNvSpPr/>
          <p:nvPr/>
        </p:nvSpPr>
        <p:spPr>
          <a:xfrm>
            <a:off x="6433457" y="3921331"/>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DEE"/>
              </a:solidFill>
            </a:endParaRPr>
          </a:p>
        </p:txBody>
      </p:sp>
      <p:sp>
        <p:nvSpPr>
          <p:cNvPr id="43" name="Rectangle 42">
            <a:extLst>
              <a:ext uri="{FF2B5EF4-FFF2-40B4-BE49-F238E27FC236}">
                <a16:creationId xmlns:a16="http://schemas.microsoft.com/office/drawing/2014/main" id="{CFDC0FBB-0CF9-1E52-7945-1396ACA5F537}"/>
              </a:ext>
            </a:extLst>
          </p:cNvPr>
          <p:cNvSpPr/>
          <p:nvPr/>
        </p:nvSpPr>
        <p:spPr>
          <a:xfrm>
            <a:off x="7859485" y="3921331"/>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C2E3207A-45F2-1EE0-7693-A4D7D571F9AA}"/>
              </a:ext>
            </a:extLst>
          </p:cNvPr>
          <p:cNvSpPr/>
          <p:nvPr/>
        </p:nvSpPr>
        <p:spPr>
          <a:xfrm>
            <a:off x="2830285" y="3409703"/>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Cambria" panose="02040503050406030204" pitchFamily="18" charset="0"/>
                <a:ea typeface="Cambria" panose="02040503050406030204" pitchFamily="18" charset="0"/>
              </a:rPr>
              <a:t>35</a:t>
            </a:r>
          </a:p>
        </p:txBody>
      </p:sp>
      <p:sp>
        <p:nvSpPr>
          <p:cNvPr id="45" name="Rectangle 44">
            <a:extLst>
              <a:ext uri="{FF2B5EF4-FFF2-40B4-BE49-F238E27FC236}">
                <a16:creationId xmlns:a16="http://schemas.microsoft.com/office/drawing/2014/main" id="{AF72FBD1-FA70-B994-FBF0-1FB5A33F763A}"/>
              </a:ext>
            </a:extLst>
          </p:cNvPr>
          <p:cNvSpPr/>
          <p:nvPr/>
        </p:nvSpPr>
        <p:spPr>
          <a:xfrm>
            <a:off x="4261754" y="3398817"/>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171B3CB-0E62-0025-8A13-668FF8776F34}"/>
              </a:ext>
            </a:extLst>
          </p:cNvPr>
          <p:cNvSpPr/>
          <p:nvPr/>
        </p:nvSpPr>
        <p:spPr>
          <a:xfrm>
            <a:off x="5676900" y="3398817"/>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D2323346-0FFD-57FD-4753-7E0ED3FF85AC}"/>
              </a:ext>
            </a:extLst>
          </p:cNvPr>
          <p:cNvSpPr/>
          <p:nvPr/>
        </p:nvSpPr>
        <p:spPr>
          <a:xfrm>
            <a:off x="7092046" y="3398817"/>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652401-AE49-D667-0ADB-1D61D88E63C7}"/>
              </a:ext>
            </a:extLst>
          </p:cNvPr>
          <p:cNvSpPr/>
          <p:nvPr/>
        </p:nvSpPr>
        <p:spPr>
          <a:xfrm>
            <a:off x="3510643" y="2898075"/>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F8592CB5-7915-9225-7549-1F2A3366EF99}"/>
              </a:ext>
            </a:extLst>
          </p:cNvPr>
          <p:cNvSpPr/>
          <p:nvPr/>
        </p:nvSpPr>
        <p:spPr>
          <a:xfrm>
            <a:off x="4925789" y="2898075"/>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F1B56E4F-A3F0-D999-0803-1246F3482830}"/>
              </a:ext>
            </a:extLst>
          </p:cNvPr>
          <p:cNvSpPr/>
          <p:nvPr/>
        </p:nvSpPr>
        <p:spPr>
          <a:xfrm>
            <a:off x="6340935" y="2887189"/>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F66A1727-850C-76C9-60E8-26ECA9B1C57E}"/>
              </a:ext>
            </a:extLst>
          </p:cNvPr>
          <p:cNvSpPr/>
          <p:nvPr/>
        </p:nvSpPr>
        <p:spPr>
          <a:xfrm>
            <a:off x="4212775" y="2375561"/>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515281FE-D277-5938-2C47-2457F76C98DB}"/>
              </a:ext>
            </a:extLst>
          </p:cNvPr>
          <p:cNvSpPr/>
          <p:nvPr/>
        </p:nvSpPr>
        <p:spPr>
          <a:xfrm>
            <a:off x="5638803" y="2375561"/>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CCCCDA4B-0F1B-7E13-7C74-12368724A28D}"/>
              </a:ext>
            </a:extLst>
          </p:cNvPr>
          <p:cNvSpPr/>
          <p:nvPr/>
        </p:nvSpPr>
        <p:spPr>
          <a:xfrm>
            <a:off x="4947554" y="1853047"/>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96513B1A-9382-C6DB-40CF-27C7ACC0C526}"/>
              </a:ext>
            </a:extLst>
          </p:cNvPr>
          <p:cNvSpPr txBox="1"/>
          <p:nvPr/>
        </p:nvSpPr>
        <p:spPr>
          <a:xfrm>
            <a:off x="4727121" y="3317356"/>
            <a:ext cx="1137555" cy="707886"/>
          </a:xfrm>
          <a:prstGeom prst="rect">
            <a:avLst/>
          </a:prstGeom>
          <a:noFill/>
        </p:spPr>
        <p:txBody>
          <a:bodyPr wrap="square" rtlCol="0">
            <a:spAutoFit/>
          </a:bodyPr>
          <a:lstStyle/>
          <a:p>
            <a:r>
              <a:rPr lang="en-US" sz="4000" b="1">
                <a:solidFill>
                  <a:srgbClr val="FFFDEE"/>
                </a:solidFill>
                <a:latin typeface="Cambria" panose="02040503050406030204" pitchFamily="18" charset="0"/>
                <a:ea typeface="Cambria" panose="02040503050406030204" pitchFamily="18" charset="0"/>
              </a:rPr>
              <a:t>?</a:t>
            </a:r>
          </a:p>
        </p:txBody>
      </p:sp>
      <p:sp>
        <p:nvSpPr>
          <p:cNvPr id="55" name="TextBox 54">
            <a:extLst>
              <a:ext uri="{FF2B5EF4-FFF2-40B4-BE49-F238E27FC236}">
                <a16:creationId xmlns:a16="http://schemas.microsoft.com/office/drawing/2014/main" id="{92793ABB-AB0A-147A-E6B2-C4EE4DCB419B}"/>
              </a:ext>
            </a:extLst>
          </p:cNvPr>
          <p:cNvSpPr txBox="1"/>
          <p:nvPr/>
        </p:nvSpPr>
        <p:spPr>
          <a:xfrm>
            <a:off x="3971928" y="2805389"/>
            <a:ext cx="1137555" cy="707886"/>
          </a:xfrm>
          <a:prstGeom prst="rect">
            <a:avLst/>
          </a:prstGeom>
          <a:noFill/>
        </p:spPr>
        <p:txBody>
          <a:bodyPr wrap="square" rtlCol="0">
            <a:spAutoFit/>
          </a:bodyPr>
          <a:lstStyle/>
          <a:p>
            <a:r>
              <a:rPr lang="en-US" sz="4000" b="1">
                <a:solidFill>
                  <a:srgbClr val="FFFDEE"/>
                </a:solidFill>
                <a:latin typeface="Cambria" panose="02040503050406030204" pitchFamily="18" charset="0"/>
                <a:ea typeface="Cambria" panose="02040503050406030204" pitchFamily="18" charset="0"/>
              </a:rPr>
              <a:t>?</a:t>
            </a:r>
          </a:p>
        </p:txBody>
      </p:sp>
      <p:sp>
        <p:nvSpPr>
          <p:cNvPr id="56" name="TextBox 55">
            <a:extLst>
              <a:ext uri="{FF2B5EF4-FFF2-40B4-BE49-F238E27FC236}">
                <a16:creationId xmlns:a16="http://schemas.microsoft.com/office/drawing/2014/main" id="{6BDF128A-24FC-5D61-B9FA-0C43F3BB76CF}"/>
              </a:ext>
            </a:extLst>
          </p:cNvPr>
          <p:cNvSpPr txBox="1"/>
          <p:nvPr/>
        </p:nvSpPr>
        <p:spPr>
          <a:xfrm>
            <a:off x="5451027" y="2829297"/>
            <a:ext cx="1137555" cy="707886"/>
          </a:xfrm>
          <a:prstGeom prst="rect">
            <a:avLst/>
          </a:prstGeom>
          <a:noFill/>
        </p:spPr>
        <p:txBody>
          <a:bodyPr wrap="square" rtlCol="0">
            <a:spAutoFit/>
          </a:bodyPr>
          <a:lstStyle/>
          <a:p>
            <a:r>
              <a:rPr lang="en-US" sz="4000" b="1">
                <a:solidFill>
                  <a:srgbClr val="FFFDEE"/>
                </a:solidFill>
                <a:latin typeface="Cambria" panose="02040503050406030204" pitchFamily="18" charset="0"/>
                <a:ea typeface="Cambria" panose="02040503050406030204" pitchFamily="18" charset="0"/>
              </a:rPr>
              <a:t>?</a:t>
            </a:r>
          </a:p>
        </p:txBody>
      </p:sp>
      <p:sp>
        <p:nvSpPr>
          <p:cNvPr id="57" name="TextBox 56">
            <a:extLst>
              <a:ext uri="{FF2B5EF4-FFF2-40B4-BE49-F238E27FC236}">
                <a16:creationId xmlns:a16="http://schemas.microsoft.com/office/drawing/2014/main" id="{CD127CBF-756D-E2C9-A539-34A9D499CE9B}"/>
              </a:ext>
            </a:extLst>
          </p:cNvPr>
          <p:cNvSpPr txBox="1"/>
          <p:nvPr/>
        </p:nvSpPr>
        <p:spPr>
          <a:xfrm>
            <a:off x="6218466" y="3330039"/>
            <a:ext cx="1137555" cy="707886"/>
          </a:xfrm>
          <a:prstGeom prst="rect">
            <a:avLst/>
          </a:prstGeom>
          <a:noFill/>
        </p:spPr>
        <p:txBody>
          <a:bodyPr wrap="square" rtlCol="0">
            <a:spAutoFit/>
          </a:bodyPr>
          <a:lstStyle/>
          <a:p>
            <a:r>
              <a:rPr lang="en-US" sz="4000" b="1">
                <a:solidFill>
                  <a:srgbClr val="FFFDEE"/>
                </a:solidFill>
                <a:latin typeface="Cambria" panose="02040503050406030204" pitchFamily="18" charset="0"/>
                <a:ea typeface="Cambria" panose="02040503050406030204" pitchFamily="18" charset="0"/>
              </a:rPr>
              <a:t>?</a:t>
            </a:r>
          </a:p>
        </p:txBody>
      </p:sp>
      <p:sp>
        <p:nvSpPr>
          <p:cNvPr id="58" name="TextBox 57">
            <a:extLst>
              <a:ext uri="{FF2B5EF4-FFF2-40B4-BE49-F238E27FC236}">
                <a16:creationId xmlns:a16="http://schemas.microsoft.com/office/drawing/2014/main" id="{15F13C90-E186-C531-E761-75E06C54FF54}"/>
              </a:ext>
            </a:extLst>
          </p:cNvPr>
          <p:cNvSpPr txBox="1"/>
          <p:nvPr/>
        </p:nvSpPr>
        <p:spPr>
          <a:xfrm>
            <a:off x="6955968" y="3815297"/>
            <a:ext cx="1137555" cy="707886"/>
          </a:xfrm>
          <a:prstGeom prst="rect">
            <a:avLst/>
          </a:prstGeom>
          <a:noFill/>
        </p:spPr>
        <p:txBody>
          <a:bodyPr wrap="square" rtlCol="0">
            <a:spAutoFit/>
          </a:bodyPr>
          <a:lstStyle/>
          <a:p>
            <a:r>
              <a:rPr lang="en-US" sz="4000" b="1">
                <a:solidFill>
                  <a:srgbClr val="FFFDEE"/>
                </a:solidFill>
                <a:latin typeface="Cambria" panose="02040503050406030204" pitchFamily="18" charset="0"/>
                <a:ea typeface="Cambria" panose="02040503050406030204" pitchFamily="18" charset="0"/>
              </a:rPr>
              <a:t>?</a:t>
            </a:r>
          </a:p>
        </p:txBody>
      </p:sp>
      <p:sp>
        <p:nvSpPr>
          <p:cNvPr id="59" name="TextBox 58">
            <a:extLst>
              <a:ext uri="{FF2B5EF4-FFF2-40B4-BE49-F238E27FC236}">
                <a16:creationId xmlns:a16="http://schemas.microsoft.com/office/drawing/2014/main" id="{AE34D589-453A-0E62-257B-9A85F86CD52E}"/>
              </a:ext>
            </a:extLst>
          </p:cNvPr>
          <p:cNvSpPr txBox="1"/>
          <p:nvPr/>
        </p:nvSpPr>
        <p:spPr>
          <a:xfrm>
            <a:off x="8333016" y="3828645"/>
            <a:ext cx="1137555" cy="707886"/>
          </a:xfrm>
          <a:prstGeom prst="rect">
            <a:avLst/>
          </a:prstGeom>
          <a:noFill/>
        </p:spPr>
        <p:txBody>
          <a:bodyPr wrap="square" rtlCol="0">
            <a:spAutoFit/>
          </a:bodyPr>
          <a:lstStyle/>
          <a:p>
            <a:r>
              <a:rPr lang="en-US" sz="4000" b="1">
                <a:solidFill>
                  <a:srgbClr val="FFFDEE"/>
                </a:solidFill>
                <a:latin typeface="Cambria" panose="02040503050406030204" pitchFamily="18" charset="0"/>
                <a:ea typeface="Cambria" panose="02040503050406030204" pitchFamily="18" charset="0"/>
              </a:rPr>
              <a:t>?</a:t>
            </a:r>
          </a:p>
        </p:txBody>
      </p:sp>
      <p:sp>
        <p:nvSpPr>
          <p:cNvPr id="60" name="TextBox 59">
            <a:extLst>
              <a:ext uri="{FF2B5EF4-FFF2-40B4-BE49-F238E27FC236}">
                <a16:creationId xmlns:a16="http://schemas.microsoft.com/office/drawing/2014/main" id="{A2CEEA05-3064-F048-A8B1-30B87B6728B0}"/>
              </a:ext>
            </a:extLst>
          </p:cNvPr>
          <p:cNvSpPr txBox="1"/>
          <p:nvPr/>
        </p:nvSpPr>
        <p:spPr>
          <a:xfrm>
            <a:off x="7625439" y="3317017"/>
            <a:ext cx="1137555" cy="707886"/>
          </a:xfrm>
          <a:prstGeom prst="rect">
            <a:avLst/>
          </a:prstGeom>
          <a:noFill/>
        </p:spPr>
        <p:txBody>
          <a:bodyPr wrap="square" rtlCol="0">
            <a:spAutoFit/>
          </a:bodyPr>
          <a:lstStyle/>
          <a:p>
            <a:r>
              <a:rPr lang="en-US" sz="4000" b="1">
                <a:solidFill>
                  <a:srgbClr val="FFFDEE"/>
                </a:solidFill>
                <a:latin typeface="Cambria" panose="02040503050406030204" pitchFamily="18" charset="0"/>
                <a:ea typeface="Cambria" panose="02040503050406030204" pitchFamily="18" charset="0"/>
              </a:rPr>
              <a:t>?</a:t>
            </a:r>
          </a:p>
        </p:txBody>
      </p:sp>
      <p:sp>
        <p:nvSpPr>
          <p:cNvPr id="61" name="TextBox 60">
            <a:extLst>
              <a:ext uri="{FF2B5EF4-FFF2-40B4-BE49-F238E27FC236}">
                <a16:creationId xmlns:a16="http://schemas.microsoft.com/office/drawing/2014/main" id="{AA4282E7-3F3D-1565-6A37-BAD25C989D7A}"/>
              </a:ext>
            </a:extLst>
          </p:cNvPr>
          <p:cNvSpPr txBox="1"/>
          <p:nvPr/>
        </p:nvSpPr>
        <p:spPr>
          <a:xfrm>
            <a:off x="6904270" y="2794503"/>
            <a:ext cx="1137555" cy="707886"/>
          </a:xfrm>
          <a:prstGeom prst="rect">
            <a:avLst/>
          </a:prstGeom>
          <a:noFill/>
        </p:spPr>
        <p:txBody>
          <a:bodyPr wrap="square" rtlCol="0">
            <a:spAutoFit/>
          </a:bodyPr>
          <a:lstStyle/>
          <a:p>
            <a:r>
              <a:rPr lang="en-US" sz="4000" b="1">
                <a:solidFill>
                  <a:srgbClr val="FFFDEE"/>
                </a:solidFill>
                <a:latin typeface="Cambria" panose="02040503050406030204" pitchFamily="18" charset="0"/>
                <a:ea typeface="Cambria" panose="02040503050406030204" pitchFamily="18" charset="0"/>
              </a:rPr>
              <a:t>?</a:t>
            </a:r>
          </a:p>
        </p:txBody>
      </p:sp>
      <p:sp>
        <p:nvSpPr>
          <p:cNvPr id="62" name="TextBox 61">
            <a:extLst>
              <a:ext uri="{FF2B5EF4-FFF2-40B4-BE49-F238E27FC236}">
                <a16:creationId xmlns:a16="http://schemas.microsoft.com/office/drawing/2014/main" id="{67FC4986-C8F2-3381-C30A-15D7AD15A7A3}"/>
              </a:ext>
            </a:extLst>
          </p:cNvPr>
          <p:cNvSpPr txBox="1"/>
          <p:nvPr/>
        </p:nvSpPr>
        <p:spPr>
          <a:xfrm>
            <a:off x="6188540" y="2296883"/>
            <a:ext cx="1017804" cy="707886"/>
          </a:xfrm>
          <a:prstGeom prst="rect">
            <a:avLst/>
          </a:prstGeom>
          <a:noFill/>
        </p:spPr>
        <p:txBody>
          <a:bodyPr wrap="square" rtlCol="0">
            <a:spAutoFit/>
          </a:bodyPr>
          <a:lstStyle/>
          <a:p>
            <a:r>
              <a:rPr lang="en-US" sz="4000" b="1">
                <a:solidFill>
                  <a:srgbClr val="FFFDEE"/>
                </a:solidFill>
                <a:latin typeface="Cambria" panose="02040503050406030204" pitchFamily="18" charset="0"/>
                <a:ea typeface="Cambria" panose="02040503050406030204" pitchFamily="18" charset="0"/>
              </a:rPr>
              <a:t>?</a:t>
            </a:r>
          </a:p>
        </p:txBody>
      </p:sp>
      <p:sp>
        <p:nvSpPr>
          <p:cNvPr id="63" name="TextBox 62">
            <a:extLst>
              <a:ext uri="{FF2B5EF4-FFF2-40B4-BE49-F238E27FC236}">
                <a16:creationId xmlns:a16="http://schemas.microsoft.com/office/drawing/2014/main" id="{FCF5EAE4-8DFB-EE6F-E5F5-5FEE8A06AED6}"/>
              </a:ext>
            </a:extLst>
          </p:cNvPr>
          <p:cNvSpPr txBox="1"/>
          <p:nvPr/>
        </p:nvSpPr>
        <p:spPr>
          <a:xfrm>
            <a:off x="4739382" y="2282872"/>
            <a:ext cx="1017804" cy="707886"/>
          </a:xfrm>
          <a:prstGeom prst="rect">
            <a:avLst/>
          </a:prstGeom>
          <a:noFill/>
        </p:spPr>
        <p:txBody>
          <a:bodyPr wrap="square" rtlCol="0">
            <a:spAutoFit/>
          </a:bodyPr>
          <a:lstStyle/>
          <a:p>
            <a:r>
              <a:rPr lang="en-US" sz="4000" b="1">
                <a:solidFill>
                  <a:srgbClr val="FFFDEE"/>
                </a:solidFill>
                <a:latin typeface="Cambria" panose="02040503050406030204" pitchFamily="18" charset="0"/>
                <a:ea typeface="Cambria" panose="02040503050406030204" pitchFamily="18" charset="0"/>
              </a:rPr>
              <a:t>?</a:t>
            </a:r>
          </a:p>
        </p:txBody>
      </p:sp>
      <p:sp>
        <p:nvSpPr>
          <p:cNvPr id="64" name="TextBox 63">
            <a:extLst>
              <a:ext uri="{FF2B5EF4-FFF2-40B4-BE49-F238E27FC236}">
                <a16:creationId xmlns:a16="http://schemas.microsoft.com/office/drawing/2014/main" id="{9468B8CE-B8CA-F0FD-9341-6681D2DD940D}"/>
              </a:ext>
            </a:extLst>
          </p:cNvPr>
          <p:cNvSpPr txBox="1"/>
          <p:nvPr/>
        </p:nvSpPr>
        <p:spPr>
          <a:xfrm>
            <a:off x="5456456" y="1745916"/>
            <a:ext cx="1017804" cy="707886"/>
          </a:xfrm>
          <a:prstGeom prst="rect">
            <a:avLst/>
          </a:prstGeom>
          <a:noFill/>
        </p:spPr>
        <p:txBody>
          <a:bodyPr wrap="square" rtlCol="0">
            <a:spAutoFit/>
          </a:bodyPr>
          <a:lstStyle/>
          <a:p>
            <a:r>
              <a:rPr lang="en-US" sz="4000" b="1">
                <a:solidFill>
                  <a:srgbClr val="FFFDEE"/>
                </a:solidFill>
                <a:latin typeface="Cambria" panose="02040503050406030204" pitchFamily="18" charset="0"/>
                <a:ea typeface="Cambria" panose="02040503050406030204" pitchFamily="18" charset="0"/>
              </a:rPr>
              <a:t>?</a:t>
            </a:r>
          </a:p>
        </p:txBody>
      </p:sp>
      <p:sp>
        <p:nvSpPr>
          <p:cNvPr id="65" name="TextBox 64">
            <a:extLst>
              <a:ext uri="{FF2B5EF4-FFF2-40B4-BE49-F238E27FC236}">
                <a16:creationId xmlns:a16="http://schemas.microsoft.com/office/drawing/2014/main" id="{B6C2BA91-A5E7-DA30-0689-ACDE5D5C7055}"/>
              </a:ext>
            </a:extLst>
          </p:cNvPr>
          <p:cNvSpPr txBox="1"/>
          <p:nvPr/>
        </p:nvSpPr>
        <p:spPr>
          <a:xfrm>
            <a:off x="4635957" y="3344626"/>
            <a:ext cx="1137555" cy="584775"/>
          </a:xfrm>
          <a:prstGeom prst="rect">
            <a:avLst/>
          </a:prstGeom>
          <a:noFill/>
        </p:spPr>
        <p:txBody>
          <a:bodyPr wrap="square" rtlCol="0">
            <a:spAutoFit/>
          </a:bodyPr>
          <a:lstStyle/>
          <a:p>
            <a:r>
              <a:rPr lang="en-US" sz="3200" b="1">
                <a:solidFill>
                  <a:schemeClr val="bg1"/>
                </a:solidFill>
                <a:latin typeface="Cambria" panose="02040503050406030204" pitchFamily="18" charset="0"/>
                <a:ea typeface="Cambria" panose="02040503050406030204" pitchFamily="18" charset="0"/>
              </a:rPr>
              <a:t>33</a:t>
            </a:r>
          </a:p>
        </p:txBody>
      </p:sp>
      <p:sp>
        <p:nvSpPr>
          <p:cNvPr id="66" name="TextBox 65">
            <a:extLst>
              <a:ext uri="{FF2B5EF4-FFF2-40B4-BE49-F238E27FC236}">
                <a16:creationId xmlns:a16="http://schemas.microsoft.com/office/drawing/2014/main" id="{8FDFB868-10F8-E0ED-40BF-872AFDC328AF}"/>
              </a:ext>
            </a:extLst>
          </p:cNvPr>
          <p:cNvSpPr txBox="1"/>
          <p:nvPr/>
        </p:nvSpPr>
        <p:spPr>
          <a:xfrm>
            <a:off x="7473048" y="3335029"/>
            <a:ext cx="1137555" cy="584775"/>
          </a:xfrm>
          <a:prstGeom prst="rect">
            <a:avLst/>
          </a:prstGeom>
          <a:noFill/>
        </p:spPr>
        <p:txBody>
          <a:bodyPr wrap="square" rtlCol="0">
            <a:spAutoFit/>
          </a:bodyPr>
          <a:lstStyle/>
          <a:p>
            <a:r>
              <a:rPr lang="en-US" sz="3200" b="1">
                <a:solidFill>
                  <a:schemeClr val="bg1"/>
                </a:solidFill>
                <a:latin typeface="Cambria" panose="02040503050406030204" pitchFamily="18" charset="0"/>
                <a:ea typeface="Cambria" panose="02040503050406030204" pitchFamily="18" charset="0"/>
              </a:rPr>
              <a:t>29</a:t>
            </a:r>
          </a:p>
        </p:txBody>
      </p:sp>
      <p:sp>
        <p:nvSpPr>
          <p:cNvPr id="67" name="TextBox 66">
            <a:extLst>
              <a:ext uri="{FF2B5EF4-FFF2-40B4-BE49-F238E27FC236}">
                <a16:creationId xmlns:a16="http://schemas.microsoft.com/office/drawing/2014/main" id="{B113A8B9-BFFA-D98F-2FB0-EAC41A1A2651}"/>
              </a:ext>
            </a:extLst>
          </p:cNvPr>
          <p:cNvSpPr txBox="1"/>
          <p:nvPr/>
        </p:nvSpPr>
        <p:spPr>
          <a:xfrm>
            <a:off x="6098727" y="3355426"/>
            <a:ext cx="1137555" cy="584775"/>
          </a:xfrm>
          <a:prstGeom prst="rect">
            <a:avLst/>
          </a:prstGeom>
          <a:noFill/>
        </p:spPr>
        <p:txBody>
          <a:bodyPr wrap="square" rtlCol="0">
            <a:spAutoFit/>
          </a:bodyPr>
          <a:lstStyle/>
          <a:p>
            <a:r>
              <a:rPr lang="en-US" sz="3200" b="1">
                <a:solidFill>
                  <a:schemeClr val="bg1"/>
                </a:solidFill>
                <a:latin typeface="Cambria" panose="02040503050406030204" pitchFamily="18" charset="0"/>
                <a:ea typeface="Cambria" panose="02040503050406030204" pitchFamily="18" charset="0"/>
              </a:rPr>
              <a:t>31</a:t>
            </a:r>
          </a:p>
        </p:txBody>
      </p:sp>
      <p:sp>
        <p:nvSpPr>
          <p:cNvPr id="68" name="TextBox 67">
            <a:extLst>
              <a:ext uri="{FF2B5EF4-FFF2-40B4-BE49-F238E27FC236}">
                <a16:creationId xmlns:a16="http://schemas.microsoft.com/office/drawing/2014/main" id="{D9E6E6A6-BF62-B716-AEC7-914EC226525B}"/>
              </a:ext>
            </a:extLst>
          </p:cNvPr>
          <p:cNvSpPr txBox="1"/>
          <p:nvPr/>
        </p:nvSpPr>
        <p:spPr>
          <a:xfrm>
            <a:off x="8240487" y="3890201"/>
            <a:ext cx="1137555" cy="584775"/>
          </a:xfrm>
          <a:prstGeom prst="rect">
            <a:avLst/>
          </a:prstGeom>
          <a:noFill/>
        </p:spPr>
        <p:txBody>
          <a:bodyPr wrap="square" rtlCol="0">
            <a:spAutoFit/>
          </a:bodyPr>
          <a:lstStyle/>
          <a:p>
            <a:r>
              <a:rPr lang="en-US" sz="3200" b="1">
                <a:solidFill>
                  <a:schemeClr val="bg1"/>
                </a:solidFill>
                <a:latin typeface="Cambria" panose="02040503050406030204" pitchFamily="18" charset="0"/>
                <a:ea typeface="Cambria" panose="02040503050406030204" pitchFamily="18" charset="0"/>
              </a:rPr>
              <a:t>14</a:t>
            </a:r>
          </a:p>
        </p:txBody>
      </p:sp>
      <p:sp>
        <p:nvSpPr>
          <p:cNvPr id="69" name="TextBox 68">
            <a:extLst>
              <a:ext uri="{FF2B5EF4-FFF2-40B4-BE49-F238E27FC236}">
                <a16:creationId xmlns:a16="http://schemas.microsoft.com/office/drawing/2014/main" id="{68A4362D-A57F-A01B-C669-513D76936402}"/>
              </a:ext>
            </a:extLst>
          </p:cNvPr>
          <p:cNvSpPr txBox="1"/>
          <p:nvPr/>
        </p:nvSpPr>
        <p:spPr>
          <a:xfrm>
            <a:off x="6832150" y="3872021"/>
            <a:ext cx="1137555" cy="584775"/>
          </a:xfrm>
          <a:prstGeom prst="rect">
            <a:avLst/>
          </a:prstGeom>
          <a:noFill/>
        </p:spPr>
        <p:txBody>
          <a:bodyPr wrap="square" rtlCol="0">
            <a:spAutoFit/>
          </a:bodyPr>
          <a:lstStyle/>
          <a:p>
            <a:r>
              <a:rPr lang="en-US" sz="3200" b="1">
                <a:solidFill>
                  <a:schemeClr val="bg1"/>
                </a:solidFill>
                <a:latin typeface="Cambria" panose="02040503050406030204" pitchFamily="18" charset="0"/>
                <a:ea typeface="Cambria" panose="02040503050406030204" pitchFamily="18" charset="0"/>
              </a:rPr>
              <a:t>15</a:t>
            </a:r>
          </a:p>
        </p:txBody>
      </p:sp>
      <p:sp>
        <p:nvSpPr>
          <p:cNvPr id="70" name="TextBox 69">
            <a:extLst>
              <a:ext uri="{FF2B5EF4-FFF2-40B4-BE49-F238E27FC236}">
                <a16:creationId xmlns:a16="http://schemas.microsoft.com/office/drawing/2014/main" id="{4326B5E5-3208-E6A5-7C09-50E79D8D4F65}"/>
              </a:ext>
            </a:extLst>
          </p:cNvPr>
          <p:cNvSpPr txBox="1"/>
          <p:nvPr/>
        </p:nvSpPr>
        <p:spPr>
          <a:xfrm>
            <a:off x="5306791" y="2835290"/>
            <a:ext cx="1137555" cy="584775"/>
          </a:xfrm>
          <a:prstGeom prst="rect">
            <a:avLst/>
          </a:prstGeom>
          <a:noFill/>
        </p:spPr>
        <p:txBody>
          <a:bodyPr wrap="square" rtlCol="0">
            <a:spAutoFit/>
          </a:bodyPr>
          <a:lstStyle/>
          <a:p>
            <a:r>
              <a:rPr lang="en-US" sz="3200" b="1">
                <a:solidFill>
                  <a:schemeClr val="bg1"/>
                </a:solidFill>
                <a:latin typeface="Cambria" panose="02040503050406030204" pitchFamily="18" charset="0"/>
                <a:ea typeface="Cambria" panose="02040503050406030204" pitchFamily="18" charset="0"/>
              </a:rPr>
              <a:t>64</a:t>
            </a:r>
          </a:p>
        </p:txBody>
      </p:sp>
      <p:sp>
        <p:nvSpPr>
          <p:cNvPr id="71" name="TextBox 70">
            <a:extLst>
              <a:ext uri="{FF2B5EF4-FFF2-40B4-BE49-F238E27FC236}">
                <a16:creationId xmlns:a16="http://schemas.microsoft.com/office/drawing/2014/main" id="{CA01637D-9107-2C50-0460-EBF8CB4FF841}"/>
              </a:ext>
            </a:extLst>
          </p:cNvPr>
          <p:cNvSpPr txBox="1"/>
          <p:nvPr/>
        </p:nvSpPr>
        <p:spPr>
          <a:xfrm>
            <a:off x="5921833" y="2333432"/>
            <a:ext cx="1137555" cy="584775"/>
          </a:xfrm>
          <a:prstGeom prst="rect">
            <a:avLst/>
          </a:prstGeom>
          <a:noFill/>
        </p:spPr>
        <p:txBody>
          <a:bodyPr wrap="square" rtlCol="0">
            <a:spAutoFit/>
          </a:bodyPr>
          <a:lstStyle/>
          <a:p>
            <a:r>
              <a:rPr lang="en-US" sz="3200" b="1">
                <a:solidFill>
                  <a:schemeClr val="bg1"/>
                </a:solidFill>
                <a:latin typeface="Cambria" panose="02040503050406030204" pitchFamily="18" charset="0"/>
                <a:ea typeface="Cambria" panose="02040503050406030204" pitchFamily="18" charset="0"/>
              </a:rPr>
              <a:t>124</a:t>
            </a:r>
          </a:p>
        </p:txBody>
      </p:sp>
      <p:sp>
        <p:nvSpPr>
          <p:cNvPr id="72" name="TextBox 71">
            <a:extLst>
              <a:ext uri="{FF2B5EF4-FFF2-40B4-BE49-F238E27FC236}">
                <a16:creationId xmlns:a16="http://schemas.microsoft.com/office/drawing/2014/main" id="{FD7524F0-F617-5E99-533D-01AA75612C45}"/>
              </a:ext>
            </a:extLst>
          </p:cNvPr>
          <p:cNvSpPr txBox="1"/>
          <p:nvPr/>
        </p:nvSpPr>
        <p:spPr>
          <a:xfrm>
            <a:off x="4540705" y="2339159"/>
            <a:ext cx="1137555" cy="584775"/>
          </a:xfrm>
          <a:prstGeom prst="rect">
            <a:avLst/>
          </a:prstGeom>
          <a:noFill/>
        </p:spPr>
        <p:txBody>
          <a:bodyPr wrap="square" rtlCol="0">
            <a:spAutoFit/>
          </a:bodyPr>
          <a:lstStyle/>
          <a:p>
            <a:r>
              <a:rPr lang="en-US" sz="3200" b="1">
                <a:solidFill>
                  <a:schemeClr val="bg1"/>
                </a:solidFill>
                <a:latin typeface="Cambria" panose="02040503050406030204" pitchFamily="18" charset="0"/>
                <a:ea typeface="Cambria" panose="02040503050406030204" pitchFamily="18" charset="0"/>
              </a:rPr>
              <a:t>132</a:t>
            </a:r>
          </a:p>
        </p:txBody>
      </p:sp>
      <p:sp>
        <p:nvSpPr>
          <p:cNvPr id="73" name="TextBox 72">
            <a:extLst>
              <a:ext uri="{FF2B5EF4-FFF2-40B4-BE49-F238E27FC236}">
                <a16:creationId xmlns:a16="http://schemas.microsoft.com/office/drawing/2014/main" id="{7586D7E3-C9D3-9757-3024-941865E26991}"/>
              </a:ext>
            </a:extLst>
          </p:cNvPr>
          <p:cNvSpPr txBox="1"/>
          <p:nvPr/>
        </p:nvSpPr>
        <p:spPr>
          <a:xfrm>
            <a:off x="6751868" y="2811432"/>
            <a:ext cx="1137555" cy="584775"/>
          </a:xfrm>
          <a:prstGeom prst="rect">
            <a:avLst/>
          </a:prstGeom>
          <a:noFill/>
        </p:spPr>
        <p:txBody>
          <a:bodyPr wrap="square" rtlCol="0">
            <a:spAutoFit/>
          </a:bodyPr>
          <a:lstStyle/>
          <a:p>
            <a:r>
              <a:rPr lang="en-US" sz="3200" b="1">
                <a:solidFill>
                  <a:schemeClr val="bg1"/>
                </a:solidFill>
                <a:latin typeface="Cambria" panose="02040503050406030204" pitchFamily="18" charset="0"/>
                <a:ea typeface="Cambria" panose="02040503050406030204" pitchFamily="18" charset="0"/>
              </a:rPr>
              <a:t>60</a:t>
            </a:r>
          </a:p>
        </p:txBody>
      </p:sp>
      <p:sp>
        <p:nvSpPr>
          <p:cNvPr id="74" name="TextBox 73">
            <a:extLst>
              <a:ext uri="{FF2B5EF4-FFF2-40B4-BE49-F238E27FC236}">
                <a16:creationId xmlns:a16="http://schemas.microsoft.com/office/drawing/2014/main" id="{9BA04521-4FCD-F0A7-E029-5FB2BAE06826}"/>
              </a:ext>
            </a:extLst>
          </p:cNvPr>
          <p:cNvSpPr txBox="1"/>
          <p:nvPr/>
        </p:nvSpPr>
        <p:spPr>
          <a:xfrm>
            <a:off x="3873955" y="2834053"/>
            <a:ext cx="1137555" cy="584775"/>
          </a:xfrm>
          <a:prstGeom prst="rect">
            <a:avLst/>
          </a:prstGeom>
          <a:noFill/>
        </p:spPr>
        <p:txBody>
          <a:bodyPr wrap="square" rtlCol="0">
            <a:spAutoFit/>
          </a:bodyPr>
          <a:lstStyle/>
          <a:p>
            <a:r>
              <a:rPr lang="en-US" sz="3200" b="1">
                <a:solidFill>
                  <a:schemeClr val="bg1"/>
                </a:solidFill>
                <a:latin typeface="Cambria" panose="02040503050406030204" pitchFamily="18" charset="0"/>
                <a:ea typeface="Cambria" panose="02040503050406030204" pitchFamily="18" charset="0"/>
              </a:rPr>
              <a:t>68</a:t>
            </a:r>
          </a:p>
        </p:txBody>
      </p:sp>
      <p:sp>
        <p:nvSpPr>
          <p:cNvPr id="75" name="TextBox 74">
            <a:extLst>
              <a:ext uri="{FF2B5EF4-FFF2-40B4-BE49-F238E27FC236}">
                <a16:creationId xmlns:a16="http://schemas.microsoft.com/office/drawing/2014/main" id="{38E7BED0-98F9-CA10-4D25-CBE5CBDC70CB}"/>
              </a:ext>
            </a:extLst>
          </p:cNvPr>
          <p:cNvSpPr txBox="1"/>
          <p:nvPr/>
        </p:nvSpPr>
        <p:spPr>
          <a:xfrm>
            <a:off x="5241480" y="1801382"/>
            <a:ext cx="1137555" cy="584775"/>
          </a:xfrm>
          <a:prstGeom prst="rect">
            <a:avLst/>
          </a:prstGeom>
          <a:noFill/>
        </p:spPr>
        <p:txBody>
          <a:bodyPr wrap="square" rtlCol="0">
            <a:spAutoFit/>
          </a:bodyPr>
          <a:lstStyle/>
          <a:p>
            <a:r>
              <a:rPr lang="en-US" sz="3200" b="1">
                <a:solidFill>
                  <a:schemeClr val="bg1"/>
                </a:solidFill>
                <a:latin typeface="Cambria" panose="02040503050406030204" pitchFamily="18" charset="0"/>
                <a:ea typeface="Cambria" panose="02040503050406030204" pitchFamily="18" charset="0"/>
              </a:rPr>
              <a:t>256</a:t>
            </a:r>
          </a:p>
        </p:txBody>
      </p:sp>
    </p:spTree>
    <p:custDataLst>
      <p:tags r:id="rId2"/>
    </p:custDataLst>
    <p:extLst>
      <p:ext uri="{BB962C8B-B14F-4D97-AF65-F5344CB8AC3E}">
        <p14:creationId xmlns:p14="http://schemas.microsoft.com/office/powerpoint/2010/main" val="167292853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59"/>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fade">
                                      <p:cBhvr>
                                        <p:cTn id="13" dur="500"/>
                                        <p:tgtEl>
                                          <p:spTgt spid="69"/>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8"/>
                                        </p:tgtEl>
                                        <p:attrNameLst>
                                          <p:attrName>style.visibility</p:attrName>
                                        </p:attrNameLst>
                                      </p:cBhvr>
                                      <p:to>
                                        <p:strVal val="visible"/>
                                      </p:to>
                                    </p:set>
                                    <p:animEffect transition="in" filter="fade">
                                      <p:cBhvr>
                                        <p:cTn id="18" dur="1000"/>
                                        <p:tgtEl>
                                          <p:spTgt spid="68"/>
                                        </p:tgtEl>
                                      </p:cBhvr>
                                    </p:animEffect>
                                    <p:anim calcmode="lin" valueType="num">
                                      <p:cBhvr>
                                        <p:cTn id="19" dur="1000" fill="hold"/>
                                        <p:tgtEl>
                                          <p:spTgt spid="68"/>
                                        </p:tgtEl>
                                        <p:attrNameLst>
                                          <p:attrName>ppt_x</p:attrName>
                                        </p:attrNameLst>
                                      </p:cBhvr>
                                      <p:tavLst>
                                        <p:tav tm="0">
                                          <p:val>
                                            <p:strVal val="#ppt_x"/>
                                          </p:val>
                                        </p:tav>
                                        <p:tav tm="100000">
                                          <p:val>
                                            <p:strVal val="#ppt_x"/>
                                          </p:val>
                                        </p:tav>
                                      </p:tavLst>
                                    </p:anim>
                                    <p:anim calcmode="lin" valueType="num">
                                      <p:cBhvr>
                                        <p:cTn id="20" dur="1000" fill="hold"/>
                                        <p:tgtEl>
                                          <p:spTgt spid="68"/>
                                        </p:tgtEl>
                                        <p:attrNameLst>
                                          <p:attrName>ppt_y</p:attrName>
                                        </p:attrNameLst>
                                      </p:cBhvr>
                                      <p:tavLst>
                                        <p:tav tm="0">
                                          <p:val>
                                            <p:strVal val="#ppt_y+.1"/>
                                          </p:val>
                                        </p:tav>
                                        <p:tav tm="100000">
                                          <p:val>
                                            <p:strVal val="#ppt_y"/>
                                          </p:val>
                                        </p:tav>
                                      </p:tavLst>
                                    </p:anim>
                                  </p:childTnLst>
                                </p:cTn>
                              </p:par>
                              <p:par>
                                <p:cTn id="21" presetID="1" presetClass="exit" presetSubtype="0" fill="hold" grpId="0" nodeType="withEffect">
                                  <p:stCondLst>
                                    <p:cond delay="0"/>
                                  </p:stCondLst>
                                  <p:childTnLst>
                                    <p:set>
                                      <p:cBhvr>
                                        <p:cTn id="22" dur="1" fill="hold">
                                          <p:stCondLst>
                                            <p:cond delay="0"/>
                                          </p:stCondLst>
                                        </p:cTn>
                                        <p:tgtEl>
                                          <p:spTgt spid="54"/>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57"/>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6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barn(inVertical)">
                                      <p:cBhvr>
                                        <p:cTn id="31" dur="500"/>
                                        <p:tgtEl>
                                          <p:spTgt spid="6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67"/>
                                        </p:tgtEl>
                                        <p:attrNameLst>
                                          <p:attrName>style.visibility</p:attrName>
                                        </p:attrNameLst>
                                      </p:cBhvr>
                                      <p:to>
                                        <p:strVal val="visible"/>
                                      </p:to>
                                    </p:set>
                                    <p:animEffect transition="in" filter="wipe(down)">
                                      <p:cBhvr>
                                        <p:cTn id="36" dur="500"/>
                                        <p:tgtEl>
                                          <p:spTgt spid="67"/>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66"/>
                                        </p:tgtEl>
                                        <p:attrNameLst>
                                          <p:attrName>style.visibility</p:attrName>
                                        </p:attrNameLst>
                                      </p:cBhvr>
                                      <p:to>
                                        <p:strVal val="visible"/>
                                      </p:to>
                                    </p:set>
                                    <p:animEffect transition="in" filter="wipe(down)">
                                      <p:cBhvr>
                                        <p:cTn id="39" dur="500"/>
                                        <p:tgtEl>
                                          <p:spTgt spid="66"/>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grpId="0" nodeType="clickEffect">
                                  <p:stCondLst>
                                    <p:cond delay="0"/>
                                  </p:stCondLst>
                                  <p:childTnLst>
                                    <p:set>
                                      <p:cBhvr>
                                        <p:cTn id="43" dur="1" fill="hold">
                                          <p:stCondLst>
                                            <p:cond delay="0"/>
                                          </p:stCondLst>
                                        </p:cTn>
                                        <p:tgtEl>
                                          <p:spTgt spid="55"/>
                                        </p:tgtEl>
                                        <p:attrNameLst>
                                          <p:attrName>style.visibility</p:attrName>
                                        </p:attrNameLst>
                                      </p:cBhvr>
                                      <p:to>
                                        <p:strVal val="hidden"/>
                                      </p:to>
                                    </p:set>
                                  </p:childTnLst>
                                </p:cTn>
                              </p:par>
                              <p:par>
                                <p:cTn id="44" presetID="1" presetClass="exit" presetSubtype="0" fill="hold" grpId="0" nodeType="withEffect">
                                  <p:stCondLst>
                                    <p:cond delay="0"/>
                                  </p:stCondLst>
                                  <p:childTnLst>
                                    <p:set>
                                      <p:cBhvr>
                                        <p:cTn id="45" dur="1" fill="hold">
                                          <p:stCondLst>
                                            <p:cond delay="0"/>
                                          </p:stCondLst>
                                        </p:cTn>
                                        <p:tgtEl>
                                          <p:spTgt spid="56"/>
                                        </p:tgtEl>
                                        <p:attrNameLst>
                                          <p:attrName>style.visibility</p:attrName>
                                        </p:attrNameLst>
                                      </p:cBhvr>
                                      <p:to>
                                        <p:strVal val="hidden"/>
                                      </p:to>
                                    </p:set>
                                  </p:childTnLst>
                                </p:cTn>
                              </p:par>
                              <p:par>
                                <p:cTn id="46" presetID="1" presetClass="exit" presetSubtype="0" fill="hold" grpId="0" nodeType="withEffect">
                                  <p:stCondLst>
                                    <p:cond delay="0"/>
                                  </p:stCondLst>
                                  <p:childTnLst>
                                    <p:set>
                                      <p:cBhvr>
                                        <p:cTn id="47" dur="1" fill="hold">
                                          <p:stCondLst>
                                            <p:cond delay="0"/>
                                          </p:stCondLst>
                                        </p:cTn>
                                        <p:tgtEl>
                                          <p:spTgt spid="6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74"/>
                                        </p:tgtEl>
                                        <p:attrNameLst>
                                          <p:attrName>style.visibility</p:attrName>
                                        </p:attrNameLst>
                                      </p:cBhvr>
                                      <p:to>
                                        <p:strVal val="visible"/>
                                      </p:to>
                                    </p:set>
                                    <p:anim calcmode="lin" valueType="num">
                                      <p:cBhvr additive="base">
                                        <p:cTn id="52" dur="500" fill="hold"/>
                                        <p:tgtEl>
                                          <p:spTgt spid="74"/>
                                        </p:tgtEl>
                                        <p:attrNameLst>
                                          <p:attrName>ppt_x</p:attrName>
                                        </p:attrNameLst>
                                      </p:cBhvr>
                                      <p:tavLst>
                                        <p:tav tm="0">
                                          <p:val>
                                            <p:strVal val="#ppt_x"/>
                                          </p:val>
                                        </p:tav>
                                        <p:tav tm="100000">
                                          <p:val>
                                            <p:strVal val="#ppt_x"/>
                                          </p:val>
                                        </p:tav>
                                      </p:tavLst>
                                    </p:anim>
                                    <p:anim calcmode="lin" valueType="num">
                                      <p:cBhvr additive="base">
                                        <p:cTn id="53"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70"/>
                                        </p:tgtEl>
                                        <p:attrNameLst>
                                          <p:attrName>style.visibility</p:attrName>
                                        </p:attrNameLst>
                                      </p:cBhvr>
                                      <p:to>
                                        <p:strVal val="visible"/>
                                      </p:to>
                                    </p:set>
                                    <p:animEffect transition="in" filter="fade">
                                      <p:cBhvr>
                                        <p:cTn id="58" dur="1000"/>
                                        <p:tgtEl>
                                          <p:spTgt spid="70"/>
                                        </p:tgtEl>
                                      </p:cBhvr>
                                    </p:animEffect>
                                    <p:anim calcmode="lin" valueType="num">
                                      <p:cBhvr>
                                        <p:cTn id="59" dur="1000" fill="hold"/>
                                        <p:tgtEl>
                                          <p:spTgt spid="70"/>
                                        </p:tgtEl>
                                        <p:attrNameLst>
                                          <p:attrName>ppt_x</p:attrName>
                                        </p:attrNameLst>
                                      </p:cBhvr>
                                      <p:tavLst>
                                        <p:tav tm="0">
                                          <p:val>
                                            <p:strVal val="#ppt_x"/>
                                          </p:val>
                                        </p:tav>
                                        <p:tav tm="100000">
                                          <p:val>
                                            <p:strVal val="#ppt_x"/>
                                          </p:val>
                                        </p:tav>
                                      </p:tavLst>
                                    </p:anim>
                                    <p:anim calcmode="lin" valueType="num">
                                      <p:cBhvr>
                                        <p:cTn id="60" dur="1000" fill="hold"/>
                                        <p:tgtEl>
                                          <p:spTgt spid="70"/>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73"/>
                                        </p:tgtEl>
                                        <p:attrNameLst>
                                          <p:attrName>style.visibility</p:attrName>
                                        </p:attrNameLst>
                                      </p:cBhvr>
                                      <p:to>
                                        <p:strVal val="visible"/>
                                      </p:to>
                                    </p:set>
                                    <p:animEffect transition="in" filter="fade">
                                      <p:cBhvr>
                                        <p:cTn id="63" dur="1000"/>
                                        <p:tgtEl>
                                          <p:spTgt spid="73"/>
                                        </p:tgtEl>
                                      </p:cBhvr>
                                    </p:animEffect>
                                    <p:anim calcmode="lin" valueType="num">
                                      <p:cBhvr>
                                        <p:cTn id="64" dur="1000" fill="hold"/>
                                        <p:tgtEl>
                                          <p:spTgt spid="73"/>
                                        </p:tgtEl>
                                        <p:attrNameLst>
                                          <p:attrName>ppt_x</p:attrName>
                                        </p:attrNameLst>
                                      </p:cBhvr>
                                      <p:tavLst>
                                        <p:tav tm="0">
                                          <p:val>
                                            <p:strVal val="#ppt_x"/>
                                          </p:val>
                                        </p:tav>
                                        <p:tav tm="100000">
                                          <p:val>
                                            <p:strVal val="#ppt_x"/>
                                          </p:val>
                                        </p:tav>
                                      </p:tavLst>
                                    </p:anim>
                                    <p:anim calcmode="lin" valueType="num">
                                      <p:cBhvr>
                                        <p:cTn id="65"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 presetClass="exit" presetSubtype="0" fill="hold" grpId="0" nodeType="clickEffect">
                                  <p:stCondLst>
                                    <p:cond delay="0"/>
                                  </p:stCondLst>
                                  <p:childTnLst>
                                    <p:set>
                                      <p:cBhvr>
                                        <p:cTn id="69" dur="1" fill="hold">
                                          <p:stCondLst>
                                            <p:cond delay="0"/>
                                          </p:stCondLst>
                                        </p:cTn>
                                        <p:tgtEl>
                                          <p:spTgt spid="63"/>
                                        </p:tgtEl>
                                        <p:attrNameLst>
                                          <p:attrName>style.visibility</p:attrName>
                                        </p:attrNameLst>
                                      </p:cBhvr>
                                      <p:to>
                                        <p:strVal val="hidden"/>
                                      </p:to>
                                    </p:set>
                                  </p:childTnLst>
                                </p:cTn>
                              </p:par>
                              <p:par>
                                <p:cTn id="70" presetID="1" presetClass="exit" presetSubtype="0" fill="hold" grpId="0" nodeType="withEffect">
                                  <p:stCondLst>
                                    <p:cond delay="0"/>
                                  </p:stCondLst>
                                  <p:childTnLst>
                                    <p:set>
                                      <p:cBhvr>
                                        <p:cTn id="71" dur="1" fill="hold">
                                          <p:stCondLst>
                                            <p:cond delay="0"/>
                                          </p:stCondLst>
                                        </p:cTn>
                                        <p:tgtEl>
                                          <p:spTgt spid="62"/>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72"/>
                                        </p:tgtEl>
                                        <p:attrNameLst>
                                          <p:attrName>style.visibility</p:attrName>
                                        </p:attrNameLst>
                                      </p:cBhvr>
                                      <p:to>
                                        <p:strVal val="visible"/>
                                      </p:to>
                                    </p:set>
                                    <p:anim calcmode="lin" valueType="num">
                                      <p:cBhvr additive="base">
                                        <p:cTn id="76" dur="500" fill="hold"/>
                                        <p:tgtEl>
                                          <p:spTgt spid="72"/>
                                        </p:tgtEl>
                                        <p:attrNameLst>
                                          <p:attrName>ppt_x</p:attrName>
                                        </p:attrNameLst>
                                      </p:cBhvr>
                                      <p:tavLst>
                                        <p:tav tm="0">
                                          <p:val>
                                            <p:strVal val="#ppt_x"/>
                                          </p:val>
                                        </p:tav>
                                        <p:tav tm="100000">
                                          <p:val>
                                            <p:strVal val="#ppt_x"/>
                                          </p:val>
                                        </p:tav>
                                      </p:tavLst>
                                    </p:anim>
                                    <p:anim calcmode="lin" valueType="num">
                                      <p:cBhvr additive="base">
                                        <p:cTn id="77" dur="500" fill="hold"/>
                                        <p:tgtEl>
                                          <p:spTgt spid="72"/>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71"/>
                                        </p:tgtEl>
                                        <p:attrNameLst>
                                          <p:attrName>style.visibility</p:attrName>
                                        </p:attrNameLst>
                                      </p:cBhvr>
                                      <p:to>
                                        <p:strVal val="visible"/>
                                      </p:to>
                                    </p:set>
                                    <p:anim calcmode="lin" valueType="num">
                                      <p:cBhvr additive="base">
                                        <p:cTn id="80" dur="500" fill="hold"/>
                                        <p:tgtEl>
                                          <p:spTgt spid="71"/>
                                        </p:tgtEl>
                                        <p:attrNameLst>
                                          <p:attrName>ppt_x</p:attrName>
                                        </p:attrNameLst>
                                      </p:cBhvr>
                                      <p:tavLst>
                                        <p:tav tm="0">
                                          <p:val>
                                            <p:strVal val="#ppt_x"/>
                                          </p:val>
                                        </p:tav>
                                        <p:tav tm="100000">
                                          <p:val>
                                            <p:strVal val="#ppt_x"/>
                                          </p:val>
                                        </p:tav>
                                      </p:tavLst>
                                    </p:anim>
                                    <p:anim calcmode="lin" valueType="num">
                                      <p:cBhvr additive="base">
                                        <p:cTn id="81"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1" presetClass="exit" presetSubtype="0" fill="hold" grpId="0" nodeType="clickEffect">
                                  <p:stCondLst>
                                    <p:cond delay="0"/>
                                  </p:stCondLst>
                                  <p:childTnLst>
                                    <p:set>
                                      <p:cBhvr>
                                        <p:cTn id="85" dur="1" fill="hold">
                                          <p:stCondLst>
                                            <p:cond delay="0"/>
                                          </p:stCondLst>
                                        </p:cTn>
                                        <p:tgtEl>
                                          <p:spTgt spid="64"/>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6" presetClass="entr" presetSubtype="21" fill="hold" grpId="0" nodeType="clickEffect">
                                  <p:stCondLst>
                                    <p:cond delay="0"/>
                                  </p:stCondLst>
                                  <p:childTnLst>
                                    <p:set>
                                      <p:cBhvr>
                                        <p:cTn id="89" dur="1" fill="hold">
                                          <p:stCondLst>
                                            <p:cond delay="0"/>
                                          </p:stCondLst>
                                        </p:cTn>
                                        <p:tgtEl>
                                          <p:spTgt spid="75"/>
                                        </p:tgtEl>
                                        <p:attrNameLst>
                                          <p:attrName>style.visibility</p:attrName>
                                        </p:attrNameLst>
                                      </p:cBhvr>
                                      <p:to>
                                        <p:strVal val="visible"/>
                                      </p:to>
                                    </p:set>
                                    <p:animEffect transition="in" filter="barn(inVertical)">
                                      <p:cBhvr>
                                        <p:cTn id="90"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id="{2B7810E6-3F6A-42B8-88B6-473D16B1A2BB}"/>
              </a:ext>
            </a:extLst>
          </p:cNvPr>
          <p:cNvSpPr/>
          <p:nvPr/>
        </p:nvSpPr>
        <p:spPr>
          <a:xfrm>
            <a:off x="3297693" y="4128719"/>
            <a:ext cx="2288055" cy="2288055"/>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a:extLst>
              <a:ext uri="{FF2B5EF4-FFF2-40B4-BE49-F238E27FC236}">
                <a16:creationId xmlns:a16="http://schemas.microsoft.com/office/drawing/2014/main" id="{3DAE0D1A-C18C-462D-9E2C-4A65C61AECA0}"/>
              </a:ext>
            </a:extLst>
          </p:cNvPr>
          <p:cNvSpPr/>
          <p:nvPr/>
        </p:nvSpPr>
        <p:spPr>
          <a:xfrm>
            <a:off x="6671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a:extLst>
              <a:ext uri="{FF2B5EF4-FFF2-40B4-BE49-F238E27FC236}">
                <a16:creationId xmlns:a16="http://schemas.microsoft.com/office/drawing/2014/main" id="{27020907-42DE-441D-B558-D04CF2D2FE95}"/>
              </a:ext>
            </a:extLst>
          </p:cNvPr>
          <p:cNvSpPr/>
          <p:nvPr/>
        </p:nvSpPr>
        <p:spPr>
          <a:xfrm>
            <a:off x="10441480" y="2696691"/>
            <a:ext cx="1615474" cy="1615474"/>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a:extLst>
              <a:ext uri="{FF2B5EF4-FFF2-40B4-BE49-F238E27FC236}">
                <a16:creationId xmlns:a16="http://schemas.microsoft.com/office/drawing/2014/main" id="{3378732E-4E49-4ADA-9A59-34FF8418106A}"/>
              </a:ext>
            </a:extLst>
          </p:cNvPr>
          <p:cNvGrpSpPr/>
          <p:nvPr/>
        </p:nvGrpSpPr>
        <p:grpSpPr>
          <a:xfrm>
            <a:off x="3297693" y="-487254"/>
            <a:ext cx="5809496" cy="5760000"/>
            <a:chOff x="3084810" y="-335112"/>
            <a:chExt cx="5809496" cy="5760000"/>
          </a:xfrm>
        </p:grpSpPr>
        <p:grpSp>
          <p:nvGrpSpPr>
            <p:cNvPr id="17" name="组合 16">
              <a:extLst>
                <a:ext uri="{FF2B5EF4-FFF2-40B4-BE49-F238E27FC236}">
                  <a16:creationId xmlns:a16="http://schemas.microsoft.com/office/drawing/2014/main" id="{FDD56F46-78C0-48A0-80AE-43E1B08C2906}"/>
                </a:ext>
              </a:extLst>
            </p:cNvPr>
            <p:cNvGrpSpPr/>
            <p:nvPr/>
          </p:nvGrpSpPr>
          <p:grpSpPr>
            <a:xfrm>
              <a:off x="3297693" y="-335112"/>
              <a:ext cx="5596613" cy="5760000"/>
              <a:chOff x="3297693" y="-335112"/>
              <a:chExt cx="5596613" cy="5760000"/>
            </a:xfrm>
          </p:grpSpPr>
          <p:cxnSp>
            <p:nvCxnSpPr>
              <p:cNvPr id="16" name="直接连接符 15">
                <a:extLst>
                  <a:ext uri="{FF2B5EF4-FFF2-40B4-BE49-F238E27FC236}">
                    <a16:creationId xmlns:a16="http://schemas.microsoft.com/office/drawing/2014/main" id="{9E63ACBC-0502-4C24-A228-135B9D7FD2C8}"/>
                  </a:ext>
                </a:extLst>
              </p:cNvPr>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a:extLst>
                  <a:ext uri="{FF2B5EF4-FFF2-40B4-BE49-F238E27FC236}">
                    <a16:creationId xmlns:a16="http://schemas.microsoft.com/office/drawing/2014/main" id="{2785C2FF-6646-4D8E-A4D4-4477539FA402}"/>
                  </a:ext>
                </a:extLst>
              </p:cNvPr>
              <p:cNvPicPr>
                <a:picLocks noChangeAspect="1"/>
              </p:cNvPicPr>
              <p:nvPr/>
            </p:nvPicPr>
            <p:blipFill rotWithShape="1">
              <a:blip r:embed="rId4"/>
              <a:srcRect t="48492"/>
              <a:stretch/>
            </p:blipFill>
            <p:spPr>
              <a:xfrm>
                <a:off x="3297693" y="2256270"/>
                <a:ext cx="5596613" cy="2885850"/>
              </a:xfrm>
              <a:prstGeom prst="rect">
                <a:avLst/>
              </a:prstGeom>
            </p:spPr>
          </p:pic>
        </p:grpSp>
        <p:pic>
          <p:nvPicPr>
            <p:cNvPr id="7" name="图片 6">
              <a:extLst>
                <a:ext uri="{FF2B5EF4-FFF2-40B4-BE49-F238E27FC236}">
                  <a16:creationId xmlns:a16="http://schemas.microsoft.com/office/drawing/2014/main" id="{E3262840-AD48-47F6-A0A1-446DB542520B}"/>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a:extLst>
              <a:ext uri="{FF2B5EF4-FFF2-40B4-BE49-F238E27FC236}">
                <a16:creationId xmlns:a16="http://schemas.microsoft.com/office/drawing/2014/main" id="{7DA23B47-F7D7-4911-BD6D-B6C2AB13EDAB}"/>
              </a:ext>
            </a:extLst>
          </p:cNvPr>
          <p:cNvSpPr/>
          <p:nvPr/>
        </p:nvSpPr>
        <p:spPr>
          <a:xfrm>
            <a:off x="1002067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a:extLst>
              <a:ext uri="{FF2B5EF4-FFF2-40B4-BE49-F238E27FC236}">
                <a16:creationId xmlns:a16="http://schemas.microsoft.com/office/drawing/2014/main" id="{813D66B9-4A09-462C-AA26-03692FE6AEA6}"/>
              </a:ext>
            </a:extLst>
          </p:cNvPr>
          <p:cNvSpPr txBox="1"/>
          <p:nvPr/>
        </p:nvSpPr>
        <p:spPr>
          <a:xfrm>
            <a:off x="4148837" y="2753338"/>
            <a:ext cx="4436207" cy="1107996"/>
          </a:xfrm>
          <a:prstGeom prst="rect">
            <a:avLst/>
          </a:prstGeom>
          <a:noFill/>
        </p:spPr>
        <p:txBody>
          <a:bodyPr wrap="square" rtlCol="0">
            <a:spAutoFit/>
          </a:bodyPr>
          <a:lstStyle/>
          <a:p>
            <a:pPr algn="ctr"/>
            <a:r>
              <a:rPr lang="en-US" altLang="zh-CN" sz="6600" b="1">
                <a:solidFill>
                  <a:srgbClr val="865B3E"/>
                </a:solidFill>
                <a:latin typeface="Cambria" panose="02040503050406030204" pitchFamily="18" charset="0"/>
                <a:ea typeface="Cambria" panose="02040503050406030204" pitchFamily="18" charset="0"/>
              </a:rPr>
              <a:t>Thank you</a:t>
            </a:r>
            <a:endParaRPr lang="zh-CN" altLang="en-US" sz="6600" b="1" dirty="0">
              <a:solidFill>
                <a:srgbClr val="865B3E"/>
              </a:solidFill>
              <a:latin typeface="Cambria" panose="02040503050406030204" pitchFamily="18" charset="0"/>
            </a:endParaRPr>
          </a:p>
        </p:txBody>
      </p:sp>
      <p:pic>
        <p:nvPicPr>
          <p:cNvPr id="19" name="图片 18">
            <a:extLst>
              <a:ext uri="{FF2B5EF4-FFF2-40B4-BE49-F238E27FC236}">
                <a16:creationId xmlns:a16="http://schemas.microsoft.com/office/drawing/2014/main" id="{072D74B1-8805-4ABB-90FA-8A1540D84D7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53606" t="-1143" r="26891" b="81649"/>
          <a:stretch/>
        </p:blipFill>
        <p:spPr>
          <a:xfrm>
            <a:off x="9418174" y="-61878"/>
            <a:ext cx="2346661" cy="979237"/>
          </a:xfrm>
          <a:prstGeom prst="rect">
            <a:avLst/>
          </a:prstGeom>
        </p:spPr>
      </p:pic>
      <p:sp>
        <p:nvSpPr>
          <p:cNvPr id="22" name="椭圆 21">
            <a:extLst>
              <a:ext uri="{FF2B5EF4-FFF2-40B4-BE49-F238E27FC236}">
                <a16:creationId xmlns:a16="http://schemas.microsoft.com/office/drawing/2014/main" id="{AA96C5E8-266D-475D-A9D2-6DFB0D82BFFF}"/>
              </a:ext>
            </a:extLst>
          </p:cNvPr>
          <p:cNvSpPr/>
          <p:nvPr/>
        </p:nvSpPr>
        <p:spPr>
          <a:xfrm>
            <a:off x="-409854" y="-34552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a:extLst>
              <a:ext uri="{FF2B5EF4-FFF2-40B4-BE49-F238E27FC236}">
                <a16:creationId xmlns:a16="http://schemas.microsoft.com/office/drawing/2014/main" id="{892D825C-2FA8-4570-B0B4-80F806B35ABE}"/>
              </a:ext>
            </a:extLst>
          </p:cNvPr>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3263066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26" presetClass="emph" presetSubtype="0" repeatCount="indefinite" fill="hold" grpId="1" nodeType="withEffect">
                                  <p:stCondLst>
                                    <p:cond delay="0"/>
                                  </p:stCondLst>
                                  <p:endCondLst>
                                    <p:cond evt="onNext" delay="0">
                                      <p:tgtEl>
                                        <p:sldTgt/>
                                      </p:tgtEl>
                                    </p:cond>
                                  </p:endCondLst>
                                  <p:childTnLst>
                                    <p:animEffect transition="out" filter="fade">
                                      <p:cBhvr>
                                        <p:cTn id="45" dur="1000" tmFilter="0, 0; .2, .5; .8, .5; 1, 0"/>
                                        <p:tgtEl>
                                          <p:spTgt spid="22"/>
                                        </p:tgtEl>
                                      </p:cBhvr>
                                    </p:animEffect>
                                    <p:animScale>
                                      <p:cBhvr>
                                        <p:cTn id="46" dur="500" autoRev="1" fill="hold"/>
                                        <p:tgtEl>
                                          <p:spTgt spid="22"/>
                                        </p:tgtEl>
                                      </p:cBhvr>
                                      <p:by x="105000" y="105000"/>
                                    </p:animScale>
                                  </p:childTnLst>
                                </p:cTn>
                              </p:par>
                              <p:par>
                                <p:cTn id="47" presetID="26" presetClass="emph" presetSubtype="0" repeatCount="indefinite" fill="hold" grpId="1" nodeType="withEffect">
                                  <p:stCondLst>
                                    <p:cond delay="0"/>
                                  </p:stCondLst>
                                  <p:endCondLst>
                                    <p:cond evt="onNext" delay="0">
                                      <p:tgtEl>
                                        <p:sldTgt/>
                                      </p:tgtEl>
                                    </p:cond>
                                  </p:endCondLst>
                                  <p:childTnLst>
                                    <p:animEffect transition="out" filter="fade">
                                      <p:cBhvr>
                                        <p:cTn id="48" dur="1000" tmFilter="0, 0; .2, .5; .8, .5; 1, 0"/>
                                        <p:tgtEl>
                                          <p:spTgt spid="23"/>
                                        </p:tgtEl>
                                      </p:cBhvr>
                                    </p:animEffect>
                                    <p:animScale>
                                      <p:cBhvr>
                                        <p:cTn id="49" dur="500" autoRev="1" fill="hold"/>
                                        <p:tgtEl>
                                          <p:spTgt spid="23"/>
                                        </p:tgtEl>
                                      </p:cBhvr>
                                      <p:by x="105000" y="105000"/>
                                    </p:animScale>
                                  </p:childTnLst>
                                </p:cTn>
                              </p:par>
                              <p:par>
                                <p:cTn id="50" presetID="26" presetClass="emph" presetSubtype="0" repeatCount="indefinite" fill="hold" grpId="1" nodeType="withEffect">
                                  <p:stCondLst>
                                    <p:cond delay="0"/>
                                  </p:stCondLst>
                                  <p:endCondLst>
                                    <p:cond evt="onNext" delay="0">
                                      <p:tgtEl>
                                        <p:sldTgt/>
                                      </p:tgtEl>
                                    </p:cond>
                                  </p:endCondLst>
                                  <p:childTnLst>
                                    <p:animEffect transition="out" filter="fade">
                                      <p:cBhvr>
                                        <p:cTn id="51" dur="1000" tmFilter="0, 0; .2, .5; .8, .5; 1, 0"/>
                                        <p:tgtEl>
                                          <p:spTgt spid="6"/>
                                        </p:tgtEl>
                                      </p:cBhvr>
                                    </p:animEffect>
                                    <p:animScale>
                                      <p:cBhvr>
                                        <p:cTn id="52" dur="500" autoRev="1" fill="hold"/>
                                        <p:tgtEl>
                                          <p:spTgt spid="6"/>
                                        </p:tgtEl>
                                      </p:cBhvr>
                                      <p:by x="105000" y="105000"/>
                                    </p:animScale>
                                  </p:childTnLst>
                                </p:cTn>
                              </p:par>
                              <p:par>
                                <p:cTn id="53" presetID="26" presetClass="emph" presetSubtype="0" repeatCount="indefinite" fill="hold" grpId="1" nodeType="withEffect">
                                  <p:stCondLst>
                                    <p:cond delay="0"/>
                                  </p:stCondLst>
                                  <p:endCondLst>
                                    <p:cond evt="onNext" delay="0">
                                      <p:tgtEl>
                                        <p:sldTgt/>
                                      </p:tgtEl>
                                    </p:cond>
                                  </p:endCondLst>
                                  <p:childTnLst>
                                    <p:animEffect transition="out" filter="fade">
                                      <p:cBhvr>
                                        <p:cTn id="54" dur="1000" tmFilter="0, 0; .2, .5; .8, .5; 1, 0"/>
                                        <p:tgtEl>
                                          <p:spTgt spid="10"/>
                                        </p:tgtEl>
                                      </p:cBhvr>
                                    </p:animEffect>
                                    <p:animScale>
                                      <p:cBhvr>
                                        <p:cTn id="55" dur="500" autoRev="1" fill="hold"/>
                                        <p:tgtEl>
                                          <p:spTgt spid="10"/>
                                        </p:tgtEl>
                                      </p:cBhvr>
                                      <p:by x="105000" y="105000"/>
                                    </p:animScale>
                                  </p:childTnLst>
                                </p:cTn>
                              </p:par>
                              <p:par>
                                <p:cTn id="56" presetID="26" presetClass="emph" presetSubtype="0" repeatCount="indefinite" fill="hold" grpId="1" nodeType="withEffect">
                                  <p:stCondLst>
                                    <p:cond delay="0"/>
                                  </p:stCondLst>
                                  <p:endCondLst>
                                    <p:cond evt="onNext" delay="0">
                                      <p:tgtEl>
                                        <p:sldTgt/>
                                      </p:tgtEl>
                                    </p:cond>
                                  </p:endCondLst>
                                  <p:childTnLst>
                                    <p:animEffect transition="out" filter="fade">
                                      <p:cBhvr>
                                        <p:cTn id="57" dur="1000" tmFilter="0, 0; .2, .5; .8, .5; 1, 0"/>
                                        <p:tgtEl>
                                          <p:spTgt spid="4"/>
                                        </p:tgtEl>
                                      </p:cBhvr>
                                    </p:animEffect>
                                    <p:animScale>
                                      <p:cBhvr>
                                        <p:cTn id="58" dur="500" autoRev="1" fill="hold"/>
                                        <p:tgtEl>
                                          <p:spTgt spid="4"/>
                                        </p:tgtEl>
                                      </p:cBhvr>
                                      <p:by x="105000" y="105000"/>
                                    </p:animScale>
                                  </p:childTnLst>
                                </p:cTn>
                              </p:par>
                            </p:childTnLst>
                          </p:cTn>
                        </p:par>
                        <p:par>
                          <p:cTn id="59" fill="hold">
                            <p:stCondLst>
                              <p:cond delay="1000"/>
                            </p:stCondLst>
                            <p:childTnLst>
                              <p:par>
                                <p:cTn id="60" presetID="56" presetClass="entr" presetSubtype="0" fill="hold" grpId="0" nodeType="afterEffect">
                                  <p:stCondLst>
                                    <p:cond delay="0"/>
                                  </p:stCondLst>
                                  <p:iterate type="lt">
                                    <p:tmPct val="10000"/>
                                  </p:iterate>
                                  <p:childTnLst>
                                    <p:set>
                                      <p:cBhvr>
                                        <p:cTn id="61" dur="1" fill="hold">
                                          <p:stCondLst>
                                            <p:cond delay="0"/>
                                          </p:stCondLst>
                                        </p:cTn>
                                        <p:tgtEl>
                                          <p:spTgt spid="18"/>
                                        </p:tgtEl>
                                        <p:attrNameLst>
                                          <p:attrName>style.visibility</p:attrName>
                                        </p:attrNameLst>
                                      </p:cBhvr>
                                      <p:to>
                                        <p:strVal val="visible"/>
                                      </p:to>
                                    </p:set>
                                    <p:anim by="(-#ppt_w*2)" calcmode="lin" valueType="num">
                                      <p:cBhvr rctx="PPT">
                                        <p:cTn id="62" dur="500" autoRev="1" fill="hold">
                                          <p:stCondLst>
                                            <p:cond delay="0"/>
                                          </p:stCondLst>
                                        </p:cTn>
                                        <p:tgtEl>
                                          <p:spTgt spid="18"/>
                                        </p:tgtEl>
                                        <p:attrNameLst>
                                          <p:attrName>ppt_w</p:attrName>
                                        </p:attrNameLst>
                                      </p:cBhvr>
                                    </p:anim>
                                    <p:anim by="(#ppt_w*0.50)" calcmode="lin" valueType="num">
                                      <p:cBhvr>
                                        <p:cTn id="63" dur="500" decel="50000" autoRev="1" fill="hold">
                                          <p:stCondLst>
                                            <p:cond delay="0"/>
                                          </p:stCondLst>
                                        </p:cTn>
                                        <p:tgtEl>
                                          <p:spTgt spid="18"/>
                                        </p:tgtEl>
                                        <p:attrNameLst>
                                          <p:attrName>ppt_x</p:attrName>
                                        </p:attrNameLst>
                                      </p:cBhvr>
                                    </p:anim>
                                    <p:anim from="(-#ppt_h/2)" to="(#ppt_y)" calcmode="lin" valueType="num">
                                      <p:cBhvr>
                                        <p:cTn id="64" dur="1000" fill="hold">
                                          <p:stCondLst>
                                            <p:cond delay="0"/>
                                          </p:stCondLst>
                                        </p:cTn>
                                        <p:tgtEl>
                                          <p:spTgt spid="18"/>
                                        </p:tgtEl>
                                        <p:attrNameLst>
                                          <p:attrName>ppt_y</p:attrName>
                                        </p:attrNameLst>
                                      </p:cBhvr>
                                    </p:anim>
                                    <p:animRot by="21600000">
                                      <p:cBhvr>
                                        <p:cTn id="65" dur="1000" fill="hold">
                                          <p:stCondLst>
                                            <p:cond delay="0"/>
                                          </p:stCondLst>
                                        </p:cTn>
                                        <p:tgtEl>
                                          <p:spTgt spid="18"/>
                                        </p:tgtEl>
                                        <p:attrNameLst>
                                          <p:attrName>r</p:attrName>
                                        </p:attrNameLst>
                                      </p:cBhvr>
                                    </p:animRot>
                                  </p:childTnLst>
                                </p:cTn>
                              </p:par>
                              <p:par>
                                <p:cTn id="66" presetID="26" presetClass="emph" presetSubtype="0" repeatCount="indefinite" fill="hold" grpId="1" nodeType="withEffect">
                                  <p:stCondLst>
                                    <p:cond delay="0"/>
                                  </p:stCondLst>
                                  <p:endCondLst>
                                    <p:cond evt="onNext" delay="0">
                                      <p:tgtEl>
                                        <p:sldTgt/>
                                      </p:tgtEl>
                                    </p:cond>
                                  </p:endCondLst>
                                  <p:childTnLst>
                                    <p:animEffect transition="out" filter="fade">
                                      <p:cBhvr>
                                        <p:cTn id="67" dur="1000" tmFilter="0, 0; .2, .5; .8, .5; 1, 0"/>
                                        <p:tgtEl>
                                          <p:spTgt spid="5"/>
                                        </p:tgtEl>
                                      </p:cBhvr>
                                    </p:animEffect>
                                    <p:animScale>
                                      <p:cBhvr>
                                        <p:cTn id="68"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18" grpId="0"/>
      <p:bldP spid="22" grpId="0" animBg="1"/>
      <p:bldP spid="22" grpId="1" animBg="1"/>
      <p:bldP spid="23" grpId="0" animBg="1"/>
      <p:bldP spid="23"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组合 64"/>
          <p:cNvGrpSpPr/>
          <p:nvPr/>
        </p:nvGrpSpPr>
        <p:grpSpPr>
          <a:xfrm>
            <a:off x="5952287" y="549788"/>
            <a:ext cx="5579952" cy="5971896"/>
            <a:chOff x="872575" y="1000462"/>
            <a:chExt cx="5416712" cy="5400336"/>
          </a:xfrm>
        </p:grpSpPr>
        <p:grpSp>
          <p:nvGrpSpPr>
            <p:cNvPr id="66" name="组合 65"/>
            <p:cNvGrpSpPr/>
            <p:nvPr/>
          </p:nvGrpSpPr>
          <p:grpSpPr>
            <a:xfrm>
              <a:off x="1220964" y="2210237"/>
              <a:ext cx="5068323" cy="4190561"/>
              <a:chOff x="1828800" y="932840"/>
              <a:chExt cx="7200932" cy="5492954"/>
            </a:xfrm>
            <a:effectLst>
              <a:outerShdw blurRad="50800" dist="38100" dir="5400000" algn="t" rotWithShape="0">
                <a:prstClr val="black">
                  <a:alpha val="40000"/>
                </a:prstClr>
              </a:outerShdw>
            </a:effectLst>
          </p:grpSpPr>
          <p:sp>
            <p:nvSpPr>
              <p:cNvPr id="68" name="圆角矩形 67"/>
              <p:cNvSpPr/>
              <p:nvPr/>
            </p:nvSpPr>
            <p:spPr>
              <a:xfrm flipV="1">
                <a:off x="1828800" y="932840"/>
                <a:ext cx="7200932" cy="5492954"/>
              </a:xfrm>
              <a:prstGeom prst="roundRect">
                <a:avLst>
                  <a:gd name="adj" fmla="val 83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D4B27C"/>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69" name="圆角矩形 68"/>
              <p:cNvSpPr/>
              <p:nvPr/>
            </p:nvSpPr>
            <p:spPr>
              <a:xfrm flipV="1">
                <a:off x="1930550" y="1007533"/>
                <a:ext cx="6930853" cy="5328598"/>
              </a:xfrm>
              <a:prstGeom prst="roundRect">
                <a:avLst>
                  <a:gd name="adj" fmla="val 8395"/>
                </a:avLst>
              </a:prstGeom>
              <a:noFill/>
              <a:ln>
                <a:solidFill>
                  <a:srgbClr val="F2DC8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D4B27C"/>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pic>
          <p:nvPicPr>
            <p:cNvPr id="67" name="图片 66">
              <a:extLst>
                <a:ext uri="{FF2B5EF4-FFF2-40B4-BE49-F238E27FC236}">
                  <a16:creationId xmlns:a16="http://schemas.microsoft.com/office/drawing/2014/main" id="{7A2060F1-955B-4EA4-BDE4-2B419FD19A6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2575" y="1000462"/>
              <a:ext cx="1954430" cy="1646052"/>
            </a:xfrm>
            <a:prstGeom prst="rect">
              <a:avLst/>
            </a:prstGeom>
          </p:spPr>
        </p:pic>
      </p:grpSp>
      <p:grpSp>
        <p:nvGrpSpPr>
          <p:cNvPr id="60" name="组合 59"/>
          <p:cNvGrpSpPr/>
          <p:nvPr/>
        </p:nvGrpSpPr>
        <p:grpSpPr>
          <a:xfrm>
            <a:off x="455530" y="674248"/>
            <a:ext cx="5416712" cy="5869936"/>
            <a:chOff x="872575" y="1000462"/>
            <a:chExt cx="5416712" cy="5400336"/>
          </a:xfrm>
        </p:grpSpPr>
        <p:grpSp>
          <p:nvGrpSpPr>
            <p:cNvPr id="61" name="组合 60"/>
            <p:cNvGrpSpPr/>
            <p:nvPr/>
          </p:nvGrpSpPr>
          <p:grpSpPr>
            <a:xfrm>
              <a:off x="1220964" y="2210237"/>
              <a:ext cx="5068323" cy="4190561"/>
              <a:chOff x="1828800" y="932840"/>
              <a:chExt cx="7200932" cy="5492954"/>
            </a:xfrm>
            <a:effectLst>
              <a:outerShdw blurRad="50800" dist="38100" dir="5400000" algn="t" rotWithShape="0">
                <a:prstClr val="black">
                  <a:alpha val="40000"/>
                </a:prstClr>
              </a:outerShdw>
            </a:effectLst>
          </p:grpSpPr>
          <p:sp>
            <p:nvSpPr>
              <p:cNvPr id="63" name="圆角矩形 62"/>
              <p:cNvSpPr/>
              <p:nvPr/>
            </p:nvSpPr>
            <p:spPr>
              <a:xfrm flipV="1">
                <a:off x="1828800" y="932840"/>
                <a:ext cx="7200932" cy="5492954"/>
              </a:xfrm>
              <a:prstGeom prst="roundRect">
                <a:avLst>
                  <a:gd name="adj" fmla="val 83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64" name="圆角矩形 63"/>
              <p:cNvSpPr/>
              <p:nvPr/>
            </p:nvSpPr>
            <p:spPr>
              <a:xfrm flipV="1">
                <a:off x="1930550" y="1007533"/>
                <a:ext cx="6930853" cy="5328598"/>
              </a:xfrm>
              <a:prstGeom prst="roundRect">
                <a:avLst>
                  <a:gd name="adj" fmla="val 8395"/>
                </a:avLst>
              </a:prstGeom>
              <a:noFill/>
              <a:ln>
                <a:solidFill>
                  <a:srgbClr val="F2DC8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pic>
          <p:nvPicPr>
            <p:cNvPr id="62" name="图片 61">
              <a:extLst>
                <a:ext uri="{FF2B5EF4-FFF2-40B4-BE49-F238E27FC236}">
                  <a16:creationId xmlns:a16="http://schemas.microsoft.com/office/drawing/2014/main" id="{7A2060F1-955B-4EA4-BDE4-2B419FD19A6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2575" y="1000462"/>
              <a:ext cx="1954430" cy="1646052"/>
            </a:xfrm>
            <a:prstGeom prst="rect">
              <a:avLst/>
            </a:prstGeom>
          </p:spPr>
        </p:pic>
      </p:grpSp>
      <p:grpSp>
        <p:nvGrpSpPr>
          <p:cNvPr id="20" name="组合 19"/>
          <p:cNvGrpSpPr/>
          <p:nvPr/>
        </p:nvGrpSpPr>
        <p:grpSpPr>
          <a:xfrm>
            <a:off x="3163886" y="218955"/>
            <a:ext cx="6582004" cy="1088717"/>
            <a:chOff x="5929198" y="488646"/>
            <a:chExt cx="6582004" cy="830997"/>
          </a:xfrm>
        </p:grpSpPr>
        <p:sp>
          <p:nvSpPr>
            <p:cNvPr id="21" name="圆角矩形 20"/>
            <p:cNvSpPr/>
            <p:nvPr/>
          </p:nvSpPr>
          <p:spPr>
            <a:xfrm flipV="1">
              <a:off x="5929198" y="492103"/>
              <a:ext cx="6262802" cy="667115"/>
            </a:xfrm>
            <a:prstGeom prst="roundRect">
              <a:avLst>
                <a:gd name="adj" fmla="val 8395"/>
              </a:avLst>
            </a:prstGeom>
            <a:solidFill>
              <a:srgbClr val="127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22" name="矩形 21">
              <a:extLst>
                <a:ext uri="{FF2B5EF4-FFF2-40B4-BE49-F238E27FC236}">
                  <a16:creationId xmlns:a16="http://schemas.microsoft.com/office/drawing/2014/main" id="{F953D702-DA6F-4E12-96CD-D548CD86F11B}"/>
                </a:ext>
              </a:extLst>
            </p:cNvPr>
            <p:cNvSpPr/>
            <p:nvPr/>
          </p:nvSpPr>
          <p:spPr>
            <a:xfrm>
              <a:off x="6248400" y="488646"/>
              <a:ext cx="6262802" cy="830997"/>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err="1">
                  <a:ln>
                    <a:noFill/>
                  </a:ln>
                  <a:solidFill>
                    <a:schemeClr val="bg1"/>
                  </a:solidFill>
                  <a:effectLst/>
                  <a:uLnTx/>
                  <a:uFillTx/>
                  <a:latin typeface="Times New Roman" panose="02020603050405020304" pitchFamily="18" charset="0"/>
                  <a:ea typeface="汉仪夏日体W" panose="00020600040101010101" pitchFamily="18" charset="-122"/>
                  <a:cs typeface="Times New Roman" panose="02020603050405020304" pitchFamily="18" charset="0"/>
                </a:rPr>
                <a:t>YÊU</a:t>
              </a:r>
              <a:r>
                <a:rPr kumimoji="0" lang="en-US" altLang="zh-CN" sz="4800" b="1" i="0" u="none" strike="noStrike" kern="1200" cap="none" spc="0" normalizeH="0" baseline="0" noProof="0" dirty="0">
                  <a:ln>
                    <a:noFill/>
                  </a:ln>
                  <a:solidFill>
                    <a:schemeClr val="bg1"/>
                  </a:solidFill>
                  <a:effectLst/>
                  <a:uLnTx/>
                  <a:uFillTx/>
                  <a:latin typeface="Times New Roman" panose="02020603050405020304" pitchFamily="18" charset="0"/>
                  <a:ea typeface="汉仪夏日体W" panose="00020600040101010101" pitchFamily="18" charset="-122"/>
                  <a:cs typeface="Times New Roman" panose="02020603050405020304" pitchFamily="18" charset="0"/>
                </a:rPr>
                <a:t> </a:t>
              </a:r>
              <a:r>
                <a:rPr kumimoji="0" lang="en-US" altLang="zh-CN" sz="4800" b="1" i="0" u="none" strike="noStrike" kern="1200" cap="none" spc="0" normalizeH="0" baseline="0" noProof="0" dirty="0" err="1">
                  <a:ln>
                    <a:noFill/>
                  </a:ln>
                  <a:solidFill>
                    <a:schemeClr val="bg1"/>
                  </a:solidFill>
                  <a:effectLst/>
                  <a:uLnTx/>
                  <a:uFillTx/>
                  <a:latin typeface="Times New Roman" panose="02020603050405020304" pitchFamily="18" charset="0"/>
                  <a:ea typeface="汉仪夏日体W" panose="00020600040101010101" pitchFamily="18" charset="-122"/>
                  <a:cs typeface="Times New Roman" panose="02020603050405020304" pitchFamily="18" charset="0"/>
                </a:rPr>
                <a:t>CẦU</a:t>
              </a:r>
              <a:r>
                <a:rPr kumimoji="0" lang="en-US" altLang="zh-CN" sz="4800" b="1" i="0" u="none" strike="noStrike" kern="1200" cap="none" spc="0" normalizeH="0" baseline="0" noProof="0" dirty="0">
                  <a:ln>
                    <a:noFill/>
                  </a:ln>
                  <a:solidFill>
                    <a:schemeClr val="bg1"/>
                  </a:solidFill>
                  <a:effectLst/>
                  <a:uLnTx/>
                  <a:uFillTx/>
                  <a:latin typeface="Times New Roman" panose="02020603050405020304" pitchFamily="18" charset="0"/>
                  <a:ea typeface="汉仪夏日体W" panose="00020600040101010101" pitchFamily="18" charset="-122"/>
                  <a:cs typeface="Times New Roman" panose="02020603050405020304" pitchFamily="18" charset="0"/>
                </a:rPr>
                <a:t> </a:t>
              </a:r>
              <a:r>
                <a:rPr kumimoji="0" lang="en-US" altLang="zh-CN" sz="4800" b="1" i="0" u="none" strike="noStrike" kern="1200" cap="none" spc="0" normalizeH="0" baseline="0" noProof="0" dirty="0" err="1">
                  <a:ln>
                    <a:noFill/>
                  </a:ln>
                  <a:solidFill>
                    <a:schemeClr val="bg1"/>
                  </a:solidFill>
                  <a:effectLst/>
                  <a:uLnTx/>
                  <a:uFillTx/>
                  <a:latin typeface="Times New Roman" panose="02020603050405020304" pitchFamily="18" charset="0"/>
                  <a:ea typeface="汉仪夏日体W" panose="00020600040101010101" pitchFamily="18" charset="-122"/>
                  <a:cs typeface="Times New Roman" panose="02020603050405020304" pitchFamily="18" charset="0"/>
                </a:rPr>
                <a:t>CẦN</a:t>
              </a:r>
              <a:r>
                <a:rPr kumimoji="0" lang="en-US" altLang="zh-CN" sz="4800" b="1" i="0" u="none" strike="noStrike" kern="1200" cap="none" spc="0" normalizeH="0" baseline="0" noProof="0" dirty="0">
                  <a:ln>
                    <a:noFill/>
                  </a:ln>
                  <a:solidFill>
                    <a:schemeClr val="bg1"/>
                  </a:solidFill>
                  <a:effectLst/>
                  <a:uLnTx/>
                  <a:uFillTx/>
                  <a:latin typeface="Times New Roman" panose="02020603050405020304" pitchFamily="18" charset="0"/>
                  <a:ea typeface="汉仪夏日体W" panose="00020600040101010101" pitchFamily="18" charset="-122"/>
                  <a:cs typeface="Times New Roman" panose="02020603050405020304" pitchFamily="18" charset="0"/>
                </a:rPr>
                <a:t> </a:t>
              </a:r>
              <a:r>
                <a:rPr kumimoji="0" lang="en-US" altLang="zh-CN" sz="4800" b="1" i="0" u="none" strike="noStrike" kern="1200" cap="none" spc="0" normalizeH="0" baseline="0" noProof="0" dirty="0" err="1">
                  <a:ln>
                    <a:noFill/>
                  </a:ln>
                  <a:solidFill>
                    <a:schemeClr val="bg1"/>
                  </a:solidFill>
                  <a:effectLst/>
                  <a:uLnTx/>
                  <a:uFillTx/>
                  <a:latin typeface="Times New Roman" panose="02020603050405020304" pitchFamily="18" charset="0"/>
                  <a:ea typeface="汉仪夏日体W" panose="00020600040101010101" pitchFamily="18" charset="-122"/>
                  <a:cs typeface="Times New Roman" panose="02020603050405020304" pitchFamily="18" charset="0"/>
                </a:rPr>
                <a:t>ĐẠT</a:t>
              </a:r>
              <a:endParaRPr kumimoji="0" lang="en-US" altLang="zh-CN" sz="4800" b="1" i="0" u="none" strike="noStrike" kern="1200" cap="none" spc="0" normalizeH="0" baseline="0" noProof="0" dirty="0">
                <a:ln>
                  <a:noFill/>
                </a:ln>
                <a:solidFill>
                  <a:schemeClr val="bg1"/>
                </a:solidFill>
                <a:effectLst/>
                <a:uLnTx/>
                <a:uFillTx/>
                <a:latin typeface="Times New Roman" panose="02020603050405020304" pitchFamily="18" charset="0"/>
                <a:ea typeface="汉仪夏日体W" panose="00020600040101010101" pitchFamily="18" charset="-122"/>
                <a:cs typeface="Times New Roman" panose="02020603050405020304" pitchFamily="18" charset="0"/>
              </a:endParaRPr>
            </a:p>
          </p:txBody>
        </p:sp>
      </p:grpSp>
      <p:sp>
        <p:nvSpPr>
          <p:cNvPr id="39" name="MH_Other_6">
            <a:extLst>
              <a:ext uri="{FF2B5EF4-FFF2-40B4-BE49-F238E27FC236}">
                <a16:creationId xmlns:a16="http://schemas.microsoft.com/office/drawing/2014/main" id="{A86D06E3-80D7-478A-B128-3C60334D250B}"/>
              </a:ext>
            </a:extLst>
          </p:cNvPr>
          <p:cNvSpPr/>
          <p:nvPr>
            <p:custDataLst>
              <p:tags r:id="rId1"/>
            </p:custDataLst>
          </p:nvPr>
        </p:nvSpPr>
        <p:spPr>
          <a:xfrm>
            <a:off x="1134571" y="2362250"/>
            <a:ext cx="596348" cy="539048"/>
          </a:xfrm>
          <a:prstGeom prst="ellipse">
            <a:avLst/>
          </a:prstGeom>
          <a:gradFill>
            <a:gsLst>
              <a:gs pos="0">
                <a:srgbClr val="83B07B"/>
              </a:gs>
              <a:gs pos="51000">
                <a:srgbClr val="41977C"/>
              </a:gs>
              <a:gs pos="100000">
                <a:srgbClr val="008B8F"/>
              </a:gs>
            </a:gsLst>
            <a:lin ang="5400000" scaled="1"/>
          </a:gradFill>
          <a:ln w="571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dirty="0">
              <a:ln>
                <a:noFill/>
              </a:ln>
              <a:solidFill>
                <a:srgbClr val="F2DC8E"/>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pic>
        <p:nvPicPr>
          <p:cNvPr id="70" name="图片 6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0972791" y="5129428"/>
            <a:ext cx="1279355" cy="1762128"/>
          </a:xfrm>
          <a:prstGeom prst="rect">
            <a:avLst/>
          </a:prstGeom>
        </p:spPr>
      </p:pic>
      <p:sp>
        <p:nvSpPr>
          <p:cNvPr id="3" name="TextBox 2">
            <a:extLst>
              <a:ext uri="{FF2B5EF4-FFF2-40B4-BE49-F238E27FC236}">
                <a16:creationId xmlns:a16="http://schemas.microsoft.com/office/drawing/2014/main" id="{BFB43358-92CD-4797-885A-5B4A4EB4E361}"/>
              </a:ext>
            </a:extLst>
          </p:cNvPr>
          <p:cNvSpPr txBox="1"/>
          <p:nvPr/>
        </p:nvSpPr>
        <p:spPr>
          <a:xfrm>
            <a:off x="1810964" y="2209290"/>
            <a:ext cx="3941372" cy="1754326"/>
          </a:xfrm>
          <a:prstGeom prst="rect">
            <a:avLst/>
          </a:prstGeom>
          <a:noFill/>
        </p:spPr>
        <p:txBody>
          <a:bodyPr wrap="square" rtlCol="0">
            <a:spAutoFit/>
          </a:bodyPr>
          <a:lstStyle/>
          <a:p>
            <a:pPr algn="just"/>
            <a:r>
              <a:rPr kumimoji="0" lang="en-US" altLang="zh-CN" sz="3600" b="1" i="0" u="none" strike="noStrike" kern="1200" cap="none" spc="0" normalizeH="0" baseline="0" noProof="0" dirty="0" smtClean="0">
                <a:ln>
                  <a:noFill/>
                </a:ln>
                <a:solidFill>
                  <a:srgbClr val="1F9186"/>
                </a:solidFill>
                <a:effectLst/>
                <a:uLnTx/>
                <a:uFillTx/>
                <a:latin typeface="Times New Roman" panose="02020603050405020304" pitchFamily="18" charset="0"/>
                <a:ea typeface="微软雅黑"/>
                <a:cs typeface="Times New Roman" panose="02020603050405020304" pitchFamily="18" charset="0"/>
              </a:rPr>
              <a:t>So </a:t>
            </a:r>
            <a:r>
              <a:rPr kumimoji="0" lang="en-US" altLang="zh-CN" sz="3600" b="1" i="0" u="none" strike="noStrike" kern="1200" cap="none" spc="0" normalizeH="0" baseline="0" noProof="0" dirty="0" err="1" smtClean="0">
                <a:ln>
                  <a:noFill/>
                </a:ln>
                <a:solidFill>
                  <a:srgbClr val="1F9186"/>
                </a:solidFill>
                <a:effectLst/>
                <a:uLnTx/>
                <a:uFillTx/>
                <a:latin typeface="Times New Roman" panose="02020603050405020304" pitchFamily="18" charset="0"/>
                <a:ea typeface="微软雅黑"/>
                <a:cs typeface="Times New Roman" panose="02020603050405020304" pitchFamily="18" charset="0"/>
              </a:rPr>
              <a:t>sánh</a:t>
            </a:r>
            <a:r>
              <a:rPr kumimoji="0" lang="en-US" altLang="zh-CN" sz="3600" b="1" i="0" u="none" strike="noStrike" kern="1200" cap="none" spc="0" normalizeH="0" noProof="0" dirty="0" smtClean="0">
                <a:ln>
                  <a:noFill/>
                </a:ln>
                <a:solidFill>
                  <a:srgbClr val="1F9186"/>
                </a:solidFill>
                <a:effectLst/>
                <a:uLnTx/>
                <a:uFillTx/>
                <a:latin typeface="Times New Roman" panose="02020603050405020304" pitchFamily="18" charset="0"/>
                <a:ea typeface="微软雅黑"/>
                <a:cs typeface="Times New Roman" panose="02020603050405020304" pitchFamily="18" charset="0"/>
              </a:rPr>
              <a:t> </a:t>
            </a:r>
            <a:r>
              <a:rPr kumimoji="0" lang="en-US" altLang="zh-CN" sz="3600" b="1" i="0" u="none" strike="noStrike" kern="1200" cap="none" spc="0" normalizeH="0" noProof="0" dirty="0" err="1" smtClean="0">
                <a:ln>
                  <a:noFill/>
                </a:ln>
                <a:solidFill>
                  <a:srgbClr val="1F9186"/>
                </a:solidFill>
                <a:effectLst/>
                <a:uLnTx/>
                <a:uFillTx/>
                <a:latin typeface="Times New Roman" panose="02020603050405020304" pitchFamily="18" charset="0"/>
                <a:ea typeface="微软雅黑"/>
                <a:cs typeface="Times New Roman" panose="02020603050405020304" pitchFamily="18" charset="0"/>
              </a:rPr>
              <a:t>được</a:t>
            </a:r>
            <a:r>
              <a:rPr kumimoji="0" lang="en-US" altLang="zh-CN" sz="3600" b="1" i="0" u="none" strike="noStrike" kern="1200" cap="none" spc="0" normalizeH="0" noProof="0" dirty="0" smtClean="0">
                <a:ln>
                  <a:noFill/>
                </a:ln>
                <a:solidFill>
                  <a:srgbClr val="1F9186"/>
                </a:solidFill>
                <a:effectLst/>
                <a:uLnTx/>
                <a:uFillTx/>
                <a:latin typeface="Times New Roman" panose="02020603050405020304" pitchFamily="18" charset="0"/>
                <a:ea typeface="微软雅黑"/>
                <a:cs typeface="Times New Roman" panose="02020603050405020304" pitchFamily="18" charset="0"/>
              </a:rPr>
              <a:t> </a:t>
            </a:r>
            <a:r>
              <a:rPr kumimoji="0" lang="en-US" altLang="zh-CN" sz="3600" b="1" i="0" u="none" strike="noStrike" kern="1200" cap="none" spc="0" normalizeH="0" noProof="0" dirty="0" err="1" smtClean="0">
                <a:ln>
                  <a:noFill/>
                </a:ln>
                <a:solidFill>
                  <a:srgbClr val="1F9186"/>
                </a:solidFill>
                <a:effectLst/>
                <a:uLnTx/>
                <a:uFillTx/>
                <a:latin typeface="Times New Roman" panose="02020603050405020304" pitchFamily="18" charset="0"/>
                <a:ea typeface="微软雅黑"/>
                <a:cs typeface="Times New Roman" panose="02020603050405020304" pitchFamily="18" charset="0"/>
              </a:rPr>
              <a:t>các</a:t>
            </a:r>
            <a:r>
              <a:rPr kumimoji="0" lang="en-US" altLang="zh-CN" sz="3600" b="1" i="0" u="none" strike="noStrike" kern="1200" cap="none" spc="0" normalizeH="0" noProof="0" dirty="0" smtClean="0">
                <a:ln>
                  <a:noFill/>
                </a:ln>
                <a:solidFill>
                  <a:srgbClr val="1F9186"/>
                </a:solidFill>
                <a:effectLst/>
                <a:uLnTx/>
                <a:uFillTx/>
                <a:latin typeface="Times New Roman" panose="02020603050405020304" pitchFamily="18" charset="0"/>
                <a:ea typeface="微软雅黑"/>
                <a:cs typeface="Times New Roman" panose="02020603050405020304" pitchFamily="18" charset="0"/>
              </a:rPr>
              <a:t> </a:t>
            </a:r>
            <a:r>
              <a:rPr kumimoji="0" lang="en-US" altLang="zh-CN" sz="3600" b="1" i="0" u="none" strike="noStrike" kern="1200" cap="none" spc="0" normalizeH="0" noProof="0" dirty="0" err="1" smtClean="0">
                <a:ln>
                  <a:noFill/>
                </a:ln>
                <a:solidFill>
                  <a:srgbClr val="1F9186"/>
                </a:solidFill>
                <a:effectLst/>
                <a:uLnTx/>
                <a:uFillTx/>
                <a:latin typeface="Times New Roman" panose="02020603050405020304" pitchFamily="18" charset="0"/>
                <a:ea typeface="微软雅黑"/>
                <a:cs typeface="Times New Roman" panose="02020603050405020304" pitchFamily="18" charset="0"/>
              </a:rPr>
              <a:t>số</a:t>
            </a:r>
            <a:r>
              <a:rPr kumimoji="0" lang="en-US" altLang="zh-CN" sz="3600" b="1" i="0" u="none" strike="noStrike" kern="1200" cap="none" spc="0" normalizeH="0" noProof="0" dirty="0" smtClean="0">
                <a:ln>
                  <a:noFill/>
                </a:ln>
                <a:solidFill>
                  <a:srgbClr val="1F9186"/>
                </a:solidFill>
                <a:effectLst/>
                <a:uLnTx/>
                <a:uFillTx/>
                <a:latin typeface="Times New Roman" panose="02020603050405020304" pitchFamily="18" charset="0"/>
                <a:ea typeface="微软雅黑"/>
                <a:cs typeface="Times New Roman" panose="02020603050405020304" pitchFamily="18" charset="0"/>
              </a:rPr>
              <a:t> </a:t>
            </a:r>
            <a:r>
              <a:rPr kumimoji="0" lang="en-US" altLang="zh-CN" sz="3600" b="1" i="0" u="none" strike="noStrike" kern="1200" cap="none" spc="0" normalizeH="0" noProof="0" dirty="0" err="1" smtClean="0">
                <a:ln>
                  <a:noFill/>
                </a:ln>
                <a:solidFill>
                  <a:srgbClr val="1F9186"/>
                </a:solidFill>
                <a:effectLst/>
                <a:uLnTx/>
                <a:uFillTx/>
                <a:latin typeface="Times New Roman" panose="02020603050405020304" pitchFamily="18" charset="0"/>
                <a:ea typeface="微软雅黑"/>
                <a:cs typeface="Times New Roman" panose="02020603050405020304" pitchFamily="18" charset="0"/>
              </a:rPr>
              <a:t>trong</a:t>
            </a:r>
            <a:r>
              <a:rPr kumimoji="0" lang="en-US" altLang="zh-CN" sz="3600" b="1" i="0" u="none" strike="noStrike" kern="1200" cap="none" spc="0" normalizeH="0" noProof="0" dirty="0" smtClean="0">
                <a:ln>
                  <a:noFill/>
                </a:ln>
                <a:solidFill>
                  <a:srgbClr val="1F9186"/>
                </a:solidFill>
                <a:effectLst/>
                <a:uLnTx/>
                <a:uFillTx/>
                <a:latin typeface="Times New Roman" panose="02020603050405020304" pitchFamily="18" charset="0"/>
                <a:ea typeface="微软雅黑"/>
                <a:cs typeface="Times New Roman" panose="02020603050405020304" pitchFamily="18" charset="0"/>
              </a:rPr>
              <a:t> </a:t>
            </a:r>
            <a:r>
              <a:rPr kumimoji="0" lang="en-US" altLang="zh-CN" sz="3600" b="1" i="0" u="none" strike="noStrike" kern="1200" cap="none" spc="0" normalizeH="0" noProof="0" dirty="0" err="1" smtClean="0">
                <a:ln>
                  <a:noFill/>
                </a:ln>
                <a:solidFill>
                  <a:srgbClr val="1F9186"/>
                </a:solidFill>
                <a:effectLst/>
                <a:uLnTx/>
                <a:uFillTx/>
                <a:latin typeface="Times New Roman" panose="02020603050405020304" pitchFamily="18" charset="0"/>
                <a:ea typeface="微软雅黑"/>
                <a:cs typeface="Times New Roman" panose="02020603050405020304" pitchFamily="18" charset="0"/>
              </a:rPr>
              <a:t>phạm</a:t>
            </a:r>
            <a:r>
              <a:rPr kumimoji="0" lang="en-US" altLang="zh-CN" sz="3600" b="1" i="0" u="none" strike="noStrike" kern="1200" cap="none" spc="0" normalizeH="0" noProof="0" dirty="0" smtClean="0">
                <a:ln>
                  <a:noFill/>
                </a:ln>
                <a:solidFill>
                  <a:srgbClr val="1F9186"/>
                </a:solidFill>
                <a:effectLst/>
                <a:uLnTx/>
                <a:uFillTx/>
                <a:latin typeface="Times New Roman" panose="02020603050405020304" pitchFamily="18" charset="0"/>
                <a:ea typeface="微软雅黑"/>
                <a:cs typeface="Times New Roman" panose="02020603050405020304" pitchFamily="18" charset="0"/>
              </a:rPr>
              <a:t> vi 1000</a:t>
            </a:r>
            <a:endParaRPr lang="en-US" sz="3600" dirty="0">
              <a:solidFill>
                <a:srgbClr val="1F9186"/>
              </a:solidFill>
            </a:endParaRPr>
          </a:p>
        </p:txBody>
      </p:sp>
      <p:sp>
        <p:nvSpPr>
          <p:cNvPr id="59" name="TextBox 58">
            <a:extLst>
              <a:ext uri="{FF2B5EF4-FFF2-40B4-BE49-F238E27FC236}">
                <a16:creationId xmlns:a16="http://schemas.microsoft.com/office/drawing/2014/main" id="{947CB231-5459-4AC8-AC83-3D6FF8BC8F88}"/>
              </a:ext>
            </a:extLst>
          </p:cNvPr>
          <p:cNvSpPr txBox="1"/>
          <p:nvPr/>
        </p:nvSpPr>
        <p:spPr>
          <a:xfrm>
            <a:off x="7297102" y="2291146"/>
            <a:ext cx="3995122" cy="3416320"/>
          </a:xfrm>
          <a:prstGeom prst="rect">
            <a:avLst/>
          </a:prstGeom>
          <a:noFill/>
        </p:spPr>
        <p:txBody>
          <a:bodyPr wrap="square" rtlCol="0">
            <a:spAutoFit/>
          </a:bodyPr>
          <a:lstStyle/>
          <a:p>
            <a:pPr algn="just"/>
            <a:r>
              <a:rPr kumimoji="0" lang="en-US" altLang="zh-CN" sz="3600" b="1" i="0" u="none" strike="noStrike" kern="1200" cap="none" spc="0" normalizeH="0" baseline="0" noProof="0" dirty="0" err="1" smtClean="0">
                <a:ln>
                  <a:noFill/>
                </a:ln>
                <a:solidFill>
                  <a:srgbClr val="1F9186"/>
                </a:solidFill>
                <a:effectLst/>
                <a:uLnTx/>
                <a:uFillTx/>
                <a:latin typeface="Times New Roman" panose="02020603050405020304" pitchFamily="18" charset="0"/>
                <a:ea typeface="微软雅黑"/>
                <a:cs typeface="Times New Roman" panose="02020603050405020304" pitchFamily="18" charset="0"/>
              </a:rPr>
              <a:t>Giải</a:t>
            </a:r>
            <a:r>
              <a:rPr kumimoji="0" lang="en-US" altLang="zh-CN" sz="3600" b="1" i="0" u="none" strike="noStrike" kern="1200" cap="none" spc="0" normalizeH="0" noProof="0" dirty="0" smtClean="0">
                <a:ln>
                  <a:noFill/>
                </a:ln>
                <a:solidFill>
                  <a:srgbClr val="1F9186"/>
                </a:solidFill>
                <a:effectLst/>
                <a:uLnTx/>
                <a:uFillTx/>
                <a:latin typeface="Times New Roman" panose="02020603050405020304" pitchFamily="18" charset="0"/>
                <a:ea typeface="微软雅黑"/>
                <a:cs typeface="Times New Roman" panose="02020603050405020304" pitchFamily="18" charset="0"/>
              </a:rPr>
              <a:t> </a:t>
            </a:r>
            <a:r>
              <a:rPr kumimoji="0" lang="en-US" altLang="zh-CN" sz="3600" b="1" i="0" u="none" strike="noStrike" kern="1200" cap="none" spc="0" normalizeH="0" noProof="0" dirty="0" err="1" smtClean="0">
                <a:ln>
                  <a:noFill/>
                </a:ln>
                <a:solidFill>
                  <a:srgbClr val="1F9186"/>
                </a:solidFill>
                <a:effectLst/>
                <a:uLnTx/>
                <a:uFillTx/>
                <a:latin typeface="Times New Roman" panose="02020603050405020304" pitchFamily="18" charset="0"/>
                <a:ea typeface="微软雅黑"/>
                <a:cs typeface="Times New Roman" panose="02020603050405020304" pitchFamily="18" charset="0"/>
              </a:rPr>
              <a:t>được</a:t>
            </a:r>
            <a:r>
              <a:rPr kumimoji="0" lang="en-US" altLang="zh-CN" sz="3600" b="1" i="0" u="none" strike="noStrike" kern="1200" cap="none" spc="0" normalizeH="0" noProof="0" smtClean="0">
                <a:ln>
                  <a:noFill/>
                </a:ln>
                <a:solidFill>
                  <a:srgbClr val="1F9186"/>
                </a:solidFill>
                <a:effectLst/>
                <a:uLnTx/>
                <a:uFillTx/>
                <a:latin typeface="Times New Roman" panose="02020603050405020304" pitchFamily="18" charset="0"/>
                <a:ea typeface="微软雅黑"/>
                <a:cs typeface="Times New Roman" panose="02020603050405020304" pitchFamily="18" charset="0"/>
              </a:rPr>
              <a:t> </a:t>
            </a:r>
            <a:r>
              <a:rPr kumimoji="0" lang="en-US" altLang="zh-CN" sz="3600" b="1" i="0" u="none" strike="noStrike" kern="1200" cap="none" spc="0" normalizeH="0" baseline="0" noProof="0" smtClean="0">
                <a:ln>
                  <a:noFill/>
                </a:ln>
                <a:solidFill>
                  <a:srgbClr val="1F9186"/>
                </a:solidFill>
                <a:effectLst/>
                <a:uLnTx/>
                <a:uFillTx/>
                <a:latin typeface="Times New Roman" panose="02020603050405020304" pitchFamily="18" charset="0"/>
                <a:ea typeface="微软雅黑"/>
                <a:cs typeface="Times New Roman" panose="02020603050405020304" pitchFamily="18" charset="0"/>
              </a:rPr>
              <a:t>các</a:t>
            </a:r>
            <a:r>
              <a:rPr kumimoji="0" lang="en-US" altLang="zh-CN" sz="3600" b="1" i="0" u="none" strike="noStrike" kern="1200" cap="none" spc="0" normalizeH="0" baseline="0" noProof="0" dirty="0" smtClean="0">
                <a:ln>
                  <a:noFill/>
                </a:ln>
                <a:solidFill>
                  <a:srgbClr val="1F9186"/>
                </a:solidFill>
                <a:effectLst/>
                <a:uLnTx/>
                <a:uFillTx/>
                <a:latin typeface="Times New Roman" panose="02020603050405020304" pitchFamily="18" charset="0"/>
                <a:ea typeface="微软雅黑"/>
                <a:cs typeface="Times New Roman" panose="02020603050405020304" pitchFamily="18" charset="0"/>
              </a:rPr>
              <a:t> </a:t>
            </a:r>
            <a:r>
              <a:rPr kumimoji="0" lang="en-US" altLang="zh-CN" sz="3600" b="1" i="0" u="none" strike="noStrike" kern="1200" cap="none" spc="0" normalizeH="0" baseline="0" noProof="0" dirty="0" err="1">
                <a:ln>
                  <a:noFill/>
                </a:ln>
                <a:solidFill>
                  <a:srgbClr val="1F9186"/>
                </a:solidFill>
                <a:effectLst/>
                <a:uLnTx/>
                <a:uFillTx/>
                <a:latin typeface="Times New Roman" panose="02020603050405020304" pitchFamily="18" charset="0"/>
                <a:ea typeface="微软雅黑"/>
                <a:cs typeface="Times New Roman" panose="02020603050405020304" pitchFamily="18" charset="0"/>
              </a:rPr>
              <a:t>bài</a:t>
            </a:r>
            <a:r>
              <a:rPr kumimoji="0" lang="en-US" altLang="zh-CN" sz="3600" b="1" i="0" u="none" strike="noStrike" kern="1200" cap="none" spc="0" normalizeH="0" baseline="0" noProof="0" dirty="0">
                <a:ln>
                  <a:noFill/>
                </a:ln>
                <a:solidFill>
                  <a:srgbClr val="1F9186"/>
                </a:solidFill>
                <a:effectLst/>
                <a:uLnTx/>
                <a:uFillTx/>
                <a:latin typeface="Times New Roman" panose="02020603050405020304" pitchFamily="18" charset="0"/>
                <a:ea typeface="微软雅黑"/>
                <a:cs typeface="Times New Roman" panose="02020603050405020304" pitchFamily="18" charset="0"/>
              </a:rPr>
              <a:t> </a:t>
            </a:r>
            <a:r>
              <a:rPr kumimoji="0" lang="en-US" altLang="zh-CN" sz="3600" b="1" i="0" u="none" strike="noStrike" kern="1200" cap="none" spc="0" normalizeH="0" baseline="0" noProof="0" dirty="0" err="1">
                <a:ln>
                  <a:noFill/>
                </a:ln>
                <a:solidFill>
                  <a:srgbClr val="1F9186"/>
                </a:solidFill>
                <a:effectLst/>
                <a:uLnTx/>
                <a:uFillTx/>
                <a:latin typeface="Times New Roman" panose="02020603050405020304" pitchFamily="18" charset="0"/>
                <a:ea typeface="微软雅黑"/>
                <a:cs typeface="Times New Roman" panose="02020603050405020304" pitchFamily="18" charset="0"/>
              </a:rPr>
              <a:t>toán</a:t>
            </a:r>
            <a:r>
              <a:rPr kumimoji="0" lang="en-US" altLang="zh-CN" sz="3600" b="1" i="0" u="none" strike="noStrike" kern="1200" cap="none" spc="0" normalizeH="0" baseline="0" noProof="0" dirty="0">
                <a:ln>
                  <a:noFill/>
                </a:ln>
                <a:solidFill>
                  <a:srgbClr val="1F9186"/>
                </a:solidFill>
                <a:effectLst/>
                <a:uLnTx/>
                <a:uFillTx/>
                <a:latin typeface="Times New Roman" panose="02020603050405020304" pitchFamily="18" charset="0"/>
                <a:ea typeface="微软雅黑"/>
                <a:cs typeface="Times New Roman" panose="02020603050405020304" pitchFamily="18" charset="0"/>
              </a:rPr>
              <a:t> </a:t>
            </a:r>
            <a:r>
              <a:rPr kumimoji="0" lang="en-US" altLang="zh-CN" sz="3600" b="1" i="0" u="none" strike="noStrike" kern="1200" cap="none" spc="0" normalizeH="0" baseline="0" noProof="0" dirty="0" err="1">
                <a:ln>
                  <a:noFill/>
                </a:ln>
                <a:solidFill>
                  <a:srgbClr val="1F9186"/>
                </a:solidFill>
                <a:effectLst/>
                <a:uLnTx/>
                <a:uFillTx/>
                <a:latin typeface="Times New Roman" panose="02020603050405020304" pitchFamily="18" charset="0"/>
                <a:ea typeface="微软雅黑"/>
                <a:cs typeface="Times New Roman" panose="02020603050405020304" pitchFamily="18" charset="0"/>
              </a:rPr>
              <a:t>liên</a:t>
            </a:r>
            <a:r>
              <a:rPr kumimoji="0" lang="en-US" altLang="zh-CN" sz="3600" b="1" i="0" u="none" strike="noStrike" kern="1200" cap="none" spc="0" normalizeH="0" baseline="0" noProof="0" dirty="0">
                <a:ln>
                  <a:noFill/>
                </a:ln>
                <a:solidFill>
                  <a:srgbClr val="1F9186"/>
                </a:solidFill>
                <a:effectLst/>
                <a:uLnTx/>
                <a:uFillTx/>
                <a:latin typeface="Times New Roman" panose="02020603050405020304" pitchFamily="18" charset="0"/>
                <a:ea typeface="微软雅黑"/>
                <a:cs typeface="Times New Roman" panose="02020603050405020304" pitchFamily="18" charset="0"/>
              </a:rPr>
              <a:t> </a:t>
            </a:r>
            <a:r>
              <a:rPr kumimoji="0" lang="en-US" altLang="zh-CN" sz="3600" b="1" i="0" u="none" strike="noStrike" kern="1200" cap="none" spc="0" normalizeH="0" baseline="0" noProof="0" dirty="0" err="1">
                <a:ln>
                  <a:noFill/>
                </a:ln>
                <a:solidFill>
                  <a:srgbClr val="1F9186"/>
                </a:solidFill>
                <a:effectLst/>
                <a:uLnTx/>
                <a:uFillTx/>
                <a:latin typeface="Times New Roman" panose="02020603050405020304" pitchFamily="18" charset="0"/>
                <a:ea typeface="微软雅黑"/>
                <a:cs typeface="Times New Roman" panose="02020603050405020304" pitchFamily="18" charset="0"/>
              </a:rPr>
              <a:t>quan</a:t>
            </a:r>
            <a:r>
              <a:rPr kumimoji="0" lang="en-US" altLang="zh-CN" sz="3600" b="1" i="0" u="none" strike="noStrike" kern="1200" cap="none" spc="0" normalizeH="0" baseline="0" noProof="0" dirty="0">
                <a:ln>
                  <a:noFill/>
                </a:ln>
                <a:solidFill>
                  <a:srgbClr val="1F9186"/>
                </a:solidFill>
                <a:effectLst/>
                <a:uLnTx/>
                <a:uFillTx/>
                <a:latin typeface="Times New Roman" panose="02020603050405020304" pitchFamily="18" charset="0"/>
                <a:ea typeface="微软雅黑"/>
                <a:cs typeface="Times New Roman" panose="02020603050405020304" pitchFamily="18" charset="0"/>
              </a:rPr>
              <a:t> </a:t>
            </a:r>
            <a:r>
              <a:rPr kumimoji="0" lang="en-US" altLang="zh-CN" sz="3600" b="1" i="0" u="none" strike="noStrike" kern="1200" cap="none" spc="0" normalizeH="0" baseline="0" noProof="0" dirty="0" err="1">
                <a:ln>
                  <a:noFill/>
                </a:ln>
                <a:solidFill>
                  <a:srgbClr val="1F9186"/>
                </a:solidFill>
                <a:effectLst/>
                <a:uLnTx/>
                <a:uFillTx/>
                <a:latin typeface="Times New Roman" panose="02020603050405020304" pitchFamily="18" charset="0"/>
                <a:ea typeface="微软雅黑"/>
                <a:cs typeface="Times New Roman" panose="02020603050405020304" pitchFamily="18" charset="0"/>
              </a:rPr>
              <a:t>đến</a:t>
            </a:r>
            <a:r>
              <a:rPr kumimoji="0" lang="en-US" altLang="zh-CN" sz="3600" b="1" i="0" u="none" strike="noStrike" kern="1200" cap="none" spc="0" normalizeH="0" baseline="0" noProof="0" dirty="0">
                <a:ln>
                  <a:noFill/>
                </a:ln>
                <a:solidFill>
                  <a:srgbClr val="1F9186"/>
                </a:solidFill>
                <a:effectLst/>
                <a:uLnTx/>
                <a:uFillTx/>
                <a:latin typeface="Times New Roman" panose="02020603050405020304" pitchFamily="18" charset="0"/>
                <a:ea typeface="微软雅黑"/>
                <a:cs typeface="Times New Roman" panose="02020603050405020304" pitchFamily="18" charset="0"/>
              </a:rPr>
              <a:t> </a:t>
            </a:r>
            <a:r>
              <a:rPr lang="en-US" altLang="zh-CN" sz="3600" b="1" dirty="0" err="1">
                <a:solidFill>
                  <a:srgbClr val="1F9186"/>
                </a:solidFill>
                <a:latin typeface="Times New Roman" panose="02020603050405020304" pitchFamily="18" charset="0"/>
                <a:ea typeface="微软雅黑"/>
                <a:cs typeface="Times New Roman" panose="02020603050405020304" pitchFamily="18" charset="0"/>
              </a:rPr>
              <a:t>phép</a:t>
            </a:r>
            <a:r>
              <a:rPr lang="en-US" altLang="zh-CN" sz="3600" b="1" dirty="0">
                <a:solidFill>
                  <a:srgbClr val="1F9186"/>
                </a:solidFill>
                <a:latin typeface="Times New Roman" panose="02020603050405020304" pitchFamily="18" charset="0"/>
                <a:ea typeface="微软雅黑"/>
                <a:cs typeface="Times New Roman" panose="02020603050405020304" pitchFamily="18" charset="0"/>
              </a:rPr>
              <a:t> </a:t>
            </a:r>
            <a:r>
              <a:rPr lang="en-US" altLang="zh-CN" sz="3600" b="1" dirty="0" err="1">
                <a:solidFill>
                  <a:srgbClr val="1F9186"/>
                </a:solidFill>
                <a:latin typeface="Times New Roman" panose="02020603050405020304" pitchFamily="18" charset="0"/>
                <a:ea typeface="微软雅黑"/>
                <a:cs typeface="Times New Roman" panose="02020603050405020304" pitchFamily="18" charset="0"/>
              </a:rPr>
              <a:t>cộng</a:t>
            </a:r>
            <a:r>
              <a:rPr lang="en-US" altLang="zh-CN" sz="3600" b="1" dirty="0">
                <a:solidFill>
                  <a:srgbClr val="1F9186"/>
                </a:solidFill>
                <a:latin typeface="Times New Roman" panose="02020603050405020304" pitchFamily="18" charset="0"/>
                <a:ea typeface="微软雅黑"/>
                <a:cs typeface="Times New Roman" panose="02020603050405020304" pitchFamily="18" charset="0"/>
              </a:rPr>
              <a:t>, </a:t>
            </a:r>
            <a:r>
              <a:rPr lang="en-US" altLang="zh-CN" sz="3600" b="1" dirty="0" err="1">
                <a:solidFill>
                  <a:srgbClr val="1F9186"/>
                </a:solidFill>
                <a:latin typeface="Times New Roman" panose="02020603050405020304" pitchFamily="18" charset="0"/>
                <a:ea typeface="微软雅黑"/>
                <a:cs typeface="Times New Roman" panose="02020603050405020304" pitchFamily="18" charset="0"/>
              </a:rPr>
              <a:t>phép</a:t>
            </a:r>
            <a:r>
              <a:rPr lang="en-US" altLang="zh-CN" sz="3600" b="1" dirty="0">
                <a:solidFill>
                  <a:srgbClr val="1F9186"/>
                </a:solidFill>
                <a:latin typeface="Times New Roman" panose="02020603050405020304" pitchFamily="18" charset="0"/>
                <a:ea typeface="微软雅黑"/>
                <a:cs typeface="Times New Roman" panose="02020603050405020304" pitchFamily="18" charset="0"/>
              </a:rPr>
              <a:t> </a:t>
            </a:r>
            <a:r>
              <a:rPr lang="en-US" altLang="zh-CN" sz="3600" b="1" dirty="0" err="1">
                <a:solidFill>
                  <a:srgbClr val="1F9186"/>
                </a:solidFill>
                <a:latin typeface="Times New Roman" panose="02020603050405020304" pitchFamily="18" charset="0"/>
                <a:ea typeface="微软雅黑"/>
                <a:cs typeface="Times New Roman" panose="02020603050405020304" pitchFamily="18" charset="0"/>
              </a:rPr>
              <a:t>trừ</a:t>
            </a:r>
            <a:r>
              <a:rPr lang="en-US" altLang="zh-CN" sz="3600" b="1" dirty="0">
                <a:solidFill>
                  <a:srgbClr val="1F9186"/>
                </a:solidFill>
                <a:latin typeface="Times New Roman" panose="02020603050405020304" pitchFamily="18" charset="0"/>
                <a:ea typeface="微软雅黑"/>
                <a:cs typeface="Times New Roman" panose="02020603050405020304" pitchFamily="18" charset="0"/>
              </a:rPr>
              <a:t> </a:t>
            </a:r>
            <a:r>
              <a:rPr lang="en-US" altLang="zh-CN" sz="3600" b="1" dirty="0" err="1">
                <a:solidFill>
                  <a:srgbClr val="1F9186"/>
                </a:solidFill>
                <a:latin typeface="Times New Roman" panose="02020603050405020304" pitchFamily="18" charset="0"/>
                <a:ea typeface="微软雅黑"/>
                <a:cs typeface="Times New Roman" panose="02020603050405020304" pitchFamily="18" charset="0"/>
              </a:rPr>
              <a:t>trong</a:t>
            </a:r>
            <a:r>
              <a:rPr lang="en-US" altLang="zh-CN" sz="3600" b="1" dirty="0">
                <a:solidFill>
                  <a:srgbClr val="1F9186"/>
                </a:solidFill>
                <a:latin typeface="Times New Roman" panose="02020603050405020304" pitchFamily="18" charset="0"/>
                <a:ea typeface="微软雅黑"/>
                <a:cs typeface="Times New Roman" panose="02020603050405020304" pitchFamily="18" charset="0"/>
              </a:rPr>
              <a:t> </a:t>
            </a:r>
            <a:r>
              <a:rPr lang="en-US" altLang="zh-CN" sz="3600" b="1" dirty="0" err="1">
                <a:solidFill>
                  <a:srgbClr val="1F9186"/>
                </a:solidFill>
                <a:latin typeface="Times New Roman" panose="02020603050405020304" pitchFamily="18" charset="0"/>
                <a:ea typeface="微软雅黑"/>
                <a:cs typeface="Times New Roman" panose="02020603050405020304" pitchFamily="18" charset="0"/>
              </a:rPr>
              <a:t>phạm</a:t>
            </a:r>
            <a:r>
              <a:rPr lang="en-US" altLang="zh-CN" sz="3600" b="1" dirty="0">
                <a:solidFill>
                  <a:srgbClr val="1F9186"/>
                </a:solidFill>
                <a:latin typeface="Times New Roman" panose="02020603050405020304" pitchFamily="18" charset="0"/>
                <a:ea typeface="微软雅黑"/>
                <a:cs typeface="Times New Roman" panose="02020603050405020304" pitchFamily="18" charset="0"/>
              </a:rPr>
              <a:t> vi 1000</a:t>
            </a:r>
            <a:endParaRPr lang="en-US" sz="3600" dirty="0">
              <a:solidFill>
                <a:srgbClr val="1F9186"/>
              </a:solidFill>
            </a:endParaRPr>
          </a:p>
          <a:p>
            <a:pPr algn="ctr"/>
            <a:endParaRPr lang="en-US" sz="3600" dirty="0">
              <a:solidFill>
                <a:srgbClr val="1F9186"/>
              </a:solidFill>
            </a:endParaRPr>
          </a:p>
        </p:txBody>
      </p:sp>
      <p:sp>
        <p:nvSpPr>
          <p:cNvPr id="71" name="MH_Other_6">
            <a:extLst>
              <a:ext uri="{FF2B5EF4-FFF2-40B4-BE49-F238E27FC236}">
                <a16:creationId xmlns:a16="http://schemas.microsoft.com/office/drawing/2014/main" id="{CFCA9B15-DC93-446F-B14A-341395DB98E9}"/>
              </a:ext>
            </a:extLst>
          </p:cNvPr>
          <p:cNvSpPr/>
          <p:nvPr>
            <p:custDataLst>
              <p:tags r:id="rId2"/>
            </p:custDataLst>
          </p:nvPr>
        </p:nvSpPr>
        <p:spPr>
          <a:xfrm>
            <a:off x="6641125" y="2370990"/>
            <a:ext cx="596348" cy="539048"/>
          </a:xfrm>
          <a:prstGeom prst="ellipse">
            <a:avLst/>
          </a:prstGeom>
          <a:gradFill>
            <a:gsLst>
              <a:gs pos="0">
                <a:srgbClr val="83B07B"/>
              </a:gs>
              <a:gs pos="51000">
                <a:srgbClr val="41977C"/>
              </a:gs>
              <a:gs pos="100000">
                <a:srgbClr val="008B8F"/>
              </a:gs>
            </a:gsLst>
            <a:lin ang="5400000" scaled="1"/>
          </a:gradFill>
          <a:ln w="571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dirty="0">
              <a:ln>
                <a:noFill/>
              </a:ln>
              <a:solidFill>
                <a:srgbClr val="F2DC8E"/>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23" name="MH_Other_6">
            <a:extLst>
              <a:ext uri="{FF2B5EF4-FFF2-40B4-BE49-F238E27FC236}">
                <a16:creationId xmlns:a16="http://schemas.microsoft.com/office/drawing/2014/main" id="{A86D06E3-80D7-478A-B128-3C60334D250B}"/>
              </a:ext>
            </a:extLst>
          </p:cNvPr>
          <p:cNvSpPr/>
          <p:nvPr>
            <p:custDataLst>
              <p:tags r:id="rId3"/>
            </p:custDataLst>
          </p:nvPr>
        </p:nvSpPr>
        <p:spPr>
          <a:xfrm>
            <a:off x="1161197" y="4440889"/>
            <a:ext cx="596348" cy="539048"/>
          </a:xfrm>
          <a:prstGeom prst="ellipse">
            <a:avLst/>
          </a:prstGeom>
          <a:gradFill>
            <a:gsLst>
              <a:gs pos="0">
                <a:srgbClr val="83B07B"/>
              </a:gs>
              <a:gs pos="51000">
                <a:srgbClr val="41977C"/>
              </a:gs>
              <a:gs pos="100000">
                <a:srgbClr val="008B8F"/>
              </a:gs>
            </a:gsLst>
            <a:lin ang="5400000" scaled="1"/>
          </a:gradFill>
          <a:ln w="571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dirty="0">
              <a:ln>
                <a:noFill/>
              </a:ln>
              <a:solidFill>
                <a:srgbClr val="F2DC8E"/>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24" name="TextBox 23">
            <a:extLst>
              <a:ext uri="{FF2B5EF4-FFF2-40B4-BE49-F238E27FC236}">
                <a16:creationId xmlns:a16="http://schemas.microsoft.com/office/drawing/2014/main" id="{BFB43358-92CD-4797-885A-5B4A4EB4E361}"/>
              </a:ext>
            </a:extLst>
          </p:cNvPr>
          <p:cNvSpPr txBox="1"/>
          <p:nvPr/>
        </p:nvSpPr>
        <p:spPr>
          <a:xfrm>
            <a:off x="1822211" y="4114042"/>
            <a:ext cx="3941372" cy="2308324"/>
          </a:xfrm>
          <a:prstGeom prst="rect">
            <a:avLst/>
          </a:prstGeom>
          <a:noFill/>
        </p:spPr>
        <p:txBody>
          <a:bodyPr wrap="square" rtlCol="0">
            <a:spAutoFit/>
          </a:bodyPr>
          <a:lstStyle/>
          <a:p>
            <a:pPr algn="just"/>
            <a:r>
              <a:rPr lang="en-US" altLang="zh-CN" sz="3600" b="1" dirty="0" err="1" smtClean="0">
                <a:solidFill>
                  <a:srgbClr val="1F9186"/>
                </a:solidFill>
                <a:latin typeface="Times New Roman" panose="02020603050405020304" pitchFamily="18" charset="0"/>
                <a:ea typeface="微软雅黑"/>
                <a:cs typeface="Times New Roman" panose="02020603050405020304" pitchFamily="18" charset="0"/>
              </a:rPr>
              <a:t>Thực</a:t>
            </a:r>
            <a:r>
              <a:rPr lang="en-US" altLang="zh-CN" sz="3600" b="1" dirty="0" smtClean="0">
                <a:solidFill>
                  <a:srgbClr val="1F9186"/>
                </a:solidFill>
                <a:latin typeface="Times New Roman" panose="02020603050405020304" pitchFamily="18" charset="0"/>
                <a:ea typeface="微软雅黑"/>
                <a:cs typeface="Times New Roman" panose="02020603050405020304" pitchFamily="18" charset="0"/>
              </a:rPr>
              <a:t> </a:t>
            </a:r>
            <a:r>
              <a:rPr lang="en-US" altLang="zh-CN" sz="3600" b="1" dirty="0" err="1" smtClean="0">
                <a:solidFill>
                  <a:srgbClr val="1F9186"/>
                </a:solidFill>
                <a:latin typeface="Times New Roman" panose="02020603050405020304" pitchFamily="18" charset="0"/>
                <a:ea typeface="微软雅黑"/>
                <a:cs typeface="Times New Roman" panose="02020603050405020304" pitchFamily="18" charset="0"/>
              </a:rPr>
              <a:t>hiện</a:t>
            </a:r>
            <a:r>
              <a:rPr kumimoji="0" lang="en-US" altLang="zh-CN" sz="3600" b="1" i="0" u="none" strike="noStrike" kern="1200" cap="none" spc="0" normalizeH="0" noProof="0" dirty="0" smtClean="0">
                <a:ln>
                  <a:noFill/>
                </a:ln>
                <a:solidFill>
                  <a:srgbClr val="1F9186"/>
                </a:solidFill>
                <a:effectLst/>
                <a:uLnTx/>
                <a:uFillTx/>
                <a:latin typeface="Times New Roman" panose="02020603050405020304" pitchFamily="18" charset="0"/>
                <a:ea typeface="微软雅黑"/>
                <a:cs typeface="Times New Roman" panose="02020603050405020304" pitchFamily="18" charset="0"/>
              </a:rPr>
              <a:t> </a:t>
            </a:r>
            <a:r>
              <a:rPr kumimoji="0" lang="en-US" altLang="zh-CN" sz="3600" b="1" i="0" u="none" strike="noStrike" kern="1200" cap="none" spc="0" normalizeH="0" noProof="0" dirty="0" err="1" smtClean="0">
                <a:ln>
                  <a:noFill/>
                </a:ln>
                <a:solidFill>
                  <a:srgbClr val="1F9186"/>
                </a:solidFill>
                <a:effectLst/>
                <a:uLnTx/>
                <a:uFillTx/>
                <a:latin typeface="Times New Roman" panose="02020603050405020304" pitchFamily="18" charset="0"/>
                <a:ea typeface="微软雅黑"/>
                <a:cs typeface="Times New Roman" panose="02020603050405020304" pitchFamily="18" charset="0"/>
              </a:rPr>
              <a:t>được</a:t>
            </a:r>
            <a:r>
              <a:rPr kumimoji="0" lang="en-US" altLang="zh-CN" sz="3600" b="1" i="0" u="none" strike="noStrike" kern="1200" cap="none" spc="0" normalizeH="0" noProof="0" dirty="0" smtClean="0">
                <a:ln>
                  <a:noFill/>
                </a:ln>
                <a:solidFill>
                  <a:srgbClr val="1F9186"/>
                </a:solidFill>
                <a:effectLst/>
                <a:uLnTx/>
                <a:uFillTx/>
                <a:latin typeface="Times New Roman" panose="02020603050405020304" pitchFamily="18" charset="0"/>
                <a:ea typeface="微软雅黑"/>
                <a:cs typeface="Times New Roman" panose="02020603050405020304" pitchFamily="18" charset="0"/>
              </a:rPr>
              <a:t> </a:t>
            </a:r>
            <a:r>
              <a:rPr kumimoji="0" lang="en-US" altLang="zh-CN" sz="3600" b="1" i="0" u="none" strike="noStrike" kern="1200" cap="none" spc="0" normalizeH="0" noProof="0" dirty="0" err="1" smtClean="0">
                <a:ln>
                  <a:noFill/>
                </a:ln>
                <a:solidFill>
                  <a:srgbClr val="1F9186"/>
                </a:solidFill>
                <a:effectLst/>
                <a:uLnTx/>
                <a:uFillTx/>
                <a:latin typeface="Times New Roman" panose="02020603050405020304" pitchFamily="18" charset="0"/>
                <a:ea typeface="微软雅黑"/>
                <a:cs typeface="Times New Roman" panose="02020603050405020304" pitchFamily="18" charset="0"/>
              </a:rPr>
              <a:t>phé</a:t>
            </a:r>
            <a:r>
              <a:rPr lang="en-US" altLang="zh-CN" sz="3600" b="1" dirty="0" smtClean="0">
                <a:solidFill>
                  <a:srgbClr val="1F9186"/>
                </a:solidFill>
                <a:latin typeface="Times New Roman" panose="02020603050405020304" pitchFamily="18" charset="0"/>
                <a:ea typeface="微软雅黑"/>
                <a:cs typeface="Times New Roman" panose="02020603050405020304" pitchFamily="18" charset="0"/>
              </a:rPr>
              <a:t>p </a:t>
            </a:r>
            <a:r>
              <a:rPr lang="en-US" altLang="zh-CN" sz="3600" b="1" dirty="0" err="1" smtClean="0">
                <a:solidFill>
                  <a:srgbClr val="1F9186"/>
                </a:solidFill>
                <a:latin typeface="Times New Roman" panose="02020603050405020304" pitchFamily="18" charset="0"/>
                <a:ea typeface="微软雅黑"/>
                <a:cs typeface="Times New Roman" panose="02020603050405020304" pitchFamily="18" charset="0"/>
              </a:rPr>
              <a:t>cộng</a:t>
            </a:r>
            <a:r>
              <a:rPr lang="en-US" altLang="zh-CN" sz="3600" b="1" dirty="0" smtClean="0">
                <a:solidFill>
                  <a:srgbClr val="1F9186"/>
                </a:solidFill>
                <a:latin typeface="Times New Roman" panose="02020603050405020304" pitchFamily="18" charset="0"/>
                <a:ea typeface="微软雅黑"/>
                <a:cs typeface="Times New Roman" panose="02020603050405020304" pitchFamily="18" charset="0"/>
              </a:rPr>
              <a:t>, </a:t>
            </a:r>
            <a:r>
              <a:rPr lang="en-US" altLang="zh-CN" sz="3600" b="1" dirty="0" err="1" smtClean="0">
                <a:solidFill>
                  <a:srgbClr val="1F9186"/>
                </a:solidFill>
                <a:latin typeface="Times New Roman" panose="02020603050405020304" pitchFamily="18" charset="0"/>
                <a:ea typeface="微软雅黑"/>
                <a:cs typeface="Times New Roman" panose="02020603050405020304" pitchFamily="18" charset="0"/>
              </a:rPr>
              <a:t>phép</a:t>
            </a:r>
            <a:r>
              <a:rPr lang="en-US" altLang="zh-CN" sz="3600" b="1" dirty="0" smtClean="0">
                <a:solidFill>
                  <a:srgbClr val="1F9186"/>
                </a:solidFill>
                <a:latin typeface="Times New Roman" panose="02020603050405020304" pitchFamily="18" charset="0"/>
                <a:ea typeface="微软雅黑"/>
                <a:cs typeface="Times New Roman" panose="02020603050405020304" pitchFamily="18" charset="0"/>
              </a:rPr>
              <a:t> </a:t>
            </a:r>
            <a:r>
              <a:rPr lang="en-US" altLang="zh-CN" sz="3600" b="1" dirty="0" err="1" smtClean="0">
                <a:solidFill>
                  <a:srgbClr val="1F9186"/>
                </a:solidFill>
                <a:latin typeface="Times New Roman" panose="02020603050405020304" pitchFamily="18" charset="0"/>
                <a:ea typeface="微软雅黑"/>
                <a:cs typeface="Times New Roman" panose="02020603050405020304" pitchFamily="18" charset="0"/>
              </a:rPr>
              <a:t>trừ</a:t>
            </a:r>
            <a:r>
              <a:rPr lang="en-US" altLang="zh-CN" sz="3600" b="1" dirty="0" smtClean="0">
                <a:solidFill>
                  <a:srgbClr val="1F9186"/>
                </a:solidFill>
                <a:latin typeface="Times New Roman" panose="02020603050405020304" pitchFamily="18" charset="0"/>
                <a:ea typeface="微软雅黑"/>
                <a:cs typeface="Times New Roman" panose="02020603050405020304" pitchFamily="18" charset="0"/>
              </a:rPr>
              <a:t> </a:t>
            </a:r>
            <a:r>
              <a:rPr kumimoji="0" lang="en-US" altLang="zh-CN" sz="3600" b="1" i="0" u="none" strike="noStrike" kern="1200" cap="none" spc="0" normalizeH="0" noProof="0" dirty="0" err="1" smtClean="0">
                <a:ln>
                  <a:noFill/>
                </a:ln>
                <a:solidFill>
                  <a:srgbClr val="1F9186"/>
                </a:solidFill>
                <a:effectLst/>
                <a:uLnTx/>
                <a:uFillTx/>
                <a:latin typeface="Times New Roman" panose="02020603050405020304" pitchFamily="18" charset="0"/>
                <a:ea typeface="微软雅黑"/>
                <a:cs typeface="Times New Roman" panose="02020603050405020304" pitchFamily="18" charset="0"/>
              </a:rPr>
              <a:t>trong</a:t>
            </a:r>
            <a:r>
              <a:rPr kumimoji="0" lang="en-US" altLang="zh-CN" sz="3600" b="1" i="0" u="none" strike="noStrike" kern="1200" cap="none" spc="0" normalizeH="0" noProof="0" dirty="0" smtClean="0">
                <a:ln>
                  <a:noFill/>
                </a:ln>
                <a:solidFill>
                  <a:srgbClr val="1F9186"/>
                </a:solidFill>
                <a:effectLst/>
                <a:uLnTx/>
                <a:uFillTx/>
                <a:latin typeface="Times New Roman" panose="02020603050405020304" pitchFamily="18" charset="0"/>
                <a:ea typeface="微软雅黑"/>
                <a:cs typeface="Times New Roman" panose="02020603050405020304" pitchFamily="18" charset="0"/>
              </a:rPr>
              <a:t> </a:t>
            </a:r>
            <a:r>
              <a:rPr kumimoji="0" lang="en-US" altLang="zh-CN" sz="3600" b="1" i="0" u="none" strike="noStrike" kern="1200" cap="none" spc="0" normalizeH="0" noProof="0" dirty="0" err="1" smtClean="0">
                <a:ln>
                  <a:noFill/>
                </a:ln>
                <a:solidFill>
                  <a:srgbClr val="1F9186"/>
                </a:solidFill>
                <a:effectLst/>
                <a:uLnTx/>
                <a:uFillTx/>
                <a:latin typeface="Times New Roman" panose="02020603050405020304" pitchFamily="18" charset="0"/>
                <a:ea typeface="微软雅黑"/>
                <a:cs typeface="Times New Roman" panose="02020603050405020304" pitchFamily="18" charset="0"/>
              </a:rPr>
              <a:t>phạm</a:t>
            </a:r>
            <a:r>
              <a:rPr kumimoji="0" lang="en-US" altLang="zh-CN" sz="3600" b="1" i="0" u="none" strike="noStrike" kern="1200" cap="none" spc="0" normalizeH="0" noProof="0" dirty="0" smtClean="0">
                <a:ln>
                  <a:noFill/>
                </a:ln>
                <a:solidFill>
                  <a:srgbClr val="1F9186"/>
                </a:solidFill>
                <a:effectLst/>
                <a:uLnTx/>
                <a:uFillTx/>
                <a:latin typeface="Times New Roman" panose="02020603050405020304" pitchFamily="18" charset="0"/>
                <a:ea typeface="微软雅黑"/>
                <a:cs typeface="Times New Roman" panose="02020603050405020304" pitchFamily="18" charset="0"/>
              </a:rPr>
              <a:t> vi 1000</a:t>
            </a:r>
            <a:endParaRPr lang="en-US" sz="3600" dirty="0">
              <a:solidFill>
                <a:srgbClr val="1F9186"/>
              </a:solidFill>
            </a:endParaRPr>
          </a:p>
        </p:txBody>
      </p:sp>
    </p:spTree>
    <p:extLst>
      <p:ext uri="{BB962C8B-B14F-4D97-AF65-F5344CB8AC3E}">
        <p14:creationId xmlns:p14="http://schemas.microsoft.com/office/powerpoint/2010/main" val="12735420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500"/>
                                        <p:tgtEl>
                                          <p:spTgt spid="60"/>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down)">
                                      <p:cBhvr>
                                        <p:cTn id="13" dur="500"/>
                                        <p:tgtEl>
                                          <p:spTgt spid="3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65"/>
                                        </p:tgtEl>
                                        <p:attrNameLst>
                                          <p:attrName>style.visibility</p:attrName>
                                        </p:attrNameLst>
                                      </p:cBhvr>
                                      <p:to>
                                        <p:strVal val="visible"/>
                                      </p:to>
                                    </p:set>
                                    <p:animEffect transition="in" filter="barn(inVertical)">
                                      <p:cBhvr>
                                        <p:cTn id="18" dur="500"/>
                                        <p:tgtEl>
                                          <p:spTgt spid="6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wipe(down)">
                                      <p:cBhvr>
                                        <p:cTn id="21" dur="500"/>
                                        <p:tgtEl>
                                          <p:spTgt spid="5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71"/>
                                        </p:tgtEl>
                                        <p:attrNameLst>
                                          <p:attrName>style.visibility</p:attrName>
                                        </p:attrNameLst>
                                      </p:cBhvr>
                                      <p:to>
                                        <p:strVal val="visible"/>
                                      </p:to>
                                    </p:set>
                                    <p:animEffect transition="in" filter="wipe(down)">
                                      <p:cBhvr>
                                        <p:cTn id="24" dur="500"/>
                                        <p:tgtEl>
                                          <p:spTgt spid="71"/>
                                        </p:tgtEl>
                                      </p:cBhvr>
                                    </p:animEffect>
                                  </p:childTnLst>
                                </p:cTn>
                              </p:par>
                              <p:par>
                                <p:cTn id="25" presetID="22" presetClass="entr" presetSubtype="4" fill="hold" nodeType="withEffect">
                                  <p:stCondLst>
                                    <p:cond delay="0"/>
                                  </p:stCondLst>
                                  <p:childTnLst>
                                    <p:set>
                                      <p:cBhvr>
                                        <p:cTn id="26" dur="1" fill="hold">
                                          <p:stCondLst>
                                            <p:cond delay="0"/>
                                          </p:stCondLst>
                                        </p:cTn>
                                        <p:tgtEl>
                                          <p:spTgt spid="24">
                                            <p:txEl>
                                              <p:pRg st="0" end="0"/>
                                            </p:txEl>
                                          </p:spTgt>
                                        </p:tgtEl>
                                        <p:attrNameLst>
                                          <p:attrName>style.visibility</p:attrName>
                                        </p:attrNameLst>
                                      </p:cBhvr>
                                      <p:to>
                                        <p:strVal val="visible"/>
                                      </p:to>
                                    </p:set>
                                    <p:animEffect transition="in" filter="wipe(down)">
                                      <p:cBhvr>
                                        <p:cTn id="27" dur="500"/>
                                        <p:tgtEl>
                                          <p:spTgt spid="24">
                                            <p:txEl>
                                              <p:pRg st="0" end="0"/>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down)">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59" grpId="0"/>
      <p:bldP spid="71"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id="{2B7810E6-3F6A-42B8-88B6-473D16B1A2BB}"/>
              </a:ext>
            </a:extLst>
          </p:cNvPr>
          <p:cNvSpPr/>
          <p:nvPr/>
        </p:nvSpPr>
        <p:spPr>
          <a:xfrm>
            <a:off x="3297693" y="4128719"/>
            <a:ext cx="2288055" cy="2288055"/>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a:extLst>
              <a:ext uri="{FF2B5EF4-FFF2-40B4-BE49-F238E27FC236}">
                <a16:creationId xmlns:a16="http://schemas.microsoft.com/office/drawing/2014/main" id="{3DAE0D1A-C18C-462D-9E2C-4A65C61AECA0}"/>
              </a:ext>
            </a:extLst>
          </p:cNvPr>
          <p:cNvSpPr/>
          <p:nvPr/>
        </p:nvSpPr>
        <p:spPr>
          <a:xfrm>
            <a:off x="6671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a:extLst>
              <a:ext uri="{FF2B5EF4-FFF2-40B4-BE49-F238E27FC236}">
                <a16:creationId xmlns:a16="http://schemas.microsoft.com/office/drawing/2014/main" id="{27020907-42DE-441D-B558-D04CF2D2FE95}"/>
              </a:ext>
            </a:extLst>
          </p:cNvPr>
          <p:cNvSpPr/>
          <p:nvPr/>
        </p:nvSpPr>
        <p:spPr>
          <a:xfrm>
            <a:off x="10441480" y="2696691"/>
            <a:ext cx="1615474" cy="1615474"/>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a:extLst>
              <a:ext uri="{FF2B5EF4-FFF2-40B4-BE49-F238E27FC236}">
                <a16:creationId xmlns:a16="http://schemas.microsoft.com/office/drawing/2014/main" id="{3378732E-4E49-4ADA-9A59-34FF8418106A}"/>
              </a:ext>
            </a:extLst>
          </p:cNvPr>
          <p:cNvGrpSpPr/>
          <p:nvPr/>
        </p:nvGrpSpPr>
        <p:grpSpPr>
          <a:xfrm>
            <a:off x="2286000" y="-487254"/>
            <a:ext cx="6821189" cy="5760000"/>
            <a:chOff x="3084810" y="-335112"/>
            <a:chExt cx="5809496" cy="5760000"/>
          </a:xfrm>
        </p:grpSpPr>
        <p:grpSp>
          <p:nvGrpSpPr>
            <p:cNvPr id="17" name="组合 16">
              <a:extLst>
                <a:ext uri="{FF2B5EF4-FFF2-40B4-BE49-F238E27FC236}">
                  <a16:creationId xmlns:a16="http://schemas.microsoft.com/office/drawing/2014/main" id="{FDD56F46-78C0-48A0-80AE-43E1B08C2906}"/>
                </a:ext>
              </a:extLst>
            </p:cNvPr>
            <p:cNvGrpSpPr/>
            <p:nvPr/>
          </p:nvGrpSpPr>
          <p:grpSpPr>
            <a:xfrm>
              <a:off x="3297693" y="-335112"/>
              <a:ext cx="5596613" cy="5760000"/>
              <a:chOff x="3297693" y="-335112"/>
              <a:chExt cx="5596613" cy="5760000"/>
            </a:xfrm>
          </p:grpSpPr>
          <p:cxnSp>
            <p:nvCxnSpPr>
              <p:cNvPr id="16" name="直接连接符 15">
                <a:extLst>
                  <a:ext uri="{FF2B5EF4-FFF2-40B4-BE49-F238E27FC236}">
                    <a16:creationId xmlns:a16="http://schemas.microsoft.com/office/drawing/2014/main" id="{9E63ACBC-0502-4C24-A228-135B9D7FD2C8}"/>
                  </a:ext>
                </a:extLst>
              </p:cNvPr>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a:extLst>
                  <a:ext uri="{FF2B5EF4-FFF2-40B4-BE49-F238E27FC236}">
                    <a16:creationId xmlns:a16="http://schemas.microsoft.com/office/drawing/2014/main" id="{2785C2FF-6646-4D8E-A4D4-4477539FA402}"/>
                  </a:ext>
                </a:extLst>
              </p:cNvPr>
              <p:cNvPicPr>
                <a:picLocks noChangeAspect="1"/>
              </p:cNvPicPr>
              <p:nvPr/>
            </p:nvPicPr>
            <p:blipFill rotWithShape="1">
              <a:blip r:embed="rId4"/>
              <a:srcRect t="48492"/>
              <a:stretch/>
            </p:blipFill>
            <p:spPr>
              <a:xfrm>
                <a:off x="3297693" y="2256270"/>
                <a:ext cx="5596613" cy="2885850"/>
              </a:xfrm>
              <a:prstGeom prst="rect">
                <a:avLst/>
              </a:prstGeom>
            </p:spPr>
          </p:pic>
        </p:grpSp>
        <p:pic>
          <p:nvPicPr>
            <p:cNvPr id="7" name="图片 6">
              <a:extLst>
                <a:ext uri="{FF2B5EF4-FFF2-40B4-BE49-F238E27FC236}">
                  <a16:creationId xmlns:a16="http://schemas.microsoft.com/office/drawing/2014/main" id="{E3262840-AD48-47F6-A0A1-446DB542520B}"/>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a:extLst>
              <a:ext uri="{FF2B5EF4-FFF2-40B4-BE49-F238E27FC236}">
                <a16:creationId xmlns:a16="http://schemas.microsoft.com/office/drawing/2014/main" id="{7DA23B47-F7D7-4911-BD6D-B6C2AB13EDAB}"/>
              </a:ext>
            </a:extLst>
          </p:cNvPr>
          <p:cNvSpPr/>
          <p:nvPr/>
        </p:nvSpPr>
        <p:spPr>
          <a:xfrm>
            <a:off x="1002067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id="{072D74B1-8805-4ABB-90FA-8A1540D84D7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53606" t="-1143" r="26891" b="81649"/>
          <a:stretch/>
        </p:blipFill>
        <p:spPr>
          <a:xfrm>
            <a:off x="9418174" y="-61878"/>
            <a:ext cx="2346661" cy="979237"/>
          </a:xfrm>
          <a:prstGeom prst="rect">
            <a:avLst/>
          </a:prstGeom>
        </p:spPr>
      </p:pic>
      <p:sp>
        <p:nvSpPr>
          <p:cNvPr id="22" name="椭圆 21">
            <a:extLst>
              <a:ext uri="{FF2B5EF4-FFF2-40B4-BE49-F238E27FC236}">
                <a16:creationId xmlns:a16="http://schemas.microsoft.com/office/drawing/2014/main" id="{AA96C5E8-266D-475D-A9D2-6DFB0D82BFFF}"/>
              </a:ext>
            </a:extLst>
          </p:cNvPr>
          <p:cNvSpPr/>
          <p:nvPr/>
        </p:nvSpPr>
        <p:spPr>
          <a:xfrm>
            <a:off x="-409854" y="-34552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a:extLst>
              <a:ext uri="{FF2B5EF4-FFF2-40B4-BE49-F238E27FC236}">
                <a16:creationId xmlns:a16="http://schemas.microsoft.com/office/drawing/2014/main" id="{892D825C-2FA8-4570-B0B4-80F806B35ABE}"/>
              </a:ext>
            </a:extLst>
          </p:cNvPr>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a:extLst>
              <a:ext uri="{FF2B5EF4-FFF2-40B4-BE49-F238E27FC236}">
                <a16:creationId xmlns:a16="http://schemas.microsoft.com/office/drawing/2014/main" id="{91E2F301-64C4-4CDE-B909-B4A9737784F3}"/>
              </a:ext>
            </a:extLst>
          </p:cNvPr>
          <p:cNvSpPr txBox="1"/>
          <p:nvPr/>
        </p:nvSpPr>
        <p:spPr>
          <a:xfrm>
            <a:off x="3076683" y="2484677"/>
            <a:ext cx="5489778" cy="1569660"/>
          </a:xfrm>
          <a:prstGeom prst="rect">
            <a:avLst/>
          </a:prstGeom>
          <a:noFill/>
        </p:spPr>
        <p:txBody>
          <a:bodyPr wrap="square" rtlCol="0">
            <a:spAutoFit/>
          </a:bodyPr>
          <a:lstStyle/>
          <a:p>
            <a:pPr algn="ctr"/>
            <a:r>
              <a:rPr lang="en-US" altLang="zh-CN" sz="9600">
                <a:solidFill>
                  <a:srgbClr val="002060"/>
                </a:solidFill>
                <a:latin typeface="Cambria" panose="02040503050406030204" pitchFamily="18" charset="0"/>
                <a:ea typeface="Cambria" panose="02040503050406030204" pitchFamily="18" charset="0"/>
              </a:rPr>
              <a:t>Luyện tập</a:t>
            </a:r>
            <a:endParaRPr lang="zh-CN" altLang="en-US" sz="9600" dirty="0">
              <a:solidFill>
                <a:srgbClr val="002060"/>
              </a:solidFill>
              <a:latin typeface="Cambria" panose="02040503050406030204" pitchFamily="18" charset="0"/>
              <a:ea typeface="+mj-ea"/>
            </a:endParaRPr>
          </a:p>
        </p:txBody>
      </p:sp>
    </p:spTree>
    <p:extLst>
      <p:ext uri="{BB962C8B-B14F-4D97-AF65-F5344CB8AC3E}">
        <p14:creationId xmlns:p14="http://schemas.microsoft.com/office/powerpoint/2010/main" val="36044288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41" presetClass="entr" presetSubtype="0" fill="hold" grpId="0" nodeType="withEffect">
                                  <p:stCondLst>
                                    <p:cond delay="0"/>
                                  </p:stCondLst>
                                  <p:iterate type="lt">
                                    <p:tmPct val="10000"/>
                                  </p:iterate>
                                  <p:childTnLst>
                                    <p:set>
                                      <p:cBhvr>
                                        <p:cTn id="45" dur="1" fill="hold">
                                          <p:stCondLst>
                                            <p:cond delay="0"/>
                                          </p:stCondLst>
                                        </p:cTn>
                                        <p:tgtEl>
                                          <p:spTgt spid="25"/>
                                        </p:tgtEl>
                                        <p:attrNameLst>
                                          <p:attrName>style.visibility</p:attrName>
                                        </p:attrNameLst>
                                      </p:cBhvr>
                                      <p:to>
                                        <p:strVal val="visible"/>
                                      </p:to>
                                    </p:set>
                                    <p:anim calcmode="lin" valueType="num">
                                      <p:cBhvr>
                                        <p:cTn id="46" dur="10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47" dur="1000" fill="hold"/>
                                        <p:tgtEl>
                                          <p:spTgt spid="25"/>
                                        </p:tgtEl>
                                        <p:attrNameLst>
                                          <p:attrName>ppt_y</p:attrName>
                                        </p:attrNameLst>
                                      </p:cBhvr>
                                      <p:tavLst>
                                        <p:tav tm="0">
                                          <p:val>
                                            <p:strVal val="#ppt_y"/>
                                          </p:val>
                                        </p:tav>
                                        <p:tav tm="100000">
                                          <p:val>
                                            <p:strVal val="#ppt_y"/>
                                          </p:val>
                                        </p:tav>
                                      </p:tavLst>
                                    </p:anim>
                                    <p:anim calcmode="lin" valueType="num">
                                      <p:cBhvr>
                                        <p:cTn id="48" dur="10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49" dur="10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50" dur="1000" tmFilter="0,0; .5, 1; 1, 1"/>
                                        <p:tgtEl>
                                          <p:spTgt spid="25"/>
                                        </p:tgtEl>
                                      </p:cBhvr>
                                    </p:animEffect>
                                  </p:childTnLst>
                                </p:cTn>
                              </p:par>
                              <p:par>
                                <p:cTn id="51" presetID="26" presetClass="emph" presetSubtype="0" repeatCount="indefinite" fill="hold" grpId="1" nodeType="withEffect">
                                  <p:stCondLst>
                                    <p:cond delay="0"/>
                                  </p:stCondLst>
                                  <p:endCondLst>
                                    <p:cond evt="onNext" delay="0">
                                      <p:tgtEl>
                                        <p:sldTgt/>
                                      </p:tgtEl>
                                    </p:cond>
                                  </p:endCondLst>
                                  <p:childTnLst>
                                    <p:animEffect transition="out" filter="fade">
                                      <p:cBhvr>
                                        <p:cTn id="52" dur="1000" tmFilter="0, 0; .2, .5; .8, .5; 1, 0"/>
                                        <p:tgtEl>
                                          <p:spTgt spid="22"/>
                                        </p:tgtEl>
                                      </p:cBhvr>
                                    </p:animEffect>
                                    <p:animScale>
                                      <p:cBhvr>
                                        <p:cTn id="53" dur="500" autoRev="1" fill="hold"/>
                                        <p:tgtEl>
                                          <p:spTgt spid="22"/>
                                        </p:tgtEl>
                                      </p:cBhvr>
                                      <p:by x="105000" y="105000"/>
                                    </p:animScale>
                                  </p:childTnLst>
                                </p:cTn>
                              </p:par>
                              <p:par>
                                <p:cTn id="54" presetID="26" presetClass="emph" presetSubtype="0" repeatCount="indefinite" fill="hold" grpId="1" nodeType="withEffect">
                                  <p:stCondLst>
                                    <p:cond delay="0"/>
                                  </p:stCondLst>
                                  <p:endCondLst>
                                    <p:cond evt="onNext" delay="0">
                                      <p:tgtEl>
                                        <p:sldTgt/>
                                      </p:tgtEl>
                                    </p:cond>
                                  </p:endCondLst>
                                  <p:childTnLst>
                                    <p:animEffect transition="out" filter="fade">
                                      <p:cBhvr>
                                        <p:cTn id="55" dur="1000" tmFilter="0, 0; .2, .5; .8, .5; 1, 0"/>
                                        <p:tgtEl>
                                          <p:spTgt spid="23"/>
                                        </p:tgtEl>
                                      </p:cBhvr>
                                    </p:animEffect>
                                    <p:animScale>
                                      <p:cBhvr>
                                        <p:cTn id="56" dur="500" autoRev="1" fill="hold"/>
                                        <p:tgtEl>
                                          <p:spTgt spid="23"/>
                                        </p:tgtEl>
                                      </p:cBhvr>
                                      <p:by x="105000" y="105000"/>
                                    </p:animScale>
                                  </p:childTnLst>
                                </p:cTn>
                              </p:par>
                              <p:par>
                                <p:cTn id="57" presetID="26" presetClass="emph" presetSubtype="0" repeatCount="indefinite" fill="hold" grpId="1" nodeType="withEffect">
                                  <p:stCondLst>
                                    <p:cond delay="0"/>
                                  </p:stCondLst>
                                  <p:endCondLst>
                                    <p:cond evt="onNext" delay="0">
                                      <p:tgtEl>
                                        <p:sldTgt/>
                                      </p:tgtEl>
                                    </p:cond>
                                  </p:endCondLst>
                                  <p:childTnLst>
                                    <p:animEffect transition="out" filter="fade">
                                      <p:cBhvr>
                                        <p:cTn id="58" dur="1000" tmFilter="0, 0; .2, .5; .8, .5; 1, 0"/>
                                        <p:tgtEl>
                                          <p:spTgt spid="6"/>
                                        </p:tgtEl>
                                      </p:cBhvr>
                                    </p:animEffect>
                                    <p:animScale>
                                      <p:cBhvr>
                                        <p:cTn id="59" dur="500" autoRev="1" fill="hold"/>
                                        <p:tgtEl>
                                          <p:spTgt spid="6"/>
                                        </p:tgtEl>
                                      </p:cBhvr>
                                      <p:by x="105000" y="105000"/>
                                    </p:animScale>
                                  </p:childTnLst>
                                </p:cTn>
                              </p:par>
                              <p:par>
                                <p:cTn id="60" presetID="26" presetClass="emph" presetSubtype="0" repeatCount="indefinite" fill="hold" grpId="1" nodeType="withEffect">
                                  <p:stCondLst>
                                    <p:cond delay="0"/>
                                  </p:stCondLst>
                                  <p:endCondLst>
                                    <p:cond evt="onNext" delay="0">
                                      <p:tgtEl>
                                        <p:sldTgt/>
                                      </p:tgtEl>
                                    </p:cond>
                                  </p:endCondLst>
                                  <p:childTnLst>
                                    <p:animEffect transition="out" filter="fade">
                                      <p:cBhvr>
                                        <p:cTn id="61" dur="1000" tmFilter="0, 0; .2, .5; .8, .5; 1, 0"/>
                                        <p:tgtEl>
                                          <p:spTgt spid="10"/>
                                        </p:tgtEl>
                                      </p:cBhvr>
                                    </p:animEffect>
                                    <p:animScale>
                                      <p:cBhvr>
                                        <p:cTn id="62" dur="500" autoRev="1" fill="hold"/>
                                        <p:tgtEl>
                                          <p:spTgt spid="10"/>
                                        </p:tgtEl>
                                      </p:cBhvr>
                                      <p:by x="105000" y="105000"/>
                                    </p:animScale>
                                  </p:childTnLst>
                                </p:cTn>
                              </p:par>
                              <p:par>
                                <p:cTn id="63" presetID="26" presetClass="emph" presetSubtype="0" repeatCount="indefinite" fill="hold" grpId="1" nodeType="withEffect">
                                  <p:stCondLst>
                                    <p:cond delay="0"/>
                                  </p:stCondLst>
                                  <p:endCondLst>
                                    <p:cond evt="onNext" delay="0">
                                      <p:tgtEl>
                                        <p:sldTgt/>
                                      </p:tgtEl>
                                    </p:cond>
                                  </p:endCondLst>
                                  <p:childTnLst>
                                    <p:animEffect transition="out" filter="fade">
                                      <p:cBhvr>
                                        <p:cTn id="64" dur="1000" tmFilter="0, 0; .2, .5; .8, .5; 1, 0"/>
                                        <p:tgtEl>
                                          <p:spTgt spid="4"/>
                                        </p:tgtEl>
                                      </p:cBhvr>
                                    </p:animEffect>
                                    <p:animScale>
                                      <p:cBhvr>
                                        <p:cTn id="65" dur="500" autoRev="1" fill="hold"/>
                                        <p:tgtEl>
                                          <p:spTgt spid="4"/>
                                        </p:tgtEl>
                                      </p:cBhvr>
                                      <p:by x="105000" y="105000"/>
                                    </p:animScale>
                                  </p:childTnLst>
                                </p:cTn>
                              </p:par>
                              <p:par>
                                <p:cTn id="66" presetID="26" presetClass="emph" presetSubtype="0" repeatCount="indefinite" fill="hold" grpId="1" nodeType="withEffect">
                                  <p:stCondLst>
                                    <p:cond delay="0"/>
                                  </p:stCondLst>
                                  <p:endCondLst>
                                    <p:cond evt="onNext" delay="0">
                                      <p:tgtEl>
                                        <p:sldTgt/>
                                      </p:tgtEl>
                                    </p:cond>
                                  </p:endCondLst>
                                  <p:childTnLst>
                                    <p:animEffect transition="out" filter="fade">
                                      <p:cBhvr>
                                        <p:cTn id="67" dur="1000" tmFilter="0, 0; .2, .5; .8, .5; 1, 0"/>
                                        <p:tgtEl>
                                          <p:spTgt spid="5"/>
                                        </p:tgtEl>
                                      </p:cBhvr>
                                    </p:animEffect>
                                    <p:animScale>
                                      <p:cBhvr>
                                        <p:cTn id="68"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C:\Users\TUAN\Downloads\Luyện tập 1.png">
            <a:extLst>
              <a:ext uri="{FF2B5EF4-FFF2-40B4-BE49-F238E27FC236}">
                <a16:creationId xmlns:a16="http://schemas.microsoft.com/office/drawing/2014/main" id="{BCD76D67-2687-196D-683F-11777E049264}"/>
              </a:ext>
            </a:extLst>
          </p:cNvPr>
          <p:cNvPicPr>
            <a:picLocks noChangeAspect="1" noChangeArrowheads="1"/>
          </p:cNvPicPr>
          <p:nvPr/>
        </p:nvPicPr>
        <p:blipFill>
          <a:blip r:embed="rId4" cstate="print"/>
          <a:srcRect/>
          <a:stretch>
            <a:fillRect/>
          </a:stretch>
        </p:blipFill>
        <p:spPr bwMode="auto">
          <a:xfrm>
            <a:off x="108858" y="0"/>
            <a:ext cx="2351314" cy="907301"/>
          </a:xfrm>
          <a:prstGeom prst="rect">
            <a:avLst/>
          </a:prstGeom>
          <a:noFill/>
        </p:spPr>
      </p:pic>
      <p:sp>
        <p:nvSpPr>
          <p:cNvPr id="32" name="Oval 31">
            <a:extLst>
              <a:ext uri="{FF2B5EF4-FFF2-40B4-BE49-F238E27FC236}">
                <a16:creationId xmlns:a16="http://schemas.microsoft.com/office/drawing/2014/main" id="{5EB42A93-C942-94BD-9D2F-EE63320C8091}"/>
              </a:ext>
            </a:extLst>
          </p:cNvPr>
          <p:cNvSpPr/>
          <p:nvPr/>
        </p:nvSpPr>
        <p:spPr>
          <a:xfrm>
            <a:off x="266700" y="1029699"/>
            <a:ext cx="500742" cy="435426"/>
          </a:xfrm>
          <a:prstGeom prst="ellipse">
            <a:avLst/>
          </a:prstGeom>
          <a:solidFill>
            <a:srgbClr val="7030A0"/>
          </a:solidFill>
          <a:ln w="12700" cap="flat" cmpd="sng" algn="ctr">
            <a:solidFill>
              <a:srgbClr val="7030A0"/>
            </a:solidFill>
            <a:prstDash val="solid"/>
            <a:miter lim="800000"/>
          </a:ln>
          <a:effectLst/>
        </p:spPr>
        <p:txBody>
          <a:bodyPr rtlCol="0" anchor="ctr"/>
          <a:lstStyle/>
          <a:p>
            <a:pPr algn="ctr"/>
            <a:r>
              <a:rPr lang="en-US" sz="3600" b="1" kern="0" dirty="0">
                <a:solidFill>
                  <a:prstClr val="white"/>
                </a:solidFill>
                <a:latin typeface="Cambria" panose="02040503050406030204" pitchFamily="18" charset="0"/>
                <a:ea typeface="Cambria" panose="02040503050406030204" pitchFamily="18" charset="0"/>
              </a:rPr>
              <a:t>1</a:t>
            </a:r>
            <a:endParaRPr lang="vi-VN" sz="3600" b="1" kern="0" dirty="0">
              <a:solidFill>
                <a:prstClr val="white"/>
              </a:solidFill>
              <a:latin typeface="Cambria" panose="02040503050406030204" pitchFamily="18" charset="0"/>
              <a:ea typeface="Cambria" panose="02040503050406030204" pitchFamily="18" charset="0"/>
            </a:endParaRPr>
          </a:p>
        </p:txBody>
      </p:sp>
      <p:sp>
        <p:nvSpPr>
          <p:cNvPr id="2" name="TextBox 1">
            <a:extLst>
              <a:ext uri="{FF2B5EF4-FFF2-40B4-BE49-F238E27FC236}">
                <a16:creationId xmlns:a16="http://schemas.microsoft.com/office/drawing/2014/main" id="{EA2B2219-5377-394C-AD7D-52695DE78C79}"/>
              </a:ext>
            </a:extLst>
          </p:cNvPr>
          <p:cNvSpPr txBox="1"/>
          <p:nvPr/>
        </p:nvSpPr>
        <p:spPr>
          <a:xfrm>
            <a:off x="925284" y="874541"/>
            <a:ext cx="10646230" cy="830997"/>
          </a:xfrm>
          <a:prstGeom prst="rect">
            <a:avLst/>
          </a:prstGeom>
          <a:noFill/>
        </p:spPr>
        <p:txBody>
          <a:bodyPr wrap="square" rtlCol="0">
            <a:spAutoFit/>
          </a:bodyPr>
          <a:lstStyle/>
          <a:p>
            <a:r>
              <a:rPr lang="en-US" sz="2400">
                <a:latin typeface="Cambria" panose="02040503050406030204" pitchFamily="18" charset="0"/>
                <a:ea typeface="Cambria" panose="02040503050406030204" pitchFamily="18" charset="0"/>
              </a:rPr>
              <a:t>a, Cân nặng của mỗi con vật được cho dưới đây. Viết tên các con vật theo thứ tự cân nặng từ bé đến lớn.</a:t>
            </a:r>
          </a:p>
        </p:txBody>
      </p:sp>
      <p:pic>
        <p:nvPicPr>
          <p:cNvPr id="11" name="Picture 10">
            <a:extLst>
              <a:ext uri="{FF2B5EF4-FFF2-40B4-BE49-F238E27FC236}">
                <a16:creationId xmlns:a16="http://schemas.microsoft.com/office/drawing/2014/main" id="{BC1B835A-5AC2-61C8-5267-E6CDD441026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97917" l="5224" r="95149">
                        <a14:foregroundMark x1="14925" y1="65972" x2="22388" y2="89583"/>
                        <a14:foregroundMark x1="13060" y1="84722" x2="63806" y2="88889"/>
                        <a14:foregroundMark x1="14925" y1="70833" x2="15672" y2="64583"/>
                        <a14:foregroundMark x1="87313" y1="74306" x2="91791" y2="75000"/>
                        <a14:foregroundMark x1="43657" y1="56250" x2="38060" y2="54861"/>
                        <a14:foregroundMark x1="85448" y1="78472" x2="92537" y2="80556"/>
                        <a14:foregroundMark x1="14552" y1="81944" x2="14179" y2="70139"/>
                        <a14:foregroundMark x1="17537" y1="72222" x2="13060" y2="65278"/>
                        <a14:foregroundMark x1="14925" y1="90278" x2="10448" y2="86806"/>
                        <a14:foregroundMark x1="11194" y1="83333" x2="7836" y2="81944"/>
                      </a14:backgroundRemoval>
                    </a14:imgEffect>
                  </a14:imgLayer>
                </a14:imgProps>
              </a:ext>
              <a:ext uri="{28A0092B-C50C-407E-A947-70E740481C1C}">
                <a14:useLocalDpi xmlns:a14="http://schemas.microsoft.com/office/drawing/2010/main" val="0"/>
              </a:ext>
            </a:extLst>
          </a:blip>
          <a:stretch>
            <a:fillRect/>
          </a:stretch>
        </p:blipFill>
        <p:spPr>
          <a:xfrm>
            <a:off x="925283" y="1863209"/>
            <a:ext cx="2853329" cy="1533132"/>
          </a:xfrm>
          <a:prstGeom prst="rect">
            <a:avLst/>
          </a:prstGeom>
        </p:spPr>
      </p:pic>
      <p:pic>
        <p:nvPicPr>
          <p:cNvPr id="13" name="Picture 12">
            <a:extLst>
              <a:ext uri="{FF2B5EF4-FFF2-40B4-BE49-F238E27FC236}">
                <a16:creationId xmlns:a16="http://schemas.microsoft.com/office/drawing/2014/main" id="{4E5AE629-A9D0-324C-460B-EC35FE6A910F}"/>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0" b="100000" l="2721" r="96939">
                        <a14:foregroundMark x1="11224" y1="49645" x2="12925" y2="85816"/>
                        <a14:foregroundMark x1="10884" y1="51064" x2="5782" y2="51064"/>
                        <a14:foregroundMark x1="63946" y1="91489" x2="72109" y2="91489"/>
                        <a14:foregroundMark x1="77551" y1="70213" x2="90136" y2="73050"/>
                        <a14:backgroundMark x1="5442" y1="60993" x2="7823" y2="91489"/>
                      </a14:backgroundRemoval>
                    </a14:imgEffect>
                  </a14:imgLayer>
                </a14:imgProps>
              </a:ext>
              <a:ext uri="{28A0092B-C50C-407E-A947-70E740481C1C}">
                <a14:useLocalDpi xmlns:a14="http://schemas.microsoft.com/office/drawing/2010/main" val="0"/>
              </a:ext>
            </a:extLst>
          </a:blip>
          <a:stretch>
            <a:fillRect/>
          </a:stretch>
        </p:blipFill>
        <p:spPr>
          <a:xfrm>
            <a:off x="5785655" y="1641089"/>
            <a:ext cx="3654408" cy="1752624"/>
          </a:xfrm>
          <a:prstGeom prst="rect">
            <a:avLst/>
          </a:prstGeom>
        </p:spPr>
      </p:pic>
      <p:pic>
        <p:nvPicPr>
          <p:cNvPr id="15" name="Picture 14">
            <a:extLst>
              <a:ext uri="{FF2B5EF4-FFF2-40B4-BE49-F238E27FC236}">
                <a16:creationId xmlns:a16="http://schemas.microsoft.com/office/drawing/2014/main" id="{0C551EDC-6A47-7BEB-DE11-A4317D585991}"/>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8046" b="97701" l="10000" r="95600">
                        <a14:foregroundMark x1="23600" y1="70115" x2="36400" y2="75862"/>
                        <a14:foregroundMark x1="20000" y1="78161" x2="29200" y2="85057"/>
                        <a14:foregroundMark x1="18400" y1="74713" x2="25600" y2="75862"/>
                        <a14:foregroundMark x1="18400" y1="77011" x2="60000" y2="67816"/>
                        <a14:foregroundMark x1="37600" y1="88506" x2="45600" y2="80460"/>
                        <a14:foregroundMark x1="58800" y1="72414" x2="80800" y2="74713"/>
                        <a14:foregroundMark x1="72400" y1="60920" x2="82800" y2="75862"/>
                        <a14:foregroundMark x1="81600" y1="64368" x2="86400" y2="71264"/>
                        <a14:foregroundMark x1="48000" y1="80460" x2="78800" y2="79310"/>
                        <a14:foregroundMark x1="81200" y1="63218" x2="85200" y2="63218"/>
                        <a14:foregroundMark x1="18800" y1="79310" x2="14800" y2="81609"/>
                        <a14:foregroundMark x1="22000" y1="66667" x2="16000" y2="80460"/>
                      </a14:backgroundRemoval>
                    </a14:imgEffect>
                  </a14:imgLayer>
                </a14:imgProps>
              </a:ext>
              <a:ext uri="{28A0092B-C50C-407E-A947-70E740481C1C}">
                <a14:useLocalDpi xmlns:a14="http://schemas.microsoft.com/office/drawing/2010/main" val="0"/>
              </a:ext>
            </a:extLst>
          </a:blip>
          <a:stretch>
            <a:fillRect/>
          </a:stretch>
        </p:blipFill>
        <p:spPr>
          <a:xfrm>
            <a:off x="108858" y="3853568"/>
            <a:ext cx="4093027" cy="1752624"/>
          </a:xfrm>
          <a:prstGeom prst="rect">
            <a:avLst/>
          </a:prstGeom>
        </p:spPr>
      </p:pic>
      <p:pic>
        <p:nvPicPr>
          <p:cNvPr id="17" name="Picture 16">
            <a:extLst>
              <a:ext uri="{FF2B5EF4-FFF2-40B4-BE49-F238E27FC236}">
                <a16:creationId xmlns:a16="http://schemas.microsoft.com/office/drawing/2014/main" id="{A7A1E5E6-F204-1C43-3A58-E4812AF3986D}"/>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0" b="99351" l="9783" r="94203"/>
                    </a14:imgEffect>
                  </a14:imgLayer>
                </a14:imgProps>
              </a:ext>
              <a:ext uri="{28A0092B-C50C-407E-A947-70E740481C1C}">
                <a14:useLocalDpi xmlns:a14="http://schemas.microsoft.com/office/drawing/2010/main" val="0"/>
              </a:ext>
            </a:extLst>
          </a:blip>
          <a:stretch>
            <a:fillRect/>
          </a:stretch>
        </p:blipFill>
        <p:spPr>
          <a:xfrm>
            <a:off x="6009991" y="3913363"/>
            <a:ext cx="3224320" cy="1799077"/>
          </a:xfrm>
          <a:prstGeom prst="rect">
            <a:avLst/>
          </a:prstGeom>
        </p:spPr>
      </p:pic>
      <p:sp>
        <p:nvSpPr>
          <p:cNvPr id="18" name="TextBox 17">
            <a:extLst>
              <a:ext uri="{FF2B5EF4-FFF2-40B4-BE49-F238E27FC236}">
                <a16:creationId xmlns:a16="http://schemas.microsoft.com/office/drawing/2014/main" id="{C762852F-11D6-9629-E3BB-736CC6EF273D}"/>
              </a:ext>
            </a:extLst>
          </p:cNvPr>
          <p:cNvSpPr txBox="1"/>
          <p:nvPr/>
        </p:nvSpPr>
        <p:spPr>
          <a:xfrm>
            <a:off x="1121226" y="3556897"/>
            <a:ext cx="3448625" cy="400110"/>
          </a:xfrm>
          <a:prstGeom prst="rect">
            <a:avLst/>
          </a:prstGeom>
          <a:noFill/>
        </p:spPr>
        <p:txBody>
          <a:bodyPr wrap="square" rtlCol="0">
            <a:spAutoFit/>
          </a:bodyPr>
          <a:lstStyle/>
          <a:p>
            <a:r>
              <a:rPr lang="en-US" sz="2000">
                <a:latin typeface="Cambria" panose="02040503050406030204" pitchFamily="18" charset="0"/>
                <a:ea typeface="Cambria" panose="02040503050406030204" pitchFamily="18" charset="0"/>
              </a:rPr>
              <a:t>Gấu trắng Bắc Cực: 250 kg</a:t>
            </a:r>
          </a:p>
        </p:txBody>
      </p:sp>
      <p:sp>
        <p:nvSpPr>
          <p:cNvPr id="47" name="TextBox 46">
            <a:extLst>
              <a:ext uri="{FF2B5EF4-FFF2-40B4-BE49-F238E27FC236}">
                <a16:creationId xmlns:a16="http://schemas.microsoft.com/office/drawing/2014/main" id="{95ED85D6-5C02-4332-C9B8-838721238B84}"/>
              </a:ext>
            </a:extLst>
          </p:cNvPr>
          <p:cNvSpPr txBox="1"/>
          <p:nvPr/>
        </p:nvSpPr>
        <p:spPr>
          <a:xfrm>
            <a:off x="6703902" y="3453483"/>
            <a:ext cx="1817914" cy="400110"/>
          </a:xfrm>
          <a:prstGeom prst="rect">
            <a:avLst/>
          </a:prstGeom>
          <a:noFill/>
        </p:spPr>
        <p:txBody>
          <a:bodyPr wrap="square" rtlCol="0">
            <a:spAutoFit/>
          </a:bodyPr>
          <a:lstStyle/>
          <a:p>
            <a:r>
              <a:rPr lang="en-US" sz="2000">
                <a:latin typeface="Cambria" panose="02040503050406030204" pitchFamily="18" charset="0"/>
                <a:ea typeface="Cambria" panose="02040503050406030204" pitchFamily="18" charset="0"/>
              </a:rPr>
              <a:t>Hổ: 167 kg</a:t>
            </a:r>
          </a:p>
        </p:txBody>
      </p:sp>
      <p:sp>
        <p:nvSpPr>
          <p:cNvPr id="48" name="TextBox 47">
            <a:extLst>
              <a:ext uri="{FF2B5EF4-FFF2-40B4-BE49-F238E27FC236}">
                <a16:creationId xmlns:a16="http://schemas.microsoft.com/office/drawing/2014/main" id="{31E5FBAF-51D8-4D32-49C2-680ED6BB6CDB}"/>
              </a:ext>
            </a:extLst>
          </p:cNvPr>
          <p:cNvSpPr txBox="1"/>
          <p:nvPr/>
        </p:nvSpPr>
        <p:spPr>
          <a:xfrm>
            <a:off x="1551215" y="5643833"/>
            <a:ext cx="1817914" cy="400110"/>
          </a:xfrm>
          <a:prstGeom prst="rect">
            <a:avLst/>
          </a:prstGeom>
          <a:noFill/>
        </p:spPr>
        <p:txBody>
          <a:bodyPr wrap="square" rtlCol="0">
            <a:spAutoFit/>
          </a:bodyPr>
          <a:lstStyle/>
          <a:p>
            <a:r>
              <a:rPr lang="en-US" sz="2000">
                <a:latin typeface="Cambria" panose="02040503050406030204" pitchFamily="18" charset="0"/>
                <a:ea typeface="Cambria" panose="02040503050406030204" pitchFamily="18" charset="0"/>
              </a:rPr>
              <a:t>Báo: 86 kg</a:t>
            </a:r>
          </a:p>
        </p:txBody>
      </p:sp>
      <p:sp>
        <p:nvSpPr>
          <p:cNvPr id="59" name="TextBox 58">
            <a:extLst>
              <a:ext uri="{FF2B5EF4-FFF2-40B4-BE49-F238E27FC236}">
                <a16:creationId xmlns:a16="http://schemas.microsoft.com/office/drawing/2014/main" id="{BDC10546-49C6-6C29-C80E-7E217A8C11A3}"/>
              </a:ext>
            </a:extLst>
          </p:cNvPr>
          <p:cNvSpPr txBox="1"/>
          <p:nvPr/>
        </p:nvSpPr>
        <p:spPr>
          <a:xfrm>
            <a:off x="6703902" y="5731757"/>
            <a:ext cx="1817914" cy="400110"/>
          </a:xfrm>
          <a:prstGeom prst="rect">
            <a:avLst/>
          </a:prstGeom>
          <a:noFill/>
        </p:spPr>
        <p:txBody>
          <a:bodyPr wrap="square" rtlCol="0">
            <a:spAutoFit/>
          </a:bodyPr>
          <a:lstStyle/>
          <a:p>
            <a:r>
              <a:rPr lang="en-US" sz="2000">
                <a:latin typeface="Cambria" panose="02040503050406030204" pitchFamily="18" charset="0"/>
                <a:ea typeface="Cambria" panose="02040503050406030204" pitchFamily="18" charset="0"/>
              </a:rPr>
              <a:t>Sư Tử: 155 kg</a:t>
            </a:r>
          </a:p>
        </p:txBody>
      </p:sp>
      <p:cxnSp>
        <p:nvCxnSpPr>
          <p:cNvPr id="20" name="Straight Connector 19">
            <a:extLst>
              <a:ext uri="{FF2B5EF4-FFF2-40B4-BE49-F238E27FC236}">
                <a16:creationId xmlns:a16="http://schemas.microsoft.com/office/drawing/2014/main" id="{ADC3A4F0-484A-88FF-9F56-AD45823806EA}"/>
              </a:ext>
            </a:extLst>
          </p:cNvPr>
          <p:cNvCxnSpPr/>
          <p:nvPr/>
        </p:nvCxnSpPr>
        <p:spPr>
          <a:xfrm>
            <a:off x="7805057" y="1240971"/>
            <a:ext cx="179614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5076C846-AB9F-0820-6E47-A8A0E5843327}"/>
              </a:ext>
            </a:extLst>
          </p:cNvPr>
          <p:cNvCxnSpPr/>
          <p:nvPr/>
        </p:nvCxnSpPr>
        <p:spPr>
          <a:xfrm>
            <a:off x="2226129" y="1641089"/>
            <a:ext cx="179614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088538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par>
                                <p:cTn id="19" presetID="22" presetClass="entr" presetSubtype="4"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wipe(down)">
                                      <p:cBhvr>
                                        <p:cTn id="24" dur="500"/>
                                        <p:tgtEl>
                                          <p:spTgt spid="47"/>
                                        </p:tgtEl>
                                      </p:cBhvr>
                                    </p:animEffect>
                                  </p:childTnLst>
                                </p:cTn>
                              </p:par>
                              <p:par>
                                <p:cTn id="25" presetID="2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par>
                                <p:cTn id="28" presetID="22" presetClass="entr" presetSubtype="4"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down)">
                                      <p:cBhvr>
                                        <p:cTn id="33" dur="500"/>
                                        <p:tgtEl>
                                          <p:spTgt spid="48"/>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59"/>
                                        </p:tgtEl>
                                        <p:attrNameLst>
                                          <p:attrName>style.visibility</p:attrName>
                                        </p:attrNameLst>
                                      </p:cBhvr>
                                      <p:to>
                                        <p:strVal val="visible"/>
                                      </p:to>
                                    </p:set>
                                    <p:animEffect transition="in" filter="wipe(down)">
                                      <p:cBhvr>
                                        <p:cTn id="36" dur="500"/>
                                        <p:tgtEl>
                                          <p:spTgt spid="59"/>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circle(in)">
                                      <p:cBhvr>
                                        <p:cTn id="41" dur="2000"/>
                                        <p:tgtEl>
                                          <p:spTgt spid="61"/>
                                        </p:tgtEl>
                                      </p:cBhvr>
                                    </p:animEffect>
                                  </p:childTnLst>
                                </p:cTn>
                              </p:par>
                              <p:par>
                                <p:cTn id="42" presetID="6" presetClass="entr" presetSubtype="16" fill="hold"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circle(in)">
                                      <p:cBhvr>
                                        <p:cTn id="44"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p:bldP spid="18" grpId="0"/>
      <p:bldP spid="47" grpId="0"/>
      <p:bldP spid="48" grpId="0"/>
      <p:bldP spid="5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8EA4A03F-C5FF-4057-8378-36D13EB89E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0" y="4624641"/>
            <a:ext cx="1088571" cy="2066296"/>
          </a:xfrm>
          <a:prstGeom prst="rect">
            <a:avLst/>
          </a:prstGeom>
          <a:noFill/>
          <a:ln>
            <a:noFill/>
          </a:ln>
        </p:spPr>
      </p:pic>
      <p:pic>
        <p:nvPicPr>
          <p:cNvPr id="21" name="Picture 20" descr="C:\Users\TUAN\Downloads\Luyện tập 1.png">
            <a:extLst>
              <a:ext uri="{FF2B5EF4-FFF2-40B4-BE49-F238E27FC236}">
                <a16:creationId xmlns:a16="http://schemas.microsoft.com/office/drawing/2014/main" id="{4F1BBD37-DB59-04E1-BB3A-DA7416A6FBA8}"/>
              </a:ext>
            </a:extLst>
          </p:cNvPr>
          <p:cNvPicPr>
            <a:picLocks noChangeAspect="1" noChangeArrowheads="1"/>
          </p:cNvPicPr>
          <p:nvPr/>
        </p:nvPicPr>
        <p:blipFill>
          <a:blip r:embed="rId5" cstate="print"/>
          <a:srcRect/>
          <a:stretch>
            <a:fillRect/>
          </a:stretch>
        </p:blipFill>
        <p:spPr bwMode="auto">
          <a:xfrm>
            <a:off x="108858" y="43440"/>
            <a:ext cx="2351314" cy="907301"/>
          </a:xfrm>
          <a:prstGeom prst="rect">
            <a:avLst/>
          </a:prstGeom>
          <a:noFill/>
        </p:spPr>
      </p:pic>
      <p:sp>
        <p:nvSpPr>
          <p:cNvPr id="33" name="Oval 32">
            <a:extLst>
              <a:ext uri="{FF2B5EF4-FFF2-40B4-BE49-F238E27FC236}">
                <a16:creationId xmlns:a16="http://schemas.microsoft.com/office/drawing/2014/main" id="{14269B0F-A067-A134-DF99-38453ED56E6F}"/>
              </a:ext>
            </a:extLst>
          </p:cNvPr>
          <p:cNvSpPr/>
          <p:nvPr/>
        </p:nvSpPr>
        <p:spPr>
          <a:xfrm>
            <a:off x="266700" y="1029699"/>
            <a:ext cx="500742" cy="435426"/>
          </a:xfrm>
          <a:prstGeom prst="ellipse">
            <a:avLst/>
          </a:prstGeom>
          <a:solidFill>
            <a:srgbClr val="7030A0"/>
          </a:solidFill>
          <a:ln w="12700" cap="flat" cmpd="sng" algn="ctr">
            <a:solidFill>
              <a:srgbClr val="7030A0"/>
            </a:solidFill>
            <a:prstDash val="solid"/>
            <a:miter lim="800000"/>
          </a:ln>
          <a:effectLst/>
        </p:spPr>
        <p:txBody>
          <a:bodyPr rtlCol="0" anchor="ctr"/>
          <a:lstStyle/>
          <a:p>
            <a:pPr algn="ctr"/>
            <a:r>
              <a:rPr lang="en-US" sz="3600" b="1" kern="0" dirty="0">
                <a:solidFill>
                  <a:prstClr val="white"/>
                </a:solidFill>
                <a:latin typeface="Cambria" panose="02040503050406030204" pitchFamily="18" charset="0"/>
                <a:ea typeface="Cambria" panose="02040503050406030204" pitchFamily="18" charset="0"/>
              </a:rPr>
              <a:t>1</a:t>
            </a:r>
            <a:endParaRPr lang="vi-VN" sz="3600" b="1" kern="0" dirty="0">
              <a:solidFill>
                <a:prstClr val="white"/>
              </a:solidFill>
              <a:latin typeface="Cambria" panose="02040503050406030204" pitchFamily="18" charset="0"/>
              <a:ea typeface="Cambria" panose="02040503050406030204" pitchFamily="18" charset="0"/>
            </a:endParaRPr>
          </a:p>
        </p:txBody>
      </p:sp>
      <p:sp>
        <p:nvSpPr>
          <p:cNvPr id="34" name="TextBox 33">
            <a:extLst>
              <a:ext uri="{FF2B5EF4-FFF2-40B4-BE49-F238E27FC236}">
                <a16:creationId xmlns:a16="http://schemas.microsoft.com/office/drawing/2014/main" id="{989437B7-145E-2024-0A27-08B8BDBC87D8}"/>
              </a:ext>
            </a:extLst>
          </p:cNvPr>
          <p:cNvSpPr txBox="1"/>
          <p:nvPr/>
        </p:nvSpPr>
        <p:spPr>
          <a:xfrm>
            <a:off x="925284" y="874541"/>
            <a:ext cx="10646230" cy="830997"/>
          </a:xfrm>
          <a:prstGeom prst="rect">
            <a:avLst/>
          </a:prstGeom>
          <a:noFill/>
        </p:spPr>
        <p:txBody>
          <a:bodyPr wrap="square" rtlCol="0">
            <a:spAutoFit/>
          </a:bodyPr>
          <a:lstStyle/>
          <a:p>
            <a:r>
              <a:rPr lang="en-US" sz="2400">
                <a:latin typeface="Cambria" panose="02040503050406030204" pitchFamily="18" charset="0"/>
                <a:ea typeface="Cambria" panose="02040503050406030204" pitchFamily="18" charset="0"/>
              </a:rPr>
              <a:t>a, Cân nặng của mỗi con vật được cho dưới đây. Viết tên các con vật theo thứ tự cân nặng từ bé đến lớn.</a:t>
            </a:r>
          </a:p>
        </p:txBody>
      </p:sp>
      <p:cxnSp>
        <p:nvCxnSpPr>
          <p:cNvPr id="35" name="Straight Connector 34">
            <a:extLst>
              <a:ext uri="{FF2B5EF4-FFF2-40B4-BE49-F238E27FC236}">
                <a16:creationId xmlns:a16="http://schemas.microsoft.com/office/drawing/2014/main" id="{2A46A548-CB09-D5DC-D4ED-84EB213EFDBB}"/>
              </a:ext>
            </a:extLst>
          </p:cNvPr>
          <p:cNvCxnSpPr/>
          <p:nvPr/>
        </p:nvCxnSpPr>
        <p:spPr>
          <a:xfrm>
            <a:off x="7805057" y="1240971"/>
            <a:ext cx="179614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20D9905-0077-CF61-D3FB-11C318FFC1CB}"/>
              </a:ext>
            </a:extLst>
          </p:cNvPr>
          <p:cNvCxnSpPr/>
          <p:nvPr/>
        </p:nvCxnSpPr>
        <p:spPr>
          <a:xfrm>
            <a:off x="2226129" y="1641089"/>
            <a:ext cx="179614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37" name="Picture 36">
            <a:extLst>
              <a:ext uri="{FF2B5EF4-FFF2-40B4-BE49-F238E27FC236}">
                <a16:creationId xmlns:a16="http://schemas.microsoft.com/office/drawing/2014/main" id="{75A63A9E-EA0B-8006-4797-BEDDBA24D356}"/>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0" b="97917" l="5224" r="95149">
                        <a14:foregroundMark x1="14925" y1="65972" x2="22388" y2="89583"/>
                        <a14:foregroundMark x1="13060" y1="84722" x2="63806" y2="88889"/>
                        <a14:foregroundMark x1="14925" y1="70833" x2="15672" y2="64583"/>
                        <a14:foregroundMark x1="87313" y1="74306" x2="91791" y2="75000"/>
                        <a14:foregroundMark x1="43657" y1="56250" x2="38060" y2="54861"/>
                        <a14:foregroundMark x1="85448" y1="78472" x2="92537" y2="80556"/>
                        <a14:foregroundMark x1="14552" y1="81944" x2="14179" y2="70139"/>
                        <a14:foregroundMark x1="17537" y1="72222" x2="13060" y2="65278"/>
                        <a14:foregroundMark x1="14925" y1="90278" x2="10448" y2="86806"/>
                        <a14:foregroundMark x1="11194" y1="83333" x2="7836" y2="81944"/>
                      </a14:backgroundRemoval>
                    </a14:imgEffect>
                  </a14:imgLayer>
                </a14:imgProps>
              </a:ext>
              <a:ext uri="{28A0092B-C50C-407E-A947-70E740481C1C}">
                <a14:useLocalDpi xmlns:a14="http://schemas.microsoft.com/office/drawing/2010/main" val="0"/>
              </a:ext>
            </a:extLst>
          </a:blip>
          <a:stretch>
            <a:fillRect/>
          </a:stretch>
        </p:blipFill>
        <p:spPr>
          <a:xfrm>
            <a:off x="8703128" y="2322876"/>
            <a:ext cx="2541101" cy="1533132"/>
          </a:xfrm>
          <a:prstGeom prst="rect">
            <a:avLst/>
          </a:prstGeom>
        </p:spPr>
      </p:pic>
      <p:pic>
        <p:nvPicPr>
          <p:cNvPr id="38" name="Picture 37">
            <a:extLst>
              <a:ext uri="{FF2B5EF4-FFF2-40B4-BE49-F238E27FC236}">
                <a16:creationId xmlns:a16="http://schemas.microsoft.com/office/drawing/2014/main" id="{9F7B732A-1779-FB5F-5393-069CB0F0CC94}"/>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0" b="100000" l="2721" r="96939">
                        <a14:foregroundMark x1="11224" y1="49645" x2="12925" y2="85816"/>
                        <a14:foregroundMark x1="10884" y1="51064" x2="5782" y2="51064"/>
                        <a14:foregroundMark x1="63946" y1="91489" x2="72109" y2="91489"/>
                        <a14:foregroundMark x1="77551" y1="70213" x2="90136" y2="73050"/>
                        <a14:backgroundMark x1="5442" y1="60993" x2="7823" y2="91489"/>
                      </a14:backgroundRemoval>
                    </a14:imgEffect>
                  </a14:imgLayer>
                </a14:imgProps>
              </a:ext>
              <a:ext uri="{28A0092B-C50C-407E-A947-70E740481C1C}">
                <a14:useLocalDpi xmlns:a14="http://schemas.microsoft.com/office/drawing/2010/main" val="0"/>
              </a:ext>
            </a:extLst>
          </a:blip>
          <a:stretch>
            <a:fillRect/>
          </a:stretch>
        </p:blipFill>
        <p:spPr>
          <a:xfrm>
            <a:off x="5682484" y="2213130"/>
            <a:ext cx="3112644" cy="1752624"/>
          </a:xfrm>
          <a:prstGeom prst="rect">
            <a:avLst/>
          </a:prstGeom>
        </p:spPr>
      </p:pic>
      <p:pic>
        <p:nvPicPr>
          <p:cNvPr id="39" name="Picture 38">
            <a:extLst>
              <a:ext uri="{FF2B5EF4-FFF2-40B4-BE49-F238E27FC236}">
                <a16:creationId xmlns:a16="http://schemas.microsoft.com/office/drawing/2014/main" id="{E2968C4C-0B4A-3C20-5E2F-FD9D63BFC2F3}"/>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8046" b="97701" l="10000" r="95600">
                        <a14:foregroundMark x1="23600" y1="70115" x2="36400" y2="75862"/>
                        <a14:foregroundMark x1="20000" y1="78161" x2="29200" y2="85057"/>
                        <a14:foregroundMark x1="18400" y1="74713" x2="25600" y2="75862"/>
                        <a14:foregroundMark x1="18400" y1="77011" x2="60000" y2="67816"/>
                        <a14:foregroundMark x1="37600" y1="88506" x2="45600" y2="80460"/>
                        <a14:foregroundMark x1="58800" y1="72414" x2="80800" y2="74713"/>
                        <a14:foregroundMark x1="72400" y1="60920" x2="82800" y2="75862"/>
                        <a14:foregroundMark x1="81600" y1="64368" x2="86400" y2="71264"/>
                        <a14:foregroundMark x1="48000" y1="80460" x2="78800" y2="79310"/>
                        <a14:foregroundMark x1="81200" y1="63218" x2="85200" y2="63218"/>
                        <a14:foregroundMark x1="18800" y1="79310" x2="14800" y2="81609"/>
                        <a14:foregroundMark x1="22000" y1="66667" x2="16000" y2="80460"/>
                      </a14:backgroundRemoval>
                    </a14:imgEffect>
                  </a14:imgLayer>
                </a14:imgProps>
              </a:ext>
              <a:ext uri="{28A0092B-C50C-407E-A947-70E740481C1C}">
                <a14:useLocalDpi xmlns:a14="http://schemas.microsoft.com/office/drawing/2010/main" val="0"/>
              </a:ext>
            </a:extLst>
          </a:blip>
          <a:stretch>
            <a:fillRect/>
          </a:stretch>
        </p:blipFill>
        <p:spPr>
          <a:xfrm>
            <a:off x="-272143" y="2407637"/>
            <a:ext cx="3448626" cy="1656337"/>
          </a:xfrm>
          <a:prstGeom prst="rect">
            <a:avLst/>
          </a:prstGeom>
        </p:spPr>
      </p:pic>
      <p:pic>
        <p:nvPicPr>
          <p:cNvPr id="40" name="Picture 39">
            <a:extLst>
              <a:ext uri="{FF2B5EF4-FFF2-40B4-BE49-F238E27FC236}">
                <a16:creationId xmlns:a16="http://schemas.microsoft.com/office/drawing/2014/main" id="{18E449C7-0719-0B58-483A-F2030E02FE6A}"/>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0" b="99351" l="9783" r="94203"/>
                    </a14:imgEffect>
                  </a14:imgLayer>
                </a14:imgProps>
              </a:ext>
              <a:ext uri="{28A0092B-C50C-407E-A947-70E740481C1C}">
                <a14:useLocalDpi xmlns:a14="http://schemas.microsoft.com/office/drawing/2010/main" val="0"/>
              </a:ext>
            </a:extLst>
          </a:blip>
          <a:stretch>
            <a:fillRect/>
          </a:stretch>
        </p:blipFill>
        <p:spPr>
          <a:xfrm>
            <a:off x="2614418" y="2264897"/>
            <a:ext cx="3112644" cy="1799077"/>
          </a:xfrm>
          <a:prstGeom prst="rect">
            <a:avLst/>
          </a:prstGeom>
        </p:spPr>
      </p:pic>
      <p:sp>
        <p:nvSpPr>
          <p:cNvPr id="41" name="TextBox 40">
            <a:extLst>
              <a:ext uri="{FF2B5EF4-FFF2-40B4-BE49-F238E27FC236}">
                <a16:creationId xmlns:a16="http://schemas.microsoft.com/office/drawing/2014/main" id="{429203A1-3FD3-70BB-EDE5-C5A73562D028}"/>
              </a:ext>
            </a:extLst>
          </p:cNvPr>
          <p:cNvSpPr txBox="1"/>
          <p:nvPr/>
        </p:nvSpPr>
        <p:spPr>
          <a:xfrm>
            <a:off x="8383609" y="4163460"/>
            <a:ext cx="3448625" cy="461665"/>
          </a:xfrm>
          <a:prstGeom prst="rect">
            <a:avLst/>
          </a:prstGeom>
          <a:noFill/>
        </p:spPr>
        <p:txBody>
          <a:bodyPr wrap="square" rtlCol="0">
            <a:spAutoFit/>
          </a:bodyPr>
          <a:lstStyle/>
          <a:p>
            <a:pPr algn="ctr"/>
            <a:r>
              <a:rPr lang="en-US" sz="2400">
                <a:latin typeface="Cambria" panose="02040503050406030204" pitchFamily="18" charset="0"/>
                <a:ea typeface="Cambria" panose="02040503050406030204" pitchFamily="18" charset="0"/>
              </a:rPr>
              <a:t>Gấu trắng Bắc Cực</a:t>
            </a:r>
          </a:p>
        </p:txBody>
      </p:sp>
      <p:sp>
        <p:nvSpPr>
          <p:cNvPr id="42" name="TextBox 41">
            <a:extLst>
              <a:ext uri="{FF2B5EF4-FFF2-40B4-BE49-F238E27FC236}">
                <a16:creationId xmlns:a16="http://schemas.microsoft.com/office/drawing/2014/main" id="{4DA28999-43A4-ECFA-C738-C43CAD5323C4}"/>
              </a:ext>
            </a:extLst>
          </p:cNvPr>
          <p:cNvSpPr txBox="1"/>
          <p:nvPr/>
        </p:nvSpPr>
        <p:spPr>
          <a:xfrm>
            <a:off x="6204323" y="4217248"/>
            <a:ext cx="1817914" cy="461665"/>
          </a:xfrm>
          <a:prstGeom prst="rect">
            <a:avLst/>
          </a:prstGeom>
          <a:noFill/>
        </p:spPr>
        <p:txBody>
          <a:bodyPr wrap="square" rtlCol="0">
            <a:spAutoFit/>
          </a:bodyPr>
          <a:lstStyle/>
          <a:p>
            <a:pPr algn="ctr"/>
            <a:r>
              <a:rPr lang="en-US" sz="2400">
                <a:latin typeface="Cambria" panose="02040503050406030204" pitchFamily="18" charset="0"/>
                <a:ea typeface="Cambria" panose="02040503050406030204" pitchFamily="18" charset="0"/>
              </a:rPr>
              <a:t>Hổ</a:t>
            </a:r>
          </a:p>
        </p:txBody>
      </p:sp>
      <p:sp>
        <p:nvSpPr>
          <p:cNvPr id="43" name="TextBox 42">
            <a:extLst>
              <a:ext uri="{FF2B5EF4-FFF2-40B4-BE49-F238E27FC236}">
                <a16:creationId xmlns:a16="http://schemas.microsoft.com/office/drawing/2014/main" id="{4F9D0699-187F-6370-4448-DA46684CE8A2}"/>
              </a:ext>
            </a:extLst>
          </p:cNvPr>
          <p:cNvSpPr txBox="1"/>
          <p:nvPr/>
        </p:nvSpPr>
        <p:spPr>
          <a:xfrm>
            <a:off x="359766" y="4224531"/>
            <a:ext cx="1817914" cy="461665"/>
          </a:xfrm>
          <a:prstGeom prst="rect">
            <a:avLst/>
          </a:prstGeom>
          <a:noFill/>
        </p:spPr>
        <p:txBody>
          <a:bodyPr wrap="square" rtlCol="0">
            <a:spAutoFit/>
          </a:bodyPr>
          <a:lstStyle/>
          <a:p>
            <a:pPr algn="ctr"/>
            <a:r>
              <a:rPr lang="en-US" sz="2400">
                <a:latin typeface="Cambria" panose="02040503050406030204" pitchFamily="18" charset="0"/>
                <a:ea typeface="Cambria" panose="02040503050406030204" pitchFamily="18" charset="0"/>
              </a:rPr>
              <a:t>Báo</a:t>
            </a:r>
          </a:p>
        </p:txBody>
      </p:sp>
      <p:sp>
        <p:nvSpPr>
          <p:cNvPr id="44" name="TextBox 43">
            <a:extLst>
              <a:ext uri="{FF2B5EF4-FFF2-40B4-BE49-F238E27FC236}">
                <a16:creationId xmlns:a16="http://schemas.microsoft.com/office/drawing/2014/main" id="{5D68D9BE-72D1-1F8C-9961-289705CDFD8B}"/>
              </a:ext>
            </a:extLst>
          </p:cNvPr>
          <p:cNvSpPr txBox="1"/>
          <p:nvPr/>
        </p:nvSpPr>
        <p:spPr>
          <a:xfrm>
            <a:off x="3038291" y="4248876"/>
            <a:ext cx="1817914" cy="461665"/>
          </a:xfrm>
          <a:prstGeom prst="rect">
            <a:avLst/>
          </a:prstGeom>
          <a:noFill/>
        </p:spPr>
        <p:txBody>
          <a:bodyPr wrap="square" rtlCol="0">
            <a:spAutoFit/>
          </a:bodyPr>
          <a:lstStyle/>
          <a:p>
            <a:pPr algn="ctr"/>
            <a:r>
              <a:rPr lang="en-US" sz="2400">
                <a:latin typeface="Cambria" panose="02040503050406030204" pitchFamily="18" charset="0"/>
                <a:ea typeface="Cambria" panose="02040503050406030204" pitchFamily="18" charset="0"/>
              </a:rPr>
              <a:t>Sư Tử</a:t>
            </a:r>
          </a:p>
        </p:txBody>
      </p:sp>
    </p:spTree>
    <p:custDataLst>
      <p:tags r:id="rId1"/>
    </p:custDataLst>
    <p:extLst>
      <p:ext uri="{BB962C8B-B14F-4D97-AF65-F5344CB8AC3E}">
        <p14:creationId xmlns:p14="http://schemas.microsoft.com/office/powerpoint/2010/main" val="5449744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down)">
                                      <p:cBhvr>
                                        <p:cTn id="15" dur="500"/>
                                        <p:tgtEl>
                                          <p:spTgt spid="4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wipe(down)">
                                      <p:cBhvr>
                                        <p:cTn id="18" dur="500"/>
                                        <p:tgtEl>
                                          <p:spTgt spid="4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barn(inVertical)">
                                      <p:cBhvr>
                                        <p:cTn id="23" dur="500"/>
                                        <p:tgtEl>
                                          <p:spTgt spid="42"/>
                                        </p:tgtEl>
                                      </p:cBhvr>
                                    </p:animEffect>
                                  </p:childTnLst>
                                </p:cTn>
                              </p:par>
                              <p:par>
                                <p:cTn id="24" presetID="16" presetClass="entr" presetSubtype="21" fill="hold"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barn(inVertical)">
                                      <p:cBhvr>
                                        <p:cTn id="26" dur="500"/>
                                        <p:tgtEl>
                                          <p:spTgt spid="38"/>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randombar(horizontal)">
                                      <p:cBhvr>
                                        <p:cTn id="31" dur="500"/>
                                        <p:tgtEl>
                                          <p:spTgt spid="37"/>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randombar(horizontal)">
                                      <p:cBhvr>
                                        <p:cTn id="3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C:\Users\TUAN\Downloads\Luyện tập 1.png">
            <a:extLst>
              <a:ext uri="{FF2B5EF4-FFF2-40B4-BE49-F238E27FC236}">
                <a16:creationId xmlns:a16="http://schemas.microsoft.com/office/drawing/2014/main" id="{97C44B88-2218-DE58-653F-84E2490F5119}"/>
              </a:ext>
            </a:extLst>
          </p:cNvPr>
          <p:cNvPicPr>
            <a:picLocks noChangeAspect="1" noChangeArrowheads="1"/>
          </p:cNvPicPr>
          <p:nvPr/>
        </p:nvPicPr>
        <p:blipFill>
          <a:blip r:embed="rId4" cstate="print"/>
          <a:srcRect/>
          <a:stretch>
            <a:fillRect/>
          </a:stretch>
        </p:blipFill>
        <p:spPr bwMode="auto">
          <a:xfrm>
            <a:off x="130629" y="0"/>
            <a:ext cx="2351314" cy="907301"/>
          </a:xfrm>
          <a:prstGeom prst="rect">
            <a:avLst/>
          </a:prstGeom>
          <a:noFill/>
        </p:spPr>
      </p:pic>
      <p:sp>
        <p:nvSpPr>
          <p:cNvPr id="23" name="Oval 22">
            <a:extLst>
              <a:ext uri="{FF2B5EF4-FFF2-40B4-BE49-F238E27FC236}">
                <a16:creationId xmlns:a16="http://schemas.microsoft.com/office/drawing/2014/main" id="{CB1CFAC8-D155-48EC-1C47-6EE906897646}"/>
              </a:ext>
            </a:extLst>
          </p:cNvPr>
          <p:cNvSpPr/>
          <p:nvPr/>
        </p:nvSpPr>
        <p:spPr>
          <a:xfrm>
            <a:off x="288471" y="986259"/>
            <a:ext cx="500742" cy="435426"/>
          </a:xfrm>
          <a:prstGeom prst="ellipse">
            <a:avLst/>
          </a:prstGeom>
          <a:solidFill>
            <a:srgbClr val="7030A0"/>
          </a:solidFill>
          <a:ln w="12700" cap="flat" cmpd="sng" algn="ctr">
            <a:solidFill>
              <a:srgbClr val="7030A0"/>
            </a:solidFill>
            <a:prstDash val="solid"/>
            <a:miter lim="800000"/>
          </a:ln>
          <a:effectLst/>
        </p:spPr>
        <p:txBody>
          <a:bodyPr rtlCol="0" anchor="ctr"/>
          <a:lstStyle/>
          <a:p>
            <a:pPr algn="ctr"/>
            <a:r>
              <a:rPr lang="en-US" sz="3600" b="1" kern="0" dirty="0">
                <a:solidFill>
                  <a:prstClr val="white"/>
                </a:solidFill>
                <a:latin typeface="Cambria" panose="02040503050406030204" pitchFamily="18" charset="0"/>
                <a:ea typeface="Cambria" panose="02040503050406030204" pitchFamily="18" charset="0"/>
              </a:rPr>
              <a:t>1</a:t>
            </a:r>
            <a:endParaRPr lang="vi-VN" sz="3600" b="1" kern="0" dirty="0">
              <a:solidFill>
                <a:prstClr val="white"/>
              </a:solidFill>
              <a:latin typeface="Cambria" panose="02040503050406030204" pitchFamily="18" charset="0"/>
              <a:ea typeface="Cambria" panose="02040503050406030204" pitchFamily="18" charset="0"/>
            </a:endParaRPr>
          </a:p>
        </p:txBody>
      </p:sp>
      <p:sp>
        <p:nvSpPr>
          <p:cNvPr id="24" name="TextBox 23">
            <a:extLst>
              <a:ext uri="{FF2B5EF4-FFF2-40B4-BE49-F238E27FC236}">
                <a16:creationId xmlns:a16="http://schemas.microsoft.com/office/drawing/2014/main" id="{974A344D-EAAA-670C-0A23-77B51FCB3272}"/>
              </a:ext>
            </a:extLst>
          </p:cNvPr>
          <p:cNvSpPr txBox="1"/>
          <p:nvPr/>
        </p:nvSpPr>
        <p:spPr>
          <a:xfrm>
            <a:off x="789213" y="944631"/>
            <a:ext cx="11261273" cy="954107"/>
          </a:xfrm>
          <a:prstGeom prst="rect">
            <a:avLst/>
          </a:prstGeom>
          <a:noFill/>
        </p:spPr>
        <p:txBody>
          <a:bodyPr wrap="square" rtlCol="0">
            <a:spAutoFit/>
          </a:bodyPr>
          <a:lstStyle/>
          <a:p>
            <a:r>
              <a:rPr lang="en-US" sz="2800">
                <a:latin typeface="Cambria" panose="02040503050406030204" pitchFamily="18" charset="0"/>
                <a:ea typeface="Cambria" panose="02040503050406030204" pitchFamily="18" charset="0"/>
              </a:rPr>
              <a:t>b, Viết các số 356, 432, 728, 669, 895 thành tổng các trăm, chục và đơn vị (theo mẫu).</a:t>
            </a:r>
          </a:p>
        </p:txBody>
      </p:sp>
      <p:sp>
        <p:nvSpPr>
          <p:cNvPr id="2" name="Rectangle: Rounded Corners 1">
            <a:extLst>
              <a:ext uri="{FF2B5EF4-FFF2-40B4-BE49-F238E27FC236}">
                <a16:creationId xmlns:a16="http://schemas.microsoft.com/office/drawing/2014/main" id="{79664ADD-85D8-9385-1902-26226BDBEBEC}"/>
              </a:ext>
            </a:extLst>
          </p:cNvPr>
          <p:cNvSpPr/>
          <p:nvPr/>
        </p:nvSpPr>
        <p:spPr>
          <a:xfrm>
            <a:off x="2979963" y="1898738"/>
            <a:ext cx="5336723" cy="794657"/>
          </a:xfrm>
          <a:prstGeom prst="roundRect">
            <a:avLst/>
          </a:prstGeom>
          <a:solidFill>
            <a:srgbClr val="7C9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Cambria" panose="02040503050406030204" pitchFamily="18" charset="0"/>
                <a:ea typeface="Cambria" panose="02040503050406030204" pitchFamily="18" charset="0"/>
              </a:rPr>
              <a:t>Mẫu: 356  = 300 + 50 + 6</a:t>
            </a:r>
          </a:p>
        </p:txBody>
      </p:sp>
      <p:cxnSp>
        <p:nvCxnSpPr>
          <p:cNvPr id="5" name="Straight Connector 4">
            <a:extLst>
              <a:ext uri="{FF2B5EF4-FFF2-40B4-BE49-F238E27FC236}">
                <a16:creationId xmlns:a16="http://schemas.microsoft.com/office/drawing/2014/main" id="{52C4A470-E259-3E41-E76E-6BFAD08C90F4}"/>
              </a:ext>
            </a:extLst>
          </p:cNvPr>
          <p:cNvCxnSpPr>
            <a:cxnSpLocks/>
          </p:cNvCxnSpPr>
          <p:nvPr/>
        </p:nvCxnSpPr>
        <p:spPr>
          <a:xfrm>
            <a:off x="6607628" y="1428226"/>
            <a:ext cx="16001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79B8B8B-BFE5-0CD1-129C-1A242E574EB3}"/>
              </a:ext>
            </a:extLst>
          </p:cNvPr>
          <p:cNvCxnSpPr>
            <a:cxnSpLocks/>
          </p:cNvCxnSpPr>
          <p:nvPr/>
        </p:nvCxnSpPr>
        <p:spPr>
          <a:xfrm>
            <a:off x="8806543" y="1428226"/>
            <a:ext cx="762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0AFE519-B436-0A12-FCC4-D04A68BEB1C2}"/>
              </a:ext>
            </a:extLst>
          </p:cNvPr>
          <p:cNvCxnSpPr>
            <a:cxnSpLocks/>
          </p:cNvCxnSpPr>
          <p:nvPr/>
        </p:nvCxnSpPr>
        <p:spPr>
          <a:xfrm>
            <a:off x="9699171" y="1419538"/>
            <a:ext cx="762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1163530-3D7C-A00F-84E6-9308F7BB1D51}"/>
              </a:ext>
            </a:extLst>
          </p:cNvPr>
          <p:cNvCxnSpPr>
            <a:cxnSpLocks/>
          </p:cNvCxnSpPr>
          <p:nvPr/>
        </p:nvCxnSpPr>
        <p:spPr>
          <a:xfrm>
            <a:off x="10961914" y="1428226"/>
            <a:ext cx="92528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id="{F3F4E310-5383-7158-79F9-11B815A5019C}"/>
              </a:ext>
            </a:extLst>
          </p:cNvPr>
          <p:cNvSpPr/>
          <p:nvPr/>
        </p:nvSpPr>
        <p:spPr>
          <a:xfrm>
            <a:off x="789213" y="3290854"/>
            <a:ext cx="4288972" cy="794657"/>
          </a:xfrm>
          <a:prstGeom prst="roundRect">
            <a:avLst/>
          </a:prstGeom>
          <a:solidFill>
            <a:srgbClr val="F29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Cambria" panose="02040503050406030204" pitchFamily="18" charset="0"/>
                <a:ea typeface="Cambria" panose="02040503050406030204" pitchFamily="18" charset="0"/>
              </a:rPr>
              <a:t>432 = 400 + 30 + 2</a:t>
            </a:r>
          </a:p>
        </p:txBody>
      </p:sp>
      <p:sp>
        <p:nvSpPr>
          <p:cNvPr id="11" name="Rectangle: Rounded Corners 10">
            <a:extLst>
              <a:ext uri="{FF2B5EF4-FFF2-40B4-BE49-F238E27FC236}">
                <a16:creationId xmlns:a16="http://schemas.microsoft.com/office/drawing/2014/main" id="{95A160B4-FBFE-5118-F624-64B69B929042}"/>
              </a:ext>
            </a:extLst>
          </p:cNvPr>
          <p:cNvSpPr/>
          <p:nvPr/>
        </p:nvSpPr>
        <p:spPr>
          <a:xfrm>
            <a:off x="802818" y="4410828"/>
            <a:ext cx="4288972" cy="794657"/>
          </a:xfrm>
          <a:prstGeom prst="roundRect">
            <a:avLst/>
          </a:prstGeom>
          <a:solidFill>
            <a:srgbClr val="F29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Cambria" panose="02040503050406030204" pitchFamily="18" charset="0"/>
                <a:ea typeface="Cambria" panose="02040503050406030204" pitchFamily="18" charset="0"/>
              </a:rPr>
              <a:t>728 = 700 + 20 + 8</a:t>
            </a:r>
          </a:p>
        </p:txBody>
      </p:sp>
      <p:sp>
        <p:nvSpPr>
          <p:cNvPr id="12" name="Rectangle: Rounded Corners 11">
            <a:extLst>
              <a:ext uri="{FF2B5EF4-FFF2-40B4-BE49-F238E27FC236}">
                <a16:creationId xmlns:a16="http://schemas.microsoft.com/office/drawing/2014/main" id="{ED61EB65-0D14-D776-ED0A-BD20ED4113DC}"/>
              </a:ext>
            </a:extLst>
          </p:cNvPr>
          <p:cNvSpPr/>
          <p:nvPr/>
        </p:nvSpPr>
        <p:spPr>
          <a:xfrm>
            <a:off x="6025241" y="3230745"/>
            <a:ext cx="4288972" cy="794657"/>
          </a:xfrm>
          <a:prstGeom prst="roundRect">
            <a:avLst/>
          </a:prstGeom>
          <a:solidFill>
            <a:srgbClr val="F29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Cambria" panose="02040503050406030204" pitchFamily="18" charset="0"/>
                <a:ea typeface="Cambria" panose="02040503050406030204" pitchFamily="18" charset="0"/>
              </a:rPr>
              <a:t>669 = 600 + 60 + 9</a:t>
            </a:r>
          </a:p>
        </p:txBody>
      </p:sp>
      <p:sp>
        <p:nvSpPr>
          <p:cNvPr id="13" name="Rectangle: Rounded Corners 12">
            <a:extLst>
              <a:ext uri="{FF2B5EF4-FFF2-40B4-BE49-F238E27FC236}">
                <a16:creationId xmlns:a16="http://schemas.microsoft.com/office/drawing/2014/main" id="{92C05568-9A79-3BF8-7319-5A7B99DAF020}"/>
              </a:ext>
            </a:extLst>
          </p:cNvPr>
          <p:cNvSpPr/>
          <p:nvPr/>
        </p:nvSpPr>
        <p:spPr>
          <a:xfrm>
            <a:off x="6144983" y="4436748"/>
            <a:ext cx="4288972" cy="794657"/>
          </a:xfrm>
          <a:prstGeom prst="roundRect">
            <a:avLst/>
          </a:prstGeom>
          <a:solidFill>
            <a:srgbClr val="F29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Cambria" panose="02040503050406030204" pitchFamily="18" charset="0"/>
                <a:ea typeface="Cambria" panose="02040503050406030204" pitchFamily="18" charset="0"/>
              </a:rPr>
              <a:t>895 = 800 + 90 + 5</a:t>
            </a:r>
          </a:p>
        </p:txBody>
      </p:sp>
    </p:spTree>
    <p:extLst>
      <p:ext uri="{BB962C8B-B14F-4D97-AF65-F5344CB8AC3E}">
        <p14:creationId xmlns:p14="http://schemas.microsoft.com/office/powerpoint/2010/main" val="14802853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down)">
                                      <p:cBhvr>
                                        <p:cTn id="10" dur="500"/>
                                        <p:tgtEl>
                                          <p:spTgt spid="26"/>
                                        </p:tgtEl>
                                      </p:cBhvr>
                                    </p:animEffect>
                                  </p:childTnLst>
                                </p:cTn>
                              </p:par>
                              <p:par>
                                <p:cTn id="11" presetID="22" presetClass="entr" presetSubtype="4"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down)">
                                      <p:cBhvr>
                                        <p:cTn id="13" dur="500"/>
                                        <p:tgtEl>
                                          <p:spTgt spid="28"/>
                                        </p:tgtEl>
                                      </p:cBhvr>
                                    </p:animEffect>
                                  </p:childTnLst>
                                </p:cTn>
                              </p:par>
                              <p:par>
                                <p:cTn id="14" presetID="22" presetClass="entr" presetSubtype="4"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down)">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C:\Users\TUAN\Downloads\Luyện tập 1.png">
            <a:extLst>
              <a:ext uri="{FF2B5EF4-FFF2-40B4-BE49-F238E27FC236}">
                <a16:creationId xmlns:a16="http://schemas.microsoft.com/office/drawing/2014/main" id="{261B24CF-9C2B-0C7D-0445-D677C91643E2}"/>
              </a:ext>
            </a:extLst>
          </p:cNvPr>
          <p:cNvPicPr>
            <a:picLocks noChangeAspect="1" noChangeArrowheads="1"/>
          </p:cNvPicPr>
          <p:nvPr/>
        </p:nvPicPr>
        <p:blipFill>
          <a:blip r:embed="rId5" cstate="print"/>
          <a:srcRect/>
          <a:stretch>
            <a:fillRect/>
          </a:stretch>
        </p:blipFill>
        <p:spPr bwMode="auto">
          <a:xfrm>
            <a:off x="130629" y="0"/>
            <a:ext cx="2351314" cy="907301"/>
          </a:xfrm>
          <a:prstGeom prst="rect">
            <a:avLst/>
          </a:prstGeom>
          <a:noFill/>
        </p:spPr>
      </p:pic>
      <p:sp>
        <p:nvSpPr>
          <p:cNvPr id="23" name="Oval 22">
            <a:extLst>
              <a:ext uri="{FF2B5EF4-FFF2-40B4-BE49-F238E27FC236}">
                <a16:creationId xmlns:a16="http://schemas.microsoft.com/office/drawing/2014/main" id="{2E8355F5-99B2-2863-B015-88DC60BBF6E1}"/>
              </a:ext>
            </a:extLst>
          </p:cNvPr>
          <p:cNvSpPr/>
          <p:nvPr/>
        </p:nvSpPr>
        <p:spPr>
          <a:xfrm>
            <a:off x="435429" y="1060933"/>
            <a:ext cx="500742" cy="435426"/>
          </a:xfrm>
          <a:prstGeom prst="ellipse">
            <a:avLst/>
          </a:prstGeom>
          <a:solidFill>
            <a:srgbClr val="7030A0"/>
          </a:solidFill>
          <a:ln w="12700" cap="flat" cmpd="sng" algn="ctr">
            <a:solidFill>
              <a:srgbClr val="7030A0"/>
            </a:solidFill>
            <a:prstDash val="solid"/>
            <a:miter lim="800000"/>
          </a:ln>
          <a:effectLst/>
        </p:spPr>
        <p:txBody>
          <a:bodyPr rtlCol="0" anchor="ctr"/>
          <a:lstStyle/>
          <a:p>
            <a:pPr algn="ctr"/>
            <a:r>
              <a:rPr lang="en-US" sz="3600" b="1" kern="0" dirty="0">
                <a:solidFill>
                  <a:prstClr val="white"/>
                </a:solidFill>
                <a:latin typeface="Cambria" panose="02040503050406030204" pitchFamily="18" charset="0"/>
                <a:ea typeface="Cambria" panose="02040503050406030204" pitchFamily="18" charset="0"/>
              </a:rPr>
              <a:t>2</a:t>
            </a:r>
            <a:endParaRPr lang="vi-VN" sz="3600" b="1" kern="0" dirty="0">
              <a:solidFill>
                <a:prstClr val="white"/>
              </a:solidFill>
              <a:latin typeface="Cambria" panose="02040503050406030204" pitchFamily="18" charset="0"/>
              <a:ea typeface="Cambria" panose="02040503050406030204" pitchFamily="18" charset="0"/>
            </a:endParaRPr>
          </a:p>
        </p:txBody>
      </p:sp>
      <p:sp>
        <p:nvSpPr>
          <p:cNvPr id="24" name="TextBox 23">
            <a:extLst>
              <a:ext uri="{FF2B5EF4-FFF2-40B4-BE49-F238E27FC236}">
                <a16:creationId xmlns:a16="http://schemas.microsoft.com/office/drawing/2014/main" id="{C7D721AA-EF87-3050-4D32-A1D6E3184ECC}"/>
              </a:ext>
            </a:extLst>
          </p:cNvPr>
          <p:cNvSpPr txBox="1"/>
          <p:nvPr/>
        </p:nvSpPr>
        <p:spPr>
          <a:xfrm>
            <a:off x="1110341" y="986259"/>
            <a:ext cx="10646230" cy="584775"/>
          </a:xfrm>
          <a:prstGeom prst="rect">
            <a:avLst/>
          </a:prstGeom>
          <a:noFill/>
        </p:spPr>
        <p:txBody>
          <a:bodyPr wrap="square" rtlCol="0">
            <a:spAutoFit/>
          </a:bodyPr>
          <a:lstStyle/>
          <a:p>
            <a:r>
              <a:rPr lang="en-US" sz="3200">
                <a:latin typeface="Cambria" panose="02040503050406030204" pitchFamily="18" charset="0"/>
                <a:ea typeface="Cambria" panose="02040503050406030204" pitchFamily="18" charset="0"/>
              </a:rPr>
              <a:t>Đặt tính rồi tính.</a:t>
            </a:r>
          </a:p>
        </p:txBody>
      </p:sp>
      <p:cxnSp>
        <p:nvCxnSpPr>
          <p:cNvPr id="7" name="Straight Connector 6">
            <a:extLst>
              <a:ext uri="{FF2B5EF4-FFF2-40B4-BE49-F238E27FC236}">
                <a16:creationId xmlns:a16="http://schemas.microsoft.com/office/drawing/2014/main" id="{DAF5F2FA-2C0C-05B5-8757-6CBEB8D76B82}"/>
              </a:ext>
            </a:extLst>
          </p:cNvPr>
          <p:cNvCxnSpPr/>
          <p:nvPr/>
        </p:nvCxnSpPr>
        <p:spPr>
          <a:xfrm>
            <a:off x="1306286" y="1543393"/>
            <a:ext cx="117565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8D42D0C-FF03-E1F1-4BD2-77D5F14BC447}"/>
              </a:ext>
            </a:extLst>
          </p:cNvPr>
          <p:cNvCxnSpPr>
            <a:cxnSpLocks/>
          </p:cNvCxnSpPr>
          <p:nvPr/>
        </p:nvCxnSpPr>
        <p:spPr>
          <a:xfrm>
            <a:off x="3178629" y="1507245"/>
            <a:ext cx="85997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BA512145-96C9-403E-18BC-CE01ED427636}"/>
              </a:ext>
            </a:extLst>
          </p:cNvPr>
          <p:cNvSpPr txBox="1"/>
          <p:nvPr/>
        </p:nvSpPr>
        <p:spPr>
          <a:xfrm>
            <a:off x="2059726" y="2064381"/>
            <a:ext cx="2530756" cy="769441"/>
          </a:xfrm>
          <a:prstGeom prst="rect">
            <a:avLst/>
          </a:prstGeom>
          <a:solidFill>
            <a:srgbClr val="F79646">
              <a:lumMod val="40000"/>
              <a:lumOff val="6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rPr>
              <a:t> </a:t>
            </a:r>
            <a:r>
              <a:rPr lang="en-US" sz="4400" kern="0">
                <a:solidFill>
                  <a:prstClr val="black"/>
                </a:solidFill>
                <a:latin typeface="Times New Roman" panose="02020603050405020304" pitchFamily="18" charset="0"/>
                <a:cs typeface="Times New Roman" panose="02020603050405020304" pitchFamily="18" charset="0"/>
              </a:rPr>
              <a:t>64 + 73</a:t>
            </a:r>
            <a:endPar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9" name="Rectangle 28">
            <a:extLst>
              <a:ext uri="{FF2B5EF4-FFF2-40B4-BE49-F238E27FC236}">
                <a16:creationId xmlns:a16="http://schemas.microsoft.com/office/drawing/2014/main" id="{5D0D75B5-C09C-96FC-F7D6-28BCD3090BFE}"/>
              </a:ext>
            </a:extLst>
          </p:cNvPr>
          <p:cNvSpPr/>
          <p:nvPr/>
        </p:nvSpPr>
        <p:spPr>
          <a:xfrm>
            <a:off x="5188709" y="2064380"/>
            <a:ext cx="2311549" cy="769441"/>
          </a:xfrm>
          <a:prstGeom prst="rect">
            <a:avLst/>
          </a:prstGeom>
          <a:solidFill>
            <a:srgbClr val="F79646">
              <a:lumMod val="40000"/>
              <a:lumOff val="60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326 </a:t>
            </a:r>
            <a:r>
              <a:rPr kumimoji="0" lang="en-US" sz="4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+ 58</a:t>
            </a:r>
            <a:endPar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0" name="Rectangle 29">
            <a:extLst>
              <a:ext uri="{FF2B5EF4-FFF2-40B4-BE49-F238E27FC236}">
                <a16:creationId xmlns:a16="http://schemas.microsoft.com/office/drawing/2014/main" id="{47BAF496-439D-9FAC-9BAF-0479CBEA9001}"/>
              </a:ext>
            </a:extLst>
          </p:cNvPr>
          <p:cNvSpPr/>
          <p:nvPr/>
        </p:nvSpPr>
        <p:spPr>
          <a:xfrm>
            <a:off x="7989629" y="2063965"/>
            <a:ext cx="2530756" cy="769441"/>
          </a:xfrm>
          <a:prstGeom prst="rect">
            <a:avLst/>
          </a:prstGeom>
          <a:solidFill>
            <a:srgbClr val="F79646">
              <a:lumMod val="40000"/>
              <a:lumOff val="60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132</a:t>
            </a:r>
            <a:r>
              <a:rPr kumimoji="0" lang="en-US" sz="4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rPr>
              <a:t> + 597</a:t>
            </a:r>
            <a:endPar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06377FBD-4AA4-B534-606D-D31F4B6AB8BA}"/>
              </a:ext>
            </a:extLst>
          </p:cNvPr>
          <p:cNvSpPr txBox="1"/>
          <p:nvPr/>
        </p:nvSpPr>
        <p:spPr>
          <a:xfrm>
            <a:off x="2135926" y="3429002"/>
            <a:ext cx="2530756" cy="769441"/>
          </a:xfrm>
          <a:prstGeom prst="rect">
            <a:avLst/>
          </a:prstGeom>
          <a:solidFill>
            <a:srgbClr val="F79646">
              <a:lumMod val="40000"/>
              <a:lumOff val="6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157</a:t>
            </a:r>
            <a:r>
              <a:rPr kumimoji="0" lang="en-US" sz="4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rPr>
              <a:t> - 85</a:t>
            </a:r>
            <a:endPar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2" name="Rectangle 31">
            <a:extLst>
              <a:ext uri="{FF2B5EF4-FFF2-40B4-BE49-F238E27FC236}">
                <a16:creationId xmlns:a16="http://schemas.microsoft.com/office/drawing/2014/main" id="{CD7E912D-8DF3-BF40-BDFB-420ACDFC72C1}"/>
              </a:ext>
            </a:extLst>
          </p:cNvPr>
          <p:cNvSpPr/>
          <p:nvPr/>
        </p:nvSpPr>
        <p:spPr>
          <a:xfrm>
            <a:off x="5188709" y="3429001"/>
            <a:ext cx="2387749" cy="769441"/>
          </a:xfrm>
          <a:prstGeom prst="rect">
            <a:avLst/>
          </a:prstGeom>
          <a:solidFill>
            <a:srgbClr val="F79646">
              <a:lumMod val="40000"/>
              <a:lumOff val="60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965</a:t>
            </a:r>
            <a:r>
              <a:rPr kumimoji="0" lang="en-US" sz="4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rPr>
              <a:t> - 549</a:t>
            </a:r>
            <a:endPar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3" name="Rectangle 32">
            <a:extLst>
              <a:ext uri="{FF2B5EF4-FFF2-40B4-BE49-F238E27FC236}">
                <a16:creationId xmlns:a16="http://schemas.microsoft.com/office/drawing/2014/main" id="{5BF22C3F-B0EA-B657-0ACD-55B8EF54FD75}"/>
              </a:ext>
            </a:extLst>
          </p:cNvPr>
          <p:cNvSpPr/>
          <p:nvPr/>
        </p:nvSpPr>
        <p:spPr>
          <a:xfrm>
            <a:off x="8065829" y="3428586"/>
            <a:ext cx="2530756" cy="769441"/>
          </a:xfrm>
          <a:prstGeom prst="rect">
            <a:avLst/>
          </a:prstGeom>
          <a:solidFill>
            <a:srgbClr val="F79646">
              <a:lumMod val="40000"/>
              <a:lumOff val="60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828</a:t>
            </a:r>
            <a:r>
              <a:rPr kumimoji="0" lang="en-US" sz="4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rPr>
              <a:t> - 786</a:t>
            </a:r>
            <a:endPar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EB17DB80-CE54-FCF2-D3D3-51EA7C887A36}"/>
              </a:ext>
            </a:extLst>
          </p:cNvPr>
          <p:cNvSpPr txBox="1"/>
          <p:nvPr/>
        </p:nvSpPr>
        <p:spPr>
          <a:xfrm>
            <a:off x="1106592" y="2063965"/>
            <a:ext cx="729343" cy="769441"/>
          </a:xfrm>
          <a:prstGeom prst="rect">
            <a:avLst/>
          </a:prstGeom>
          <a:noFill/>
        </p:spPr>
        <p:txBody>
          <a:bodyPr wrap="square">
            <a:spAutoFit/>
          </a:bodyPr>
          <a:lstStyle/>
          <a:p>
            <a:r>
              <a:rPr kumimoji="0" lang="en-US" sz="4400" b="0" i="0" u="none" strike="noStrike" kern="0" cap="none" spc="0" normalizeH="0" baseline="0" noProof="0">
                <a:ln>
                  <a:noFill/>
                </a:ln>
                <a:solidFill>
                  <a:prstClr val="black"/>
                </a:solidFill>
                <a:effectLst/>
                <a:uLnTx/>
                <a:uFillTx/>
                <a:latin typeface="Times New Roman" panose="02020603050405020304" pitchFamily="18" charset="0"/>
                <a:ea typeface="黑体"/>
                <a:cs typeface="Times New Roman" panose="02020603050405020304" pitchFamily="18" charset="0"/>
              </a:rPr>
              <a:t>a, </a:t>
            </a:r>
            <a:endParaRPr lang="en-US"/>
          </a:p>
        </p:txBody>
      </p:sp>
      <p:sp>
        <p:nvSpPr>
          <p:cNvPr id="36" name="TextBox 35">
            <a:extLst>
              <a:ext uri="{FF2B5EF4-FFF2-40B4-BE49-F238E27FC236}">
                <a16:creationId xmlns:a16="http://schemas.microsoft.com/office/drawing/2014/main" id="{6FBDF038-3106-704C-F39B-D8846F16C380}"/>
              </a:ext>
            </a:extLst>
          </p:cNvPr>
          <p:cNvSpPr txBox="1"/>
          <p:nvPr/>
        </p:nvSpPr>
        <p:spPr>
          <a:xfrm>
            <a:off x="1106591" y="3428585"/>
            <a:ext cx="729343" cy="769441"/>
          </a:xfrm>
          <a:prstGeom prst="rect">
            <a:avLst/>
          </a:prstGeom>
          <a:noFill/>
        </p:spPr>
        <p:txBody>
          <a:bodyPr wrap="square">
            <a:spAutoFit/>
          </a:bodyPr>
          <a:lstStyle/>
          <a:p>
            <a:r>
              <a:rPr lang="en-US" sz="4400" kern="0">
                <a:solidFill>
                  <a:prstClr val="black"/>
                </a:solidFill>
                <a:latin typeface="Times New Roman" panose="02020603050405020304" pitchFamily="18" charset="0"/>
                <a:ea typeface="黑体"/>
                <a:cs typeface="Times New Roman" panose="02020603050405020304" pitchFamily="18" charset="0"/>
              </a:rPr>
              <a:t>b</a:t>
            </a:r>
            <a:r>
              <a:rPr kumimoji="0" lang="en-US" sz="4400" b="0" i="0" u="none" strike="noStrike" kern="0" cap="none" spc="0" normalizeH="0" baseline="0" noProof="0">
                <a:ln>
                  <a:noFill/>
                </a:ln>
                <a:solidFill>
                  <a:prstClr val="black"/>
                </a:solidFill>
                <a:effectLst/>
                <a:uLnTx/>
                <a:uFillTx/>
                <a:latin typeface="Times New Roman" panose="02020603050405020304" pitchFamily="18" charset="0"/>
                <a:ea typeface="黑体"/>
                <a:cs typeface="Times New Roman" panose="02020603050405020304" pitchFamily="18" charset="0"/>
              </a:rPr>
              <a:t>, </a:t>
            </a:r>
            <a:endParaRPr lang="en-US"/>
          </a:p>
        </p:txBody>
      </p:sp>
    </p:spTree>
    <p:custDataLst>
      <p:tags r:id="rId2"/>
    </p:custDataLst>
    <p:extLst>
      <p:ext uri="{BB962C8B-B14F-4D97-AF65-F5344CB8AC3E}">
        <p14:creationId xmlns:p14="http://schemas.microsoft.com/office/powerpoint/2010/main" val="3464275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randombar(horizontal)">
                                      <p:cBhvr>
                                        <p:cTn id="1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E68F8C8-503C-97AA-23E9-3D19DB3D9636}"/>
              </a:ext>
            </a:extLst>
          </p:cNvPr>
          <p:cNvGrpSpPr/>
          <p:nvPr/>
        </p:nvGrpSpPr>
        <p:grpSpPr>
          <a:xfrm>
            <a:off x="5134276" y="2671897"/>
            <a:ext cx="2204578" cy="2175596"/>
            <a:chOff x="1630859" y="1963602"/>
            <a:chExt cx="1098633" cy="5097004"/>
          </a:xfrm>
        </p:grpSpPr>
        <p:grpSp>
          <p:nvGrpSpPr>
            <p:cNvPr id="25" name="Group 24">
              <a:extLst>
                <a:ext uri="{FF2B5EF4-FFF2-40B4-BE49-F238E27FC236}">
                  <a16:creationId xmlns:a16="http://schemas.microsoft.com/office/drawing/2014/main" id="{A8EF16C7-DBAF-5C81-667E-F6D4CEF30104}"/>
                </a:ext>
              </a:extLst>
            </p:cNvPr>
            <p:cNvGrpSpPr/>
            <p:nvPr/>
          </p:nvGrpSpPr>
          <p:grpSpPr>
            <a:xfrm>
              <a:off x="1630859" y="1963602"/>
              <a:ext cx="1098633" cy="5097004"/>
              <a:chOff x="1761400" y="1963602"/>
              <a:chExt cx="1098633" cy="5097004"/>
            </a:xfrm>
          </p:grpSpPr>
          <p:sp>
            <p:nvSpPr>
              <p:cNvPr id="27" name="TextBox 26">
                <a:extLst>
                  <a:ext uri="{FF2B5EF4-FFF2-40B4-BE49-F238E27FC236}">
                    <a16:creationId xmlns:a16="http://schemas.microsoft.com/office/drawing/2014/main" id="{D828FD6A-D910-C99E-FAB8-4B0C3AD6A2D5}"/>
                  </a:ext>
                </a:extLst>
              </p:cNvPr>
              <p:cNvSpPr txBox="1"/>
              <p:nvPr/>
            </p:nvSpPr>
            <p:spPr>
              <a:xfrm>
                <a:off x="1950003" y="1963602"/>
                <a:ext cx="910030" cy="5097004"/>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en-US" sz="4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326</a:t>
                </a:r>
              </a:p>
              <a:p>
                <a:pPr marL="0" marR="0" lvl="0" indent="0" defTabSz="914400" eaLnBrk="1" fontAlgn="auto" latinLnBrk="0" hangingPunct="1">
                  <a:lnSpc>
                    <a:spcPct val="150000"/>
                  </a:lnSpc>
                  <a:spcBef>
                    <a:spcPts val="0"/>
                  </a:spcBef>
                  <a:spcAft>
                    <a:spcPts val="0"/>
                  </a:spcAft>
                  <a:buClrTx/>
                  <a:buSzTx/>
                  <a:buFontTx/>
                  <a:buNone/>
                  <a:tabLst/>
                  <a:defRPr/>
                </a:pPr>
                <a:r>
                  <a:rPr kumimoji="0" lang="en-US" sz="48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58</a:t>
                </a:r>
                <a:endParaRPr kumimoji="0" lang="en-US" sz="4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5F586D0D-925B-41CD-858E-B624C3529BC1}"/>
                  </a:ext>
                </a:extLst>
              </p:cNvPr>
              <p:cNvSpPr txBox="1"/>
              <p:nvPr/>
            </p:nvSpPr>
            <p:spPr>
              <a:xfrm>
                <a:off x="1761400" y="3233875"/>
                <a:ext cx="363930" cy="1067599"/>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en-US" sz="4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grpSp>
        <p:cxnSp>
          <p:nvCxnSpPr>
            <p:cNvPr id="26" name="Straight Connector 25">
              <a:extLst>
                <a:ext uri="{FF2B5EF4-FFF2-40B4-BE49-F238E27FC236}">
                  <a16:creationId xmlns:a16="http://schemas.microsoft.com/office/drawing/2014/main" id="{8E003790-EAE3-C5B5-1E8D-94623FED9633}"/>
                </a:ext>
              </a:extLst>
            </p:cNvPr>
            <p:cNvCxnSpPr>
              <a:cxnSpLocks/>
            </p:cNvCxnSpPr>
            <p:nvPr/>
          </p:nvCxnSpPr>
          <p:spPr>
            <a:xfrm>
              <a:off x="1806743" y="6951012"/>
              <a:ext cx="670108" cy="0"/>
            </a:xfrm>
            <a:prstGeom prst="line">
              <a:avLst/>
            </a:prstGeom>
            <a:noFill/>
            <a:ln w="28575" cap="flat" cmpd="sng" algn="ctr">
              <a:solidFill>
                <a:sysClr val="windowText" lastClr="000000"/>
              </a:solidFill>
              <a:prstDash val="solid"/>
              <a:miter lim="800000"/>
            </a:ln>
            <a:effectLst/>
          </p:spPr>
        </p:cxnSp>
      </p:grpSp>
      <p:grpSp>
        <p:nvGrpSpPr>
          <p:cNvPr id="29" name="Group 28">
            <a:extLst>
              <a:ext uri="{FF2B5EF4-FFF2-40B4-BE49-F238E27FC236}">
                <a16:creationId xmlns:a16="http://schemas.microsoft.com/office/drawing/2014/main" id="{73886B1B-A8CC-5C4A-4D29-5BC6C8675111}"/>
              </a:ext>
            </a:extLst>
          </p:cNvPr>
          <p:cNvGrpSpPr/>
          <p:nvPr/>
        </p:nvGrpSpPr>
        <p:grpSpPr>
          <a:xfrm>
            <a:off x="8588738" y="2671896"/>
            <a:ext cx="2262251" cy="2175597"/>
            <a:chOff x="1586886" y="2095726"/>
            <a:chExt cx="1127374" cy="3625940"/>
          </a:xfrm>
        </p:grpSpPr>
        <p:grpSp>
          <p:nvGrpSpPr>
            <p:cNvPr id="30" name="Group 29">
              <a:extLst>
                <a:ext uri="{FF2B5EF4-FFF2-40B4-BE49-F238E27FC236}">
                  <a16:creationId xmlns:a16="http://schemas.microsoft.com/office/drawing/2014/main" id="{9FB92DD2-4AF0-611A-7552-36D467382339}"/>
                </a:ext>
              </a:extLst>
            </p:cNvPr>
            <p:cNvGrpSpPr/>
            <p:nvPr/>
          </p:nvGrpSpPr>
          <p:grpSpPr>
            <a:xfrm>
              <a:off x="1586886" y="2095726"/>
              <a:ext cx="1127374" cy="3625940"/>
              <a:chOff x="1717427" y="2095726"/>
              <a:chExt cx="1127374" cy="3625940"/>
            </a:xfrm>
          </p:grpSpPr>
          <p:sp>
            <p:nvSpPr>
              <p:cNvPr id="32" name="TextBox 31">
                <a:extLst>
                  <a:ext uri="{FF2B5EF4-FFF2-40B4-BE49-F238E27FC236}">
                    <a16:creationId xmlns:a16="http://schemas.microsoft.com/office/drawing/2014/main" id="{7E38028E-1A6E-31ED-7A42-1C4F137FEC99}"/>
                  </a:ext>
                </a:extLst>
              </p:cNvPr>
              <p:cNvSpPr txBox="1"/>
              <p:nvPr/>
            </p:nvSpPr>
            <p:spPr>
              <a:xfrm>
                <a:off x="1934771" y="2095726"/>
                <a:ext cx="910030" cy="3625940"/>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lang="en-US" sz="4800" kern="0">
                    <a:solidFill>
                      <a:prstClr val="black"/>
                    </a:solidFill>
                    <a:latin typeface="Times New Roman" panose="02020603050405020304" pitchFamily="18" charset="0"/>
                    <a:cs typeface="Times New Roman" panose="02020603050405020304" pitchFamily="18" charset="0"/>
                  </a:rPr>
                  <a:t>132</a:t>
                </a:r>
              </a:p>
              <a:p>
                <a:pPr marL="0" marR="0" lvl="0" indent="0" defTabSz="914400" eaLnBrk="1" fontAlgn="auto" latinLnBrk="0" hangingPunct="1">
                  <a:lnSpc>
                    <a:spcPct val="150000"/>
                  </a:lnSpc>
                  <a:spcBef>
                    <a:spcPts val="0"/>
                  </a:spcBef>
                  <a:spcAft>
                    <a:spcPts val="0"/>
                  </a:spcAft>
                  <a:buClrTx/>
                  <a:buSzTx/>
                  <a:buFontTx/>
                  <a:buNone/>
                  <a:tabLst/>
                  <a:defRPr/>
                </a:pPr>
                <a:r>
                  <a:rPr lang="en-US" sz="4800" kern="0">
                    <a:solidFill>
                      <a:prstClr val="black"/>
                    </a:solidFill>
                    <a:latin typeface="Times New Roman" panose="02020603050405020304" pitchFamily="18" charset="0"/>
                    <a:cs typeface="Times New Roman" panose="02020603050405020304" pitchFamily="18" charset="0"/>
                  </a:rPr>
                  <a:t>597</a:t>
                </a:r>
                <a:endParaRPr kumimoji="0" lang="en-US" sz="4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64F9291C-DFD1-9B47-0445-C12057047EB3}"/>
                  </a:ext>
                </a:extLst>
              </p:cNvPr>
              <p:cNvSpPr txBox="1"/>
              <p:nvPr/>
            </p:nvSpPr>
            <p:spPr>
              <a:xfrm>
                <a:off x="1717427" y="2924647"/>
                <a:ext cx="363930" cy="1067601"/>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en-US" sz="4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grpSp>
        <p:cxnSp>
          <p:nvCxnSpPr>
            <p:cNvPr id="31" name="Straight Connector 30">
              <a:extLst>
                <a:ext uri="{FF2B5EF4-FFF2-40B4-BE49-F238E27FC236}">
                  <a16:creationId xmlns:a16="http://schemas.microsoft.com/office/drawing/2014/main" id="{434D764D-0FDB-237C-5194-2ADD15D93E78}"/>
                </a:ext>
              </a:extLst>
            </p:cNvPr>
            <p:cNvCxnSpPr>
              <a:cxnSpLocks/>
            </p:cNvCxnSpPr>
            <p:nvPr/>
          </p:nvCxnSpPr>
          <p:spPr>
            <a:xfrm>
              <a:off x="1755100" y="5643701"/>
              <a:ext cx="666748" cy="0"/>
            </a:xfrm>
            <a:prstGeom prst="line">
              <a:avLst/>
            </a:prstGeom>
            <a:noFill/>
            <a:ln w="28575" cap="flat" cmpd="sng" algn="ctr">
              <a:solidFill>
                <a:sysClr val="windowText" lastClr="000000"/>
              </a:solidFill>
              <a:prstDash val="solid"/>
              <a:miter lim="800000"/>
            </a:ln>
            <a:effectLst/>
          </p:spPr>
        </p:cxnSp>
      </p:grpSp>
      <p:sp>
        <p:nvSpPr>
          <p:cNvPr id="34" name="TextBox 33">
            <a:extLst>
              <a:ext uri="{FF2B5EF4-FFF2-40B4-BE49-F238E27FC236}">
                <a16:creationId xmlns:a16="http://schemas.microsoft.com/office/drawing/2014/main" id="{D3475445-08A8-2399-2FD3-C89C566A94A2}"/>
              </a:ext>
            </a:extLst>
          </p:cNvPr>
          <p:cNvSpPr txBox="1"/>
          <p:nvPr/>
        </p:nvSpPr>
        <p:spPr>
          <a:xfrm>
            <a:off x="5531865" y="4561418"/>
            <a:ext cx="1656177" cy="1067600"/>
          </a:xfrm>
          <a:prstGeom prst="rect">
            <a:avLst/>
          </a:prstGeom>
          <a:noFill/>
        </p:spPr>
        <p:txBody>
          <a:bodyPr wrap="square" rtlCol="0">
            <a:spAutoFit/>
          </a:bodyPr>
          <a:lstStyle/>
          <a:p>
            <a:pPr>
              <a:lnSpc>
                <a:spcPct val="150000"/>
              </a:lnSpc>
              <a:defRPr/>
            </a:pPr>
            <a:r>
              <a:rPr lang="en-US" sz="4800">
                <a:solidFill>
                  <a:srgbClr val="FF0000"/>
                </a:solidFill>
                <a:latin typeface="Times New Roman" panose="02020603050405020304" pitchFamily="18" charset="0"/>
                <a:cs typeface="Times New Roman" panose="02020603050405020304" pitchFamily="18" charset="0"/>
              </a:rPr>
              <a:t>384</a:t>
            </a:r>
            <a:endParaRPr lang="en-US" sz="4800" dirty="0">
              <a:solidFill>
                <a:srgbClr val="FF0000"/>
              </a:solidFill>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04050B67-07C5-C20A-D20D-4189BF4F3185}"/>
              </a:ext>
            </a:extLst>
          </p:cNvPr>
          <p:cNvSpPr txBox="1"/>
          <p:nvPr/>
        </p:nvSpPr>
        <p:spPr>
          <a:xfrm>
            <a:off x="9024873" y="4541976"/>
            <a:ext cx="1951745" cy="1067600"/>
          </a:xfrm>
          <a:prstGeom prst="rect">
            <a:avLst/>
          </a:prstGeom>
          <a:noFill/>
        </p:spPr>
        <p:txBody>
          <a:bodyPr wrap="square" rtlCol="0">
            <a:spAutoFit/>
          </a:bodyPr>
          <a:lstStyle/>
          <a:p>
            <a:pPr>
              <a:lnSpc>
                <a:spcPct val="150000"/>
              </a:lnSpc>
              <a:defRPr/>
            </a:pPr>
            <a:r>
              <a:rPr lang="en-US" sz="4800">
                <a:solidFill>
                  <a:srgbClr val="FF0000"/>
                </a:solidFill>
                <a:latin typeface="Times New Roman" panose="02020603050405020304" pitchFamily="18" charset="0"/>
                <a:cs typeface="Times New Roman" panose="02020603050405020304" pitchFamily="18" charset="0"/>
              </a:rPr>
              <a:t>729</a:t>
            </a:r>
            <a:endParaRPr lang="en-US" sz="4800" dirty="0">
              <a:solidFill>
                <a:srgbClr val="FF0000"/>
              </a:solidFill>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776F6039-356D-1D45-2829-78A1F7610CEA}"/>
              </a:ext>
            </a:extLst>
          </p:cNvPr>
          <p:cNvSpPr txBox="1"/>
          <p:nvPr/>
        </p:nvSpPr>
        <p:spPr>
          <a:xfrm>
            <a:off x="2198460" y="2581992"/>
            <a:ext cx="1349039" cy="2175596"/>
          </a:xfrm>
          <a:prstGeom prst="rect">
            <a:avLst/>
          </a:prstGeom>
          <a:noFill/>
        </p:spPr>
        <p:txBody>
          <a:bodyPr wrap="square" rtlCol="0">
            <a:spAutoFit/>
          </a:bodyPr>
          <a:lstStyle/>
          <a:p>
            <a:pPr>
              <a:lnSpc>
                <a:spcPct val="150000"/>
              </a:lnSpc>
            </a:pPr>
            <a:r>
              <a:rPr lang="en-US" sz="4800">
                <a:solidFill>
                  <a:prstClr val="black"/>
                </a:solidFill>
                <a:latin typeface="Times New Roman" panose="02020603050405020304" pitchFamily="18" charset="0"/>
                <a:cs typeface="Times New Roman" panose="02020603050405020304" pitchFamily="18" charset="0"/>
              </a:rPr>
              <a:t>64</a:t>
            </a:r>
            <a:endParaRPr lang="en-US" sz="4800" dirty="0">
              <a:solidFill>
                <a:prstClr val="black"/>
              </a:solidFill>
              <a:latin typeface="Times New Roman" panose="02020603050405020304" pitchFamily="18" charset="0"/>
              <a:cs typeface="Times New Roman" panose="02020603050405020304" pitchFamily="18" charset="0"/>
            </a:endParaRPr>
          </a:p>
          <a:p>
            <a:pPr>
              <a:lnSpc>
                <a:spcPct val="150000"/>
              </a:lnSpc>
            </a:pPr>
            <a:r>
              <a:rPr lang="en-US" sz="4800">
                <a:solidFill>
                  <a:prstClr val="black"/>
                </a:solidFill>
                <a:latin typeface="Times New Roman" panose="02020603050405020304" pitchFamily="18" charset="0"/>
                <a:cs typeface="Times New Roman" panose="02020603050405020304" pitchFamily="18" charset="0"/>
              </a:rPr>
              <a:t>73</a:t>
            </a:r>
            <a:endParaRPr lang="en-US" sz="4800" dirty="0">
              <a:solidFill>
                <a:prstClr val="black"/>
              </a:solidFill>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6DC697DF-7986-D2B3-9D1D-09F651456081}"/>
              </a:ext>
            </a:extLst>
          </p:cNvPr>
          <p:cNvSpPr txBox="1"/>
          <p:nvPr/>
        </p:nvSpPr>
        <p:spPr>
          <a:xfrm>
            <a:off x="1776958" y="3346537"/>
            <a:ext cx="387626" cy="830997"/>
          </a:xfrm>
          <a:prstGeom prst="rect">
            <a:avLst/>
          </a:prstGeom>
          <a:noFill/>
        </p:spPr>
        <p:txBody>
          <a:bodyPr wrap="square" rtlCol="0">
            <a:spAutoFit/>
          </a:bodyPr>
          <a:lstStyle/>
          <a:p>
            <a:r>
              <a:rPr lang="en-US" sz="4800" dirty="0">
                <a:solidFill>
                  <a:prstClr val="black"/>
                </a:solidFill>
                <a:latin typeface="Times New Roman" panose="02020603050405020304" pitchFamily="18" charset="0"/>
                <a:cs typeface="Times New Roman" panose="02020603050405020304" pitchFamily="18" charset="0"/>
              </a:rPr>
              <a:t>+</a:t>
            </a:r>
          </a:p>
        </p:txBody>
      </p:sp>
      <p:cxnSp>
        <p:nvCxnSpPr>
          <p:cNvPr id="39" name="Straight Connector 38">
            <a:extLst>
              <a:ext uri="{FF2B5EF4-FFF2-40B4-BE49-F238E27FC236}">
                <a16:creationId xmlns:a16="http://schemas.microsoft.com/office/drawing/2014/main" id="{9EE9CC3D-0245-4B1E-768C-597162FA0055}"/>
              </a:ext>
            </a:extLst>
          </p:cNvPr>
          <p:cNvCxnSpPr>
            <a:cxnSpLocks/>
          </p:cNvCxnSpPr>
          <p:nvPr/>
        </p:nvCxnSpPr>
        <p:spPr>
          <a:xfrm>
            <a:off x="1999294" y="4689200"/>
            <a:ext cx="1088161" cy="0"/>
          </a:xfrm>
          <a:prstGeom prst="line">
            <a:avLst/>
          </a:prstGeom>
          <a:noFill/>
          <a:ln w="28575" cap="flat" cmpd="sng" algn="ctr">
            <a:solidFill>
              <a:sysClr val="windowText" lastClr="000000"/>
            </a:solidFill>
            <a:prstDash val="solid"/>
            <a:miter lim="800000"/>
          </a:ln>
          <a:effectLst/>
        </p:spPr>
      </p:cxnSp>
      <p:sp>
        <p:nvSpPr>
          <p:cNvPr id="40" name="TextBox 39">
            <a:extLst>
              <a:ext uri="{FF2B5EF4-FFF2-40B4-BE49-F238E27FC236}">
                <a16:creationId xmlns:a16="http://schemas.microsoft.com/office/drawing/2014/main" id="{2E3697FD-E948-515B-803A-5CE2AE947892}"/>
              </a:ext>
            </a:extLst>
          </p:cNvPr>
          <p:cNvSpPr txBox="1"/>
          <p:nvPr/>
        </p:nvSpPr>
        <p:spPr>
          <a:xfrm>
            <a:off x="1920051" y="4723868"/>
            <a:ext cx="1304057" cy="830997"/>
          </a:xfrm>
          <a:prstGeom prst="rect">
            <a:avLst/>
          </a:prstGeom>
          <a:noFill/>
        </p:spPr>
        <p:txBody>
          <a:bodyPr wrap="square" rtlCol="0">
            <a:spAutoFit/>
          </a:bodyPr>
          <a:lstStyle/>
          <a:p>
            <a:r>
              <a:rPr lang="en-US" sz="4800">
                <a:solidFill>
                  <a:srgbClr val="FF0000"/>
                </a:solidFill>
                <a:latin typeface="Times New Roman" panose="02020603050405020304" pitchFamily="18" charset="0"/>
                <a:cs typeface="Times New Roman" panose="02020603050405020304" pitchFamily="18" charset="0"/>
              </a:rPr>
              <a:t>137</a:t>
            </a:r>
            <a:endParaRPr lang="en-US" sz="4800" dirty="0">
              <a:solidFill>
                <a:srgbClr val="FF0000"/>
              </a:solidFill>
              <a:latin typeface="Times New Roman" panose="02020603050405020304" pitchFamily="18" charset="0"/>
              <a:cs typeface="Times New Roman" panose="02020603050405020304" pitchFamily="18" charset="0"/>
            </a:endParaRPr>
          </a:p>
        </p:txBody>
      </p:sp>
      <p:pic>
        <p:nvPicPr>
          <p:cNvPr id="41" name="Picture 40" descr="C:\Users\TUAN\Downloads\Luyện tập 1.png">
            <a:extLst>
              <a:ext uri="{FF2B5EF4-FFF2-40B4-BE49-F238E27FC236}">
                <a16:creationId xmlns:a16="http://schemas.microsoft.com/office/drawing/2014/main" id="{8EB4CF70-77BF-1F49-7077-D6CFB8CBF67A}"/>
              </a:ext>
            </a:extLst>
          </p:cNvPr>
          <p:cNvPicPr>
            <a:picLocks noChangeAspect="1" noChangeArrowheads="1"/>
          </p:cNvPicPr>
          <p:nvPr/>
        </p:nvPicPr>
        <p:blipFill>
          <a:blip r:embed="rId4" cstate="print"/>
          <a:srcRect/>
          <a:stretch>
            <a:fillRect/>
          </a:stretch>
        </p:blipFill>
        <p:spPr bwMode="auto">
          <a:xfrm>
            <a:off x="130629" y="0"/>
            <a:ext cx="2351314" cy="907301"/>
          </a:xfrm>
          <a:prstGeom prst="rect">
            <a:avLst/>
          </a:prstGeom>
          <a:noFill/>
        </p:spPr>
      </p:pic>
      <p:sp>
        <p:nvSpPr>
          <p:cNvPr id="42" name="Oval 41">
            <a:extLst>
              <a:ext uri="{FF2B5EF4-FFF2-40B4-BE49-F238E27FC236}">
                <a16:creationId xmlns:a16="http://schemas.microsoft.com/office/drawing/2014/main" id="{B8B096CB-3B4B-5323-E4CF-0B09515AE88E}"/>
              </a:ext>
            </a:extLst>
          </p:cNvPr>
          <p:cNvSpPr/>
          <p:nvPr/>
        </p:nvSpPr>
        <p:spPr>
          <a:xfrm>
            <a:off x="435429" y="1060933"/>
            <a:ext cx="500742" cy="435426"/>
          </a:xfrm>
          <a:prstGeom prst="ellipse">
            <a:avLst/>
          </a:prstGeom>
          <a:solidFill>
            <a:srgbClr val="7030A0"/>
          </a:solidFill>
          <a:ln w="12700" cap="flat" cmpd="sng" algn="ctr">
            <a:solidFill>
              <a:srgbClr val="7030A0"/>
            </a:solidFill>
            <a:prstDash val="solid"/>
            <a:miter lim="800000"/>
          </a:ln>
          <a:effectLst/>
        </p:spPr>
        <p:txBody>
          <a:bodyPr rtlCol="0" anchor="ctr"/>
          <a:lstStyle/>
          <a:p>
            <a:pPr algn="ctr"/>
            <a:r>
              <a:rPr lang="en-US" sz="3600" b="1" kern="0" dirty="0">
                <a:solidFill>
                  <a:prstClr val="white"/>
                </a:solidFill>
                <a:latin typeface="Cambria" panose="02040503050406030204" pitchFamily="18" charset="0"/>
                <a:ea typeface="Cambria" panose="02040503050406030204" pitchFamily="18" charset="0"/>
              </a:rPr>
              <a:t>2</a:t>
            </a:r>
            <a:endParaRPr lang="vi-VN" sz="3600" b="1" kern="0" dirty="0">
              <a:solidFill>
                <a:prstClr val="white"/>
              </a:solidFill>
              <a:latin typeface="Cambria" panose="02040503050406030204" pitchFamily="18" charset="0"/>
              <a:ea typeface="Cambria" panose="02040503050406030204" pitchFamily="18" charset="0"/>
            </a:endParaRPr>
          </a:p>
        </p:txBody>
      </p:sp>
      <p:sp>
        <p:nvSpPr>
          <p:cNvPr id="43" name="TextBox 42">
            <a:extLst>
              <a:ext uri="{FF2B5EF4-FFF2-40B4-BE49-F238E27FC236}">
                <a16:creationId xmlns:a16="http://schemas.microsoft.com/office/drawing/2014/main" id="{9E64B8ED-716D-3B03-7533-C4601FF28E82}"/>
              </a:ext>
            </a:extLst>
          </p:cNvPr>
          <p:cNvSpPr txBox="1"/>
          <p:nvPr/>
        </p:nvSpPr>
        <p:spPr>
          <a:xfrm>
            <a:off x="1110341" y="986259"/>
            <a:ext cx="10646230" cy="584775"/>
          </a:xfrm>
          <a:prstGeom prst="rect">
            <a:avLst/>
          </a:prstGeom>
          <a:noFill/>
        </p:spPr>
        <p:txBody>
          <a:bodyPr wrap="square" rtlCol="0">
            <a:spAutoFit/>
          </a:bodyPr>
          <a:lstStyle/>
          <a:p>
            <a:r>
              <a:rPr lang="en-US" sz="3200">
                <a:latin typeface="Cambria" panose="02040503050406030204" pitchFamily="18" charset="0"/>
                <a:ea typeface="Cambria" panose="02040503050406030204" pitchFamily="18" charset="0"/>
              </a:rPr>
              <a:t>Đặt tính rồi tính.</a:t>
            </a:r>
          </a:p>
        </p:txBody>
      </p:sp>
      <p:cxnSp>
        <p:nvCxnSpPr>
          <p:cNvPr id="44" name="Straight Connector 43">
            <a:extLst>
              <a:ext uri="{FF2B5EF4-FFF2-40B4-BE49-F238E27FC236}">
                <a16:creationId xmlns:a16="http://schemas.microsoft.com/office/drawing/2014/main" id="{9F4C0588-0D1F-49AE-E3A3-FE698B3D860F}"/>
              </a:ext>
            </a:extLst>
          </p:cNvPr>
          <p:cNvCxnSpPr/>
          <p:nvPr/>
        </p:nvCxnSpPr>
        <p:spPr>
          <a:xfrm>
            <a:off x="1306286" y="1543393"/>
            <a:ext cx="117565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83D9F0A-3DED-5B40-481F-6EB416BC2302}"/>
              </a:ext>
            </a:extLst>
          </p:cNvPr>
          <p:cNvCxnSpPr>
            <a:cxnSpLocks/>
          </p:cNvCxnSpPr>
          <p:nvPr/>
        </p:nvCxnSpPr>
        <p:spPr>
          <a:xfrm>
            <a:off x="3178629" y="1507245"/>
            <a:ext cx="85997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2D29EC96-19D8-7B2D-2D95-DC729F84EE6E}"/>
              </a:ext>
            </a:extLst>
          </p:cNvPr>
          <p:cNvSpPr txBox="1"/>
          <p:nvPr/>
        </p:nvSpPr>
        <p:spPr>
          <a:xfrm>
            <a:off x="1432938" y="1860580"/>
            <a:ext cx="2530756" cy="769441"/>
          </a:xfrm>
          <a:prstGeom prst="rect">
            <a:avLst/>
          </a:prstGeom>
          <a:solidFill>
            <a:srgbClr val="F79646">
              <a:lumMod val="40000"/>
              <a:lumOff val="6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rPr>
              <a:t> </a:t>
            </a:r>
            <a:r>
              <a:rPr lang="en-US" sz="4400" kern="0">
                <a:solidFill>
                  <a:prstClr val="black"/>
                </a:solidFill>
                <a:latin typeface="Times New Roman" panose="02020603050405020304" pitchFamily="18" charset="0"/>
                <a:cs typeface="Times New Roman" panose="02020603050405020304" pitchFamily="18" charset="0"/>
              </a:rPr>
              <a:t>64 + 73</a:t>
            </a:r>
            <a:endPar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7" name="Rectangle 46">
            <a:extLst>
              <a:ext uri="{FF2B5EF4-FFF2-40B4-BE49-F238E27FC236}">
                <a16:creationId xmlns:a16="http://schemas.microsoft.com/office/drawing/2014/main" id="{ABAEA96B-83B3-7050-BC43-ED57A5E9EAF2}"/>
              </a:ext>
            </a:extLst>
          </p:cNvPr>
          <p:cNvSpPr/>
          <p:nvPr/>
        </p:nvSpPr>
        <p:spPr>
          <a:xfrm>
            <a:off x="4955130" y="1867330"/>
            <a:ext cx="2311549" cy="769441"/>
          </a:xfrm>
          <a:prstGeom prst="rect">
            <a:avLst/>
          </a:prstGeom>
          <a:solidFill>
            <a:srgbClr val="F79646">
              <a:lumMod val="40000"/>
              <a:lumOff val="60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326 </a:t>
            </a:r>
            <a:r>
              <a:rPr kumimoji="0" lang="en-US" sz="4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+ 58</a:t>
            </a:r>
            <a:endPar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8" name="Rectangle 47">
            <a:extLst>
              <a:ext uri="{FF2B5EF4-FFF2-40B4-BE49-F238E27FC236}">
                <a16:creationId xmlns:a16="http://schemas.microsoft.com/office/drawing/2014/main" id="{1E2311BF-38B0-6580-3ADD-127F4613184B}"/>
              </a:ext>
            </a:extLst>
          </p:cNvPr>
          <p:cNvSpPr/>
          <p:nvPr/>
        </p:nvSpPr>
        <p:spPr>
          <a:xfrm>
            <a:off x="8246910" y="1851862"/>
            <a:ext cx="2530756" cy="769441"/>
          </a:xfrm>
          <a:prstGeom prst="rect">
            <a:avLst/>
          </a:prstGeom>
          <a:solidFill>
            <a:srgbClr val="F79646">
              <a:lumMod val="40000"/>
              <a:lumOff val="60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132</a:t>
            </a:r>
            <a:r>
              <a:rPr kumimoji="0" lang="en-US" sz="4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rPr>
              <a:t> + 597</a:t>
            </a:r>
            <a:endPar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9" name="TextBox 48">
            <a:extLst>
              <a:ext uri="{FF2B5EF4-FFF2-40B4-BE49-F238E27FC236}">
                <a16:creationId xmlns:a16="http://schemas.microsoft.com/office/drawing/2014/main" id="{883908C0-E663-10A3-1BAF-2F17485B109A}"/>
              </a:ext>
            </a:extLst>
          </p:cNvPr>
          <p:cNvSpPr txBox="1"/>
          <p:nvPr/>
        </p:nvSpPr>
        <p:spPr>
          <a:xfrm>
            <a:off x="684211" y="1715807"/>
            <a:ext cx="729343" cy="769441"/>
          </a:xfrm>
          <a:prstGeom prst="rect">
            <a:avLst/>
          </a:prstGeom>
          <a:noFill/>
        </p:spPr>
        <p:txBody>
          <a:bodyPr wrap="square">
            <a:spAutoFit/>
          </a:bodyPr>
          <a:lstStyle/>
          <a:p>
            <a:r>
              <a:rPr kumimoji="0" lang="en-US" sz="4400" b="0" i="0" u="none" strike="noStrike" kern="0" cap="none" spc="0" normalizeH="0" baseline="0" noProof="0">
                <a:ln>
                  <a:noFill/>
                </a:ln>
                <a:solidFill>
                  <a:prstClr val="black"/>
                </a:solidFill>
                <a:effectLst/>
                <a:uLnTx/>
                <a:uFillTx/>
                <a:latin typeface="Times New Roman" panose="02020603050405020304" pitchFamily="18" charset="0"/>
                <a:ea typeface="黑体"/>
                <a:cs typeface="Times New Roman" panose="02020603050405020304" pitchFamily="18" charset="0"/>
              </a:rPr>
              <a:t>a, </a:t>
            </a:r>
            <a:endParaRPr lang="en-US"/>
          </a:p>
        </p:txBody>
      </p:sp>
    </p:spTree>
    <p:extLst>
      <p:ext uri="{BB962C8B-B14F-4D97-AF65-F5344CB8AC3E}">
        <p14:creationId xmlns:p14="http://schemas.microsoft.com/office/powerpoint/2010/main" val="2174507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barn(inVertical)">
                                      <p:cBhvr>
                                        <p:cTn id="10" dur="500"/>
                                        <p:tgtEl>
                                          <p:spTgt spid="38"/>
                                        </p:tgtEl>
                                      </p:cBhvr>
                                    </p:animEffect>
                                  </p:childTnLst>
                                </p:cTn>
                              </p:par>
                              <p:par>
                                <p:cTn id="11" presetID="16" presetClass="entr" presetSubtype="21"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barn(inVertical)">
                                      <p:cBhvr>
                                        <p:cTn id="13" dur="500"/>
                                        <p:tgtEl>
                                          <p:spTgt spid="3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barn(inVertical)">
                                      <p:cBhvr>
                                        <p:cTn id="16" dur="500"/>
                                        <p:tgtEl>
                                          <p:spTgt spid="4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wipe(down)">
                                      <p:cBhvr>
                                        <p:cTn id="21" dur="500"/>
                                        <p:tgtEl>
                                          <p:spTgt spid="34"/>
                                        </p:tgtEl>
                                      </p:cBhvr>
                                    </p:animEffect>
                                  </p:childTnLst>
                                </p:cTn>
                              </p:par>
                              <p:par>
                                <p:cTn id="22" presetID="22" presetClass="entr" presetSubtype="4"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down)">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down)">
                                      <p:cBhvr>
                                        <p:cTn id="29" dur="500"/>
                                        <p:tgtEl>
                                          <p:spTgt spid="36"/>
                                        </p:tgtEl>
                                      </p:cBhvr>
                                    </p:animEffect>
                                  </p:childTnLst>
                                </p:cTn>
                              </p:par>
                              <p:par>
                                <p:cTn id="30" presetID="22" presetClass="entr" presetSubtype="4" fill="hold"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down)">
                                      <p:cBhvr>
                                        <p:cTn id="3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p:bldP spid="37" grpId="0"/>
      <p:bldP spid="38"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1F58015-8858-4FC5-B1AD-856AB29B3B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508" y="4609211"/>
            <a:ext cx="1269292" cy="2014155"/>
          </a:xfrm>
          <a:prstGeom prst="rect">
            <a:avLst/>
          </a:prstGeom>
          <a:noFill/>
          <a:ln>
            <a:noFill/>
          </a:ln>
        </p:spPr>
      </p:pic>
      <p:grpSp>
        <p:nvGrpSpPr>
          <p:cNvPr id="43" name="Group 42">
            <a:extLst>
              <a:ext uri="{FF2B5EF4-FFF2-40B4-BE49-F238E27FC236}">
                <a16:creationId xmlns:a16="http://schemas.microsoft.com/office/drawing/2014/main" id="{829BEBE6-5EC3-A6BA-051B-DEB9532B3062}"/>
              </a:ext>
            </a:extLst>
          </p:cNvPr>
          <p:cNvGrpSpPr/>
          <p:nvPr/>
        </p:nvGrpSpPr>
        <p:grpSpPr>
          <a:xfrm>
            <a:off x="5147594" y="2671897"/>
            <a:ext cx="2219911" cy="2175596"/>
            <a:chOff x="1637496" y="1963602"/>
            <a:chExt cx="1106274" cy="5097004"/>
          </a:xfrm>
        </p:grpSpPr>
        <p:grpSp>
          <p:nvGrpSpPr>
            <p:cNvPr id="44" name="Group 43">
              <a:extLst>
                <a:ext uri="{FF2B5EF4-FFF2-40B4-BE49-F238E27FC236}">
                  <a16:creationId xmlns:a16="http://schemas.microsoft.com/office/drawing/2014/main" id="{BDD3A2AD-6460-5765-9D3E-15DFEC03C66B}"/>
                </a:ext>
              </a:extLst>
            </p:cNvPr>
            <p:cNvGrpSpPr/>
            <p:nvPr/>
          </p:nvGrpSpPr>
          <p:grpSpPr>
            <a:xfrm>
              <a:off x="1637496" y="1963602"/>
              <a:ext cx="1106274" cy="5097004"/>
              <a:chOff x="1768037" y="1963602"/>
              <a:chExt cx="1106274" cy="5097004"/>
            </a:xfrm>
          </p:grpSpPr>
          <p:sp>
            <p:nvSpPr>
              <p:cNvPr id="46" name="TextBox 45">
                <a:extLst>
                  <a:ext uri="{FF2B5EF4-FFF2-40B4-BE49-F238E27FC236}">
                    <a16:creationId xmlns:a16="http://schemas.microsoft.com/office/drawing/2014/main" id="{AF8FAAB8-84FA-ED72-679B-B0E68B15CB54}"/>
                  </a:ext>
                </a:extLst>
              </p:cNvPr>
              <p:cNvSpPr txBox="1"/>
              <p:nvPr/>
            </p:nvSpPr>
            <p:spPr>
              <a:xfrm>
                <a:off x="1964281" y="1963602"/>
                <a:ext cx="910030" cy="5097004"/>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lang="en-US" sz="4800" kern="0">
                    <a:solidFill>
                      <a:prstClr val="black"/>
                    </a:solidFill>
                    <a:latin typeface="Times New Roman" panose="02020603050405020304" pitchFamily="18" charset="0"/>
                    <a:cs typeface="Times New Roman" panose="02020603050405020304" pitchFamily="18" charset="0"/>
                  </a:rPr>
                  <a:t>965</a:t>
                </a:r>
                <a:endParaRPr kumimoji="0" lang="en-US" sz="4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defTabSz="914400" eaLnBrk="1" fontAlgn="auto" latinLnBrk="0" hangingPunct="1">
                  <a:lnSpc>
                    <a:spcPct val="150000"/>
                  </a:lnSpc>
                  <a:spcBef>
                    <a:spcPts val="0"/>
                  </a:spcBef>
                  <a:spcAft>
                    <a:spcPts val="0"/>
                  </a:spcAft>
                  <a:buClrTx/>
                  <a:buSzTx/>
                  <a:buFontTx/>
                  <a:buNone/>
                  <a:tabLst/>
                  <a:defRPr/>
                </a:pPr>
                <a:r>
                  <a:rPr lang="en-US" sz="4800" kern="0">
                    <a:solidFill>
                      <a:prstClr val="black"/>
                    </a:solidFill>
                    <a:latin typeface="Times New Roman" panose="02020603050405020304" pitchFamily="18" charset="0"/>
                    <a:cs typeface="Times New Roman" panose="02020603050405020304" pitchFamily="18" charset="0"/>
                  </a:rPr>
                  <a:t>549</a:t>
                </a:r>
                <a:endParaRPr kumimoji="0" lang="en-US" sz="4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7" name="TextBox 46">
                <a:extLst>
                  <a:ext uri="{FF2B5EF4-FFF2-40B4-BE49-F238E27FC236}">
                    <a16:creationId xmlns:a16="http://schemas.microsoft.com/office/drawing/2014/main" id="{AD1641E9-2FCF-ED43-3329-062DB2ADB995}"/>
                  </a:ext>
                </a:extLst>
              </p:cNvPr>
              <p:cNvSpPr txBox="1"/>
              <p:nvPr/>
            </p:nvSpPr>
            <p:spPr>
              <a:xfrm>
                <a:off x="1768037" y="2918927"/>
                <a:ext cx="363930" cy="2501182"/>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lang="en-US" sz="4800" kern="0" dirty="0">
                    <a:solidFill>
                      <a:prstClr val="black"/>
                    </a:solidFill>
                    <a:latin typeface="Times New Roman" panose="02020603050405020304" pitchFamily="18" charset="0"/>
                    <a:cs typeface="Times New Roman" panose="02020603050405020304" pitchFamily="18" charset="0"/>
                  </a:rPr>
                  <a:t>-</a:t>
                </a:r>
                <a:endParaRPr kumimoji="0" lang="en-US" sz="4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cxnSp>
          <p:nvCxnSpPr>
            <p:cNvPr id="45" name="Straight Connector 44">
              <a:extLst>
                <a:ext uri="{FF2B5EF4-FFF2-40B4-BE49-F238E27FC236}">
                  <a16:creationId xmlns:a16="http://schemas.microsoft.com/office/drawing/2014/main" id="{6A1AD654-F38E-4C66-A0E9-610F9CA6D022}"/>
                </a:ext>
              </a:extLst>
            </p:cNvPr>
            <p:cNvCxnSpPr>
              <a:cxnSpLocks/>
            </p:cNvCxnSpPr>
            <p:nvPr/>
          </p:nvCxnSpPr>
          <p:spPr>
            <a:xfrm>
              <a:off x="1806743" y="6951012"/>
              <a:ext cx="670108" cy="0"/>
            </a:xfrm>
            <a:prstGeom prst="line">
              <a:avLst/>
            </a:prstGeom>
            <a:noFill/>
            <a:ln w="28575" cap="flat" cmpd="sng" algn="ctr">
              <a:solidFill>
                <a:sysClr val="windowText" lastClr="000000"/>
              </a:solidFill>
              <a:prstDash val="solid"/>
              <a:miter lim="800000"/>
            </a:ln>
            <a:effectLst/>
          </p:spPr>
        </p:cxnSp>
      </p:grpSp>
      <p:grpSp>
        <p:nvGrpSpPr>
          <p:cNvPr id="48" name="Group 47">
            <a:extLst>
              <a:ext uri="{FF2B5EF4-FFF2-40B4-BE49-F238E27FC236}">
                <a16:creationId xmlns:a16="http://schemas.microsoft.com/office/drawing/2014/main" id="{9DFAF345-E05A-14B1-AEB4-1175BE22BA3C}"/>
              </a:ext>
            </a:extLst>
          </p:cNvPr>
          <p:cNvGrpSpPr/>
          <p:nvPr/>
        </p:nvGrpSpPr>
        <p:grpSpPr>
          <a:xfrm>
            <a:off x="8659730" y="2671896"/>
            <a:ext cx="2191260" cy="2175596"/>
            <a:chOff x="1622264" y="2095726"/>
            <a:chExt cx="1091996" cy="3625938"/>
          </a:xfrm>
        </p:grpSpPr>
        <p:grpSp>
          <p:nvGrpSpPr>
            <p:cNvPr id="49" name="Group 48">
              <a:extLst>
                <a:ext uri="{FF2B5EF4-FFF2-40B4-BE49-F238E27FC236}">
                  <a16:creationId xmlns:a16="http://schemas.microsoft.com/office/drawing/2014/main" id="{F041BA20-B32E-E538-939A-948F27569CE3}"/>
                </a:ext>
              </a:extLst>
            </p:cNvPr>
            <p:cNvGrpSpPr/>
            <p:nvPr/>
          </p:nvGrpSpPr>
          <p:grpSpPr>
            <a:xfrm>
              <a:off x="1622264" y="2095726"/>
              <a:ext cx="1091996" cy="3625938"/>
              <a:chOff x="1752805" y="2095726"/>
              <a:chExt cx="1091996" cy="3625938"/>
            </a:xfrm>
          </p:grpSpPr>
          <p:sp>
            <p:nvSpPr>
              <p:cNvPr id="51" name="TextBox 50">
                <a:extLst>
                  <a:ext uri="{FF2B5EF4-FFF2-40B4-BE49-F238E27FC236}">
                    <a16:creationId xmlns:a16="http://schemas.microsoft.com/office/drawing/2014/main" id="{AAD7E843-5378-BC30-3681-EDB0F5AC262D}"/>
                  </a:ext>
                </a:extLst>
              </p:cNvPr>
              <p:cNvSpPr txBox="1"/>
              <p:nvPr/>
            </p:nvSpPr>
            <p:spPr>
              <a:xfrm>
                <a:off x="1934771" y="2095726"/>
                <a:ext cx="910030" cy="3625938"/>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lang="en-US" sz="4800" kern="0">
                    <a:solidFill>
                      <a:prstClr val="black"/>
                    </a:solidFill>
                    <a:latin typeface="Times New Roman" panose="02020603050405020304" pitchFamily="18" charset="0"/>
                    <a:cs typeface="Times New Roman" panose="02020603050405020304" pitchFamily="18" charset="0"/>
                  </a:rPr>
                  <a:t>828</a:t>
                </a:r>
              </a:p>
              <a:p>
                <a:pPr marL="0" marR="0" lvl="0" indent="0" defTabSz="914400" eaLnBrk="1" fontAlgn="auto" latinLnBrk="0" hangingPunct="1">
                  <a:lnSpc>
                    <a:spcPct val="150000"/>
                  </a:lnSpc>
                  <a:spcBef>
                    <a:spcPts val="0"/>
                  </a:spcBef>
                  <a:spcAft>
                    <a:spcPts val="0"/>
                  </a:spcAft>
                  <a:buClrTx/>
                  <a:buSzTx/>
                  <a:buFontTx/>
                  <a:buNone/>
                  <a:tabLst/>
                  <a:defRPr/>
                </a:pPr>
                <a:r>
                  <a:rPr lang="en-US" sz="4800" kern="0">
                    <a:solidFill>
                      <a:prstClr val="black"/>
                    </a:solidFill>
                    <a:latin typeface="Times New Roman" panose="02020603050405020304" pitchFamily="18" charset="0"/>
                    <a:cs typeface="Times New Roman" panose="02020603050405020304" pitchFamily="18" charset="0"/>
                  </a:rPr>
                  <a:t>786</a:t>
                </a:r>
              </a:p>
            </p:txBody>
          </p:sp>
          <p:sp>
            <p:nvSpPr>
              <p:cNvPr id="52" name="TextBox 51">
                <a:extLst>
                  <a:ext uri="{FF2B5EF4-FFF2-40B4-BE49-F238E27FC236}">
                    <a16:creationId xmlns:a16="http://schemas.microsoft.com/office/drawing/2014/main" id="{DF7DC77F-3CFC-E123-4852-602BC9C69D00}"/>
                  </a:ext>
                </a:extLst>
              </p:cNvPr>
              <p:cNvSpPr txBox="1"/>
              <p:nvPr/>
            </p:nvSpPr>
            <p:spPr>
              <a:xfrm>
                <a:off x="1752805" y="2811407"/>
                <a:ext cx="363930" cy="1779306"/>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lang="en-US" sz="4800" kern="0" dirty="0">
                    <a:solidFill>
                      <a:prstClr val="black"/>
                    </a:solidFill>
                    <a:latin typeface="Times New Roman" panose="02020603050405020304" pitchFamily="18" charset="0"/>
                    <a:cs typeface="Times New Roman" panose="02020603050405020304" pitchFamily="18" charset="0"/>
                  </a:rPr>
                  <a:t>-</a:t>
                </a:r>
                <a:endParaRPr kumimoji="0" lang="en-US" sz="4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cxnSp>
          <p:nvCxnSpPr>
            <p:cNvPr id="50" name="Straight Connector 49">
              <a:extLst>
                <a:ext uri="{FF2B5EF4-FFF2-40B4-BE49-F238E27FC236}">
                  <a16:creationId xmlns:a16="http://schemas.microsoft.com/office/drawing/2014/main" id="{21F7BFAD-D059-41AC-F10F-64371C52E8CE}"/>
                </a:ext>
              </a:extLst>
            </p:cNvPr>
            <p:cNvCxnSpPr>
              <a:cxnSpLocks/>
            </p:cNvCxnSpPr>
            <p:nvPr/>
          </p:nvCxnSpPr>
          <p:spPr>
            <a:xfrm>
              <a:off x="1755100" y="5643701"/>
              <a:ext cx="666748" cy="0"/>
            </a:xfrm>
            <a:prstGeom prst="line">
              <a:avLst/>
            </a:prstGeom>
            <a:noFill/>
            <a:ln w="28575" cap="flat" cmpd="sng" algn="ctr">
              <a:solidFill>
                <a:sysClr val="windowText" lastClr="000000"/>
              </a:solidFill>
              <a:prstDash val="solid"/>
              <a:miter lim="800000"/>
            </a:ln>
            <a:effectLst/>
          </p:spPr>
        </p:cxnSp>
      </p:grpSp>
      <p:sp>
        <p:nvSpPr>
          <p:cNvPr id="53" name="TextBox 52">
            <a:extLst>
              <a:ext uri="{FF2B5EF4-FFF2-40B4-BE49-F238E27FC236}">
                <a16:creationId xmlns:a16="http://schemas.microsoft.com/office/drawing/2014/main" id="{36766991-CF7D-A717-E33D-06B59A05D9D6}"/>
              </a:ext>
            </a:extLst>
          </p:cNvPr>
          <p:cNvSpPr txBox="1"/>
          <p:nvPr/>
        </p:nvSpPr>
        <p:spPr>
          <a:xfrm>
            <a:off x="5531865" y="4561418"/>
            <a:ext cx="1656177" cy="1067600"/>
          </a:xfrm>
          <a:prstGeom prst="rect">
            <a:avLst/>
          </a:prstGeom>
          <a:noFill/>
        </p:spPr>
        <p:txBody>
          <a:bodyPr wrap="square" rtlCol="0">
            <a:spAutoFit/>
          </a:bodyPr>
          <a:lstStyle/>
          <a:p>
            <a:pPr>
              <a:lnSpc>
                <a:spcPct val="150000"/>
              </a:lnSpc>
              <a:defRPr/>
            </a:pPr>
            <a:r>
              <a:rPr lang="en-US" sz="4800">
                <a:solidFill>
                  <a:srgbClr val="FF0000"/>
                </a:solidFill>
                <a:latin typeface="Times New Roman" panose="02020603050405020304" pitchFamily="18" charset="0"/>
                <a:cs typeface="Times New Roman" panose="02020603050405020304" pitchFamily="18" charset="0"/>
              </a:rPr>
              <a:t>416</a:t>
            </a:r>
            <a:endParaRPr lang="en-US" sz="4800" dirty="0">
              <a:solidFill>
                <a:srgbClr val="FF0000"/>
              </a:solidFill>
              <a:latin typeface="Times New Roman" panose="02020603050405020304" pitchFamily="18" charset="0"/>
              <a:cs typeface="Times New Roman" panose="02020603050405020304" pitchFamily="18" charset="0"/>
            </a:endParaRPr>
          </a:p>
        </p:txBody>
      </p:sp>
      <p:sp>
        <p:nvSpPr>
          <p:cNvPr id="54" name="TextBox 53">
            <a:extLst>
              <a:ext uri="{FF2B5EF4-FFF2-40B4-BE49-F238E27FC236}">
                <a16:creationId xmlns:a16="http://schemas.microsoft.com/office/drawing/2014/main" id="{EF8CEE15-B7B3-0ACE-8A4E-4FEC9E57B5D3}"/>
              </a:ext>
            </a:extLst>
          </p:cNvPr>
          <p:cNvSpPr txBox="1"/>
          <p:nvPr/>
        </p:nvSpPr>
        <p:spPr>
          <a:xfrm>
            <a:off x="9320362" y="4522123"/>
            <a:ext cx="1951745" cy="1067600"/>
          </a:xfrm>
          <a:prstGeom prst="rect">
            <a:avLst/>
          </a:prstGeom>
          <a:noFill/>
        </p:spPr>
        <p:txBody>
          <a:bodyPr wrap="square" rtlCol="0">
            <a:spAutoFit/>
          </a:bodyPr>
          <a:lstStyle/>
          <a:p>
            <a:pPr>
              <a:lnSpc>
                <a:spcPct val="150000"/>
              </a:lnSpc>
              <a:defRPr/>
            </a:pPr>
            <a:r>
              <a:rPr lang="en-US" sz="4800">
                <a:solidFill>
                  <a:srgbClr val="FF0000"/>
                </a:solidFill>
                <a:latin typeface="Times New Roman" panose="02020603050405020304" pitchFamily="18" charset="0"/>
                <a:cs typeface="Times New Roman" panose="02020603050405020304" pitchFamily="18" charset="0"/>
              </a:rPr>
              <a:t>42</a:t>
            </a:r>
            <a:endParaRPr lang="en-US" sz="4800" dirty="0">
              <a:solidFill>
                <a:srgbClr val="FF0000"/>
              </a:solidFill>
              <a:latin typeface="Times New Roman" panose="02020603050405020304" pitchFamily="18" charset="0"/>
              <a:cs typeface="Times New Roman" panose="02020603050405020304" pitchFamily="18" charset="0"/>
            </a:endParaRPr>
          </a:p>
        </p:txBody>
      </p:sp>
      <p:sp>
        <p:nvSpPr>
          <p:cNvPr id="55" name="TextBox 54">
            <a:extLst>
              <a:ext uri="{FF2B5EF4-FFF2-40B4-BE49-F238E27FC236}">
                <a16:creationId xmlns:a16="http://schemas.microsoft.com/office/drawing/2014/main" id="{46614E52-6BA5-EF40-7118-F06822A7A9E1}"/>
              </a:ext>
            </a:extLst>
          </p:cNvPr>
          <p:cNvSpPr txBox="1"/>
          <p:nvPr/>
        </p:nvSpPr>
        <p:spPr>
          <a:xfrm>
            <a:off x="1958412" y="2589146"/>
            <a:ext cx="1349039" cy="2175596"/>
          </a:xfrm>
          <a:prstGeom prst="rect">
            <a:avLst/>
          </a:prstGeom>
          <a:noFill/>
        </p:spPr>
        <p:txBody>
          <a:bodyPr wrap="square" rtlCol="0">
            <a:spAutoFit/>
          </a:bodyPr>
          <a:lstStyle/>
          <a:p>
            <a:pPr>
              <a:lnSpc>
                <a:spcPct val="150000"/>
              </a:lnSpc>
            </a:pPr>
            <a:r>
              <a:rPr lang="en-US" sz="4800">
                <a:solidFill>
                  <a:prstClr val="black"/>
                </a:solidFill>
                <a:latin typeface="Times New Roman" panose="02020603050405020304" pitchFamily="18" charset="0"/>
                <a:cs typeface="Times New Roman" panose="02020603050405020304" pitchFamily="18" charset="0"/>
              </a:rPr>
              <a:t>157</a:t>
            </a:r>
            <a:endParaRPr lang="en-US" sz="4800" dirty="0">
              <a:solidFill>
                <a:prstClr val="black"/>
              </a:solidFill>
              <a:latin typeface="Times New Roman" panose="02020603050405020304" pitchFamily="18" charset="0"/>
              <a:cs typeface="Times New Roman" panose="02020603050405020304" pitchFamily="18" charset="0"/>
            </a:endParaRPr>
          </a:p>
          <a:p>
            <a:pPr>
              <a:lnSpc>
                <a:spcPct val="150000"/>
              </a:lnSpc>
            </a:pPr>
            <a:r>
              <a:rPr lang="en-US" sz="4800">
                <a:solidFill>
                  <a:prstClr val="black"/>
                </a:solidFill>
                <a:latin typeface="Times New Roman" panose="02020603050405020304" pitchFamily="18" charset="0"/>
                <a:cs typeface="Times New Roman" panose="02020603050405020304" pitchFamily="18" charset="0"/>
              </a:rPr>
              <a:t>  85</a:t>
            </a:r>
            <a:endParaRPr lang="en-US" sz="4800" dirty="0">
              <a:solidFill>
                <a:prstClr val="black"/>
              </a:solidFill>
              <a:latin typeface="Times New Roman" panose="02020603050405020304" pitchFamily="18" charset="0"/>
              <a:cs typeface="Times New Roman" panose="02020603050405020304" pitchFamily="18" charset="0"/>
            </a:endParaRPr>
          </a:p>
        </p:txBody>
      </p:sp>
      <p:sp>
        <p:nvSpPr>
          <p:cNvPr id="56" name="TextBox 55">
            <a:extLst>
              <a:ext uri="{FF2B5EF4-FFF2-40B4-BE49-F238E27FC236}">
                <a16:creationId xmlns:a16="http://schemas.microsoft.com/office/drawing/2014/main" id="{3665BE18-22A9-B772-CB95-51BB77DFFE3C}"/>
              </a:ext>
            </a:extLst>
          </p:cNvPr>
          <p:cNvSpPr txBox="1"/>
          <p:nvPr/>
        </p:nvSpPr>
        <p:spPr>
          <a:xfrm>
            <a:off x="1652219" y="3261446"/>
            <a:ext cx="387626" cy="830997"/>
          </a:xfrm>
          <a:prstGeom prst="rect">
            <a:avLst/>
          </a:prstGeom>
          <a:noFill/>
        </p:spPr>
        <p:txBody>
          <a:bodyPr wrap="square" rtlCol="0">
            <a:spAutoFit/>
          </a:bodyPr>
          <a:lstStyle/>
          <a:p>
            <a:r>
              <a:rPr lang="en-US" sz="4800" dirty="0">
                <a:solidFill>
                  <a:prstClr val="black"/>
                </a:solidFill>
                <a:latin typeface="Times New Roman" panose="02020603050405020304" pitchFamily="18" charset="0"/>
                <a:cs typeface="Times New Roman" panose="02020603050405020304" pitchFamily="18" charset="0"/>
              </a:rPr>
              <a:t>-</a:t>
            </a:r>
          </a:p>
        </p:txBody>
      </p:sp>
      <p:cxnSp>
        <p:nvCxnSpPr>
          <p:cNvPr id="57" name="Straight Connector 56">
            <a:extLst>
              <a:ext uri="{FF2B5EF4-FFF2-40B4-BE49-F238E27FC236}">
                <a16:creationId xmlns:a16="http://schemas.microsoft.com/office/drawing/2014/main" id="{24EB23E4-7624-7DA2-48FD-07873801270F}"/>
              </a:ext>
            </a:extLst>
          </p:cNvPr>
          <p:cNvCxnSpPr>
            <a:cxnSpLocks/>
          </p:cNvCxnSpPr>
          <p:nvPr/>
        </p:nvCxnSpPr>
        <p:spPr>
          <a:xfrm>
            <a:off x="1999294" y="4689200"/>
            <a:ext cx="1088161" cy="0"/>
          </a:xfrm>
          <a:prstGeom prst="line">
            <a:avLst/>
          </a:prstGeom>
          <a:noFill/>
          <a:ln w="28575" cap="flat" cmpd="sng" algn="ctr">
            <a:solidFill>
              <a:sysClr val="windowText" lastClr="000000"/>
            </a:solidFill>
            <a:prstDash val="solid"/>
            <a:miter lim="800000"/>
          </a:ln>
          <a:effectLst/>
        </p:spPr>
      </p:cxnSp>
      <p:sp>
        <p:nvSpPr>
          <p:cNvPr id="58" name="TextBox 57">
            <a:extLst>
              <a:ext uri="{FF2B5EF4-FFF2-40B4-BE49-F238E27FC236}">
                <a16:creationId xmlns:a16="http://schemas.microsoft.com/office/drawing/2014/main" id="{5E7BEC4F-43CE-6A11-2664-7F17D78634C3}"/>
              </a:ext>
            </a:extLst>
          </p:cNvPr>
          <p:cNvSpPr txBox="1"/>
          <p:nvPr/>
        </p:nvSpPr>
        <p:spPr>
          <a:xfrm>
            <a:off x="2250969" y="4689200"/>
            <a:ext cx="1304057" cy="830997"/>
          </a:xfrm>
          <a:prstGeom prst="rect">
            <a:avLst/>
          </a:prstGeom>
          <a:noFill/>
        </p:spPr>
        <p:txBody>
          <a:bodyPr wrap="square" rtlCol="0">
            <a:spAutoFit/>
          </a:bodyPr>
          <a:lstStyle/>
          <a:p>
            <a:r>
              <a:rPr lang="en-US" sz="4800">
                <a:solidFill>
                  <a:srgbClr val="FF0000"/>
                </a:solidFill>
                <a:latin typeface="Times New Roman" panose="02020603050405020304" pitchFamily="18" charset="0"/>
                <a:cs typeface="Times New Roman" panose="02020603050405020304" pitchFamily="18" charset="0"/>
              </a:rPr>
              <a:t>72</a:t>
            </a:r>
            <a:endParaRPr lang="en-US" sz="4800" dirty="0">
              <a:solidFill>
                <a:srgbClr val="FF0000"/>
              </a:solidFill>
              <a:latin typeface="Times New Roman" panose="02020603050405020304" pitchFamily="18" charset="0"/>
              <a:cs typeface="Times New Roman" panose="02020603050405020304" pitchFamily="18" charset="0"/>
            </a:endParaRPr>
          </a:p>
        </p:txBody>
      </p:sp>
      <p:pic>
        <p:nvPicPr>
          <p:cNvPr id="59" name="Picture 58" descr="C:\Users\TUAN\Downloads\Luyện tập 1.png">
            <a:extLst>
              <a:ext uri="{FF2B5EF4-FFF2-40B4-BE49-F238E27FC236}">
                <a16:creationId xmlns:a16="http://schemas.microsoft.com/office/drawing/2014/main" id="{0B3E5C04-82EE-FE4B-E67E-C7C884887D58}"/>
              </a:ext>
            </a:extLst>
          </p:cNvPr>
          <p:cNvPicPr>
            <a:picLocks noChangeAspect="1" noChangeArrowheads="1"/>
          </p:cNvPicPr>
          <p:nvPr/>
        </p:nvPicPr>
        <p:blipFill>
          <a:blip r:embed="rId5" cstate="print"/>
          <a:srcRect/>
          <a:stretch>
            <a:fillRect/>
          </a:stretch>
        </p:blipFill>
        <p:spPr bwMode="auto">
          <a:xfrm>
            <a:off x="130629" y="0"/>
            <a:ext cx="2351314" cy="907301"/>
          </a:xfrm>
          <a:prstGeom prst="rect">
            <a:avLst/>
          </a:prstGeom>
          <a:noFill/>
        </p:spPr>
      </p:pic>
      <p:sp>
        <p:nvSpPr>
          <p:cNvPr id="60" name="Oval 59">
            <a:extLst>
              <a:ext uri="{FF2B5EF4-FFF2-40B4-BE49-F238E27FC236}">
                <a16:creationId xmlns:a16="http://schemas.microsoft.com/office/drawing/2014/main" id="{9CF06C20-FD4A-2C9C-0541-96A7B367D0A9}"/>
              </a:ext>
            </a:extLst>
          </p:cNvPr>
          <p:cNvSpPr/>
          <p:nvPr/>
        </p:nvSpPr>
        <p:spPr>
          <a:xfrm>
            <a:off x="435429" y="1060933"/>
            <a:ext cx="500742" cy="435426"/>
          </a:xfrm>
          <a:prstGeom prst="ellipse">
            <a:avLst/>
          </a:prstGeom>
          <a:solidFill>
            <a:srgbClr val="7030A0"/>
          </a:solidFill>
          <a:ln w="12700" cap="flat" cmpd="sng" algn="ctr">
            <a:solidFill>
              <a:srgbClr val="7030A0"/>
            </a:solidFill>
            <a:prstDash val="solid"/>
            <a:miter lim="800000"/>
          </a:ln>
          <a:effectLst/>
        </p:spPr>
        <p:txBody>
          <a:bodyPr rtlCol="0" anchor="ctr"/>
          <a:lstStyle/>
          <a:p>
            <a:pPr algn="ctr"/>
            <a:r>
              <a:rPr lang="en-US" sz="3600" b="1" kern="0" dirty="0">
                <a:solidFill>
                  <a:prstClr val="white"/>
                </a:solidFill>
                <a:latin typeface="Cambria" panose="02040503050406030204" pitchFamily="18" charset="0"/>
                <a:ea typeface="Cambria" panose="02040503050406030204" pitchFamily="18" charset="0"/>
              </a:rPr>
              <a:t>2</a:t>
            </a:r>
            <a:endParaRPr lang="vi-VN" sz="3600" b="1" kern="0" dirty="0">
              <a:solidFill>
                <a:prstClr val="white"/>
              </a:solidFill>
              <a:latin typeface="Cambria" panose="02040503050406030204" pitchFamily="18" charset="0"/>
              <a:ea typeface="Cambria" panose="02040503050406030204" pitchFamily="18" charset="0"/>
            </a:endParaRPr>
          </a:p>
        </p:txBody>
      </p:sp>
      <p:sp>
        <p:nvSpPr>
          <p:cNvPr id="61" name="TextBox 60">
            <a:extLst>
              <a:ext uri="{FF2B5EF4-FFF2-40B4-BE49-F238E27FC236}">
                <a16:creationId xmlns:a16="http://schemas.microsoft.com/office/drawing/2014/main" id="{FD4EC0A9-443D-7290-2636-B4B930B79630}"/>
              </a:ext>
            </a:extLst>
          </p:cNvPr>
          <p:cNvSpPr txBox="1"/>
          <p:nvPr/>
        </p:nvSpPr>
        <p:spPr>
          <a:xfrm>
            <a:off x="1110341" y="986259"/>
            <a:ext cx="10646230" cy="584775"/>
          </a:xfrm>
          <a:prstGeom prst="rect">
            <a:avLst/>
          </a:prstGeom>
          <a:noFill/>
        </p:spPr>
        <p:txBody>
          <a:bodyPr wrap="square" rtlCol="0">
            <a:spAutoFit/>
          </a:bodyPr>
          <a:lstStyle/>
          <a:p>
            <a:r>
              <a:rPr lang="en-US" sz="3200">
                <a:latin typeface="Cambria" panose="02040503050406030204" pitchFamily="18" charset="0"/>
                <a:ea typeface="Cambria" panose="02040503050406030204" pitchFamily="18" charset="0"/>
              </a:rPr>
              <a:t>Đặt tính rồi tính.</a:t>
            </a:r>
          </a:p>
        </p:txBody>
      </p:sp>
      <p:cxnSp>
        <p:nvCxnSpPr>
          <p:cNvPr id="62" name="Straight Connector 61">
            <a:extLst>
              <a:ext uri="{FF2B5EF4-FFF2-40B4-BE49-F238E27FC236}">
                <a16:creationId xmlns:a16="http://schemas.microsoft.com/office/drawing/2014/main" id="{A5E85B2B-D1EF-E5D4-EC89-D3103973D79D}"/>
              </a:ext>
            </a:extLst>
          </p:cNvPr>
          <p:cNvCxnSpPr/>
          <p:nvPr/>
        </p:nvCxnSpPr>
        <p:spPr>
          <a:xfrm>
            <a:off x="1306286" y="1543393"/>
            <a:ext cx="117565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7419E57-7E64-EDBB-423D-F1AA28045E0B}"/>
              </a:ext>
            </a:extLst>
          </p:cNvPr>
          <p:cNvCxnSpPr>
            <a:cxnSpLocks/>
          </p:cNvCxnSpPr>
          <p:nvPr/>
        </p:nvCxnSpPr>
        <p:spPr>
          <a:xfrm>
            <a:off x="3178629" y="1507245"/>
            <a:ext cx="85997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6802A5A4-7C08-0900-4038-8256C07F130F}"/>
              </a:ext>
            </a:extLst>
          </p:cNvPr>
          <p:cNvSpPr txBox="1"/>
          <p:nvPr/>
        </p:nvSpPr>
        <p:spPr>
          <a:xfrm>
            <a:off x="1432938" y="1860580"/>
            <a:ext cx="2530756" cy="769441"/>
          </a:xfrm>
          <a:prstGeom prst="rect">
            <a:avLst/>
          </a:prstGeom>
          <a:solidFill>
            <a:srgbClr val="F79646">
              <a:lumMod val="40000"/>
              <a:lumOff val="6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rPr>
              <a:t> </a:t>
            </a:r>
            <a:r>
              <a:rPr lang="en-US" sz="4400" kern="0">
                <a:solidFill>
                  <a:prstClr val="black"/>
                </a:solidFill>
                <a:latin typeface="Times New Roman" panose="02020603050405020304" pitchFamily="18" charset="0"/>
                <a:cs typeface="Times New Roman" panose="02020603050405020304" pitchFamily="18" charset="0"/>
              </a:rPr>
              <a:t>157 - 85</a:t>
            </a:r>
            <a:endPar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65" name="Rectangle 64">
            <a:extLst>
              <a:ext uri="{FF2B5EF4-FFF2-40B4-BE49-F238E27FC236}">
                <a16:creationId xmlns:a16="http://schemas.microsoft.com/office/drawing/2014/main" id="{93816C38-C7A3-C877-9AD3-B94E96B8A77A}"/>
              </a:ext>
            </a:extLst>
          </p:cNvPr>
          <p:cNvSpPr/>
          <p:nvPr/>
        </p:nvSpPr>
        <p:spPr>
          <a:xfrm>
            <a:off x="4887686" y="1867330"/>
            <a:ext cx="2378993" cy="769441"/>
          </a:xfrm>
          <a:prstGeom prst="rect">
            <a:avLst/>
          </a:prstGeom>
          <a:solidFill>
            <a:srgbClr val="F79646">
              <a:lumMod val="40000"/>
              <a:lumOff val="60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965</a:t>
            </a:r>
            <a:r>
              <a:rPr kumimoji="0" lang="en-US" sz="4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rPr>
              <a:t> - 549</a:t>
            </a:r>
            <a:endPar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66" name="Rectangle 65">
            <a:extLst>
              <a:ext uri="{FF2B5EF4-FFF2-40B4-BE49-F238E27FC236}">
                <a16:creationId xmlns:a16="http://schemas.microsoft.com/office/drawing/2014/main" id="{05FE741B-AEA0-3075-2D86-9FF31E0FDCA4}"/>
              </a:ext>
            </a:extLst>
          </p:cNvPr>
          <p:cNvSpPr/>
          <p:nvPr/>
        </p:nvSpPr>
        <p:spPr>
          <a:xfrm>
            <a:off x="8246910" y="1851862"/>
            <a:ext cx="2530756" cy="769441"/>
          </a:xfrm>
          <a:prstGeom prst="rect">
            <a:avLst/>
          </a:prstGeom>
          <a:solidFill>
            <a:srgbClr val="F79646">
              <a:lumMod val="40000"/>
              <a:lumOff val="60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828</a:t>
            </a:r>
            <a:r>
              <a:rPr kumimoji="0" lang="en-US" sz="4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rPr>
              <a:t> - 786</a:t>
            </a:r>
            <a:endPar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67" name="TextBox 66">
            <a:extLst>
              <a:ext uri="{FF2B5EF4-FFF2-40B4-BE49-F238E27FC236}">
                <a16:creationId xmlns:a16="http://schemas.microsoft.com/office/drawing/2014/main" id="{AB98C5CD-A10B-CC39-838C-1F4AEEA023B2}"/>
              </a:ext>
            </a:extLst>
          </p:cNvPr>
          <p:cNvSpPr txBox="1"/>
          <p:nvPr/>
        </p:nvSpPr>
        <p:spPr>
          <a:xfrm>
            <a:off x="684211" y="1715807"/>
            <a:ext cx="729343" cy="769441"/>
          </a:xfrm>
          <a:prstGeom prst="rect">
            <a:avLst/>
          </a:prstGeom>
          <a:noFill/>
        </p:spPr>
        <p:txBody>
          <a:bodyPr wrap="square">
            <a:spAutoFit/>
          </a:bodyPr>
          <a:lstStyle/>
          <a:p>
            <a:r>
              <a:rPr lang="en-US" sz="4400" kern="0">
                <a:solidFill>
                  <a:prstClr val="black"/>
                </a:solidFill>
                <a:latin typeface="Times New Roman" panose="02020603050405020304" pitchFamily="18" charset="0"/>
                <a:ea typeface="黑体"/>
                <a:cs typeface="Times New Roman" panose="02020603050405020304" pitchFamily="18" charset="0"/>
              </a:rPr>
              <a:t>b</a:t>
            </a:r>
            <a:r>
              <a:rPr kumimoji="0" lang="en-US" sz="4400" b="0" i="0" u="none" strike="noStrike" kern="0" cap="none" spc="0" normalizeH="0" baseline="0" noProof="0">
                <a:ln>
                  <a:noFill/>
                </a:ln>
                <a:solidFill>
                  <a:prstClr val="black"/>
                </a:solidFill>
                <a:effectLst/>
                <a:uLnTx/>
                <a:uFillTx/>
                <a:latin typeface="Times New Roman" panose="02020603050405020304" pitchFamily="18" charset="0"/>
                <a:ea typeface="黑体"/>
                <a:cs typeface="Times New Roman" panose="02020603050405020304" pitchFamily="18" charset="0"/>
              </a:rPr>
              <a:t>, </a:t>
            </a:r>
            <a:endParaRPr lang="en-US"/>
          </a:p>
        </p:txBody>
      </p:sp>
    </p:spTree>
    <p:extLst>
      <p:ext uri="{BB962C8B-B14F-4D97-AF65-F5344CB8AC3E}">
        <p14:creationId xmlns:p14="http://schemas.microsoft.com/office/powerpoint/2010/main" val="8007333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500"/>
                                        <p:tgtEl>
                                          <p:spTgt spid="5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barn(inVertical)">
                                      <p:cBhvr>
                                        <p:cTn id="10" dur="500"/>
                                        <p:tgtEl>
                                          <p:spTgt spid="56"/>
                                        </p:tgtEl>
                                      </p:cBhvr>
                                    </p:animEffect>
                                  </p:childTnLst>
                                </p:cTn>
                              </p:par>
                              <p:par>
                                <p:cTn id="11" presetID="16" presetClass="entr" presetSubtype="21" fill="hold" nodeType="with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barn(inVertical)">
                                      <p:cBhvr>
                                        <p:cTn id="13" dur="500"/>
                                        <p:tgtEl>
                                          <p:spTgt spid="5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barn(inVertical)">
                                      <p:cBhvr>
                                        <p:cTn id="16" dur="500"/>
                                        <p:tgtEl>
                                          <p:spTgt spid="5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wipe(down)">
                                      <p:cBhvr>
                                        <p:cTn id="21" dur="500"/>
                                        <p:tgtEl>
                                          <p:spTgt spid="53"/>
                                        </p:tgtEl>
                                      </p:cBhvr>
                                    </p:animEffect>
                                  </p:childTnLst>
                                </p:cTn>
                              </p:par>
                              <p:par>
                                <p:cTn id="22" presetID="22" presetClass="entr" presetSubtype="4" fill="hold"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wipe(down)">
                                      <p:cBhvr>
                                        <p:cTn id="24" dur="500"/>
                                        <p:tgtEl>
                                          <p:spTgt spid="4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wipe(down)">
                                      <p:cBhvr>
                                        <p:cTn id="29" dur="500"/>
                                        <p:tgtEl>
                                          <p:spTgt spid="54"/>
                                        </p:tgtEl>
                                      </p:cBhvr>
                                    </p:animEffect>
                                  </p:childTnLst>
                                </p:cTn>
                              </p:par>
                              <p:par>
                                <p:cTn id="30" presetID="22" presetClass="entr" presetSubtype="4" fill="hold" nodeType="with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down)">
                                      <p:cBhvr>
                                        <p:cTn id="3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5" grpId="0"/>
      <p:bldP spid="56" grpId="0"/>
      <p:bldP spid="5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可爱卡通儿童教育PPT"/>
</p:tagLst>
</file>

<file path=ppt/tags/tag2.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Other"/>
  <p:tag name="MH_ORDER" val="6"/>
</p:tagLst>
</file>

<file path=ppt/tags/tag3.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Other"/>
  <p:tag name="MH_ORDER" val="6"/>
</p:tagLst>
</file>

<file path=ppt/tags/tag4.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Other"/>
  <p:tag name="MH_ORDER" val="6"/>
</p:tagLst>
</file>

<file path=ppt/tags/tag5.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TuWHP#"/>
  <p:tag name="MH_LAYOUT" val="SubTitleText"/>
  <p:tag name="MH" val="20170503141725"/>
  <p:tag name="MH_LIBRARY" val="GRAPHIC"/>
</p:tagLst>
</file>

<file path=ppt/tags/tag6.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Text"/>
  <p:tag name="MH" val="20160305192655"/>
  <p:tag name="MH_LIBRARY" val="GRAPHIC"/>
</p:tagLst>
</file>

<file path=ppt/tags/tag7.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LiuChBZh#"/>
  <p:tag name="MH_LAYOUT" val="SubTitle"/>
  <p:tag name="MH" val="20160305212251"/>
  <p:tag name="MH_LIBRARY" val="GRAPHIC"/>
</p:tagLst>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fontScheme name="自定义 6">
      <a:majorFont>
        <a:latin typeface="Arial"/>
        <a:ea typeface="微软雅黑"/>
        <a:cs typeface=""/>
      </a:majorFont>
      <a:minorFont>
        <a:latin typeface="Arial Unicode MS"/>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10.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11.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8.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9.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1853</TotalTime>
  <Words>462</Words>
  <Application>Microsoft Office PowerPoint</Application>
  <PresentationFormat>Widescreen</PresentationFormat>
  <Paragraphs>162</Paragraphs>
  <Slides>13</Slides>
  <Notes>13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Arial Unicode MS</vt:lpstr>
      <vt:lpstr>微软雅黑</vt:lpstr>
      <vt:lpstr>宋体</vt:lpstr>
      <vt:lpstr>Arial</vt:lpstr>
      <vt:lpstr>Calibri</vt:lpstr>
      <vt:lpstr>Cambria</vt:lpstr>
      <vt:lpstr>黑体</vt:lpstr>
      <vt:lpstr>Times New Roman</vt:lpstr>
      <vt:lpstr>字魂59号-创粗黑</vt:lpstr>
      <vt:lpstr>汉仪夏日体W</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可爱卡通儿童教育PPT</dc:title>
  <dc:creator>优品PPT</dc:creator>
  <cp:keywords>http:/www.ypppt.com</cp:keywords>
  <dc:description>http://www.ypppt.com/</dc:description>
  <cp:lastModifiedBy>Techsi.vn</cp:lastModifiedBy>
  <cp:revision>470</cp:revision>
  <dcterms:created xsi:type="dcterms:W3CDTF">2016-02-25T11:28:42Z</dcterms:created>
  <dcterms:modified xsi:type="dcterms:W3CDTF">2023-09-18T05:39:32Z</dcterms:modified>
</cp:coreProperties>
</file>