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70" r:id="rId3"/>
    <p:sldId id="261" r:id="rId4"/>
    <p:sldId id="298" r:id="rId5"/>
    <p:sldId id="299" r:id="rId6"/>
    <p:sldId id="300" r:id="rId7"/>
    <p:sldId id="301" r:id="rId8"/>
    <p:sldId id="273" r:id="rId9"/>
    <p:sldId id="291" r:id="rId10"/>
    <p:sldId id="313" r:id="rId11"/>
    <p:sldId id="268" r:id="rId12"/>
    <p:sldId id="276" r:id="rId13"/>
    <p:sldId id="309" r:id="rId14"/>
    <p:sldId id="305" r:id="rId15"/>
    <p:sldId id="310" r:id="rId16"/>
    <p:sldId id="311" r:id="rId17"/>
    <p:sldId id="304" r:id="rId18"/>
    <p:sldId id="312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FC262-C4E3-405F-9BDF-39F46B75F9B7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1751-9164-489C-BEF2-2C4FD4A93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MỖI HỘP THỨC ĂN </a:t>
            </a:r>
            <a:r>
              <a:rPr lang="en-US" b="1" dirty="0">
                <a:sym typeface="Wingdings" panose="05000000000000000000" pitchFamily="2" charset="2"/>
              </a:rPr>
              <a:t> XUẤT HIỆN CÂU HỎI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HS HOÀN THÀNH CÁC THỬ THÁCH, GV CLICK CHUỘT VÀO CON MÈO  DI CHUYỂN ĐẾN SLIDE KẾT THÚC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9159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307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426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CON MÈO </a:t>
            </a:r>
            <a:r>
              <a:rPr lang="en-US" b="1" dirty="0">
                <a:sym typeface="Wingdings" panose="05000000000000000000" pitchFamily="2" charset="2"/>
              </a:rPr>
              <a:t> TRỞ VỀ SLIDE BAN ĐẦU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10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851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170A6-CFF9-495D-AA9A-071B95F72881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841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0B1B4D-905D-5113-128E-ED7F5B07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12F1A8-E2B8-EA15-95C8-589786FAC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CC41F4-534F-4D98-606E-38A625D32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DC9B74-57CB-65FA-7D93-748A2529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CFB630-8630-6DB4-1F8F-31C74901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5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4E1C14-7DE2-286A-4FF6-F67B7DDF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A99B70A-A5DC-C6FB-CF19-07B60B0BA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8BA05F-32AE-BC26-29A0-6302E5AF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0E7589-9529-C6B5-CADB-7ADF4F992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BF3DB7-6443-8C3E-0003-B5330BAF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83B26B-D60E-FE34-FE68-6066212A8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05E792-8CBE-496B-F9AF-808F8BB65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30F616-9698-2CDE-BC3F-45248433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E86E20-6D39-5465-3FAE-0DD621859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E97F3F-8344-294B-A8B2-4A6280E5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2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ไลด์ชื่อเรื่อง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21FE8347-1CCB-4BF8-944A-36A452D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7221B12-3948-4732-A4DD-C1F7D147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BE37A0D-CCE4-4A9C-97AF-DBEA3A87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sp>
        <p:nvSpPr>
          <p:cNvPr id="197" name="รูปแบบอิสระ: รูปร่าง 196">
            <a:extLst>
              <a:ext uri="{FF2B5EF4-FFF2-40B4-BE49-F238E27FC236}">
                <a16:creationId xmlns:a16="http://schemas.microsoft.com/office/drawing/2014/main" xmlns="" id="{8E6426C9-3557-4EB6-BA4A-4F0CAC8E797C}"/>
              </a:ext>
            </a:extLst>
          </p:cNvPr>
          <p:cNvSpPr/>
          <p:nvPr userDrawn="1"/>
        </p:nvSpPr>
        <p:spPr>
          <a:xfrm flipH="1">
            <a:off x="-2396778" y="1620456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98" name="รูปแบบอิสระ: รูปร่าง 197">
            <a:extLst>
              <a:ext uri="{FF2B5EF4-FFF2-40B4-BE49-F238E27FC236}">
                <a16:creationId xmlns:a16="http://schemas.microsoft.com/office/drawing/2014/main" xmlns="" id="{4878AF4B-8847-4632-8FD9-6FCF91C4DA71}"/>
              </a:ext>
            </a:extLst>
          </p:cNvPr>
          <p:cNvSpPr/>
          <p:nvPr userDrawn="1"/>
        </p:nvSpPr>
        <p:spPr>
          <a:xfrm>
            <a:off x="8809688" y="1605751"/>
            <a:ext cx="5918479" cy="2984954"/>
          </a:xfrm>
          <a:custGeom>
            <a:avLst/>
            <a:gdLst>
              <a:gd name="connsiteX0" fmla="*/ 383972 w 12582719"/>
              <a:gd name="connsiteY0" fmla="*/ 865738 h 5187518"/>
              <a:gd name="connsiteX1" fmla="*/ 729412 w 12582719"/>
              <a:gd name="connsiteY1" fmla="*/ 398378 h 5187518"/>
              <a:gd name="connsiteX2" fmla="*/ 1125652 w 12582719"/>
              <a:gd name="connsiteY2" fmla="*/ 520298 h 5187518"/>
              <a:gd name="connsiteX3" fmla="*/ 1430452 w 12582719"/>
              <a:gd name="connsiteY3" fmla="*/ 388218 h 5187518"/>
              <a:gd name="connsiteX4" fmla="*/ 1968932 w 12582719"/>
              <a:gd name="connsiteY4" fmla="*/ 489818 h 5187518"/>
              <a:gd name="connsiteX5" fmla="*/ 2233092 w 12582719"/>
              <a:gd name="connsiteY5" fmla="*/ 347578 h 5187518"/>
              <a:gd name="connsiteX6" fmla="*/ 2771572 w 12582719"/>
              <a:gd name="connsiteY6" fmla="*/ 499978 h 5187518"/>
              <a:gd name="connsiteX7" fmla="*/ 3208452 w 12582719"/>
              <a:gd name="connsiteY7" fmla="*/ 337418 h 5187518"/>
              <a:gd name="connsiteX8" fmla="*/ 3635172 w 12582719"/>
              <a:gd name="connsiteY8" fmla="*/ 581258 h 5187518"/>
              <a:gd name="connsiteX9" fmla="*/ 4193972 w 12582719"/>
              <a:gd name="connsiteY9" fmla="*/ 327258 h 5187518"/>
              <a:gd name="connsiteX10" fmla="*/ 4376852 w 12582719"/>
              <a:gd name="connsiteY10" fmla="*/ 469498 h 5187518"/>
              <a:gd name="connsiteX11" fmla="*/ 5088052 w 12582719"/>
              <a:gd name="connsiteY11" fmla="*/ 317098 h 5187518"/>
              <a:gd name="connsiteX12" fmla="*/ 5250612 w 12582719"/>
              <a:gd name="connsiteY12" fmla="*/ 510138 h 5187518"/>
              <a:gd name="connsiteX13" fmla="*/ 5921172 w 12582719"/>
              <a:gd name="connsiteY13" fmla="*/ 367898 h 5187518"/>
              <a:gd name="connsiteX14" fmla="*/ 6307252 w 12582719"/>
              <a:gd name="connsiteY14" fmla="*/ 571098 h 5187518"/>
              <a:gd name="connsiteX15" fmla="*/ 6754292 w 12582719"/>
              <a:gd name="connsiteY15" fmla="*/ 306938 h 5187518"/>
              <a:gd name="connsiteX16" fmla="*/ 7282612 w 12582719"/>
              <a:gd name="connsiteY16" fmla="*/ 378058 h 5187518"/>
              <a:gd name="connsiteX17" fmla="*/ 7577252 w 12582719"/>
              <a:gd name="connsiteY17" fmla="*/ 185018 h 5187518"/>
              <a:gd name="connsiteX18" fmla="*/ 8024292 w 12582719"/>
              <a:gd name="connsiteY18" fmla="*/ 357738 h 5187518"/>
              <a:gd name="connsiteX19" fmla="*/ 8420532 w 12582719"/>
              <a:gd name="connsiteY19" fmla="*/ 174858 h 5187518"/>
              <a:gd name="connsiteX20" fmla="*/ 8847252 w 12582719"/>
              <a:gd name="connsiteY20" fmla="*/ 327258 h 5187518"/>
              <a:gd name="connsiteX21" fmla="*/ 9436532 w 12582719"/>
              <a:gd name="connsiteY21" fmla="*/ 134218 h 5187518"/>
              <a:gd name="connsiteX22" fmla="*/ 9853092 w 12582719"/>
              <a:gd name="connsiteY22" fmla="*/ 428858 h 5187518"/>
              <a:gd name="connsiteX23" fmla="*/ 10432212 w 12582719"/>
              <a:gd name="connsiteY23" fmla="*/ 215498 h 5187518"/>
              <a:gd name="connsiteX24" fmla="*/ 10747172 w 12582719"/>
              <a:gd name="connsiteY24" fmla="*/ 418698 h 5187518"/>
              <a:gd name="connsiteX25" fmla="*/ 11224692 w 12582719"/>
              <a:gd name="connsiteY25" fmla="*/ 174858 h 5187518"/>
              <a:gd name="connsiteX26" fmla="*/ 11580292 w 12582719"/>
              <a:gd name="connsiteY26" fmla="*/ 276458 h 5187518"/>
              <a:gd name="connsiteX27" fmla="*/ 12047652 w 12582719"/>
              <a:gd name="connsiteY27" fmla="*/ 124058 h 5187518"/>
              <a:gd name="connsiteX28" fmla="*/ 12301652 w 12582719"/>
              <a:gd name="connsiteY28" fmla="*/ 317098 h 5187518"/>
              <a:gd name="connsiteX29" fmla="*/ 12423572 w 12582719"/>
              <a:gd name="connsiteY29" fmla="*/ 205338 h 5187518"/>
              <a:gd name="connsiteX30" fmla="*/ 12575972 w 12582719"/>
              <a:gd name="connsiteY30" fmla="*/ 357738 h 5187518"/>
              <a:gd name="connsiteX31" fmla="*/ 12535332 w 12582719"/>
              <a:gd name="connsiteY31" fmla="*/ 4452218 h 5187518"/>
              <a:gd name="connsiteX32" fmla="*/ 12352452 w 12582719"/>
              <a:gd name="connsiteY32" fmla="*/ 4817978 h 5187518"/>
              <a:gd name="connsiteX33" fmla="*/ 11255172 w 12582719"/>
              <a:gd name="connsiteY33" fmla="*/ 4889098 h 5187518"/>
              <a:gd name="connsiteX34" fmla="*/ 983412 w 12582719"/>
              <a:gd name="connsiteY34" fmla="*/ 4889098 h 5187518"/>
              <a:gd name="connsiteX35" fmla="*/ 383972 w 12582719"/>
              <a:gd name="connsiteY35" fmla="*/ 865738 h 5187518"/>
              <a:gd name="connsiteX0" fmla="*/ 366373 w 12565120"/>
              <a:gd name="connsiteY0" fmla="*/ 865738 h 5013694"/>
              <a:gd name="connsiteX1" fmla="*/ 711813 w 12565120"/>
              <a:gd name="connsiteY1" fmla="*/ 398378 h 5013694"/>
              <a:gd name="connsiteX2" fmla="*/ 1108053 w 12565120"/>
              <a:gd name="connsiteY2" fmla="*/ 520298 h 5013694"/>
              <a:gd name="connsiteX3" fmla="*/ 1412853 w 12565120"/>
              <a:gd name="connsiteY3" fmla="*/ 388218 h 5013694"/>
              <a:gd name="connsiteX4" fmla="*/ 1951333 w 12565120"/>
              <a:gd name="connsiteY4" fmla="*/ 489818 h 5013694"/>
              <a:gd name="connsiteX5" fmla="*/ 2215493 w 12565120"/>
              <a:gd name="connsiteY5" fmla="*/ 347578 h 5013694"/>
              <a:gd name="connsiteX6" fmla="*/ 2753973 w 12565120"/>
              <a:gd name="connsiteY6" fmla="*/ 499978 h 5013694"/>
              <a:gd name="connsiteX7" fmla="*/ 3190853 w 12565120"/>
              <a:gd name="connsiteY7" fmla="*/ 337418 h 5013694"/>
              <a:gd name="connsiteX8" fmla="*/ 3617573 w 12565120"/>
              <a:gd name="connsiteY8" fmla="*/ 581258 h 5013694"/>
              <a:gd name="connsiteX9" fmla="*/ 4176373 w 12565120"/>
              <a:gd name="connsiteY9" fmla="*/ 327258 h 5013694"/>
              <a:gd name="connsiteX10" fmla="*/ 4359253 w 12565120"/>
              <a:gd name="connsiteY10" fmla="*/ 469498 h 5013694"/>
              <a:gd name="connsiteX11" fmla="*/ 5070453 w 12565120"/>
              <a:gd name="connsiteY11" fmla="*/ 317098 h 5013694"/>
              <a:gd name="connsiteX12" fmla="*/ 5233013 w 12565120"/>
              <a:gd name="connsiteY12" fmla="*/ 510138 h 5013694"/>
              <a:gd name="connsiteX13" fmla="*/ 5903573 w 12565120"/>
              <a:gd name="connsiteY13" fmla="*/ 367898 h 5013694"/>
              <a:gd name="connsiteX14" fmla="*/ 6289653 w 12565120"/>
              <a:gd name="connsiteY14" fmla="*/ 571098 h 5013694"/>
              <a:gd name="connsiteX15" fmla="*/ 6736693 w 12565120"/>
              <a:gd name="connsiteY15" fmla="*/ 306938 h 5013694"/>
              <a:gd name="connsiteX16" fmla="*/ 7265013 w 12565120"/>
              <a:gd name="connsiteY16" fmla="*/ 378058 h 5013694"/>
              <a:gd name="connsiteX17" fmla="*/ 7559653 w 12565120"/>
              <a:gd name="connsiteY17" fmla="*/ 185018 h 5013694"/>
              <a:gd name="connsiteX18" fmla="*/ 8006693 w 12565120"/>
              <a:gd name="connsiteY18" fmla="*/ 357738 h 5013694"/>
              <a:gd name="connsiteX19" fmla="*/ 8402933 w 12565120"/>
              <a:gd name="connsiteY19" fmla="*/ 174858 h 5013694"/>
              <a:gd name="connsiteX20" fmla="*/ 8829653 w 12565120"/>
              <a:gd name="connsiteY20" fmla="*/ 327258 h 5013694"/>
              <a:gd name="connsiteX21" fmla="*/ 9418933 w 12565120"/>
              <a:gd name="connsiteY21" fmla="*/ 134218 h 5013694"/>
              <a:gd name="connsiteX22" fmla="*/ 9835493 w 12565120"/>
              <a:gd name="connsiteY22" fmla="*/ 428858 h 5013694"/>
              <a:gd name="connsiteX23" fmla="*/ 10414613 w 12565120"/>
              <a:gd name="connsiteY23" fmla="*/ 215498 h 5013694"/>
              <a:gd name="connsiteX24" fmla="*/ 10729573 w 12565120"/>
              <a:gd name="connsiteY24" fmla="*/ 418698 h 5013694"/>
              <a:gd name="connsiteX25" fmla="*/ 11207093 w 12565120"/>
              <a:gd name="connsiteY25" fmla="*/ 174858 h 5013694"/>
              <a:gd name="connsiteX26" fmla="*/ 11562693 w 12565120"/>
              <a:gd name="connsiteY26" fmla="*/ 276458 h 5013694"/>
              <a:gd name="connsiteX27" fmla="*/ 12030053 w 12565120"/>
              <a:gd name="connsiteY27" fmla="*/ 124058 h 5013694"/>
              <a:gd name="connsiteX28" fmla="*/ 12284053 w 12565120"/>
              <a:gd name="connsiteY28" fmla="*/ 317098 h 5013694"/>
              <a:gd name="connsiteX29" fmla="*/ 12405973 w 12565120"/>
              <a:gd name="connsiteY29" fmla="*/ 205338 h 5013694"/>
              <a:gd name="connsiteX30" fmla="*/ 12558373 w 12565120"/>
              <a:gd name="connsiteY30" fmla="*/ 357738 h 5013694"/>
              <a:gd name="connsiteX31" fmla="*/ 12517733 w 12565120"/>
              <a:gd name="connsiteY31" fmla="*/ 4452218 h 5013694"/>
              <a:gd name="connsiteX32" fmla="*/ 12334853 w 12565120"/>
              <a:gd name="connsiteY32" fmla="*/ 4817978 h 5013694"/>
              <a:gd name="connsiteX33" fmla="*/ 11237573 w 12565120"/>
              <a:gd name="connsiteY33" fmla="*/ 4889098 h 5013694"/>
              <a:gd name="connsiteX34" fmla="*/ 965813 w 12565120"/>
              <a:gd name="connsiteY34" fmla="*/ 4889098 h 5013694"/>
              <a:gd name="connsiteX35" fmla="*/ 366373 w 12565120"/>
              <a:gd name="connsiteY35" fmla="*/ 3243178 h 5013694"/>
              <a:gd name="connsiteX36" fmla="*/ 366373 w 12565120"/>
              <a:gd name="connsiteY36" fmla="*/ 865738 h 5013694"/>
              <a:gd name="connsiteX0" fmla="*/ 339731 w 12538478"/>
              <a:gd name="connsiteY0" fmla="*/ 865738 h 4965347"/>
              <a:gd name="connsiteX1" fmla="*/ 685171 w 12538478"/>
              <a:gd name="connsiteY1" fmla="*/ 398378 h 4965347"/>
              <a:gd name="connsiteX2" fmla="*/ 1081411 w 12538478"/>
              <a:gd name="connsiteY2" fmla="*/ 520298 h 4965347"/>
              <a:gd name="connsiteX3" fmla="*/ 1386211 w 12538478"/>
              <a:gd name="connsiteY3" fmla="*/ 388218 h 4965347"/>
              <a:gd name="connsiteX4" fmla="*/ 1924691 w 12538478"/>
              <a:gd name="connsiteY4" fmla="*/ 489818 h 4965347"/>
              <a:gd name="connsiteX5" fmla="*/ 2188851 w 12538478"/>
              <a:gd name="connsiteY5" fmla="*/ 347578 h 4965347"/>
              <a:gd name="connsiteX6" fmla="*/ 2727331 w 12538478"/>
              <a:gd name="connsiteY6" fmla="*/ 499978 h 4965347"/>
              <a:gd name="connsiteX7" fmla="*/ 3164211 w 12538478"/>
              <a:gd name="connsiteY7" fmla="*/ 337418 h 4965347"/>
              <a:gd name="connsiteX8" fmla="*/ 3590931 w 12538478"/>
              <a:gd name="connsiteY8" fmla="*/ 581258 h 4965347"/>
              <a:gd name="connsiteX9" fmla="*/ 4149731 w 12538478"/>
              <a:gd name="connsiteY9" fmla="*/ 327258 h 4965347"/>
              <a:gd name="connsiteX10" fmla="*/ 4332611 w 12538478"/>
              <a:gd name="connsiteY10" fmla="*/ 469498 h 4965347"/>
              <a:gd name="connsiteX11" fmla="*/ 5043811 w 12538478"/>
              <a:gd name="connsiteY11" fmla="*/ 317098 h 4965347"/>
              <a:gd name="connsiteX12" fmla="*/ 5206371 w 12538478"/>
              <a:gd name="connsiteY12" fmla="*/ 510138 h 4965347"/>
              <a:gd name="connsiteX13" fmla="*/ 5876931 w 12538478"/>
              <a:gd name="connsiteY13" fmla="*/ 367898 h 4965347"/>
              <a:gd name="connsiteX14" fmla="*/ 6263011 w 12538478"/>
              <a:gd name="connsiteY14" fmla="*/ 571098 h 4965347"/>
              <a:gd name="connsiteX15" fmla="*/ 6710051 w 12538478"/>
              <a:gd name="connsiteY15" fmla="*/ 306938 h 4965347"/>
              <a:gd name="connsiteX16" fmla="*/ 7238371 w 12538478"/>
              <a:gd name="connsiteY16" fmla="*/ 378058 h 4965347"/>
              <a:gd name="connsiteX17" fmla="*/ 7533011 w 12538478"/>
              <a:gd name="connsiteY17" fmla="*/ 185018 h 4965347"/>
              <a:gd name="connsiteX18" fmla="*/ 7980051 w 12538478"/>
              <a:gd name="connsiteY18" fmla="*/ 357738 h 4965347"/>
              <a:gd name="connsiteX19" fmla="*/ 8376291 w 12538478"/>
              <a:gd name="connsiteY19" fmla="*/ 174858 h 4965347"/>
              <a:gd name="connsiteX20" fmla="*/ 8803011 w 12538478"/>
              <a:gd name="connsiteY20" fmla="*/ 327258 h 4965347"/>
              <a:gd name="connsiteX21" fmla="*/ 9392291 w 12538478"/>
              <a:gd name="connsiteY21" fmla="*/ 134218 h 4965347"/>
              <a:gd name="connsiteX22" fmla="*/ 9808851 w 12538478"/>
              <a:gd name="connsiteY22" fmla="*/ 428858 h 4965347"/>
              <a:gd name="connsiteX23" fmla="*/ 10387971 w 12538478"/>
              <a:gd name="connsiteY23" fmla="*/ 215498 h 4965347"/>
              <a:gd name="connsiteX24" fmla="*/ 10702931 w 12538478"/>
              <a:gd name="connsiteY24" fmla="*/ 418698 h 4965347"/>
              <a:gd name="connsiteX25" fmla="*/ 11180451 w 12538478"/>
              <a:gd name="connsiteY25" fmla="*/ 174858 h 4965347"/>
              <a:gd name="connsiteX26" fmla="*/ 11536051 w 12538478"/>
              <a:gd name="connsiteY26" fmla="*/ 276458 h 4965347"/>
              <a:gd name="connsiteX27" fmla="*/ 12003411 w 12538478"/>
              <a:gd name="connsiteY27" fmla="*/ 124058 h 4965347"/>
              <a:gd name="connsiteX28" fmla="*/ 12257411 w 12538478"/>
              <a:gd name="connsiteY28" fmla="*/ 317098 h 4965347"/>
              <a:gd name="connsiteX29" fmla="*/ 12379331 w 12538478"/>
              <a:gd name="connsiteY29" fmla="*/ 205338 h 4965347"/>
              <a:gd name="connsiteX30" fmla="*/ 12531731 w 12538478"/>
              <a:gd name="connsiteY30" fmla="*/ 357738 h 4965347"/>
              <a:gd name="connsiteX31" fmla="*/ 12491091 w 12538478"/>
              <a:gd name="connsiteY31" fmla="*/ 4452218 h 4965347"/>
              <a:gd name="connsiteX32" fmla="*/ 12308211 w 12538478"/>
              <a:gd name="connsiteY32" fmla="*/ 4817978 h 4965347"/>
              <a:gd name="connsiteX33" fmla="*/ 11210931 w 12538478"/>
              <a:gd name="connsiteY33" fmla="*/ 4889098 h 4965347"/>
              <a:gd name="connsiteX34" fmla="*/ 939171 w 12538478"/>
              <a:gd name="connsiteY34" fmla="*/ 4889098 h 4965347"/>
              <a:gd name="connsiteX35" fmla="*/ 400690 w 12538478"/>
              <a:gd name="connsiteY35" fmla="*/ 4828138 h 4965347"/>
              <a:gd name="connsiteX36" fmla="*/ 339731 w 12538478"/>
              <a:gd name="connsiteY36" fmla="*/ 3243178 h 4965347"/>
              <a:gd name="connsiteX37" fmla="*/ 339731 w 12538478"/>
              <a:gd name="connsiteY37" fmla="*/ 865738 h 4965347"/>
              <a:gd name="connsiteX0" fmla="*/ 366372 w 12565119"/>
              <a:gd name="connsiteY0" fmla="*/ 865738 h 4889101"/>
              <a:gd name="connsiteX1" fmla="*/ 711812 w 12565119"/>
              <a:gd name="connsiteY1" fmla="*/ 398378 h 4889101"/>
              <a:gd name="connsiteX2" fmla="*/ 1108052 w 12565119"/>
              <a:gd name="connsiteY2" fmla="*/ 520298 h 4889101"/>
              <a:gd name="connsiteX3" fmla="*/ 1412852 w 12565119"/>
              <a:gd name="connsiteY3" fmla="*/ 388218 h 4889101"/>
              <a:gd name="connsiteX4" fmla="*/ 1951332 w 12565119"/>
              <a:gd name="connsiteY4" fmla="*/ 489818 h 4889101"/>
              <a:gd name="connsiteX5" fmla="*/ 2215492 w 12565119"/>
              <a:gd name="connsiteY5" fmla="*/ 347578 h 4889101"/>
              <a:gd name="connsiteX6" fmla="*/ 2753972 w 12565119"/>
              <a:gd name="connsiteY6" fmla="*/ 499978 h 4889101"/>
              <a:gd name="connsiteX7" fmla="*/ 3190852 w 12565119"/>
              <a:gd name="connsiteY7" fmla="*/ 337418 h 4889101"/>
              <a:gd name="connsiteX8" fmla="*/ 3617572 w 12565119"/>
              <a:gd name="connsiteY8" fmla="*/ 581258 h 4889101"/>
              <a:gd name="connsiteX9" fmla="*/ 4176372 w 12565119"/>
              <a:gd name="connsiteY9" fmla="*/ 327258 h 4889101"/>
              <a:gd name="connsiteX10" fmla="*/ 4359252 w 12565119"/>
              <a:gd name="connsiteY10" fmla="*/ 469498 h 4889101"/>
              <a:gd name="connsiteX11" fmla="*/ 5070452 w 12565119"/>
              <a:gd name="connsiteY11" fmla="*/ 317098 h 4889101"/>
              <a:gd name="connsiteX12" fmla="*/ 5233012 w 12565119"/>
              <a:gd name="connsiteY12" fmla="*/ 510138 h 4889101"/>
              <a:gd name="connsiteX13" fmla="*/ 5903572 w 12565119"/>
              <a:gd name="connsiteY13" fmla="*/ 367898 h 4889101"/>
              <a:gd name="connsiteX14" fmla="*/ 6289652 w 12565119"/>
              <a:gd name="connsiteY14" fmla="*/ 571098 h 4889101"/>
              <a:gd name="connsiteX15" fmla="*/ 6736692 w 12565119"/>
              <a:gd name="connsiteY15" fmla="*/ 306938 h 4889101"/>
              <a:gd name="connsiteX16" fmla="*/ 7265012 w 12565119"/>
              <a:gd name="connsiteY16" fmla="*/ 378058 h 4889101"/>
              <a:gd name="connsiteX17" fmla="*/ 7559652 w 12565119"/>
              <a:gd name="connsiteY17" fmla="*/ 185018 h 4889101"/>
              <a:gd name="connsiteX18" fmla="*/ 8006692 w 12565119"/>
              <a:gd name="connsiteY18" fmla="*/ 357738 h 4889101"/>
              <a:gd name="connsiteX19" fmla="*/ 8402932 w 12565119"/>
              <a:gd name="connsiteY19" fmla="*/ 174858 h 4889101"/>
              <a:gd name="connsiteX20" fmla="*/ 8829652 w 12565119"/>
              <a:gd name="connsiteY20" fmla="*/ 327258 h 4889101"/>
              <a:gd name="connsiteX21" fmla="*/ 9418932 w 12565119"/>
              <a:gd name="connsiteY21" fmla="*/ 134218 h 4889101"/>
              <a:gd name="connsiteX22" fmla="*/ 9835492 w 12565119"/>
              <a:gd name="connsiteY22" fmla="*/ 428858 h 4889101"/>
              <a:gd name="connsiteX23" fmla="*/ 10414612 w 12565119"/>
              <a:gd name="connsiteY23" fmla="*/ 215498 h 4889101"/>
              <a:gd name="connsiteX24" fmla="*/ 10729572 w 12565119"/>
              <a:gd name="connsiteY24" fmla="*/ 418698 h 4889101"/>
              <a:gd name="connsiteX25" fmla="*/ 11207092 w 12565119"/>
              <a:gd name="connsiteY25" fmla="*/ 174858 h 4889101"/>
              <a:gd name="connsiteX26" fmla="*/ 11562692 w 12565119"/>
              <a:gd name="connsiteY26" fmla="*/ 276458 h 4889101"/>
              <a:gd name="connsiteX27" fmla="*/ 12030052 w 12565119"/>
              <a:gd name="connsiteY27" fmla="*/ 124058 h 4889101"/>
              <a:gd name="connsiteX28" fmla="*/ 12284052 w 12565119"/>
              <a:gd name="connsiteY28" fmla="*/ 317098 h 4889101"/>
              <a:gd name="connsiteX29" fmla="*/ 12405972 w 12565119"/>
              <a:gd name="connsiteY29" fmla="*/ 205338 h 4889101"/>
              <a:gd name="connsiteX30" fmla="*/ 12558372 w 12565119"/>
              <a:gd name="connsiteY30" fmla="*/ 357738 h 4889101"/>
              <a:gd name="connsiteX31" fmla="*/ 12517732 w 12565119"/>
              <a:gd name="connsiteY31" fmla="*/ 4452218 h 4889101"/>
              <a:gd name="connsiteX32" fmla="*/ 12334852 w 12565119"/>
              <a:gd name="connsiteY32" fmla="*/ 4817978 h 4889101"/>
              <a:gd name="connsiteX33" fmla="*/ 11237572 w 12565119"/>
              <a:gd name="connsiteY33" fmla="*/ 4889098 h 4889101"/>
              <a:gd name="connsiteX34" fmla="*/ 965812 w 12565119"/>
              <a:gd name="connsiteY34" fmla="*/ 4889098 h 4889101"/>
              <a:gd name="connsiteX35" fmla="*/ 366372 w 12565119"/>
              <a:gd name="connsiteY35" fmla="*/ 3243178 h 4889101"/>
              <a:gd name="connsiteX36" fmla="*/ 366372 w 12565119"/>
              <a:gd name="connsiteY36" fmla="*/ 865738 h 4889101"/>
              <a:gd name="connsiteX0" fmla="*/ 341162 w 12539909"/>
              <a:gd name="connsiteY0" fmla="*/ 865738 h 5011018"/>
              <a:gd name="connsiteX1" fmla="*/ 686602 w 12539909"/>
              <a:gd name="connsiteY1" fmla="*/ 398378 h 5011018"/>
              <a:gd name="connsiteX2" fmla="*/ 1082842 w 12539909"/>
              <a:gd name="connsiteY2" fmla="*/ 520298 h 5011018"/>
              <a:gd name="connsiteX3" fmla="*/ 1387642 w 12539909"/>
              <a:gd name="connsiteY3" fmla="*/ 388218 h 5011018"/>
              <a:gd name="connsiteX4" fmla="*/ 1926122 w 12539909"/>
              <a:gd name="connsiteY4" fmla="*/ 489818 h 5011018"/>
              <a:gd name="connsiteX5" fmla="*/ 2190282 w 12539909"/>
              <a:gd name="connsiteY5" fmla="*/ 347578 h 5011018"/>
              <a:gd name="connsiteX6" fmla="*/ 2728762 w 12539909"/>
              <a:gd name="connsiteY6" fmla="*/ 499978 h 5011018"/>
              <a:gd name="connsiteX7" fmla="*/ 3165642 w 12539909"/>
              <a:gd name="connsiteY7" fmla="*/ 337418 h 5011018"/>
              <a:gd name="connsiteX8" fmla="*/ 3592362 w 12539909"/>
              <a:gd name="connsiteY8" fmla="*/ 581258 h 5011018"/>
              <a:gd name="connsiteX9" fmla="*/ 4151162 w 12539909"/>
              <a:gd name="connsiteY9" fmla="*/ 327258 h 5011018"/>
              <a:gd name="connsiteX10" fmla="*/ 4334042 w 12539909"/>
              <a:gd name="connsiteY10" fmla="*/ 469498 h 5011018"/>
              <a:gd name="connsiteX11" fmla="*/ 5045242 w 12539909"/>
              <a:gd name="connsiteY11" fmla="*/ 317098 h 5011018"/>
              <a:gd name="connsiteX12" fmla="*/ 5207802 w 12539909"/>
              <a:gd name="connsiteY12" fmla="*/ 510138 h 5011018"/>
              <a:gd name="connsiteX13" fmla="*/ 5878362 w 12539909"/>
              <a:gd name="connsiteY13" fmla="*/ 367898 h 5011018"/>
              <a:gd name="connsiteX14" fmla="*/ 6264442 w 12539909"/>
              <a:gd name="connsiteY14" fmla="*/ 571098 h 5011018"/>
              <a:gd name="connsiteX15" fmla="*/ 6711482 w 12539909"/>
              <a:gd name="connsiteY15" fmla="*/ 306938 h 5011018"/>
              <a:gd name="connsiteX16" fmla="*/ 7239802 w 12539909"/>
              <a:gd name="connsiteY16" fmla="*/ 378058 h 5011018"/>
              <a:gd name="connsiteX17" fmla="*/ 7534442 w 12539909"/>
              <a:gd name="connsiteY17" fmla="*/ 185018 h 5011018"/>
              <a:gd name="connsiteX18" fmla="*/ 7981482 w 12539909"/>
              <a:gd name="connsiteY18" fmla="*/ 357738 h 5011018"/>
              <a:gd name="connsiteX19" fmla="*/ 8377722 w 12539909"/>
              <a:gd name="connsiteY19" fmla="*/ 174858 h 5011018"/>
              <a:gd name="connsiteX20" fmla="*/ 8804442 w 12539909"/>
              <a:gd name="connsiteY20" fmla="*/ 327258 h 5011018"/>
              <a:gd name="connsiteX21" fmla="*/ 9393722 w 12539909"/>
              <a:gd name="connsiteY21" fmla="*/ 134218 h 5011018"/>
              <a:gd name="connsiteX22" fmla="*/ 9810282 w 12539909"/>
              <a:gd name="connsiteY22" fmla="*/ 428858 h 5011018"/>
              <a:gd name="connsiteX23" fmla="*/ 10389402 w 12539909"/>
              <a:gd name="connsiteY23" fmla="*/ 215498 h 5011018"/>
              <a:gd name="connsiteX24" fmla="*/ 10704362 w 12539909"/>
              <a:gd name="connsiteY24" fmla="*/ 418698 h 5011018"/>
              <a:gd name="connsiteX25" fmla="*/ 11181882 w 12539909"/>
              <a:gd name="connsiteY25" fmla="*/ 174858 h 5011018"/>
              <a:gd name="connsiteX26" fmla="*/ 11537482 w 12539909"/>
              <a:gd name="connsiteY26" fmla="*/ 276458 h 5011018"/>
              <a:gd name="connsiteX27" fmla="*/ 12004842 w 12539909"/>
              <a:gd name="connsiteY27" fmla="*/ 124058 h 5011018"/>
              <a:gd name="connsiteX28" fmla="*/ 12258842 w 12539909"/>
              <a:gd name="connsiteY28" fmla="*/ 317098 h 5011018"/>
              <a:gd name="connsiteX29" fmla="*/ 12380762 w 12539909"/>
              <a:gd name="connsiteY29" fmla="*/ 205338 h 5011018"/>
              <a:gd name="connsiteX30" fmla="*/ 12533162 w 12539909"/>
              <a:gd name="connsiteY30" fmla="*/ 357738 h 5011018"/>
              <a:gd name="connsiteX31" fmla="*/ 12492522 w 12539909"/>
              <a:gd name="connsiteY31" fmla="*/ 4452218 h 5011018"/>
              <a:gd name="connsiteX32" fmla="*/ 12309642 w 12539909"/>
              <a:gd name="connsiteY32" fmla="*/ 4817978 h 5011018"/>
              <a:gd name="connsiteX33" fmla="*/ 11212362 w 12539909"/>
              <a:gd name="connsiteY33" fmla="*/ 4889098 h 5011018"/>
              <a:gd name="connsiteX34" fmla="*/ 981242 w 12539909"/>
              <a:gd name="connsiteY34" fmla="*/ 5011018 h 5011018"/>
              <a:gd name="connsiteX35" fmla="*/ 341162 w 12539909"/>
              <a:gd name="connsiteY35" fmla="*/ 3243178 h 5011018"/>
              <a:gd name="connsiteX36" fmla="*/ 341162 w 12539909"/>
              <a:gd name="connsiteY36" fmla="*/ 865738 h 5011018"/>
              <a:gd name="connsiteX0" fmla="*/ 348362 w 12547109"/>
              <a:gd name="connsiteY0" fmla="*/ 865738 h 5011018"/>
              <a:gd name="connsiteX1" fmla="*/ 693802 w 12547109"/>
              <a:gd name="connsiteY1" fmla="*/ 398378 h 5011018"/>
              <a:gd name="connsiteX2" fmla="*/ 1090042 w 12547109"/>
              <a:gd name="connsiteY2" fmla="*/ 520298 h 5011018"/>
              <a:gd name="connsiteX3" fmla="*/ 1394842 w 12547109"/>
              <a:gd name="connsiteY3" fmla="*/ 388218 h 5011018"/>
              <a:gd name="connsiteX4" fmla="*/ 1933322 w 12547109"/>
              <a:gd name="connsiteY4" fmla="*/ 489818 h 5011018"/>
              <a:gd name="connsiteX5" fmla="*/ 2197482 w 12547109"/>
              <a:gd name="connsiteY5" fmla="*/ 347578 h 5011018"/>
              <a:gd name="connsiteX6" fmla="*/ 2735962 w 12547109"/>
              <a:gd name="connsiteY6" fmla="*/ 499978 h 5011018"/>
              <a:gd name="connsiteX7" fmla="*/ 3172842 w 12547109"/>
              <a:gd name="connsiteY7" fmla="*/ 337418 h 5011018"/>
              <a:gd name="connsiteX8" fmla="*/ 3599562 w 12547109"/>
              <a:gd name="connsiteY8" fmla="*/ 581258 h 5011018"/>
              <a:gd name="connsiteX9" fmla="*/ 4158362 w 12547109"/>
              <a:gd name="connsiteY9" fmla="*/ 327258 h 5011018"/>
              <a:gd name="connsiteX10" fmla="*/ 4341242 w 12547109"/>
              <a:gd name="connsiteY10" fmla="*/ 469498 h 5011018"/>
              <a:gd name="connsiteX11" fmla="*/ 5052442 w 12547109"/>
              <a:gd name="connsiteY11" fmla="*/ 317098 h 5011018"/>
              <a:gd name="connsiteX12" fmla="*/ 5215002 w 12547109"/>
              <a:gd name="connsiteY12" fmla="*/ 510138 h 5011018"/>
              <a:gd name="connsiteX13" fmla="*/ 5885562 w 12547109"/>
              <a:gd name="connsiteY13" fmla="*/ 367898 h 5011018"/>
              <a:gd name="connsiteX14" fmla="*/ 6271642 w 12547109"/>
              <a:gd name="connsiteY14" fmla="*/ 571098 h 5011018"/>
              <a:gd name="connsiteX15" fmla="*/ 6718682 w 12547109"/>
              <a:gd name="connsiteY15" fmla="*/ 306938 h 5011018"/>
              <a:gd name="connsiteX16" fmla="*/ 7247002 w 12547109"/>
              <a:gd name="connsiteY16" fmla="*/ 378058 h 5011018"/>
              <a:gd name="connsiteX17" fmla="*/ 7541642 w 12547109"/>
              <a:gd name="connsiteY17" fmla="*/ 185018 h 5011018"/>
              <a:gd name="connsiteX18" fmla="*/ 7988682 w 12547109"/>
              <a:gd name="connsiteY18" fmla="*/ 357738 h 5011018"/>
              <a:gd name="connsiteX19" fmla="*/ 8384922 w 12547109"/>
              <a:gd name="connsiteY19" fmla="*/ 174858 h 5011018"/>
              <a:gd name="connsiteX20" fmla="*/ 8811642 w 12547109"/>
              <a:gd name="connsiteY20" fmla="*/ 327258 h 5011018"/>
              <a:gd name="connsiteX21" fmla="*/ 9400922 w 12547109"/>
              <a:gd name="connsiteY21" fmla="*/ 134218 h 5011018"/>
              <a:gd name="connsiteX22" fmla="*/ 9817482 w 12547109"/>
              <a:gd name="connsiteY22" fmla="*/ 428858 h 5011018"/>
              <a:gd name="connsiteX23" fmla="*/ 10396602 w 12547109"/>
              <a:gd name="connsiteY23" fmla="*/ 215498 h 5011018"/>
              <a:gd name="connsiteX24" fmla="*/ 10711562 w 12547109"/>
              <a:gd name="connsiteY24" fmla="*/ 418698 h 5011018"/>
              <a:gd name="connsiteX25" fmla="*/ 11189082 w 12547109"/>
              <a:gd name="connsiteY25" fmla="*/ 174858 h 5011018"/>
              <a:gd name="connsiteX26" fmla="*/ 11544682 w 12547109"/>
              <a:gd name="connsiteY26" fmla="*/ 276458 h 5011018"/>
              <a:gd name="connsiteX27" fmla="*/ 12012042 w 12547109"/>
              <a:gd name="connsiteY27" fmla="*/ 124058 h 5011018"/>
              <a:gd name="connsiteX28" fmla="*/ 12266042 w 12547109"/>
              <a:gd name="connsiteY28" fmla="*/ 317098 h 5011018"/>
              <a:gd name="connsiteX29" fmla="*/ 12387962 w 12547109"/>
              <a:gd name="connsiteY29" fmla="*/ 205338 h 5011018"/>
              <a:gd name="connsiteX30" fmla="*/ 12540362 w 12547109"/>
              <a:gd name="connsiteY30" fmla="*/ 357738 h 5011018"/>
              <a:gd name="connsiteX31" fmla="*/ 12499722 w 12547109"/>
              <a:gd name="connsiteY31" fmla="*/ 4452218 h 5011018"/>
              <a:gd name="connsiteX32" fmla="*/ 12316842 w 12547109"/>
              <a:gd name="connsiteY32" fmla="*/ 4817978 h 5011018"/>
              <a:gd name="connsiteX33" fmla="*/ 11219562 w 12547109"/>
              <a:gd name="connsiteY33" fmla="*/ 4889098 h 5011018"/>
              <a:gd name="connsiteX34" fmla="*/ 988442 w 12547109"/>
              <a:gd name="connsiteY34" fmla="*/ 5011018 h 5011018"/>
              <a:gd name="connsiteX35" fmla="*/ 328042 w 12547109"/>
              <a:gd name="connsiteY35" fmla="*/ 4655418 h 5011018"/>
              <a:gd name="connsiteX36" fmla="*/ 348362 w 12547109"/>
              <a:gd name="connsiteY36" fmla="*/ 3243178 h 5011018"/>
              <a:gd name="connsiteX37" fmla="*/ 348362 w 12547109"/>
              <a:gd name="connsiteY37" fmla="*/ 865738 h 5011018"/>
              <a:gd name="connsiteX0" fmla="*/ 326429 w 12525176"/>
              <a:gd name="connsiteY0" fmla="*/ 865738 h 5011018"/>
              <a:gd name="connsiteX1" fmla="*/ 671869 w 12525176"/>
              <a:gd name="connsiteY1" fmla="*/ 398378 h 5011018"/>
              <a:gd name="connsiteX2" fmla="*/ 1068109 w 12525176"/>
              <a:gd name="connsiteY2" fmla="*/ 520298 h 5011018"/>
              <a:gd name="connsiteX3" fmla="*/ 1372909 w 12525176"/>
              <a:gd name="connsiteY3" fmla="*/ 388218 h 5011018"/>
              <a:gd name="connsiteX4" fmla="*/ 1911389 w 12525176"/>
              <a:gd name="connsiteY4" fmla="*/ 489818 h 5011018"/>
              <a:gd name="connsiteX5" fmla="*/ 2175549 w 12525176"/>
              <a:gd name="connsiteY5" fmla="*/ 347578 h 5011018"/>
              <a:gd name="connsiteX6" fmla="*/ 2714029 w 12525176"/>
              <a:gd name="connsiteY6" fmla="*/ 499978 h 5011018"/>
              <a:gd name="connsiteX7" fmla="*/ 3150909 w 12525176"/>
              <a:gd name="connsiteY7" fmla="*/ 337418 h 5011018"/>
              <a:gd name="connsiteX8" fmla="*/ 3577629 w 12525176"/>
              <a:gd name="connsiteY8" fmla="*/ 581258 h 5011018"/>
              <a:gd name="connsiteX9" fmla="*/ 4136429 w 12525176"/>
              <a:gd name="connsiteY9" fmla="*/ 327258 h 5011018"/>
              <a:gd name="connsiteX10" fmla="*/ 4319309 w 12525176"/>
              <a:gd name="connsiteY10" fmla="*/ 469498 h 5011018"/>
              <a:gd name="connsiteX11" fmla="*/ 5030509 w 12525176"/>
              <a:gd name="connsiteY11" fmla="*/ 317098 h 5011018"/>
              <a:gd name="connsiteX12" fmla="*/ 5193069 w 12525176"/>
              <a:gd name="connsiteY12" fmla="*/ 510138 h 5011018"/>
              <a:gd name="connsiteX13" fmla="*/ 5863629 w 12525176"/>
              <a:gd name="connsiteY13" fmla="*/ 367898 h 5011018"/>
              <a:gd name="connsiteX14" fmla="*/ 6249709 w 12525176"/>
              <a:gd name="connsiteY14" fmla="*/ 571098 h 5011018"/>
              <a:gd name="connsiteX15" fmla="*/ 6696749 w 12525176"/>
              <a:gd name="connsiteY15" fmla="*/ 306938 h 5011018"/>
              <a:gd name="connsiteX16" fmla="*/ 7225069 w 12525176"/>
              <a:gd name="connsiteY16" fmla="*/ 378058 h 5011018"/>
              <a:gd name="connsiteX17" fmla="*/ 7519709 w 12525176"/>
              <a:gd name="connsiteY17" fmla="*/ 185018 h 5011018"/>
              <a:gd name="connsiteX18" fmla="*/ 7966749 w 12525176"/>
              <a:gd name="connsiteY18" fmla="*/ 357738 h 5011018"/>
              <a:gd name="connsiteX19" fmla="*/ 8362989 w 12525176"/>
              <a:gd name="connsiteY19" fmla="*/ 174858 h 5011018"/>
              <a:gd name="connsiteX20" fmla="*/ 8789709 w 12525176"/>
              <a:gd name="connsiteY20" fmla="*/ 327258 h 5011018"/>
              <a:gd name="connsiteX21" fmla="*/ 9378989 w 12525176"/>
              <a:gd name="connsiteY21" fmla="*/ 134218 h 5011018"/>
              <a:gd name="connsiteX22" fmla="*/ 9795549 w 12525176"/>
              <a:gd name="connsiteY22" fmla="*/ 428858 h 5011018"/>
              <a:gd name="connsiteX23" fmla="*/ 10374669 w 12525176"/>
              <a:gd name="connsiteY23" fmla="*/ 215498 h 5011018"/>
              <a:gd name="connsiteX24" fmla="*/ 10689629 w 12525176"/>
              <a:gd name="connsiteY24" fmla="*/ 418698 h 5011018"/>
              <a:gd name="connsiteX25" fmla="*/ 11167149 w 12525176"/>
              <a:gd name="connsiteY25" fmla="*/ 174858 h 5011018"/>
              <a:gd name="connsiteX26" fmla="*/ 11522749 w 12525176"/>
              <a:gd name="connsiteY26" fmla="*/ 276458 h 5011018"/>
              <a:gd name="connsiteX27" fmla="*/ 11990109 w 12525176"/>
              <a:gd name="connsiteY27" fmla="*/ 124058 h 5011018"/>
              <a:gd name="connsiteX28" fmla="*/ 12244109 w 12525176"/>
              <a:gd name="connsiteY28" fmla="*/ 317098 h 5011018"/>
              <a:gd name="connsiteX29" fmla="*/ 12366029 w 12525176"/>
              <a:gd name="connsiteY29" fmla="*/ 205338 h 5011018"/>
              <a:gd name="connsiteX30" fmla="*/ 12518429 w 12525176"/>
              <a:gd name="connsiteY30" fmla="*/ 357738 h 5011018"/>
              <a:gd name="connsiteX31" fmla="*/ 12477789 w 12525176"/>
              <a:gd name="connsiteY31" fmla="*/ 4452218 h 5011018"/>
              <a:gd name="connsiteX32" fmla="*/ 12294909 w 12525176"/>
              <a:gd name="connsiteY32" fmla="*/ 4817978 h 5011018"/>
              <a:gd name="connsiteX33" fmla="*/ 11197629 w 12525176"/>
              <a:gd name="connsiteY33" fmla="*/ 4889098 h 5011018"/>
              <a:gd name="connsiteX34" fmla="*/ 966509 w 12525176"/>
              <a:gd name="connsiteY34" fmla="*/ 5011018 h 5011018"/>
              <a:gd name="connsiteX35" fmla="*/ 306109 w 12525176"/>
              <a:gd name="connsiteY35" fmla="*/ 4655418 h 5011018"/>
              <a:gd name="connsiteX36" fmla="*/ 326429 w 12525176"/>
              <a:gd name="connsiteY36" fmla="*/ 3243178 h 5011018"/>
              <a:gd name="connsiteX37" fmla="*/ 326429 w 12525176"/>
              <a:gd name="connsiteY37" fmla="*/ 865738 h 5011018"/>
              <a:gd name="connsiteX0" fmla="*/ 339065 w 12537812"/>
              <a:gd name="connsiteY0" fmla="*/ 865738 h 5011018"/>
              <a:gd name="connsiteX1" fmla="*/ 684505 w 12537812"/>
              <a:gd name="connsiteY1" fmla="*/ 398378 h 5011018"/>
              <a:gd name="connsiteX2" fmla="*/ 1080745 w 12537812"/>
              <a:gd name="connsiteY2" fmla="*/ 520298 h 5011018"/>
              <a:gd name="connsiteX3" fmla="*/ 1385545 w 12537812"/>
              <a:gd name="connsiteY3" fmla="*/ 388218 h 5011018"/>
              <a:gd name="connsiteX4" fmla="*/ 1924025 w 12537812"/>
              <a:gd name="connsiteY4" fmla="*/ 489818 h 5011018"/>
              <a:gd name="connsiteX5" fmla="*/ 2188185 w 12537812"/>
              <a:gd name="connsiteY5" fmla="*/ 347578 h 5011018"/>
              <a:gd name="connsiteX6" fmla="*/ 2726665 w 12537812"/>
              <a:gd name="connsiteY6" fmla="*/ 499978 h 5011018"/>
              <a:gd name="connsiteX7" fmla="*/ 3163545 w 12537812"/>
              <a:gd name="connsiteY7" fmla="*/ 337418 h 5011018"/>
              <a:gd name="connsiteX8" fmla="*/ 3590265 w 12537812"/>
              <a:gd name="connsiteY8" fmla="*/ 581258 h 5011018"/>
              <a:gd name="connsiteX9" fmla="*/ 4149065 w 12537812"/>
              <a:gd name="connsiteY9" fmla="*/ 327258 h 5011018"/>
              <a:gd name="connsiteX10" fmla="*/ 4331945 w 12537812"/>
              <a:gd name="connsiteY10" fmla="*/ 469498 h 5011018"/>
              <a:gd name="connsiteX11" fmla="*/ 5043145 w 12537812"/>
              <a:gd name="connsiteY11" fmla="*/ 317098 h 5011018"/>
              <a:gd name="connsiteX12" fmla="*/ 5205705 w 12537812"/>
              <a:gd name="connsiteY12" fmla="*/ 510138 h 5011018"/>
              <a:gd name="connsiteX13" fmla="*/ 5876265 w 12537812"/>
              <a:gd name="connsiteY13" fmla="*/ 367898 h 5011018"/>
              <a:gd name="connsiteX14" fmla="*/ 6262345 w 12537812"/>
              <a:gd name="connsiteY14" fmla="*/ 571098 h 5011018"/>
              <a:gd name="connsiteX15" fmla="*/ 6709385 w 12537812"/>
              <a:gd name="connsiteY15" fmla="*/ 306938 h 5011018"/>
              <a:gd name="connsiteX16" fmla="*/ 7237705 w 12537812"/>
              <a:gd name="connsiteY16" fmla="*/ 378058 h 5011018"/>
              <a:gd name="connsiteX17" fmla="*/ 7532345 w 12537812"/>
              <a:gd name="connsiteY17" fmla="*/ 185018 h 5011018"/>
              <a:gd name="connsiteX18" fmla="*/ 7979385 w 12537812"/>
              <a:gd name="connsiteY18" fmla="*/ 357738 h 5011018"/>
              <a:gd name="connsiteX19" fmla="*/ 8375625 w 12537812"/>
              <a:gd name="connsiteY19" fmla="*/ 174858 h 5011018"/>
              <a:gd name="connsiteX20" fmla="*/ 8802345 w 12537812"/>
              <a:gd name="connsiteY20" fmla="*/ 327258 h 5011018"/>
              <a:gd name="connsiteX21" fmla="*/ 9391625 w 12537812"/>
              <a:gd name="connsiteY21" fmla="*/ 134218 h 5011018"/>
              <a:gd name="connsiteX22" fmla="*/ 9808185 w 12537812"/>
              <a:gd name="connsiteY22" fmla="*/ 428858 h 5011018"/>
              <a:gd name="connsiteX23" fmla="*/ 10387305 w 12537812"/>
              <a:gd name="connsiteY23" fmla="*/ 215498 h 5011018"/>
              <a:gd name="connsiteX24" fmla="*/ 10702265 w 12537812"/>
              <a:gd name="connsiteY24" fmla="*/ 418698 h 5011018"/>
              <a:gd name="connsiteX25" fmla="*/ 11179785 w 12537812"/>
              <a:gd name="connsiteY25" fmla="*/ 174858 h 5011018"/>
              <a:gd name="connsiteX26" fmla="*/ 11535385 w 12537812"/>
              <a:gd name="connsiteY26" fmla="*/ 276458 h 5011018"/>
              <a:gd name="connsiteX27" fmla="*/ 12002745 w 12537812"/>
              <a:gd name="connsiteY27" fmla="*/ 124058 h 5011018"/>
              <a:gd name="connsiteX28" fmla="*/ 12256745 w 12537812"/>
              <a:gd name="connsiteY28" fmla="*/ 317098 h 5011018"/>
              <a:gd name="connsiteX29" fmla="*/ 12378665 w 12537812"/>
              <a:gd name="connsiteY29" fmla="*/ 205338 h 5011018"/>
              <a:gd name="connsiteX30" fmla="*/ 12531065 w 12537812"/>
              <a:gd name="connsiteY30" fmla="*/ 357738 h 5011018"/>
              <a:gd name="connsiteX31" fmla="*/ 12490425 w 12537812"/>
              <a:gd name="connsiteY31" fmla="*/ 4452218 h 5011018"/>
              <a:gd name="connsiteX32" fmla="*/ 12307545 w 12537812"/>
              <a:gd name="connsiteY32" fmla="*/ 4817978 h 5011018"/>
              <a:gd name="connsiteX33" fmla="*/ 11210265 w 12537812"/>
              <a:gd name="connsiteY33" fmla="*/ 4889098 h 5011018"/>
              <a:gd name="connsiteX34" fmla="*/ 979145 w 12537812"/>
              <a:gd name="connsiteY34" fmla="*/ 5011018 h 5011018"/>
              <a:gd name="connsiteX35" fmla="*/ 339065 w 12537812"/>
              <a:gd name="connsiteY35" fmla="*/ 3243178 h 5011018"/>
              <a:gd name="connsiteX36" fmla="*/ 339065 w 12537812"/>
              <a:gd name="connsiteY36" fmla="*/ 865738 h 5011018"/>
              <a:gd name="connsiteX0" fmla="*/ 367294 w 12566041"/>
              <a:gd name="connsiteY0" fmla="*/ 865738 h 5112603"/>
              <a:gd name="connsiteX1" fmla="*/ 712734 w 12566041"/>
              <a:gd name="connsiteY1" fmla="*/ 398378 h 5112603"/>
              <a:gd name="connsiteX2" fmla="*/ 1108974 w 12566041"/>
              <a:gd name="connsiteY2" fmla="*/ 520298 h 5112603"/>
              <a:gd name="connsiteX3" fmla="*/ 1413774 w 12566041"/>
              <a:gd name="connsiteY3" fmla="*/ 388218 h 5112603"/>
              <a:gd name="connsiteX4" fmla="*/ 1952254 w 12566041"/>
              <a:gd name="connsiteY4" fmla="*/ 489818 h 5112603"/>
              <a:gd name="connsiteX5" fmla="*/ 2216414 w 12566041"/>
              <a:gd name="connsiteY5" fmla="*/ 347578 h 5112603"/>
              <a:gd name="connsiteX6" fmla="*/ 2754894 w 12566041"/>
              <a:gd name="connsiteY6" fmla="*/ 499978 h 5112603"/>
              <a:gd name="connsiteX7" fmla="*/ 3191774 w 12566041"/>
              <a:gd name="connsiteY7" fmla="*/ 337418 h 5112603"/>
              <a:gd name="connsiteX8" fmla="*/ 3618494 w 12566041"/>
              <a:gd name="connsiteY8" fmla="*/ 581258 h 5112603"/>
              <a:gd name="connsiteX9" fmla="*/ 4177294 w 12566041"/>
              <a:gd name="connsiteY9" fmla="*/ 327258 h 5112603"/>
              <a:gd name="connsiteX10" fmla="*/ 4360174 w 12566041"/>
              <a:gd name="connsiteY10" fmla="*/ 469498 h 5112603"/>
              <a:gd name="connsiteX11" fmla="*/ 5071374 w 12566041"/>
              <a:gd name="connsiteY11" fmla="*/ 317098 h 5112603"/>
              <a:gd name="connsiteX12" fmla="*/ 5233934 w 12566041"/>
              <a:gd name="connsiteY12" fmla="*/ 510138 h 5112603"/>
              <a:gd name="connsiteX13" fmla="*/ 5904494 w 12566041"/>
              <a:gd name="connsiteY13" fmla="*/ 367898 h 5112603"/>
              <a:gd name="connsiteX14" fmla="*/ 6290574 w 12566041"/>
              <a:gd name="connsiteY14" fmla="*/ 571098 h 5112603"/>
              <a:gd name="connsiteX15" fmla="*/ 6737614 w 12566041"/>
              <a:gd name="connsiteY15" fmla="*/ 306938 h 5112603"/>
              <a:gd name="connsiteX16" fmla="*/ 7265934 w 12566041"/>
              <a:gd name="connsiteY16" fmla="*/ 378058 h 5112603"/>
              <a:gd name="connsiteX17" fmla="*/ 7560574 w 12566041"/>
              <a:gd name="connsiteY17" fmla="*/ 185018 h 5112603"/>
              <a:gd name="connsiteX18" fmla="*/ 8007614 w 12566041"/>
              <a:gd name="connsiteY18" fmla="*/ 357738 h 5112603"/>
              <a:gd name="connsiteX19" fmla="*/ 8403854 w 12566041"/>
              <a:gd name="connsiteY19" fmla="*/ 174858 h 5112603"/>
              <a:gd name="connsiteX20" fmla="*/ 8830574 w 12566041"/>
              <a:gd name="connsiteY20" fmla="*/ 327258 h 5112603"/>
              <a:gd name="connsiteX21" fmla="*/ 9419854 w 12566041"/>
              <a:gd name="connsiteY21" fmla="*/ 134218 h 5112603"/>
              <a:gd name="connsiteX22" fmla="*/ 9836414 w 12566041"/>
              <a:gd name="connsiteY22" fmla="*/ 428858 h 5112603"/>
              <a:gd name="connsiteX23" fmla="*/ 10415534 w 12566041"/>
              <a:gd name="connsiteY23" fmla="*/ 215498 h 5112603"/>
              <a:gd name="connsiteX24" fmla="*/ 10730494 w 12566041"/>
              <a:gd name="connsiteY24" fmla="*/ 418698 h 5112603"/>
              <a:gd name="connsiteX25" fmla="*/ 11208014 w 12566041"/>
              <a:gd name="connsiteY25" fmla="*/ 174858 h 5112603"/>
              <a:gd name="connsiteX26" fmla="*/ 11563614 w 12566041"/>
              <a:gd name="connsiteY26" fmla="*/ 276458 h 5112603"/>
              <a:gd name="connsiteX27" fmla="*/ 12030974 w 12566041"/>
              <a:gd name="connsiteY27" fmla="*/ 124058 h 5112603"/>
              <a:gd name="connsiteX28" fmla="*/ 12284974 w 12566041"/>
              <a:gd name="connsiteY28" fmla="*/ 317098 h 5112603"/>
              <a:gd name="connsiteX29" fmla="*/ 12406894 w 12566041"/>
              <a:gd name="connsiteY29" fmla="*/ 205338 h 5112603"/>
              <a:gd name="connsiteX30" fmla="*/ 12559294 w 12566041"/>
              <a:gd name="connsiteY30" fmla="*/ 357738 h 5112603"/>
              <a:gd name="connsiteX31" fmla="*/ 12518654 w 12566041"/>
              <a:gd name="connsiteY31" fmla="*/ 4452218 h 5112603"/>
              <a:gd name="connsiteX32" fmla="*/ 12335774 w 12566041"/>
              <a:gd name="connsiteY32" fmla="*/ 4817978 h 5112603"/>
              <a:gd name="connsiteX33" fmla="*/ 11238494 w 12566041"/>
              <a:gd name="connsiteY33" fmla="*/ 4889098 h 5112603"/>
              <a:gd name="connsiteX34" fmla="*/ 1007374 w 12566041"/>
              <a:gd name="connsiteY34" fmla="*/ 5011018 h 5112603"/>
              <a:gd name="connsiteX35" fmla="*/ 306334 w 12566041"/>
              <a:gd name="connsiteY35" fmla="*/ 3263498 h 5112603"/>
              <a:gd name="connsiteX36" fmla="*/ 367294 w 12566041"/>
              <a:gd name="connsiteY36" fmla="*/ 865738 h 5112603"/>
              <a:gd name="connsiteX0" fmla="*/ 333049 w 12531796"/>
              <a:gd name="connsiteY0" fmla="*/ 865738 h 5160787"/>
              <a:gd name="connsiteX1" fmla="*/ 678489 w 12531796"/>
              <a:gd name="connsiteY1" fmla="*/ 398378 h 5160787"/>
              <a:gd name="connsiteX2" fmla="*/ 1074729 w 12531796"/>
              <a:gd name="connsiteY2" fmla="*/ 520298 h 5160787"/>
              <a:gd name="connsiteX3" fmla="*/ 1379529 w 12531796"/>
              <a:gd name="connsiteY3" fmla="*/ 388218 h 5160787"/>
              <a:gd name="connsiteX4" fmla="*/ 1918009 w 12531796"/>
              <a:gd name="connsiteY4" fmla="*/ 489818 h 5160787"/>
              <a:gd name="connsiteX5" fmla="*/ 2182169 w 12531796"/>
              <a:gd name="connsiteY5" fmla="*/ 347578 h 5160787"/>
              <a:gd name="connsiteX6" fmla="*/ 2720649 w 12531796"/>
              <a:gd name="connsiteY6" fmla="*/ 499978 h 5160787"/>
              <a:gd name="connsiteX7" fmla="*/ 3157529 w 12531796"/>
              <a:gd name="connsiteY7" fmla="*/ 337418 h 5160787"/>
              <a:gd name="connsiteX8" fmla="*/ 3584249 w 12531796"/>
              <a:gd name="connsiteY8" fmla="*/ 581258 h 5160787"/>
              <a:gd name="connsiteX9" fmla="*/ 4143049 w 12531796"/>
              <a:gd name="connsiteY9" fmla="*/ 327258 h 5160787"/>
              <a:gd name="connsiteX10" fmla="*/ 4325929 w 12531796"/>
              <a:gd name="connsiteY10" fmla="*/ 469498 h 5160787"/>
              <a:gd name="connsiteX11" fmla="*/ 5037129 w 12531796"/>
              <a:gd name="connsiteY11" fmla="*/ 317098 h 5160787"/>
              <a:gd name="connsiteX12" fmla="*/ 5199689 w 12531796"/>
              <a:gd name="connsiteY12" fmla="*/ 510138 h 5160787"/>
              <a:gd name="connsiteX13" fmla="*/ 5870249 w 12531796"/>
              <a:gd name="connsiteY13" fmla="*/ 367898 h 5160787"/>
              <a:gd name="connsiteX14" fmla="*/ 6256329 w 12531796"/>
              <a:gd name="connsiteY14" fmla="*/ 571098 h 5160787"/>
              <a:gd name="connsiteX15" fmla="*/ 6703369 w 12531796"/>
              <a:gd name="connsiteY15" fmla="*/ 306938 h 5160787"/>
              <a:gd name="connsiteX16" fmla="*/ 7231689 w 12531796"/>
              <a:gd name="connsiteY16" fmla="*/ 378058 h 5160787"/>
              <a:gd name="connsiteX17" fmla="*/ 7526329 w 12531796"/>
              <a:gd name="connsiteY17" fmla="*/ 185018 h 5160787"/>
              <a:gd name="connsiteX18" fmla="*/ 7973369 w 12531796"/>
              <a:gd name="connsiteY18" fmla="*/ 357738 h 5160787"/>
              <a:gd name="connsiteX19" fmla="*/ 8369609 w 12531796"/>
              <a:gd name="connsiteY19" fmla="*/ 174858 h 5160787"/>
              <a:gd name="connsiteX20" fmla="*/ 8796329 w 12531796"/>
              <a:gd name="connsiteY20" fmla="*/ 327258 h 5160787"/>
              <a:gd name="connsiteX21" fmla="*/ 9385609 w 12531796"/>
              <a:gd name="connsiteY21" fmla="*/ 134218 h 5160787"/>
              <a:gd name="connsiteX22" fmla="*/ 9802169 w 12531796"/>
              <a:gd name="connsiteY22" fmla="*/ 428858 h 5160787"/>
              <a:gd name="connsiteX23" fmla="*/ 10381289 w 12531796"/>
              <a:gd name="connsiteY23" fmla="*/ 215498 h 5160787"/>
              <a:gd name="connsiteX24" fmla="*/ 10696249 w 12531796"/>
              <a:gd name="connsiteY24" fmla="*/ 418698 h 5160787"/>
              <a:gd name="connsiteX25" fmla="*/ 11173769 w 12531796"/>
              <a:gd name="connsiteY25" fmla="*/ 174858 h 5160787"/>
              <a:gd name="connsiteX26" fmla="*/ 11529369 w 12531796"/>
              <a:gd name="connsiteY26" fmla="*/ 276458 h 5160787"/>
              <a:gd name="connsiteX27" fmla="*/ 11996729 w 12531796"/>
              <a:gd name="connsiteY27" fmla="*/ 124058 h 5160787"/>
              <a:gd name="connsiteX28" fmla="*/ 12250729 w 12531796"/>
              <a:gd name="connsiteY28" fmla="*/ 317098 h 5160787"/>
              <a:gd name="connsiteX29" fmla="*/ 12372649 w 12531796"/>
              <a:gd name="connsiteY29" fmla="*/ 205338 h 5160787"/>
              <a:gd name="connsiteX30" fmla="*/ 12525049 w 12531796"/>
              <a:gd name="connsiteY30" fmla="*/ 357738 h 5160787"/>
              <a:gd name="connsiteX31" fmla="*/ 12484409 w 12531796"/>
              <a:gd name="connsiteY31" fmla="*/ 4452218 h 5160787"/>
              <a:gd name="connsiteX32" fmla="*/ 12301529 w 12531796"/>
              <a:gd name="connsiteY32" fmla="*/ 4817978 h 5160787"/>
              <a:gd name="connsiteX33" fmla="*/ 11204249 w 12531796"/>
              <a:gd name="connsiteY33" fmla="*/ 4889098 h 5160787"/>
              <a:gd name="connsiteX34" fmla="*/ 973129 w 12531796"/>
              <a:gd name="connsiteY34" fmla="*/ 5011018 h 5160787"/>
              <a:gd name="connsiteX35" fmla="*/ 339425 w 12531796"/>
              <a:gd name="connsiteY35" fmla="*/ 5031338 h 5160787"/>
              <a:gd name="connsiteX36" fmla="*/ 272089 w 12531796"/>
              <a:gd name="connsiteY36" fmla="*/ 3263498 h 5160787"/>
              <a:gd name="connsiteX37" fmla="*/ 333049 w 12531796"/>
              <a:gd name="connsiteY37" fmla="*/ 865738 h 5160787"/>
              <a:gd name="connsiteX0" fmla="*/ 367294 w 12566041"/>
              <a:gd name="connsiteY0" fmla="*/ 865738 h 5011018"/>
              <a:gd name="connsiteX1" fmla="*/ 712734 w 12566041"/>
              <a:gd name="connsiteY1" fmla="*/ 398378 h 5011018"/>
              <a:gd name="connsiteX2" fmla="*/ 1108974 w 12566041"/>
              <a:gd name="connsiteY2" fmla="*/ 520298 h 5011018"/>
              <a:gd name="connsiteX3" fmla="*/ 1413774 w 12566041"/>
              <a:gd name="connsiteY3" fmla="*/ 388218 h 5011018"/>
              <a:gd name="connsiteX4" fmla="*/ 1952254 w 12566041"/>
              <a:gd name="connsiteY4" fmla="*/ 489818 h 5011018"/>
              <a:gd name="connsiteX5" fmla="*/ 2216414 w 12566041"/>
              <a:gd name="connsiteY5" fmla="*/ 347578 h 5011018"/>
              <a:gd name="connsiteX6" fmla="*/ 2754894 w 12566041"/>
              <a:gd name="connsiteY6" fmla="*/ 499978 h 5011018"/>
              <a:gd name="connsiteX7" fmla="*/ 3191774 w 12566041"/>
              <a:gd name="connsiteY7" fmla="*/ 337418 h 5011018"/>
              <a:gd name="connsiteX8" fmla="*/ 3618494 w 12566041"/>
              <a:gd name="connsiteY8" fmla="*/ 581258 h 5011018"/>
              <a:gd name="connsiteX9" fmla="*/ 4177294 w 12566041"/>
              <a:gd name="connsiteY9" fmla="*/ 327258 h 5011018"/>
              <a:gd name="connsiteX10" fmla="*/ 4360174 w 12566041"/>
              <a:gd name="connsiteY10" fmla="*/ 469498 h 5011018"/>
              <a:gd name="connsiteX11" fmla="*/ 5071374 w 12566041"/>
              <a:gd name="connsiteY11" fmla="*/ 317098 h 5011018"/>
              <a:gd name="connsiteX12" fmla="*/ 5233934 w 12566041"/>
              <a:gd name="connsiteY12" fmla="*/ 510138 h 5011018"/>
              <a:gd name="connsiteX13" fmla="*/ 5904494 w 12566041"/>
              <a:gd name="connsiteY13" fmla="*/ 367898 h 5011018"/>
              <a:gd name="connsiteX14" fmla="*/ 6290574 w 12566041"/>
              <a:gd name="connsiteY14" fmla="*/ 571098 h 5011018"/>
              <a:gd name="connsiteX15" fmla="*/ 6737614 w 12566041"/>
              <a:gd name="connsiteY15" fmla="*/ 306938 h 5011018"/>
              <a:gd name="connsiteX16" fmla="*/ 7265934 w 12566041"/>
              <a:gd name="connsiteY16" fmla="*/ 378058 h 5011018"/>
              <a:gd name="connsiteX17" fmla="*/ 7560574 w 12566041"/>
              <a:gd name="connsiteY17" fmla="*/ 185018 h 5011018"/>
              <a:gd name="connsiteX18" fmla="*/ 8007614 w 12566041"/>
              <a:gd name="connsiteY18" fmla="*/ 357738 h 5011018"/>
              <a:gd name="connsiteX19" fmla="*/ 8403854 w 12566041"/>
              <a:gd name="connsiteY19" fmla="*/ 174858 h 5011018"/>
              <a:gd name="connsiteX20" fmla="*/ 8830574 w 12566041"/>
              <a:gd name="connsiteY20" fmla="*/ 327258 h 5011018"/>
              <a:gd name="connsiteX21" fmla="*/ 9419854 w 12566041"/>
              <a:gd name="connsiteY21" fmla="*/ 134218 h 5011018"/>
              <a:gd name="connsiteX22" fmla="*/ 9836414 w 12566041"/>
              <a:gd name="connsiteY22" fmla="*/ 428858 h 5011018"/>
              <a:gd name="connsiteX23" fmla="*/ 10415534 w 12566041"/>
              <a:gd name="connsiteY23" fmla="*/ 215498 h 5011018"/>
              <a:gd name="connsiteX24" fmla="*/ 10730494 w 12566041"/>
              <a:gd name="connsiteY24" fmla="*/ 418698 h 5011018"/>
              <a:gd name="connsiteX25" fmla="*/ 11208014 w 12566041"/>
              <a:gd name="connsiteY25" fmla="*/ 174858 h 5011018"/>
              <a:gd name="connsiteX26" fmla="*/ 11563614 w 12566041"/>
              <a:gd name="connsiteY26" fmla="*/ 276458 h 5011018"/>
              <a:gd name="connsiteX27" fmla="*/ 12030974 w 12566041"/>
              <a:gd name="connsiteY27" fmla="*/ 124058 h 5011018"/>
              <a:gd name="connsiteX28" fmla="*/ 12284974 w 12566041"/>
              <a:gd name="connsiteY28" fmla="*/ 317098 h 5011018"/>
              <a:gd name="connsiteX29" fmla="*/ 12406894 w 12566041"/>
              <a:gd name="connsiteY29" fmla="*/ 205338 h 5011018"/>
              <a:gd name="connsiteX30" fmla="*/ 12559294 w 12566041"/>
              <a:gd name="connsiteY30" fmla="*/ 357738 h 5011018"/>
              <a:gd name="connsiteX31" fmla="*/ 12518654 w 12566041"/>
              <a:gd name="connsiteY31" fmla="*/ 4452218 h 5011018"/>
              <a:gd name="connsiteX32" fmla="*/ 12335774 w 12566041"/>
              <a:gd name="connsiteY32" fmla="*/ 4817978 h 5011018"/>
              <a:gd name="connsiteX33" fmla="*/ 11238494 w 12566041"/>
              <a:gd name="connsiteY33" fmla="*/ 4889098 h 5011018"/>
              <a:gd name="connsiteX34" fmla="*/ 1007374 w 12566041"/>
              <a:gd name="connsiteY34" fmla="*/ 5011018 h 5011018"/>
              <a:gd name="connsiteX35" fmla="*/ 306334 w 12566041"/>
              <a:gd name="connsiteY35" fmla="*/ 3263498 h 5011018"/>
              <a:gd name="connsiteX36" fmla="*/ 367294 w 12566041"/>
              <a:gd name="connsiteY36" fmla="*/ 865738 h 5011018"/>
              <a:gd name="connsiteX0" fmla="*/ 107740 w 12306487"/>
              <a:gd name="connsiteY0" fmla="*/ 865738 h 5031338"/>
              <a:gd name="connsiteX1" fmla="*/ 453180 w 12306487"/>
              <a:gd name="connsiteY1" fmla="*/ 398378 h 5031338"/>
              <a:gd name="connsiteX2" fmla="*/ 849420 w 12306487"/>
              <a:gd name="connsiteY2" fmla="*/ 520298 h 5031338"/>
              <a:gd name="connsiteX3" fmla="*/ 1154220 w 12306487"/>
              <a:gd name="connsiteY3" fmla="*/ 388218 h 5031338"/>
              <a:gd name="connsiteX4" fmla="*/ 1692700 w 12306487"/>
              <a:gd name="connsiteY4" fmla="*/ 489818 h 5031338"/>
              <a:gd name="connsiteX5" fmla="*/ 1956860 w 12306487"/>
              <a:gd name="connsiteY5" fmla="*/ 347578 h 5031338"/>
              <a:gd name="connsiteX6" fmla="*/ 2495340 w 12306487"/>
              <a:gd name="connsiteY6" fmla="*/ 499978 h 5031338"/>
              <a:gd name="connsiteX7" fmla="*/ 2932220 w 12306487"/>
              <a:gd name="connsiteY7" fmla="*/ 337418 h 5031338"/>
              <a:gd name="connsiteX8" fmla="*/ 3358940 w 12306487"/>
              <a:gd name="connsiteY8" fmla="*/ 581258 h 5031338"/>
              <a:gd name="connsiteX9" fmla="*/ 3917740 w 12306487"/>
              <a:gd name="connsiteY9" fmla="*/ 327258 h 5031338"/>
              <a:gd name="connsiteX10" fmla="*/ 4100620 w 12306487"/>
              <a:gd name="connsiteY10" fmla="*/ 469498 h 5031338"/>
              <a:gd name="connsiteX11" fmla="*/ 4811820 w 12306487"/>
              <a:gd name="connsiteY11" fmla="*/ 317098 h 5031338"/>
              <a:gd name="connsiteX12" fmla="*/ 4974380 w 12306487"/>
              <a:gd name="connsiteY12" fmla="*/ 510138 h 5031338"/>
              <a:gd name="connsiteX13" fmla="*/ 5644940 w 12306487"/>
              <a:gd name="connsiteY13" fmla="*/ 367898 h 5031338"/>
              <a:gd name="connsiteX14" fmla="*/ 6031020 w 12306487"/>
              <a:gd name="connsiteY14" fmla="*/ 571098 h 5031338"/>
              <a:gd name="connsiteX15" fmla="*/ 6478060 w 12306487"/>
              <a:gd name="connsiteY15" fmla="*/ 306938 h 5031338"/>
              <a:gd name="connsiteX16" fmla="*/ 7006380 w 12306487"/>
              <a:gd name="connsiteY16" fmla="*/ 378058 h 5031338"/>
              <a:gd name="connsiteX17" fmla="*/ 7301020 w 12306487"/>
              <a:gd name="connsiteY17" fmla="*/ 185018 h 5031338"/>
              <a:gd name="connsiteX18" fmla="*/ 7748060 w 12306487"/>
              <a:gd name="connsiteY18" fmla="*/ 357738 h 5031338"/>
              <a:gd name="connsiteX19" fmla="*/ 8144300 w 12306487"/>
              <a:gd name="connsiteY19" fmla="*/ 174858 h 5031338"/>
              <a:gd name="connsiteX20" fmla="*/ 8571020 w 12306487"/>
              <a:gd name="connsiteY20" fmla="*/ 327258 h 5031338"/>
              <a:gd name="connsiteX21" fmla="*/ 9160300 w 12306487"/>
              <a:gd name="connsiteY21" fmla="*/ 134218 h 5031338"/>
              <a:gd name="connsiteX22" fmla="*/ 9576860 w 12306487"/>
              <a:gd name="connsiteY22" fmla="*/ 428858 h 5031338"/>
              <a:gd name="connsiteX23" fmla="*/ 10155980 w 12306487"/>
              <a:gd name="connsiteY23" fmla="*/ 215498 h 5031338"/>
              <a:gd name="connsiteX24" fmla="*/ 10470940 w 12306487"/>
              <a:gd name="connsiteY24" fmla="*/ 418698 h 5031338"/>
              <a:gd name="connsiteX25" fmla="*/ 10948460 w 12306487"/>
              <a:gd name="connsiteY25" fmla="*/ 174858 h 5031338"/>
              <a:gd name="connsiteX26" fmla="*/ 11304060 w 12306487"/>
              <a:gd name="connsiteY26" fmla="*/ 276458 h 5031338"/>
              <a:gd name="connsiteX27" fmla="*/ 11771420 w 12306487"/>
              <a:gd name="connsiteY27" fmla="*/ 124058 h 5031338"/>
              <a:gd name="connsiteX28" fmla="*/ 12025420 w 12306487"/>
              <a:gd name="connsiteY28" fmla="*/ 317098 h 5031338"/>
              <a:gd name="connsiteX29" fmla="*/ 12147340 w 12306487"/>
              <a:gd name="connsiteY29" fmla="*/ 205338 h 5031338"/>
              <a:gd name="connsiteX30" fmla="*/ 12299740 w 12306487"/>
              <a:gd name="connsiteY30" fmla="*/ 357738 h 5031338"/>
              <a:gd name="connsiteX31" fmla="*/ 12259100 w 12306487"/>
              <a:gd name="connsiteY31" fmla="*/ 4452218 h 5031338"/>
              <a:gd name="connsiteX32" fmla="*/ 12076220 w 12306487"/>
              <a:gd name="connsiteY32" fmla="*/ 4817978 h 5031338"/>
              <a:gd name="connsiteX33" fmla="*/ 10978940 w 12306487"/>
              <a:gd name="connsiteY33" fmla="*/ 4889098 h 5031338"/>
              <a:gd name="connsiteX34" fmla="*/ 1713020 w 12306487"/>
              <a:gd name="connsiteY34" fmla="*/ 5031338 h 5031338"/>
              <a:gd name="connsiteX35" fmla="*/ 46780 w 12306487"/>
              <a:gd name="connsiteY35" fmla="*/ 3263498 h 5031338"/>
              <a:gd name="connsiteX36" fmla="*/ 107740 w 12306487"/>
              <a:gd name="connsiteY36" fmla="*/ 865738 h 5031338"/>
              <a:gd name="connsiteX0" fmla="*/ 185751 w 12384498"/>
              <a:gd name="connsiteY0" fmla="*/ 865738 h 5043588"/>
              <a:gd name="connsiteX1" fmla="*/ 531191 w 12384498"/>
              <a:gd name="connsiteY1" fmla="*/ 398378 h 5043588"/>
              <a:gd name="connsiteX2" fmla="*/ 927431 w 12384498"/>
              <a:gd name="connsiteY2" fmla="*/ 520298 h 5043588"/>
              <a:gd name="connsiteX3" fmla="*/ 1232231 w 12384498"/>
              <a:gd name="connsiteY3" fmla="*/ 388218 h 5043588"/>
              <a:gd name="connsiteX4" fmla="*/ 1770711 w 12384498"/>
              <a:gd name="connsiteY4" fmla="*/ 489818 h 5043588"/>
              <a:gd name="connsiteX5" fmla="*/ 2034871 w 12384498"/>
              <a:gd name="connsiteY5" fmla="*/ 347578 h 5043588"/>
              <a:gd name="connsiteX6" fmla="*/ 2573351 w 12384498"/>
              <a:gd name="connsiteY6" fmla="*/ 499978 h 5043588"/>
              <a:gd name="connsiteX7" fmla="*/ 3010231 w 12384498"/>
              <a:gd name="connsiteY7" fmla="*/ 337418 h 5043588"/>
              <a:gd name="connsiteX8" fmla="*/ 3436951 w 12384498"/>
              <a:gd name="connsiteY8" fmla="*/ 581258 h 5043588"/>
              <a:gd name="connsiteX9" fmla="*/ 3995751 w 12384498"/>
              <a:gd name="connsiteY9" fmla="*/ 327258 h 5043588"/>
              <a:gd name="connsiteX10" fmla="*/ 4178631 w 12384498"/>
              <a:gd name="connsiteY10" fmla="*/ 469498 h 5043588"/>
              <a:gd name="connsiteX11" fmla="*/ 4889831 w 12384498"/>
              <a:gd name="connsiteY11" fmla="*/ 317098 h 5043588"/>
              <a:gd name="connsiteX12" fmla="*/ 5052391 w 12384498"/>
              <a:gd name="connsiteY12" fmla="*/ 510138 h 5043588"/>
              <a:gd name="connsiteX13" fmla="*/ 5722951 w 12384498"/>
              <a:gd name="connsiteY13" fmla="*/ 367898 h 5043588"/>
              <a:gd name="connsiteX14" fmla="*/ 6109031 w 12384498"/>
              <a:gd name="connsiteY14" fmla="*/ 571098 h 5043588"/>
              <a:gd name="connsiteX15" fmla="*/ 6556071 w 12384498"/>
              <a:gd name="connsiteY15" fmla="*/ 306938 h 5043588"/>
              <a:gd name="connsiteX16" fmla="*/ 7084391 w 12384498"/>
              <a:gd name="connsiteY16" fmla="*/ 378058 h 5043588"/>
              <a:gd name="connsiteX17" fmla="*/ 7379031 w 12384498"/>
              <a:gd name="connsiteY17" fmla="*/ 185018 h 5043588"/>
              <a:gd name="connsiteX18" fmla="*/ 7826071 w 12384498"/>
              <a:gd name="connsiteY18" fmla="*/ 357738 h 5043588"/>
              <a:gd name="connsiteX19" fmla="*/ 8222311 w 12384498"/>
              <a:gd name="connsiteY19" fmla="*/ 174858 h 5043588"/>
              <a:gd name="connsiteX20" fmla="*/ 8649031 w 12384498"/>
              <a:gd name="connsiteY20" fmla="*/ 327258 h 5043588"/>
              <a:gd name="connsiteX21" fmla="*/ 9238311 w 12384498"/>
              <a:gd name="connsiteY21" fmla="*/ 134218 h 5043588"/>
              <a:gd name="connsiteX22" fmla="*/ 9654871 w 12384498"/>
              <a:gd name="connsiteY22" fmla="*/ 428858 h 5043588"/>
              <a:gd name="connsiteX23" fmla="*/ 10233991 w 12384498"/>
              <a:gd name="connsiteY23" fmla="*/ 215498 h 5043588"/>
              <a:gd name="connsiteX24" fmla="*/ 10548951 w 12384498"/>
              <a:gd name="connsiteY24" fmla="*/ 418698 h 5043588"/>
              <a:gd name="connsiteX25" fmla="*/ 11026471 w 12384498"/>
              <a:gd name="connsiteY25" fmla="*/ 174858 h 5043588"/>
              <a:gd name="connsiteX26" fmla="*/ 11382071 w 12384498"/>
              <a:gd name="connsiteY26" fmla="*/ 276458 h 5043588"/>
              <a:gd name="connsiteX27" fmla="*/ 11849431 w 12384498"/>
              <a:gd name="connsiteY27" fmla="*/ 124058 h 5043588"/>
              <a:gd name="connsiteX28" fmla="*/ 12103431 w 12384498"/>
              <a:gd name="connsiteY28" fmla="*/ 317098 h 5043588"/>
              <a:gd name="connsiteX29" fmla="*/ 12225351 w 12384498"/>
              <a:gd name="connsiteY29" fmla="*/ 205338 h 5043588"/>
              <a:gd name="connsiteX30" fmla="*/ 12377751 w 12384498"/>
              <a:gd name="connsiteY30" fmla="*/ 357738 h 5043588"/>
              <a:gd name="connsiteX31" fmla="*/ 12337111 w 12384498"/>
              <a:gd name="connsiteY31" fmla="*/ 4452218 h 5043588"/>
              <a:gd name="connsiteX32" fmla="*/ 12154231 w 12384498"/>
              <a:gd name="connsiteY32" fmla="*/ 4817978 h 5043588"/>
              <a:gd name="connsiteX33" fmla="*/ 11056951 w 12384498"/>
              <a:gd name="connsiteY33" fmla="*/ 4889098 h 5043588"/>
              <a:gd name="connsiteX34" fmla="*/ 1791031 w 12384498"/>
              <a:gd name="connsiteY34" fmla="*/ 5031338 h 5043588"/>
              <a:gd name="connsiteX35" fmla="*/ 33351 w 12384498"/>
              <a:gd name="connsiteY35" fmla="*/ 4553818 h 5043588"/>
              <a:gd name="connsiteX36" fmla="*/ 185751 w 12384498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152400 w 12351147"/>
              <a:gd name="connsiteY0" fmla="*/ 865738 h 5043588"/>
              <a:gd name="connsiteX1" fmla="*/ 497840 w 12351147"/>
              <a:gd name="connsiteY1" fmla="*/ 398378 h 5043588"/>
              <a:gd name="connsiteX2" fmla="*/ 894080 w 12351147"/>
              <a:gd name="connsiteY2" fmla="*/ 520298 h 5043588"/>
              <a:gd name="connsiteX3" fmla="*/ 1198880 w 12351147"/>
              <a:gd name="connsiteY3" fmla="*/ 388218 h 5043588"/>
              <a:gd name="connsiteX4" fmla="*/ 1737360 w 12351147"/>
              <a:gd name="connsiteY4" fmla="*/ 489818 h 5043588"/>
              <a:gd name="connsiteX5" fmla="*/ 2001520 w 12351147"/>
              <a:gd name="connsiteY5" fmla="*/ 347578 h 5043588"/>
              <a:gd name="connsiteX6" fmla="*/ 2540000 w 12351147"/>
              <a:gd name="connsiteY6" fmla="*/ 499978 h 5043588"/>
              <a:gd name="connsiteX7" fmla="*/ 2976880 w 12351147"/>
              <a:gd name="connsiteY7" fmla="*/ 337418 h 5043588"/>
              <a:gd name="connsiteX8" fmla="*/ 3403600 w 12351147"/>
              <a:gd name="connsiteY8" fmla="*/ 581258 h 5043588"/>
              <a:gd name="connsiteX9" fmla="*/ 3962400 w 12351147"/>
              <a:gd name="connsiteY9" fmla="*/ 327258 h 5043588"/>
              <a:gd name="connsiteX10" fmla="*/ 4145280 w 12351147"/>
              <a:gd name="connsiteY10" fmla="*/ 469498 h 5043588"/>
              <a:gd name="connsiteX11" fmla="*/ 4856480 w 12351147"/>
              <a:gd name="connsiteY11" fmla="*/ 317098 h 5043588"/>
              <a:gd name="connsiteX12" fmla="*/ 5019040 w 12351147"/>
              <a:gd name="connsiteY12" fmla="*/ 510138 h 5043588"/>
              <a:gd name="connsiteX13" fmla="*/ 5689600 w 12351147"/>
              <a:gd name="connsiteY13" fmla="*/ 367898 h 5043588"/>
              <a:gd name="connsiteX14" fmla="*/ 6075680 w 12351147"/>
              <a:gd name="connsiteY14" fmla="*/ 571098 h 5043588"/>
              <a:gd name="connsiteX15" fmla="*/ 6522720 w 12351147"/>
              <a:gd name="connsiteY15" fmla="*/ 306938 h 5043588"/>
              <a:gd name="connsiteX16" fmla="*/ 7051040 w 12351147"/>
              <a:gd name="connsiteY16" fmla="*/ 378058 h 5043588"/>
              <a:gd name="connsiteX17" fmla="*/ 7345680 w 12351147"/>
              <a:gd name="connsiteY17" fmla="*/ 185018 h 5043588"/>
              <a:gd name="connsiteX18" fmla="*/ 7792720 w 12351147"/>
              <a:gd name="connsiteY18" fmla="*/ 357738 h 5043588"/>
              <a:gd name="connsiteX19" fmla="*/ 8188960 w 12351147"/>
              <a:gd name="connsiteY19" fmla="*/ 174858 h 5043588"/>
              <a:gd name="connsiteX20" fmla="*/ 8615680 w 12351147"/>
              <a:gd name="connsiteY20" fmla="*/ 327258 h 5043588"/>
              <a:gd name="connsiteX21" fmla="*/ 9204960 w 12351147"/>
              <a:gd name="connsiteY21" fmla="*/ 134218 h 5043588"/>
              <a:gd name="connsiteX22" fmla="*/ 9621520 w 12351147"/>
              <a:gd name="connsiteY22" fmla="*/ 428858 h 5043588"/>
              <a:gd name="connsiteX23" fmla="*/ 10200640 w 12351147"/>
              <a:gd name="connsiteY23" fmla="*/ 215498 h 5043588"/>
              <a:gd name="connsiteX24" fmla="*/ 10515600 w 12351147"/>
              <a:gd name="connsiteY24" fmla="*/ 418698 h 5043588"/>
              <a:gd name="connsiteX25" fmla="*/ 10993120 w 12351147"/>
              <a:gd name="connsiteY25" fmla="*/ 174858 h 5043588"/>
              <a:gd name="connsiteX26" fmla="*/ 11348720 w 12351147"/>
              <a:gd name="connsiteY26" fmla="*/ 276458 h 5043588"/>
              <a:gd name="connsiteX27" fmla="*/ 11816080 w 12351147"/>
              <a:gd name="connsiteY27" fmla="*/ 124058 h 5043588"/>
              <a:gd name="connsiteX28" fmla="*/ 12070080 w 12351147"/>
              <a:gd name="connsiteY28" fmla="*/ 317098 h 5043588"/>
              <a:gd name="connsiteX29" fmla="*/ 12192000 w 12351147"/>
              <a:gd name="connsiteY29" fmla="*/ 205338 h 5043588"/>
              <a:gd name="connsiteX30" fmla="*/ 12344400 w 12351147"/>
              <a:gd name="connsiteY30" fmla="*/ 357738 h 5043588"/>
              <a:gd name="connsiteX31" fmla="*/ 12303760 w 12351147"/>
              <a:gd name="connsiteY31" fmla="*/ 4452218 h 5043588"/>
              <a:gd name="connsiteX32" fmla="*/ 12120880 w 12351147"/>
              <a:gd name="connsiteY32" fmla="*/ 4817978 h 5043588"/>
              <a:gd name="connsiteX33" fmla="*/ 11023600 w 12351147"/>
              <a:gd name="connsiteY33" fmla="*/ 4889098 h 5043588"/>
              <a:gd name="connsiteX34" fmla="*/ 1757680 w 12351147"/>
              <a:gd name="connsiteY34" fmla="*/ 5031338 h 5043588"/>
              <a:gd name="connsiteX35" fmla="*/ 0 w 12351147"/>
              <a:gd name="connsiteY35" fmla="*/ 4553818 h 5043588"/>
              <a:gd name="connsiteX36" fmla="*/ 152400 w 12351147"/>
              <a:gd name="connsiteY36" fmla="*/ 865738 h 5043588"/>
              <a:gd name="connsiteX0" fmla="*/ 71120 w 12269867"/>
              <a:gd name="connsiteY0" fmla="*/ 865738 h 5253891"/>
              <a:gd name="connsiteX1" fmla="*/ 416560 w 12269867"/>
              <a:gd name="connsiteY1" fmla="*/ 398378 h 5253891"/>
              <a:gd name="connsiteX2" fmla="*/ 812800 w 12269867"/>
              <a:gd name="connsiteY2" fmla="*/ 520298 h 5253891"/>
              <a:gd name="connsiteX3" fmla="*/ 1117600 w 12269867"/>
              <a:gd name="connsiteY3" fmla="*/ 388218 h 5253891"/>
              <a:gd name="connsiteX4" fmla="*/ 1656080 w 12269867"/>
              <a:gd name="connsiteY4" fmla="*/ 489818 h 5253891"/>
              <a:gd name="connsiteX5" fmla="*/ 1920240 w 12269867"/>
              <a:gd name="connsiteY5" fmla="*/ 347578 h 5253891"/>
              <a:gd name="connsiteX6" fmla="*/ 2458720 w 12269867"/>
              <a:gd name="connsiteY6" fmla="*/ 499978 h 5253891"/>
              <a:gd name="connsiteX7" fmla="*/ 2895600 w 12269867"/>
              <a:gd name="connsiteY7" fmla="*/ 337418 h 5253891"/>
              <a:gd name="connsiteX8" fmla="*/ 3322320 w 12269867"/>
              <a:gd name="connsiteY8" fmla="*/ 581258 h 5253891"/>
              <a:gd name="connsiteX9" fmla="*/ 3881120 w 12269867"/>
              <a:gd name="connsiteY9" fmla="*/ 327258 h 5253891"/>
              <a:gd name="connsiteX10" fmla="*/ 4064000 w 12269867"/>
              <a:gd name="connsiteY10" fmla="*/ 469498 h 5253891"/>
              <a:gd name="connsiteX11" fmla="*/ 4775200 w 12269867"/>
              <a:gd name="connsiteY11" fmla="*/ 317098 h 5253891"/>
              <a:gd name="connsiteX12" fmla="*/ 4937760 w 12269867"/>
              <a:gd name="connsiteY12" fmla="*/ 510138 h 5253891"/>
              <a:gd name="connsiteX13" fmla="*/ 5608320 w 12269867"/>
              <a:gd name="connsiteY13" fmla="*/ 367898 h 5253891"/>
              <a:gd name="connsiteX14" fmla="*/ 5994400 w 12269867"/>
              <a:gd name="connsiteY14" fmla="*/ 571098 h 5253891"/>
              <a:gd name="connsiteX15" fmla="*/ 6441440 w 12269867"/>
              <a:gd name="connsiteY15" fmla="*/ 306938 h 5253891"/>
              <a:gd name="connsiteX16" fmla="*/ 6969760 w 12269867"/>
              <a:gd name="connsiteY16" fmla="*/ 378058 h 5253891"/>
              <a:gd name="connsiteX17" fmla="*/ 7264400 w 12269867"/>
              <a:gd name="connsiteY17" fmla="*/ 185018 h 5253891"/>
              <a:gd name="connsiteX18" fmla="*/ 7711440 w 12269867"/>
              <a:gd name="connsiteY18" fmla="*/ 357738 h 5253891"/>
              <a:gd name="connsiteX19" fmla="*/ 8107680 w 12269867"/>
              <a:gd name="connsiteY19" fmla="*/ 174858 h 5253891"/>
              <a:gd name="connsiteX20" fmla="*/ 8534400 w 12269867"/>
              <a:gd name="connsiteY20" fmla="*/ 327258 h 5253891"/>
              <a:gd name="connsiteX21" fmla="*/ 9123680 w 12269867"/>
              <a:gd name="connsiteY21" fmla="*/ 134218 h 5253891"/>
              <a:gd name="connsiteX22" fmla="*/ 9540240 w 12269867"/>
              <a:gd name="connsiteY22" fmla="*/ 428858 h 5253891"/>
              <a:gd name="connsiteX23" fmla="*/ 10119360 w 12269867"/>
              <a:gd name="connsiteY23" fmla="*/ 215498 h 5253891"/>
              <a:gd name="connsiteX24" fmla="*/ 10434320 w 12269867"/>
              <a:gd name="connsiteY24" fmla="*/ 418698 h 5253891"/>
              <a:gd name="connsiteX25" fmla="*/ 10911840 w 12269867"/>
              <a:gd name="connsiteY25" fmla="*/ 174858 h 5253891"/>
              <a:gd name="connsiteX26" fmla="*/ 11267440 w 12269867"/>
              <a:gd name="connsiteY26" fmla="*/ 276458 h 5253891"/>
              <a:gd name="connsiteX27" fmla="*/ 11734800 w 12269867"/>
              <a:gd name="connsiteY27" fmla="*/ 124058 h 5253891"/>
              <a:gd name="connsiteX28" fmla="*/ 11988800 w 12269867"/>
              <a:gd name="connsiteY28" fmla="*/ 317098 h 5253891"/>
              <a:gd name="connsiteX29" fmla="*/ 12110720 w 12269867"/>
              <a:gd name="connsiteY29" fmla="*/ 205338 h 5253891"/>
              <a:gd name="connsiteX30" fmla="*/ 12263120 w 12269867"/>
              <a:gd name="connsiteY30" fmla="*/ 357738 h 5253891"/>
              <a:gd name="connsiteX31" fmla="*/ 12222480 w 12269867"/>
              <a:gd name="connsiteY31" fmla="*/ 4452218 h 5253891"/>
              <a:gd name="connsiteX32" fmla="*/ 12039600 w 12269867"/>
              <a:gd name="connsiteY32" fmla="*/ 4817978 h 5253891"/>
              <a:gd name="connsiteX33" fmla="*/ 10942320 w 12269867"/>
              <a:gd name="connsiteY33" fmla="*/ 4889098 h 5253891"/>
              <a:gd name="connsiteX34" fmla="*/ 1676400 w 12269867"/>
              <a:gd name="connsiteY34" fmla="*/ 5031338 h 5253891"/>
              <a:gd name="connsiteX35" fmla="*/ 0 w 12269867"/>
              <a:gd name="connsiteY35" fmla="*/ 4960218 h 5253891"/>
              <a:gd name="connsiteX36" fmla="*/ 71120 w 12269867"/>
              <a:gd name="connsiteY36" fmla="*/ 865738 h 5253891"/>
              <a:gd name="connsiteX0" fmla="*/ 71120 w 12269867"/>
              <a:gd name="connsiteY0" fmla="*/ 865738 h 5036678"/>
              <a:gd name="connsiteX1" fmla="*/ 416560 w 12269867"/>
              <a:gd name="connsiteY1" fmla="*/ 398378 h 5036678"/>
              <a:gd name="connsiteX2" fmla="*/ 812800 w 12269867"/>
              <a:gd name="connsiteY2" fmla="*/ 520298 h 5036678"/>
              <a:gd name="connsiteX3" fmla="*/ 1117600 w 12269867"/>
              <a:gd name="connsiteY3" fmla="*/ 388218 h 5036678"/>
              <a:gd name="connsiteX4" fmla="*/ 1656080 w 12269867"/>
              <a:gd name="connsiteY4" fmla="*/ 489818 h 5036678"/>
              <a:gd name="connsiteX5" fmla="*/ 1920240 w 12269867"/>
              <a:gd name="connsiteY5" fmla="*/ 347578 h 5036678"/>
              <a:gd name="connsiteX6" fmla="*/ 2458720 w 12269867"/>
              <a:gd name="connsiteY6" fmla="*/ 499978 h 5036678"/>
              <a:gd name="connsiteX7" fmla="*/ 2895600 w 12269867"/>
              <a:gd name="connsiteY7" fmla="*/ 337418 h 5036678"/>
              <a:gd name="connsiteX8" fmla="*/ 3322320 w 12269867"/>
              <a:gd name="connsiteY8" fmla="*/ 581258 h 5036678"/>
              <a:gd name="connsiteX9" fmla="*/ 3881120 w 12269867"/>
              <a:gd name="connsiteY9" fmla="*/ 327258 h 5036678"/>
              <a:gd name="connsiteX10" fmla="*/ 4064000 w 12269867"/>
              <a:gd name="connsiteY10" fmla="*/ 469498 h 5036678"/>
              <a:gd name="connsiteX11" fmla="*/ 4775200 w 12269867"/>
              <a:gd name="connsiteY11" fmla="*/ 317098 h 5036678"/>
              <a:gd name="connsiteX12" fmla="*/ 4937760 w 12269867"/>
              <a:gd name="connsiteY12" fmla="*/ 510138 h 5036678"/>
              <a:gd name="connsiteX13" fmla="*/ 5608320 w 12269867"/>
              <a:gd name="connsiteY13" fmla="*/ 367898 h 5036678"/>
              <a:gd name="connsiteX14" fmla="*/ 5994400 w 12269867"/>
              <a:gd name="connsiteY14" fmla="*/ 571098 h 5036678"/>
              <a:gd name="connsiteX15" fmla="*/ 6441440 w 12269867"/>
              <a:gd name="connsiteY15" fmla="*/ 306938 h 5036678"/>
              <a:gd name="connsiteX16" fmla="*/ 6969760 w 12269867"/>
              <a:gd name="connsiteY16" fmla="*/ 378058 h 5036678"/>
              <a:gd name="connsiteX17" fmla="*/ 7264400 w 12269867"/>
              <a:gd name="connsiteY17" fmla="*/ 185018 h 5036678"/>
              <a:gd name="connsiteX18" fmla="*/ 7711440 w 12269867"/>
              <a:gd name="connsiteY18" fmla="*/ 357738 h 5036678"/>
              <a:gd name="connsiteX19" fmla="*/ 8107680 w 12269867"/>
              <a:gd name="connsiteY19" fmla="*/ 174858 h 5036678"/>
              <a:gd name="connsiteX20" fmla="*/ 8534400 w 12269867"/>
              <a:gd name="connsiteY20" fmla="*/ 327258 h 5036678"/>
              <a:gd name="connsiteX21" fmla="*/ 9123680 w 12269867"/>
              <a:gd name="connsiteY21" fmla="*/ 134218 h 5036678"/>
              <a:gd name="connsiteX22" fmla="*/ 9540240 w 12269867"/>
              <a:gd name="connsiteY22" fmla="*/ 428858 h 5036678"/>
              <a:gd name="connsiteX23" fmla="*/ 10119360 w 12269867"/>
              <a:gd name="connsiteY23" fmla="*/ 215498 h 5036678"/>
              <a:gd name="connsiteX24" fmla="*/ 10434320 w 12269867"/>
              <a:gd name="connsiteY24" fmla="*/ 418698 h 5036678"/>
              <a:gd name="connsiteX25" fmla="*/ 10911840 w 12269867"/>
              <a:gd name="connsiteY25" fmla="*/ 174858 h 5036678"/>
              <a:gd name="connsiteX26" fmla="*/ 11267440 w 12269867"/>
              <a:gd name="connsiteY26" fmla="*/ 276458 h 5036678"/>
              <a:gd name="connsiteX27" fmla="*/ 11734800 w 12269867"/>
              <a:gd name="connsiteY27" fmla="*/ 124058 h 5036678"/>
              <a:gd name="connsiteX28" fmla="*/ 11988800 w 12269867"/>
              <a:gd name="connsiteY28" fmla="*/ 317098 h 5036678"/>
              <a:gd name="connsiteX29" fmla="*/ 12110720 w 12269867"/>
              <a:gd name="connsiteY29" fmla="*/ 205338 h 5036678"/>
              <a:gd name="connsiteX30" fmla="*/ 12263120 w 12269867"/>
              <a:gd name="connsiteY30" fmla="*/ 357738 h 5036678"/>
              <a:gd name="connsiteX31" fmla="*/ 12222480 w 12269867"/>
              <a:gd name="connsiteY31" fmla="*/ 4452218 h 5036678"/>
              <a:gd name="connsiteX32" fmla="*/ 12039600 w 12269867"/>
              <a:gd name="connsiteY32" fmla="*/ 4817978 h 5036678"/>
              <a:gd name="connsiteX33" fmla="*/ 10942320 w 12269867"/>
              <a:gd name="connsiteY33" fmla="*/ 4889098 h 5036678"/>
              <a:gd name="connsiteX34" fmla="*/ 1676400 w 12269867"/>
              <a:gd name="connsiteY34" fmla="*/ 5031338 h 5036678"/>
              <a:gd name="connsiteX35" fmla="*/ 0 w 12269867"/>
              <a:gd name="connsiteY35" fmla="*/ 4960218 h 5036678"/>
              <a:gd name="connsiteX36" fmla="*/ 71120 w 12269867"/>
              <a:gd name="connsiteY36" fmla="*/ 865738 h 5036678"/>
              <a:gd name="connsiteX0" fmla="*/ 71120 w 12269867"/>
              <a:gd name="connsiteY0" fmla="*/ 865738 h 5032817"/>
              <a:gd name="connsiteX1" fmla="*/ 416560 w 12269867"/>
              <a:gd name="connsiteY1" fmla="*/ 398378 h 5032817"/>
              <a:gd name="connsiteX2" fmla="*/ 812800 w 12269867"/>
              <a:gd name="connsiteY2" fmla="*/ 520298 h 5032817"/>
              <a:gd name="connsiteX3" fmla="*/ 1117600 w 12269867"/>
              <a:gd name="connsiteY3" fmla="*/ 388218 h 5032817"/>
              <a:gd name="connsiteX4" fmla="*/ 1656080 w 12269867"/>
              <a:gd name="connsiteY4" fmla="*/ 489818 h 5032817"/>
              <a:gd name="connsiteX5" fmla="*/ 1920240 w 12269867"/>
              <a:gd name="connsiteY5" fmla="*/ 347578 h 5032817"/>
              <a:gd name="connsiteX6" fmla="*/ 2458720 w 12269867"/>
              <a:gd name="connsiteY6" fmla="*/ 499978 h 5032817"/>
              <a:gd name="connsiteX7" fmla="*/ 2895600 w 12269867"/>
              <a:gd name="connsiteY7" fmla="*/ 337418 h 5032817"/>
              <a:gd name="connsiteX8" fmla="*/ 3322320 w 12269867"/>
              <a:gd name="connsiteY8" fmla="*/ 581258 h 5032817"/>
              <a:gd name="connsiteX9" fmla="*/ 3881120 w 12269867"/>
              <a:gd name="connsiteY9" fmla="*/ 327258 h 5032817"/>
              <a:gd name="connsiteX10" fmla="*/ 4064000 w 12269867"/>
              <a:gd name="connsiteY10" fmla="*/ 469498 h 5032817"/>
              <a:gd name="connsiteX11" fmla="*/ 4775200 w 12269867"/>
              <a:gd name="connsiteY11" fmla="*/ 317098 h 5032817"/>
              <a:gd name="connsiteX12" fmla="*/ 4937760 w 12269867"/>
              <a:gd name="connsiteY12" fmla="*/ 510138 h 5032817"/>
              <a:gd name="connsiteX13" fmla="*/ 5608320 w 12269867"/>
              <a:gd name="connsiteY13" fmla="*/ 367898 h 5032817"/>
              <a:gd name="connsiteX14" fmla="*/ 5994400 w 12269867"/>
              <a:gd name="connsiteY14" fmla="*/ 571098 h 5032817"/>
              <a:gd name="connsiteX15" fmla="*/ 6441440 w 12269867"/>
              <a:gd name="connsiteY15" fmla="*/ 306938 h 5032817"/>
              <a:gd name="connsiteX16" fmla="*/ 6969760 w 12269867"/>
              <a:gd name="connsiteY16" fmla="*/ 378058 h 5032817"/>
              <a:gd name="connsiteX17" fmla="*/ 7264400 w 12269867"/>
              <a:gd name="connsiteY17" fmla="*/ 185018 h 5032817"/>
              <a:gd name="connsiteX18" fmla="*/ 7711440 w 12269867"/>
              <a:gd name="connsiteY18" fmla="*/ 357738 h 5032817"/>
              <a:gd name="connsiteX19" fmla="*/ 8107680 w 12269867"/>
              <a:gd name="connsiteY19" fmla="*/ 174858 h 5032817"/>
              <a:gd name="connsiteX20" fmla="*/ 8534400 w 12269867"/>
              <a:gd name="connsiteY20" fmla="*/ 327258 h 5032817"/>
              <a:gd name="connsiteX21" fmla="*/ 9123680 w 12269867"/>
              <a:gd name="connsiteY21" fmla="*/ 134218 h 5032817"/>
              <a:gd name="connsiteX22" fmla="*/ 9540240 w 12269867"/>
              <a:gd name="connsiteY22" fmla="*/ 428858 h 5032817"/>
              <a:gd name="connsiteX23" fmla="*/ 10119360 w 12269867"/>
              <a:gd name="connsiteY23" fmla="*/ 215498 h 5032817"/>
              <a:gd name="connsiteX24" fmla="*/ 10434320 w 12269867"/>
              <a:gd name="connsiteY24" fmla="*/ 418698 h 5032817"/>
              <a:gd name="connsiteX25" fmla="*/ 10911840 w 12269867"/>
              <a:gd name="connsiteY25" fmla="*/ 174858 h 5032817"/>
              <a:gd name="connsiteX26" fmla="*/ 11267440 w 12269867"/>
              <a:gd name="connsiteY26" fmla="*/ 276458 h 5032817"/>
              <a:gd name="connsiteX27" fmla="*/ 11734800 w 12269867"/>
              <a:gd name="connsiteY27" fmla="*/ 124058 h 5032817"/>
              <a:gd name="connsiteX28" fmla="*/ 11988800 w 12269867"/>
              <a:gd name="connsiteY28" fmla="*/ 317098 h 5032817"/>
              <a:gd name="connsiteX29" fmla="*/ 12110720 w 12269867"/>
              <a:gd name="connsiteY29" fmla="*/ 205338 h 5032817"/>
              <a:gd name="connsiteX30" fmla="*/ 12263120 w 12269867"/>
              <a:gd name="connsiteY30" fmla="*/ 357738 h 5032817"/>
              <a:gd name="connsiteX31" fmla="*/ 12222480 w 12269867"/>
              <a:gd name="connsiteY31" fmla="*/ 4452218 h 5032817"/>
              <a:gd name="connsiteX32" fmla="*/ 12039600 w 12269867"/>
              <a:gd name="connsiteY32" fmla="*/ 4817978 h 5032817"/>
              <a:gd name="connsiteX33" fmla="*/ 10942320 w 12269867"/>
              <a:gd name="connsiteY33" fmla="*/ 4889098 h 5032817"/>
              <a:gd name="connsiteX34" fmla="*/ 1676400 w 12269867"/>
              <a:gd name="connsiteY34" fmla="*/ 5031338 h 5032817"/>
              <a:gd name="connsiteX35" fmla="*/ 0 w 12269867"/>
              <a:gd name="connsiteY35" fmla="*/ 4960218 h 5032817"/>
              <a:gd name="connsiteX36" fmla="*/ 71120 w 12269867"/>
              <a:gd name="connsiteY36" fmla="*/ 865738 h 5032817"/>
              <a:gd name="connsiteX0" fmla="*/ 71120 w 12269867"/>
              <a:gd name="connsiteY0" fmla="*/ 865738 h 5032142"/>
              <a:gd name="connsiteX1" fmla="*/ 416560 w 12269867"/>
              <a:gd name="connsiteY1" fmla="*/ 398378 h 5032142"/>
              <a:gd name="connsiteX2" fmla="*/ 812800 w 12269867"/>
              <a:gd name="connsiteY2" fmla="*/ 520298 h 5032142"/>
              <a:gd name="connsiteX3" fmla="*/ 1117600 w 12269867"/>
              <a:gd name="connsiteY3" fmla="*/ 388218 h 5032142"/>
              <a:gd name="connsiteX4" fmla="*/ 1656080 w 12269867"/>
              <a:gd name="connsiteY4" fmla="*/ 489818 h 5032142"/>
              <a:gd name="connsiteX5" fmla="*/ 1920240 w 12269867"/>
              <a:gd name="connsiteY5" fmla="*/ 347578 h 5032142"/>
              <a:gd name="connsiteX6" fmla="*/ 2458720 w 12269867"/>
              <a:gd name="connsiteY6" fmla="*/ 499978 h 5032142"/>
              <a:gd name="connsiteX7" fmla="*/ 2895600 w 12269867"/>
              <a:gd name="connsiteY7" fmla="*/ 337418 h 5032142"/>
              <a:gd name="connsiteX8" fmla="*/ 3322320 w 12269867"/>
              <a:gd name="connsiteY8" fmla="*/ 581258 h 5032142"/>
              <a:gd name="connsiteX9" fmla="*/ 3881120 w 12269867"/>
              <a:gd name="connsiteY9" fmla="*/ 327258 h 5032142"/>
              <a:gd name="connsiteX10" fmla="*/ 4064000 w 12269867"/>
              <a:gd name="connsiteY10" fmla="*/ 469498 h 5032142"/>
              <a:gd name="connsiteX11" fmla="*/ 4775200 w 12269867"/>
              <a:gd name="connsiteY11" fmla="*/ 317098 h 5032142"/>
              <a:gd name="connsiteX12" fmla="*/ 4937760 w 12269867"/>
              <a:gd name="connsiteY12" fmla="*/ 510138 h 5032142"/>
              <a:gd name="connsiteX13" fmla="*/ 5608320 w 12269867"/>
              <a:gd name="connsiteY13" fmla="*/ 367898 h 5032142"/>
              <a:gd name="connsiteX14" fmla="*/ 5994400 w 12269867"/>
              <a:gd name="connsiteY14" fmla="*/ 571098 h 5032142"/>
              <a:gd name="connsiteX15" fmla="*/ 6441440 w 12269867"/>
              <a:gd name="connsiteY15" fmla="*/ 306938 h 5032142"/>
              <a:gd name="connsiteX16" fmla="*/ 6969760 w 12269867"/>
              <a:gd name="connsiteY16" fmla="*/ 378058 h 5032142"/>
              <a:gd name="connsiteX17" fmla="*/ 7264400 w 12269867"/>
              <a:gd name="connsiteY17" fmla="*/ 185018 h 5032142"/>
              <a:gd name="connsiteX18" fmla="*/ 7711440 w 12269867"/>
              <a:gd name="connsiteY18" fmla="*/ 357738 h 5032142"/>
              <a:gd name="connsiteX19" fmla="*/ 8107680 w 12269867"/>
              <a:gd name="connsiteY19" fmla="*/ 174858 h 5032142"/>
              <a:gd name="connsiteX20" fmla="*/ 8534400 w 12269867"/>
              <a:gd name="connsiteY20" fmla="*/ 327258 h 5032142"/>
              <a:gd name="connsiteX21" fmla="*/ 9123680 w 12269867"/>
              <a:gd name="connsiteY21" fmla="*/ 134218 h 5032142"/>
              <a:gd name="connsiteX22" fmla="*/ 9540240 w 12269867"/>
              <a:gd name="connsiteY22" fmla="*/ 428858 h 5032142"/>
              <a:gd name="connsiteX23" fmla="*/ 10119360 w 12269867"/>
              <a:gd name="connsiteY23" fmla="*/ 215498 h 5032142"/>
              <a:gd name="connsiteX24" fmla="*/ 10434320 w 12269867"/>
              <a:gd name="connsiteY24" fmla="*/ 418698 h 5032142"/>
              <a:gd name="connsiteX25" fmla="*/ 10911840 w 12269867"/>
              <a:gd name="connsiteY25" fmla="*/ 174858 h 5032142"/>
              <a:gd name="connsiteX26" fmla="*/ 11267440 w 12269867"/>
              <a:gd name="connsiteY26" fmla="*/ 276458 h 5032142"/>
              <a:gd name="connsiteX27" fmla="*/ 11734800 w 12269867"/>
              <a:gd name="connsiteY27" fmla="*/ 124058 h 5032142"/>
              <a:gd name="connsiteX28" fmla="*/ 11988800 w 12269867"/>
              <a:gd name="connsiteY28" fmla="*/ 317098 h 5032142"/>
              <a:gd name="connsiteX29" fmla="*/ 12110720 w 12269867"/>
              <a:gd name="connsiteY29" fmla="*/ 205338 h 5032142"/>
              <a:gd name="connsiteX30" fmla="*/ 12263120 w 12269867"/>
              <a:gd name="connsiteY30" fmla="*/ 357738 h 5032142"/>
              <a:gd name="connsiteX31" fmla="*/ 12222480 w 12269867"/>
              <a:gd name="connsiteY31" fmla="*/ 4452218 h 5032142"/>
              <a:gd name="connsiteX32" fmla="*/ 12039600 w 12269867"/>
              <a:gd name="connsiteY32" fmla="*/ 4817978 h 5032142"/>
              <a:gd name="connsiteX33" fmla="*/ 10942320 w 12269867"/>
              <a:gd name="connsiteY33" fmla="*/ 4889098 h 5032142"/>
              <a:gd name="connsiteX34" fmla="*/ 1676400 w 12269867"/>
              <a:gd name="connsiteY34" fmla="*/ 5031338 h 5032142"/>
              <a:gd name="connsiteX35" fmla="*/ 0 w 12269867"/>
              <a:gd name="connsiteY35" fmla="*/ 4960218 h 5032142"/>
              <a:gd name="connsiteX36" fmla="*/ 71120 w 12269867"/>
              <a:gd name="connsiteY36" fmla="*/ 865738 h 5032142"/>
              <a:gd name="connsiteX0" fmla="*/ 71120 w 12269867"/>
              <a:gd name="connsiteY0" fmla="*/ 865738 h 4960218"/>
              <a:gd name="connsiteX1" fmla="*/ 416560 w 12269867"/>
              <a:gd name="connsiteY1" fmla="*/ 398378 h 4960218"/>
              <a:gd name="connsiteX2" fmla="*/ 812800 w 12269867"/>
              <a:gd name="connsiteY2" fmla="*/ 520298 h 4960218"/>
              <a:gd name="connsiteX3" fmla="*/ 1117600 w 12269867"/>
              <a:gd name="connsiteY3" fmla="*/ 388218 h 4960218"/>
              <a:gd name="connsiteX4" fmla="*/ 1656080 w 12269867"/>
              <a:gd name="connsiteY4" fmla="*/ 489818 h 4960218"/>
              <a:gd name="connsiteX5" fmla="*/ 1920240 w 12269867"/>
              <a:gd name="connsiteY5" fmla="*/ 347578 h 4960218"/>
              <a:gd name="connsiteX6" fmla="*/ 2458720 w 12269867"/>
              <a:gd name="connsiteY6" fmla="*/ 499978 h 4960218"/>
              <a:gd name="connsiteX7" fmla="*/ 2895600 w 12269867"/>
              <a:gd name="connsiteY7" fmla="*/ 337418 h 4960218"/>
              <a:gd name="connsiteX8" fmla="*/ 3322320 w 12269867"/>
              <a:gd name="connsiteY8" fmla="*/ 581258 h 4960218"/>
              <a:gd name="connsiteX9" fmla="*/ 3881120 w 12269867"/>
              <a:gd name="connsiteY9" fmla="*/ 327258 h 4960218"/>
              <a:gd name="connsiteX10" fmla="*/ 4064000 w 12269867"/>
              <a:gd name="connsiteY10" fmla="*/ 469498 h 4960218"/>
              <a:gd name="connsiteX11" fmla="*/ 4775200 w 12269867"/>
              <a:gd name="connsiteY11" fmla="*/ 317098 h 4960218"/>
              <a:gd name="connsiteX12" fmla="*/ 4937760 w 12269867"/>
              <a:gd name="connsiteY12" fmla="*/ 510138 h 4960218"/>
              <a:gd name="connsiteX13" fmla="*/ 5608320 w 12269867"/>
              <a:gd name="connsiteY13" fmla="*/ 367898 h 4960218"/>
              <a:gd name="connsiteX14" fmla="*/ 5994400 w 12269867"/>
              <a:gd name="connsiteY14" fmla="*/ 571098 h 4960218"/>
              <a:gd name="connsiteX15" fmla="*/ 6441440 w 12269867"/>
              <a:gd name="connsiteY15" fmla="*/ 306938 h 4960218"/>
              <a:gd name="connsiteX16" fmla="*/ 6969760 w 12269867"/>
              <a:gd name="connsiteY16" fmla="*/ 378058 h 4960218"/>
              <a:gd name="connsiteX17" fmla="*/ 7264400 w 12269867"/>
              <a:gd name="connsiteY17" fmla="*/ 185018 h 4960218"/>
              <a:gd name="connsiteX18" fmla="*/ 7711440 w 12269867"/>
              <a:gd name="connsiteY18" fmla="*/ 357738 h 4960218"/>
              <a:gd name="connsiteX19" fmla="*/ 8107680 w 12269867"/>
              <a:gd name="connsiteY19" fmla="*/ 174858 h 4960218"/>
              <a:gd name="connsiteX20" fmla="*/ 8534400 w 12269867"/>
              <a:gd name="connsiteY20" fmla="*/ 327258 h 4960218"/>
              <a:gd name="connsiteX21" fmla="*/ 9123680 w 12269867"/>
              <a:gd name="connsiteY21" fmla="*/ 134218 h 4960218"/>
              <a:gd name="connsiteX22" fmla="*/ 9540240 w 12269867"/>
              <a:gd name="connsiteY22" fmla="*/ 428858 h 4960218"/>
              <a:gd name="connsiteX23" fmla="*/ 10119360 w 12269867"/>
              <a:gd name="connsiteY23" fmla="*/ 215498 h 4960218"/>
              <a:gd name="connsiteX24" fmla="*/ 10434320 w 12269867"/>
              <a:gd name="connsiteY24" fmla="*/ 418698 h 4960218"/>
              <a:gd name="connsiteX25" fmla="*/ 10911840 w 12269867"/>
              <a:gd name="connsiteY25" fmla="*/ 174858 h 4960218"/>
              <a:gd name="connsiteX26" fmla="*/ 11267440 w 12269867"/>
              <a:gd name="connsiteY26" fmla="*/ 276458 h 4960218"/>
              <a:gd name="connsiteX27" fmla="*/ 11734800 w 12269867"/>
              <a:gd name="connsiteY27" fmla="*/ 124058 h 4960218"/>
              <a:gd name="connsiteX28" fmla="*/ 11988800 w 12269867"/>
              <a:gd name="connsiteY28" fmla="*/ 317098 h 4960218"/>
              <a:gd name="connsiteX29" fmla="*/ 12110720 w 12269867"/>
              <a:gd name="connsiteY29" fmla="*/ 205338 h 4960218"/>
              <a:gd name="connsiteX30" fmla="*/ 12263120 w 12269867"/>
              <a:gd name="connsiteY30" fmla="*/ 357738 h 4960218"/>
              <a:gd name="connsiteX31" fmla="*/ 12222480 w 12269867"/>
              <a:gd name="connsiteY31" fmla="*/ 4452218 h 4960218"/>
              <a:gd name="connsiteX32" fmla="*/ 12039600 w 12269867"/>
              <a:gd name="connsiteY32" fmla="*/ 4817978 h 4960218"/>
              <a:gd name="connsiteX33" fmla="*/ 10942320 w 12269867"/>
              <a:gd name="connsiteY33" fmla="*/ 4889098 h 4960218"/>
              <a:gd name="connsiteX34" fmla="*/ 2377440 w 12269867"/>
              <a:gd name="connsiteY34" fmla="*/ 4950058 h 4960218"/>
              <a:gd name="connsiteX35" fmla="*/ 0 w 12269867"/>
              <a:gd name="connsiteY35" fmla="*/ 4960218 h 4960218"/>
              <a:gd name="connsiteX36" fmla="*/ 71120 w 12269867"/>
              <a:gd name="connsiteY36" fmla="*/ 865738 h 4960218"/>
              <a:gd name="connsiteX0" fmla="*/ 71120 w 12270109"/>
              <a:gd name="connsiteY0" fmla="*/ 865738 h 4960218"/>
              <a:gd name="connsiteX1" fmla="*/ 416560 w 12270109"/>
              <a:gd name="connsiteY1" fmla="*/ 398378 h 4960218"/>
              <a:gd name="connsiteX2" fmla="*/ 812800 w 12270109"/>
              <a:gd name="connsiteY2" fmla="*/ 520298 h 4960218"/>
              <a:gd name="connsiteX3" fmla="*/ 1117600 w 12270109"/>
              <a:gd name="connsiteY3" fmla="*/ 388218 h 4960218"/>
              <a:gd name="connsiteX4" fmla="*/ 1656080 w 12270109"/>
              <a:gd name="connsiteY4" fmla="*/ 489818 h 4960218"/>
              <a:gd name="connsiteX5" fmla="*/ 1920240 w 12270109"/>
              <a:gd name="connsiteY5" fmla="*/ 347578 h 4960218"/>
              <a:gd name="connsiteX6" fmla="*/ 2458720 w 12270109"/>
              <a:gd name="connsiteY6" fmla="*/ 499978 h 4960218"/>
              <a:gd name="connsiteX7" fmla="*/ 2895600 w 12270109"/>
              <a:gd name="connsiteY7" fmla="*/ 337418 h 4960218"/>
              <a:gd name="connsiteX8" fmla="*/ 3322320 w 12270109"/>
              <a:gd name="connsiteY8" fmla="*/ 581258 h 4960218"/>
              <a:gd name="connsiteX9" fmla="*/ 3881120 w 12270109"/>
              <a:gd name="connsiteY9" fmla="*/ 327258 h 4960218"/>
              <a:gd name="connsiteX10" fmla="*/ 4064000 w 12270109"/>
              <a:gd name="connsiteY10" fmla="*/ 469498 h 4960218"/>
              <a:gd name="connsiteX11" fmla="*/ 4775200 w 12270109"/>
              <a:gd name="connsiteY11" fmla="*/ 317098 h 4960218"/>
              <a:gd name="connsiteX12" fmla="*/ 4937760 w 12270109"/>
              <a:gd name="connsiteY12" fmla="*/ 510138 h 4960218"/>
              <a:gd name="connsiteX13" fmla="*/ 5608320 w 12270109"/>
              <a:gd name="connsiteY13" fmla="*/ 367898 h 4960218"/>
              <a:gd name="connsiteX14" fmla="*/ 5994400 w 12270109"/>
              <a:gd name="connsiteY14" fmla="*/ 571098 h 4960218"/>
              <a:gd name="connsiteX15" fmla="*/ 6441440 w 12270109"/>
              <a:gd name="connsiteY15" fmla="*/ 306938 h 4960218"/>
              <a:gd name="connsiteX16" fmla="*/ 6969760 w 12270109"/>
              <a:gd name="connsiteY16" fmla="*/ 378058 h 4960218"/>
              <a:gd name="connsiteX17" fmla="*/ 7264400 w 12270109"/>
              <a:gd name="connsiteY17" fmla="*/ 185018 h 4960218"/>
              <a:gd name="connsiteX18" fmla="*/ 7711440 w 12270109"/>
              <a:gd name="connsiteY18" fmla="*/ 357738 h 4960218"/>
              <a:gd name="connsiteX19" fmla="*/ 8107680 w 12270109"/>
              <a:gd name="connsiteY19" fmla="*/ 174858 h 4960218"/>
              <a:gd name="connsiteX20" fmla="*/ 8534400 w 12270109"/>
              <a:gd name="connsiteY20" fmla="*/ 327258 h 4960218"/>
              <a:gd name="connsiteX21" fmla="*/ 9123680 w 12270109"/>
              <a:gd name="connsiteY21" fmla="*/ 134218 h 4960218"/>
              <a:gd name="connsiteX22" fmla="*/ 9540240 w 12270109"/>
              <a:gd name="connsiteY22" fmla="*/ 428858 h 4960218"/>
              <a:gd name="connsiteX23" fmla="*/ 10119360 w 12270109"/>
              <a:gd name="connsiteY23" fmla="*/ 215498 h 4960218"/>
              <a:gd name="connsiteX24" fmla="*/ 10434320 w 12270109"/>
              <a:gd name="connsiteY24" fmla="*/ 418698 h 4960218"/>
              <a:gd name="connsiteX25" fmla="*/ 10911840 w 12270109"/>
              <a:gd name="connsiteY25" fmla="*/ 174858 h 4960218"/>
              <a:gd name="connsiteX26" fmla="*/ 11267440 w 12270109"/>
              <a:gd name="connsiteY26" fmla="*/ 276458 h 4960218"/>
              <a:gd name="connsiteX27" fmla="*/ 11734800 w 12270109"/>
              <a:gd name="connsiteY27" fmla="*/ 124058 h 4960218"/>
              <a:gd name="connsiteX28" fmla="*/ 11988800 w 12270109"/>
              <a:gd name="connsiteY28" fmla="*/ 317098 h 4960218"/>
              <a:gd name="connsiteX29" fmla="*/ 12110720 w 12270109"/>
              <a:gd name="connsiteY29" fmla="*/ 205338 h 4960218"/>
              <a:gd name="connsiteX30" fmla="*/ 12263120 w 12270109"/>
              <a:gd name="connsiteY30" fmla="*/ 357738 h 4960218"/>
              <a:gd name="connsiteX31" fmla="*/ 12222480 w 12270109"/>
              <a:gd name="connsiteY31" fmla="*/ 4452218 h 4960218"/>
              <a:gd name="connsiteX32" fmla="*/ 12029440 w 12270109"/>
              <a:gd name="connsiteY32" fmla="*/ 4919578 h 4960218"/>
              <a:gd name="connsiteX33" fmla="*/ 10942320 w 12270109"/>
              <a:gd name="connsiteY33" fmla="*/ 4889098 h 4960218"/>
              <a:gd name="connsiteX34" fmla="*/ 2377440 w 12270109"/>
              <a:gd name="connsiteY34" fmla="*/ 4950058 h 4960218"/>
              <a:gd name="connsiteX35" fmla="*/ 0 w 12270109"/>
              <a:gd name="connsiteY35" fmla="*/ 4960218 h 4960218"/>
              <a:gd name="connsiteX36" fmla="*/ 71120 w 12270109"/>
              <a:gd name="connsiteY36" fmla="*/ 865738 h 4960218"/>
              <a:gd name="connsiteX0" fmla="*/ 71120 w 12270109"/>
              <a:gd name="connsiteY0" fmla="*/ 865738 h 4970141"/>
              <a:gd name="connsiteX1" fmla="*/ 416560 w 12270109"/>
              <a:gd name="connsiteY1" fmla="*/ 398378 h 4970141"/>
              <a:gd name="connsiteX2" fmla="*/ 812800 w 12270109"/>
              <a:gd name="connsiteY2" fmla="*/ 520298 h 4970141"/>
              <a:gd name="connsiteX3" fmla="*/ 1117600 w 12270109"/>
              <a:gd name="connsiteY3" fmla="*/ 388218 h 4970141"/>
              <a:gd name="connsiteX4" fmla="*/ 1656080 w 12270109"/>
              <a:gd name="connsiteY4" fmla="*/ 489818 h 4970141"/>
              <a:gd name="connsiteX5" fmla="*/ 1920240 w 12270109"/>
              <a:gd name="connsiteY5" fmla="*/ 347578 h 4970141"/>
              <a:gd name="connsiteX6" fmla="*/ 2458720 w 12270109"/>
              <a:gd name="connsiteY6" fmla="*/ 499978 h 4970141"/>
              <a:gd name="connsiteX7" fmla="*/ 2895600 w 12270109"/>
              <a:gd name="connsiteY7" fmla="*/ 337418 h 4970141"/>
              <a:gd name="connsiteX8" fmla="*/ 3322320 w 12270109"/>
              <a:gd name="connsiteY8" fmla="*/ 581258 h 4970141"/>
              <a:gd name="connsiteX9" fmla="*/ 3881120 w 12270109"/>
              <a:gd name="connsiteY9" fmla="*/ 327258 h 4970141"/>
              <a:gd name="connsiteX10" fmla="*/ 4064000 w 12270109"/>
              <a:gd name="connsiteY10" fmla="*/ 469498 h 4970141"/>
              <a:gd name="connsiteX11" fmla="*/ 4775200 w 12270109"/>
              <a:gd name="connsiteY11" fmla="*/ 317098 h 4970141"/>
              <a:gd name="connsiteX12" fmla="*/ 4937760 w 12270109"/>
              <a:gd name="connsiteY12" fmla="*/ 510138 h 4970141"/>
              <a:gd name="connsiteX13" fmla="*/ 5608320 w 12270109"/>
              <a:gd name="connsiteY13" fmla="*/ 367898 h 4970141"/>
              <a:gd name="connsiteX14" fmla="*/ 5994400 w 12270109"/>
              <a:gd name="connsiteY14" fmla="*/ 571098 h 4970141"/>
              <a:gd name="connsiteX15" fmla="*/ 6441440 w 12270109"/>
              <a:gd name="connsiteY15" fmla="*/ 306938 h 4970141"/>
              <a:gd name="connsiteX16" fmla="*/ 6969760 w 12270109"/>
              <a:gd name="connsiteY16" fmla="*/ 378058 h 4970141"/>
              <a:gd name="connsiteX17" fmla="*/ 7264400 w 12270109"/>
              <a:gd name="connsiteY17" fmla="*/ 185018 h 4970141"/>
              <a:gd name="connsiteX18" fmla="*/ 7711440 w 12270109"/>
              <a:gd name="connsiteY18" fmla="*/ 357738 h 4970141"/>
              <a:gd name="connsiteX19" fmla="*/ 8107680 w 12270109"/>
              <a:gd name="connsiteY19" fmla="*/ 174858 h 4970141"/>
              <a:gd name="connsiteX20" fmla="*/ 8534400 w 12270109"/>
              <a:gd name="connsiteY20" fmla="*/ 327258 h 4970141"/>
              <a:gd name="connsiteX21" fmla="*/ 9123680 w 12270109"/>
              <a:gd name="connsiteY21" fmla="*/ 134218 h 4970141"/>
              <a:gd name="connsiteX22" fmla="*/ 9540240 w 12270109"/>
              <a:gd name="connsiteY22" fmla="*/ 428858 h 4970141"/>
              <a:gd name="connsiteX23" fmla="*/ 10119360 w 12270109"/>
              <a:gd name="connsiteY23" fmla="*/ 215498 h 4970141"/>
              <a:gd name="connsiteX24" fmla="*/ 10434320 w 12270109"/>
              <a:gd name="connsiteY24" fmla="*/ 418698 h 4970141"/>
              <a:gd name="connsiteX25" fmla="*/ 10911840 w 12270109"/>
              <a:gd name="connsiteY25" fmla="*/ 174858 h 4970141"/>
              <a:gd name="connsiteX26" fmla="*/ 11267440 w 12270109"/>
              <a:gd name="connsiteY26" fmla="*/ 276458 h 4970141"/>
              <a:gd name="connsiteX27" fmla="*/ 11734800 w 12270109"/>
              <a:gd name="connsiteY27" fmla="*/ 124058 h 4970141"/>
              <a:gd name="connsiteX28" fmla="*/ 11988800 w 12270109"/>
              <a:gd name="connsiteY28" fmla="*/ 317098 h 4970141"/>
              <a:gd name="connsiteX29" fmla="*/ 12110720 w 12270109"/>
              <a:gd name="connsiteY29" fmla="*/ 205338 h 4970141"/>
              <a:gd name="connsiteX30" fmla="*/ 12263120 w 12270109"/>
              <a:gd name="connsiteY30" fmla="*/ 357738 h 4970141"/>
              <a:gd name="connsiteX31" fmla="*/ 12222480 w 12270109"/>
              <a:gd name="connsiteY31" fmla="*/ 4452218 h 4970141"/>
              <a:gd name="connsiteX32" fmla="*/ 12029440 w 12270109"/>
              <a:gd name="connsiteY32" fmla="*/ 4919578 h 4970141"/>
              <a:gd name="connsiteX33" fmla="*/ 10942320 w 12270109"/>
              <a:gd name="connsiteY33" fmla="*/ 4889098 h 4970141"/>
              <a:gd name="connsiteX34" fmla="*/ 2377440 w 12270109"/>
              <a:gd name="connsiteY34" fmla="*/ 4950058 h 4970141"/>
              <a:gd name="connsiteX35" fmla="*/ 0 w 12270109"/>
              <a:gd name="connsiteY35" fmla="*/ 4960218 h 4970141"/>
              <a:gd name="connsiteX36" fmla="*/ 71120 w 12270109"/>
              <a:gd name="connsiteY36" fmla="*/ 865738 h 4970141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77440 w 12270109"/>
              <a:gd name="connsiteY34" fmla="*/ 495005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71120 w 12270109"/>
              <a:gd name="connsiteY0" fmla="*/ 865738 h 4995022"/>
              <a:gd name="connsiteX1" fmla="*/ 416560 w 12270109"/>
              <a:gd name="connsiteY1" fmla="*/ 398378 h 4995022"/>
              <a:gd name="connsiteX2" fmla="*/ 812800 w 12270109"/>
              <a:gd name="connsiteY2" fmla="*/ 520298 h 4995022"/>
              <a:gd name="connsiteX3" fmla="*/ 1117600 w 12270109"/>
              <a:gd name="connsiteY3" fmla="*/ 388218 h 4995022"/>
              <a:gd name="connsiteX4" fmla="*/ 1656080 w 12270109"/>
              <a:gd name="connsiteY4" fmla="*/ 489818 h 4995022"/>
              <a:gd name="connsiteX5" fmla="*/ 1920240 w 12270109"/>
              <a:gd name="connsiteY5" fmla="*/ 347578 h 4995022"/>
              <a:gd name="connsiteX6" fmla="*/ 2458720 w 12270109"/>
              <a:gd name="connsiteY6" fmla="*/ 499978 h 4995022"/>
              <a:gd name="connsiteX7" fmla="*/ 2895600 w 12270109"/>
              <a:gd name="connsiteY7" fmla="*/ 337418 h 4995022"/>
              <a:gd name="connsiteX8" fmla="*/ 3322320 w 12270109"/>
              <a:gd name="connsiteY8" fmla="*/ 581258 h 4995022"/>
              <a:gd name="connsiteX9" fmla="*/ 3881120 w 12270109"/>
              <a:gd name="connsiteY9" fmla="*/ 327258 h 4995022"/>
              <a:gd name="connsiteX10" fmla="*/ 4064000 w 12270109"/>
              <a:gd name="connsiteY10" fmla="*/ 469498 h 4995022"/>
              <a:gd name="connsiteX11" fmla="*/ 4775200 w 12270109"/>
              <a:gd name="connsiteY11" fmla="*/ 317098 h 4995022"/>
              <a:gd name="connsiteX12" fmla="*/ 4937760 w 12270109"/>
              <a:gd name="connsiteY12" fmla="*/ 510138 h 4995022"/>
              <a:gd name="connsiteX13" fmla="*/ 5608320 w 12270109"/>
              <a:gd name="connsiteY13" fmla="*/ 367898 h 4995022"/>
              <a:gd name="connsiteX14" fmla="*/ 5994400 w 12270109"/>
              <a:gd name="connsiteY14" fmla="*/ 571098 h 4995022"/>
              <a:gd name="connsiteX15" fmla="*/ 6441440 w 12270109"/>
              <a:gd name="connsiteY15" fmla="*/ 306938 h 4995022"/>
              <a:gd name="connsiteX16" fmla="*/ 6969760 w 12270109"/>
              <a:gd name="connsiteY16" fmla="*/ 378058 h 4995022"/>
              <a:gd name="connsiteX17" fmla="*/ 7264400 w 12270109"/>
              <a:gd name="connsiteY17" fmla="*/ 185018 h 4995022"/>
              <a:gd name="connsiteX18" fmla="*/ 7711440 w 12270109"/>
              <a:gd name="connsiteY18" fmla="*/ 357738 h 4995022"/>
              <a:gd name="connsiteX19" fmla="*/ 8107680 w 12270109"/>
              <a:gd name="connsiteY19" fmla="*/ 174858 h 4995022"/>
              <a:gd name="connsiteX20" fmla="*/ 8534400 w 12270109"/>
              <a:gd name="connsiteY20" fmla="*/ 327258 h 4995022"/>
              <a:gd name="connsiteX21" fmla="*/ 9123680 w 12270109"/>
              <a:gd name="connsiteY21" fmla="*/ 134218 h 4995022"/>
              <a:gd name="connsiteX22" fmla="*/ 9540240 w 12270109"/>
              <a:gd name="connsiteY22" fmla="*/ 428858 h 4995022"/>
              <a:gd name="connsiteX23" fmla="*/ 10119360 w 12270109"/>
              <a:gd name="connsiteY23" fmla="*/ 215498 h 4995022"/>
              <a:gd name="connsiteX24" fmla="*/ 10434320 w 12270109"/>
              <a:gd name="connsiteY24" fmla="*/ 418698 h 4995022"/>
              <a:gd name="connsiteX25" fmla="*/ 10911840 w 12270109"/>
              <a:gd name="connsiteY25" fmla="*/ 174858 h 4995022"/>
              <a:gd name="connsiteX26" fmla="*/ 11267440 w 12270109"/>
              <a:gd name="connsiteY26" fmla="*/ 276458 h 4995022"/>
              <a:gd name="connsiteX27" fmla="*/ 11734800 w 12270109"/>
              <a:gd name="connsiteY27" fmla="*/ 124058 h 4995022"/>
              <a:gd name="connsiteX28" fmla="*/ 11988800 w 12270109"/>
              <a:gd name="connsiteY28" fmla="*/ 317098 h 4995022"/>
              <a:gd name="connsiteX29" fmla="*/ 12110720 w 12270109"/>
              <a:gd name="connsiteY29" fmla="*/ 205338 h 4995022"/>
              <a:gd name="connsiteX30" fmla="*/ 12263120 w 12270109"/>
              <a:gd name="connsiteY30" fmla="*/ 357738 h 4995022"/>
              <a:gd name="connsiteX31" fmla="*/ 12222480 w 12270109"/>
              <a:gd name="connsiteY31" fmla="*/ 4452218 h 4995022"/>
              <a:gd name="connsiteX32" fmla="*/ 12029440 w 12270109"/>
              <a:gd name="connsiteY32" fmla="*/ 4919578 h 4995022"/>
              <a:gd name="connsiteX33" fmla="*/ 10962640 w 12270109"/>
              <a:gd name="connsiteY33" fmla="*/ 4990698 h 4995022"/>
              <a:gd name="connsiteX34" fmla="*/ 2387600 w 12270109"/>
              <a:gd name="connsiteY34" fmla="*/ 4990698 h 4995022"/>
              <a:gd name="connsiteX35" fmla="*/ 0 w 12270109"/>
              <a:gd name="connsiteY35" fmla="*/ 4960218 h 4995022"/>
              <a:gd name="connsiteX36" fmla="*/ 71120 w 12270109"/>
              <a:gd name="connsiteY36" fmla="*/ 865738 h 4995022"/>
              <a:gd name="connsiteX0" fmla="*/ 71120 w 12270109"/>
              <a:gd name="connsiteY0" fmla="*/ 86573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71120 w 12270109"/>
              <a:gd name="connsiteY36" fmla="*/ 865738 h 4992300"/>
              <a:gd name="connsiteX0" fmla="*/ 50800 w 12270109"/>
              <a:gd name="connsiteY0" fmla="*/ 855578 h 4992300"/>
              <a:gd name="connsiteX1" fmla="*/ 416560 w 12270109"/>
              <a:gd name="connsiteY1" fmla="*/ 398378 h 4992300"/>
              <a:gd name="connsiteX2" fmla="*/ 812800 w 12270109"/>
              <a:gd name="connsiteY2" fmla="*/ 520298 h 4992300"/>
              <a:gd name="connsiteX3" fmla="*/ 1117600 w 12270109"/>
              <a:gd name="connsiteY3" fmla="*/ 388218 h 4992300"/>
              <a:gd name="connsiteX4" fmla="*/ 1656080 w 12270109"/>
              <a:gd name="connsiteY4" fmla="*/ 489818 h 4992300"/>
              <a:gd name="connsiteX5" fmla="*/ 1920240 w 12270109"/>
              <a:gd name="connsiteY5" fmla="*/ 347578 h 4992300"/>
              <a:gd name="connsiteX6" fmla="*/ 2458720 w 12270109"/>
              <a:gd name="connsiteY6" fmla="*/ 499978 h 4992300"/>
              <a:gd name="connsiteX7" fmla="*/ 2895600 w 12270109"/>
              <a:gd name="connsiteY7" fmla="*/ 337418 h 4992300"/>
              <a:gd name="connsiteX8" fmla="*/ 3322320 w 12270109"/>
              <a:gd name="connsiteY8" fmla="*/ 581258 h 4992300"/>
              <a:gd name="connsiteX9" fmla="*/ 3881120 w 12270109"/>
              <a:gd name="connsiteY9" fmla="*/ 327258 h 4992300"/>
              <a:gd name="connsiteX10" fmla="*/ 4064000 w 12270109"/>
              <a:gd name="connsiteY10" fmla="*/ 469498 h 4992300"/>
              <a:gd name="connsiteX11" fmla="*/ 4775200 w 12270109"/>
              <a:gd name="connsiteY11" fmla="*/ 317098 h 4992300"/>
              <a:gd name="connsiteX12" fmla="*/ 4937760 w 12270109"/>
              <a:gd name="connsiteY12" fmla="*/ 510138 h 4992300"/>
              <a:gd name="connsiteX13" fmla="*/ 5608320 w 12270109"/>
              <a:gd name="connsiteY13" fmla="*/ 367898 h 4992300"/>
              <a:gd name="connsiteX14" fmla="*/ 5994400 w 12270109"/>
              <a:gd name="connsiteY14" fmla="*/ 571098 h 4992300"/>
              <a:gd name="connsiteX15" fmla="*/ 6441440 w 12270109"/>
              <a:gd name="connsiteY15" fmla="*/ 306938 h 4992300"/>
              <a:gd name="connsiteX16" fmla="*/ 6969760 w 12270109"/>
              <a:gd name="connsiteY16" fmla="*/ 378058 h 4992300"/>
              <a:gd name="connsiteX17" fmla="*/ 7264400 w 12270109"/>
              <a:gd name="connsiteY17" fmla="*/ 185018 h 4992300"/>
              <a:gd name="connsiteX18" fmla="*/ 7711440 w 12270109"/>
              <a:gd name="connsiteY18" fmla="*/ 357738 h 4992300"/>
              <a:gd name="connsiteX19" fmla="*/ 8107680 w 12270109"/>
              <a:gd name="connsiteY19" fmla="*/ 174858 h 4992300"/>
              <a:gd name="connsiteX20" fmla="*/ 8534400 w 12270109"/>
              <a:gd name="connsiteY20" fmla="*/ 327258 h 4992300"/>
              <a:gd name="connsiteX21" fmla="*/ 9123680 w 12270109"/>
              <a:gd name="connsiteY21" fmla="*/ 134218 h 4992300"/>
              <a:gd name="connsiteX22" fmla="*/ 9540240 w 12270109"/>
              <a:gd name="connsiteY22" fmla="*/ 428858 h 4992300"/>
              <a:gd name="connsiteX23" fmla="*/ 10119360 w 12270109"/>
              <a:gd name="connsiteY23" fmla="*/ 215498 h 4992300"/>
              <a:gd name="connsiteX24" fmla="*/ 10434320 w 12270109"/>
              <a:gd name="connsiteY24" fmla="*/ 418698 h 4992300"/>
              <a:gd name="connsiteX25" fmla="*/ 10911840 w 12270109"/>
              <a:gd name="connsiteY25" fmla="*/ 174858 h 4992300"/>
              <a:gd name="connsiteX26" fmla="*/ 11267440 w 12270109"/>
              <a:gd name="connsiteY26" fmla="*/ 276458 h 4992300"/>
              <a:gd name="connsiteX27" fmla="*/ 11734800 w 12270109"/>
              <a:gd name="connsiteY27" fmla="*/ 124058 h 4992300"/>
              <a:gd name="connsiteX28" fmla="*/ 11988800 w 12270109"/>
              <a:gd name="connsiteY28" fmla="*/ 317098 h 4992300"/>
              <a:gd name="connsiteX29" fmla="*/ 12110720 w 12270109"/>
              <a:gd name="connsiteY29" fmla="*/ 205338 h 4992300"/>
              <a:gd name="connsiteX30" fmla="*/ 12263120 w 12270109"/>
              <a:gd name="connsiteY30" fmla="*/ 357738 h 4992300"/>
              <a:gd name="connsiteX31" fmla="*/ 12222480 w 12270109"/>
              <a:gd name="connsiteY31" fmla="*/ 4452218 h 4992300"/>
              <a:gd name="connsiteX32" fmla="*/ 12029440 w 12270109"/>
              <a:gd name="connsiteY32" fmla="*/ 4919578 h 4992300"/>
              <a:gd name="connsiteX33" fmla="*/ 10962640 w 12270109"/>
              <a:gd name="connsiteY33" fmla="*/ 4990698 h 4992300"/>
              <a:gd name="connsiteX34" fmla="*/ 2387600 w 12270109"/>
              <a:gd name="connsiteY34" fmla="*/ 4990698 h 4992300"/>
              <a:gd name="connsiteX35" fmla="*/ 0 w 12270109"/>
              <a:gd name="connsiteY35" fmla="*/ 4960218 h 4992300"/>
              <a:gd name="connsiteX36" fmla="*/ 50800 w 122701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909"/>
              <a:gd name="connsiteY0" fmla="*/ 855578 h 4992300"/>
              <a:gd name="connsiteX1" fmla="*/ 467360 w 12320909"/>
              <a:gd name="connsiteY1" fmla="*/ 398378 h 4992300"/>
              <a:gd name="connsiteX2" fmla="*/ 863600 w 12320909"/>
              <a:gd name="connsiteY2" fmla="*/ 520298 h 4992300"/>
              <a:gd name="connsiteX3" fmla="*/ 1168400 w 12320909"/>
              <a:gd name="connsiteY3" fmla="*/ 388218 h 4992300"/>
              <a:gd name="connsiteX4" fmla="*/ 1706880 w 12320909"/>
              <a:gd name="connsiteY4" fmla="*/ 489818 h 4992300"/>
              <a:gd name="connsiteX5" fmla="*/ 1971040 w 12320909"/>
              <a:gd name="connsiteY5" fmla="*/ 347578 h 4992300"/>
              <a:gd name="connsiteX6" fmla="*/ 2509520 w 12320909"/>
              <a:gd name="connsiteY6" fmla="*/ 499978 h 4992300"/>
              <a:gd name="connsiteX7" fmla="*/ 2946400 w 12320909"/>
              <a:gd name="connsiteY7" fmla="*/ 337418 h 4992300"/>
              <a:gd name="connsiteX8" fmla="*/ 3373120 w 12320909"/>
              <a:gd name="connsiteY8" fmla="*/ 581258 h 4992300"/>
              <a:gd name="connsiteX9" fmla="*/ 3931920 w 12320909"/>
              <a:gd name="connsiteY9" fmla="*/ 327258 h 4992300"/>
              <a:gd name="connsiteX10" fmla="*/ 4114800 w 12320909"/>
              <a:gd name="connsiteY10" fmla="*/ 469498 h 4992300"/>
              <a:gd name="connsiteX11" fmla="*/ 4826000 w 12320909"/>
              <a:gd name="connsiteY11" fmla="*/ 317098 h 4992300"/>
              <a:gd name="connsiteX12" fmla="*/ 4988560 w 12320909"/>
              <a:gd name="connsiteY12" fmla="*/ 510138 h 4992300"/>
              <a:gd name="connsiteX13" fmla="*/ 5659120 w 12320909"/>
              <a:gd name="connsiteY13" fmla="*/ 367898 h 4992300"/>
              <a:gd name="connsiteX14" fmla="*/ 6045200 w 12320909"/>
              <a:gd name="connsiteY14" fmla="*/ 571098 h 4992300"/>
              <a:gd name="connsiteX15" fmla="*/ 6492240 w 12320909"/>
              <a:gd name="connsiteY15" fmla="*/ 306938 h 4992300"/>
              <a:gd name="connsiteX16" fmla="*/ 7020560 w 12320909"/>
              <a:gd name="connsiteY16" fmla="*/ 378058 h 4992300"/>
              <a:gd name="connsiteX17" fmla="*/ 7315200 w 12320909"/>
              <a:gd name="connsiteY17" fmla="*/ 185018 h 4992300"/>
              <a:gd name="connsiteX18" fmla="*/ 7762240 w 12320909"/>
              <a:gd name="connsiteY18" fmla="*/ 357738 h 4992300"/>
              <a:gd name="connsiteX19" fmla="*/ 8158480 w 12320909"/>
              <a:gd name="connsiteY19" fmla="*/ 174858 h 4992300"/>
              <a:gd name="connsiteX20" fmla="*/ 8585200 w 12320909"/>
              <a:gd name="connsiteY20" fmla="*/ 327258 h 4992300"/>
              <a:gd name="connsiteX21" fmla="*/ 9174480 w 12320909"/>
              <a:gd name="connsiteY21" fmla="*/ 134218 h 4992300"/>
              <a:gd name="connsiteX22" fmla="*/ 9591040 w 12320909"/>
              <a:gd name="connsiteY22" fmla="*/ 428858 h 4992300"/>
              <a:gd name="connsiteX23" fmla="*/ 10170160 w 12320909"/>
              <a:gd name="connsiteY23" fmla="*/ 215498 h 4992300"/>
              <a:gd name="connsiteX24" fmla="*/ 10485120 w 12320909"/>
              <a:gd name="connsiteY24" fmla="*/ 418698 h 4992300"/>
              <a:gd name="connsiteX25" fmla="*/ 10962640 w 12320909"/>
              <a:gd name="connsiteY25" fmla="*/ 174858 h 4992300"/>
              <a:gd name="connsiteX26" fmla="*/ 11318240 w 12320909"/>
              <a:gd name="connsiteY26" fmla="*/ 276458 h 4992300"/>
              <a:gd name="connsiteX27" fmla="*/ 11785600 w 12320909"/>
              <a:gd name="connsiteY27" fmla="*/ 124058 h 4992300"/>
              <a:gd name="connsiteX28" fmla="*/ 12039600 w 12320909"/>
              <a:gd name="connsiteY28" fmla="*/ 317098 h 4992300"/>
              <a:gd name="connsiteX29" fmla="*/ 12161520 w 12320909"/>
              <a:gd name="connsiteY29" fmla="*/ 205338 h 4992300"/>
              <a:gd name="connsiteX30" fmla="*/ 12313920 w 12320909"/>
              <a:gd name="connsiteY30" fmla="*/ 357738 h 4992300"/>
              <a:gd name="connsiteX31" fmla="*/ 12273280 w 12320909"/>
              <a:gd name="connsiteY31" fmla="*/ 4452218 h 4992300"/>
              <a:gd name="connsiteX32" fmla="*/ 12080240 w 12320909"/>
              <a:gd name="connsiteY32" fmla="*/ 4919578 h 4992300"/>
              <a:gd name="connsiteX33" fmla="*/ 11013440 w 12320909"/>
              <a:gd name="connsiteY33" fmla="*/ 4990698 h 4992300"/>
              <a:gd name="connsiteX34" fmla="*/ 2438400 w 12320909"/>
              <a:gd name="connsiteY34" fmla="*/ 4990698 h 4992300"/>
              <a:gd name="connsiteX35" fmla="*/ 0 w 12320909"/>
              <a:gd name="connsiteY35" fmla="*/ 4990698 h 4992300"/>
              <a:gd name="connsiteX36" fmla="*/ 101600 w 12320909"/>
              <a:gd name="connsiteY36" fmla="*/ 855578 h 4992300"/>
              <a:gd name="connsiteX0" fmla="*/ 101600 w 12320667"/>
              <a:gd name="connsiteY0" fmla="*/ 855578 h 5030585"/>
              <a:gd name="connsiteX1" fmla="*/ 467360 w 12320667"/>
              <a:gd name="connsiteY1" fmla="*/ 398378 h 5030585"/>
              <a:gd name="connsiteX2" fmla="*/ 863600 w 12320667"/>
              <a:gd name="connsiteY2" fmla="*/ 520298 h 5030585"/>
              <a:gd name="connsiteX3" fmla="*/ 1168400 w 12320667"/>
              <a:gd name="connsiteY3" fmla="*/ 388218 h 5030585"/>
              <a:gd name="connsiteX4" fmla="*/ 1706880 w 12320667"/>
              <a:gd name="connsiteY4" fmla="*/ 489818 h 5030585"/>
              <a:gd name="connsiteX5" fmla="*/ 1971040 w 12320667"/>
              <a:gd name="connsiteY5" fmla="*/ 347578 h 5030585"/>
              <a:gd name="connsiteX6" fmla="*/ 2509520 w 12320667"/>
              <a:gd name="connsiteY6" fmla="*/ 499978 h 5030585"/>
              <a:gd name="connsiteX7" fmla="*/ 2946400 w 12320667"/>
              <a:gd name="connsiteY7" fmla="*/ 337418 h 5030585"/>
              <a:gd name="connsiteX8" fmla="*/ 3373120 w 12320667"/>
              <a:gd name="connsiteY8" fmla="*/ 581258 h 5030585"/>
              <a:gd name="connsiteX9" fmla="*/ 3931920 w 12320667"/>
              <a:gd name="connsiteY9" fmla="*/ 327258 h 5030585"/>
              <a:gd name="connsiteX10" fmla="*/ 4114800 w 12320667"/>
              <a:gd name="connsiteY10" fmla="*/ 469498 h 5030585"/>
              <a:gd name="connsiteX11" fmla="*/ 4826000 w 12320667"/>
              <a:gd name="connsiteY11" fmla="*/ 317098 h 5030585"/>
              <a:gd name="connsiteX12" fmla="*/ 4988560 w 12320667"/>
              <a:gd name="connsiteY12" fmla="*/ 510138 h 5030585"/>
              <a:gd name="connsiteX13" fmla="*/ 5659120 w 12320667"/>
              <a:gd name="connsiteY13" fmla="*/ 367898 h 5030585"/>
              <a:gd name="connsiteX14" fmla="*/ 6045200 w 12320667"/>
              <a:gd name="connsiteY14" fmla="*/ 571098 h 5030585"/>
              <a:gd name="connsiteX15" fmla="*/ 6492240 w 12320667"/>
              <a:gd name="connsiteY15" fmla="*/ 306938 h 5030585"/>
              <a:gd name="connsiteX16" fmla="*/ 7020560 w 12320667"/>
              <a:gd name="connsiteY16" fmla="*/ 378058 h 5030585"/>
              <a:gd name="connsiteX17" fmla="*/ 7315200 w 12320667"/>
              <a:gd name="connsiteY17" fmla="*/ 185018 h 5030585"/>
              <a:gd name="connsiteX18" fmla="*/ 7762240 w 12320667"/>
              <a:gd name="connsiteY18" fmla="*/ 357738 h 5030585"/>
              <a:gd name="connsiteX19" fmla="*/ 8158480 w 12320667"/>
              <a:gd name="connsiteY19" fmla="*/ 174858 h 5030585"/>
              <a:gd name="connsiteX20" fmla="*/ 8585200 w 12320667"/>
              <a:gd name="connsiteY20" fmla="*/ 327258 h 5030585"/>
              <a:gd name="connsiteX21" fmla="*/ 9174480 w 12320667"/>
              <a:gd name="connsiteY21" fmla="*/ 134218 h 5030585"/>
              <a:gd name="connsiteX22" fmla="*/ 9591040 w 12320667"/>
              <a:gd name="connsiteY22" fmla="*/ 428858 h 5030585"/>
              <a:gd name="connsiteX23" fmla="*/ 10170160 w 12320667"/>
              <a:gd name="connsiteY23" fmla="*/ 215498 h 5030585"/>
              <a:gd name="connsiteX24" fmla="*/ 10485120 w 12320667"/>
              <a:gd name="connsiteY24" fmla="*/ 418698 h 5030585"/>
              <a:gd name="connsiteX25" fmla="*/ 10962640 w 12320667"/>
              <a:gd name="connsiteY25" fmla="*/ 174858 h 5030585"/>
              <a:gd name="connsiteX26" fmla="*/ 11318240 w 12320667"/>
              <a:gd name="connsiteY26" fmla="*/ 276458 h 5030585"/>
              <a:gd name="connsiteX27" fmla="*/ 11785600 w 12320667"/>
              <a:gd name="connsiteY27" fmla="*/ 124058 h 5030585"/>
              <a:gd name="connsiteX28" fmla="*/ 12039600 w 12320667"/>
              <a:gd name="connsiteY28" fmla="*/ 317098 h 5030585"/>
              <a:gd name="connsiteX29" fmla="*/ 12161520 w 12320667"/>
              <a:gd name="connsiteY29" fmla="*/ 205338 h 5030585"/>
              <a:gd name="connsiteX30" fmla="*/ 12313920 w 12320667"/>
              <a:gd name="connsiteY30" fmla="*/ 357738 h 5030585"/>
              <a:gd name="connsiteX31" fmla="*/ 12273280 w 12320667"/>
              <a:gd name="connsiteY31" fmla="*/ 4452218 h 5030585"/>
              <a:gd name="connsiteX32" fmla="*/ 12090400 w 12320667"/>
              <a:gd name="connsiteY32" fmla="*/ 4990698 h 5030585"/>
              <a:gd name="connsiteX33" fmla="*/ 11013440 w 12320667"/>
              <a:gd name="connsiteY33" fmla="*/ 4990698 h 5030585"/>
              <a:gd name="connsiteX34" fmla="*/ 2438400 w 12320667"/>
              <a:gd name="connsiteY34" fmla="*/ 4990698 h 5030585"/>
              <a:gd name="connsiteX35" fmla="*/ 0 w 12320667"/>
              <a:gd name="connsiteY35" fmla="*/ 4990698 h 5030585"/>
              <a:gd name="connsiteX36" fmla="*/ 101600 w 12320667"/>
              <a:gd name="connsiteY36" fmla="*/ 855578 h 5030585"/>
              <a:gd name="connsiteX0" fmla="*/ 101600 w 12319629"/>
              <a:gd name="connsiteY0" fmla="*/ 85557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101600 w 12319629"/>
              <a:gd name="connsiteY36" fmla="*/ 855578 h 5038271"/>
              <a:gd name="connsiteX0" fmla="*/ 71120 w 12319629"/>
              <a:gd name="connsiteY0" fmla="*/ 825098 h 5038271"/>
              <a:gd name="connsiteX1" fmla="*/ 467360 w 12319629"/>
              <a:gd name="connsiteY1" fmla="*/ 398378 h 5038271"/>
              <a:gd name="connsiteX2" fmla="*/ 863600 w 12319629"/>
              <a:gd name="connsiteY2" fmla="*/ 520298 h 5038271"/>
              <a:gd name="connsiteX3" fmla="*/ 1168400 w 12319629"/>
              <a:gd name="connsiteY3" fmla="*/ 388218 h 5038271"/>
              <a:gd name="connsiteX4" fmla="*/ 1706880 w 12319629"/>
              <a:gd name="connsiteY4" fmla="*/ 489818 h 5038271"/>
              <a:gd name="connsiteX5" fmla="*/ 1971040 w 12319629"/>
              <a:gd name="connsiteY5" fmla="*/ 347578 h 5038271"/>
              <a:gd name="connsiteX6" fmla="*/ 2509520 w 12319629"/>
              <a:gd name="connsiteY6" fmla="*/ 499978 h 5038271"/>
              <a:gd name="connsiteX7" fmla="*/ 2946400 w 12319629"/>
              <a:gd name="connsiteY7" fmla="*/ 337418 h 5038271"/>
              <a:gd name="connsiteX8" fmla="*/ 3373120 w 12319629"/>
              <a:gd name="connsiteY8" fmla="*/ 581258 h 5038271"/>
              <a:gd name="connsiteX9" fmla="*/ 3931920 w 12319629"/>
              <a:gd name="connsiteY9" fmla="*/ 327258 h 5038271"/>
              <a:gd name="connsiteX10" fmla="*/ 4114800 w 12319629"/>
              <a:gd name="connsiteY10" fmla="*/ 469498 h 5038271"/>
              <a:gd name="connsiteX11" fmla="*/ 4826000 w 12319629"/>
              <a:gd name="connsiteY11" fmla="*/ 317098 h 5038271"/>
              <a:gd name="connsiteX12" fmla="*/ 4988560 w 12319629"/>
              <a:gd name="connsiteY12" fmla="*/ 510138 h 5038271"/>
              <a:gd name="connsiteX13" fmla="*/ 5659120 w 12319629"/>
              <a:gd name="connsiteY13" fmla="*/ 367898 h 5038271"/>
              <a:gd name="connsiteX14" fmla="*/ 6045200 w 12319629"/>
              <a:gd name="connsiteY14" fmla="*/ 571098 h 5038271"/>
              <a:gd name="connsiteX15" fmla="*/ 6492240 w 12319629"/>
              <a:gd name="connsiteY15" fmla="*/ 306938 h 5038271"/>
              <a:gd name="connsiteX16" fmla="*/ 7020560 w 12319629"/>
              <a:gd name="connsiteY16" fmla="*/ 378058 h 5038271"/>
              <a:gd name="connsiteX17" fmla="*/ 7315200 w 12319629"/>
              <a:gd name="connsiteY17" fmla="*/ 185018 h 5038271"/>
              <a:gd name="connsiteX18" fmla="*/ 7762240 w 12319629"/>
              <a:gd name="connsiteY18" fmla="*/ 357738 h 5038271"/>
              <a:gd name="connsiteX19" fmla="*/ 8158480 w 12319629"/>
              <a:gd name="connsiteY19" fmla="*/ 174858 h 5038271"/>
              <a:gd name="connsiteX20" fmla="*/ 8585200 w 12319629"/>
              <a:gd name="connsiteY20" fmla="*/ 327258 h 5038271"/>
              <a:gd name="connsiteX21" fmla="*/ 9174480 w 12319629"/>
              <a:gd name="connsiteY21" fmla="*/ 134218 h 5038271"/>
              <a:gd name="connsiteX22" fmla="*/ 9591040 w 12319629"/>
              <a:gd name="connsiteY22" fmla="*/ 428858 h 5038271"/>
              <a:gd name="connsiteX23" fmla="*/ 10170160 w 12319629"/>
              <a:gd name="connsiteY23" fmla="*/ 215498 h 5038271"/>
              <a:gd name="connsiteX24" fmla="*/ 10485120 w 12319629"/>
              <a:gd name="connsiteY24" fmla="*/ 418698 h 5038271"/>
              <a:gd name="connsiteX25" fmla="*/ 10962640 w 12319629"/>
              <a:gd name="connsiteY25" fmla="*/ 174858 h 5038271"/>
              <a:gd name="connsiteX26" fmla="*/ 11318240 w 12319629"/>
              <a:gd name="connsiteY26" fmla="*/ 276458 h 5038271"/>
              <a:gd name="connsiteX27" fmla="*/ 11785600 w 12319629"/>
              <a:gd name="connsiteY27" fmla="*/ 124058 h 5038271"/>
              <a:gd name="connsiteX28" fmla="*/ 12039600 w 12319629"/>
              <a:gd name="connsiteY28" fmla="*/ 317098 h 5038271"/>
              <a:gd name="connsiteX29" fmla="*/ 12161520 w 12319629"/>
              <a:gd name="connsiteY29" fmla="*/ 205338 h 5038271"/>
              <a:gd name="connsiteX30" fmla="*/ 12313920 w 12319629"/>
              <a:gd name="connsiteY30" fmla="*/ 357738 h 5038271"/>
              <a:gd name="connsiteX31" fmla="*/ 12273280 w 12319629"/>
              <a:gd name="connsiteY31" fmla="*/ 4452218 h 5038271"/>
              <a:gd name="connsiteX32" fmla="*/ 12141200 w 12319629"/>
              <a:gd name="connsiteY32" fmla="*/ 5000858 h 5038271"/>
              <a:gd name="connsiteX33" fmla="*/ 11013440 w 12319629"/>
              <a:gd name="connsiteY33" fmla="*/ 4990698 h 5038271"/>
              <a:gd name="connsiteX34" fmla="*/ 2438400 w 12319629"/>
              <a:gd name="connsiteY34" fmla="*/ 4990698 h 5038271"/>
              <a:gd name="connsiteX35" fmla="*/ 0 w 12319629"/>
              <a:gd name="connsiteY35" fmla="*/ 4990698 h 5038271"/>
              <a:gd name="connsiteX36" fmla="*/ 71120 w 12319629"/>
              <a:gd name="connsiteY36" fmla="*/ 825098 h 5038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319629" h="5038271">
                <a:moveTo>
                  <a:pt x="71120" y="825098"/>
                </a:moveTo>
                <a:cubicBezTo>
                  <a:pt x="149013" y="59711"/>
                  <a:pt x="335280" y="449178"/>
                  <a:pt x="467360" y="398378"/>
                </a:cubicBezTo>
                <a:cubicBezTo>
                  <a:pt x="599440" y="347578"/>
                  <a:pt x="746760" y="521991"/>
                  <a:pt x="863600" y="520298"/>
                </a:cubicBezTo>
                <a:cubicBezTo>
                  <a:pt x="980440" y="518605"/>
                  <a:pt x="1027854" y="393298"/>
                  <a:pt x="1168400" y="388218"/>
                </a:cubicBezTo>
                <a:cubicBezTo>
                  <a:pt x="1308946" y="383138"/>
                  <a:pt x="1573107" y="496591"/>
                  <a:pt x="1706880" y="489818"/>
                </a:cubicBezTo>
                <a:cubicBezTo>
                  <a:pt x="1840653" y="483045"/>
                  <a:pt x="1837267" y="345885"/>
                  <a:pt x="1971040" y="347578"/>
                </a:cubicBezTo>
                <a:cubicBezTo>
                  <a:pt x="2104813" y="349271"/>
                  <a:pt x="2346960" y="501671"/>
                  <a:pt x="2509520" y="499978"/>
                </a:cubicBezTo>
                <a:cubicBezTo>
                  <a:pt x="2672080" y="498285"/>
                  <a:pt x="2802467" y="323871"/>
                  <a:pt x="2946400" y="337418"/>
                </a:cubicBezTo>
                <a:cubicBezTo>
                  <a:pt x="3090333" y="350965"/>
                  <a:pt x="3208867" y="582951"/>
                  <a:pt x="3373120" y="581258"/>
                </a:cubicBezTo>
                <a:cubicBezTo>
                  <a:pt x="3537373" y="579565"/>
                  <a:pt x="3808307" y="345885"/>
                  <a:pt x="3931920" y="327258"/>
                </a:cubicBezTo>
                <a:cubicBezTo>
                  <a:pt x="4055533" y="308631"/>
                  <a:pt x="3965787" y="471191"/>
                  <a:pt x="4114800" y="469498"/>
                </a:cubicBezTo>
                <a:cubicBezTo>
                  <a:pt x="4263813" y="467805"/>
                  <a:pt x="4680373" y="310325"/>
                  <a:pt x="4826000" y="317098"/>
                </a:cubicBezTo>
                <a:cubicBezTo>
                  <a:pt x="4971627" y="323871"/>
                  <a:pt x="4849707" y="501671"/>
                  <a:pt x="4988560" y="510138"/>
                </a:cubicBezTo>
                <a:cubicBezTo>
                  <a:pt x="5127413" y="518605"/>
                  <a:pt x="5483013" y="357738"/>
                  <a:pt x="5659120" y="367898"/>
                </a:cubicBezTo>
                <a:cubicBezTo>
                  <a:pt x="5835227" y="378058"/>
                  <a:pt x="5906347" y="581258"/>
                  <a:pt x="6045200" y="571098"/>
                </a:cubicBezTo>
                <a:cubicBezTo>
                  <a:pt x="6184053" y="560938"/>
                  <a:pt x="6329680" y="339111"/>
                  <a:pt x="6492240" y="306938"/>
                </a:cubicBezTo>
                <a:cubicBezTo>
                  <a:pt x="6654800" y="274765"/>
                  <a:pt x="6883400" y="398378"/>
                  <a:pt x="7020560" y="378058"/>
                </a:cubicBezTo>
                <a:cubicBezTo>
                  <a:pt x="7157720" y="357738"/>
                  <a:pt x="7191587" y="188405"/>
                  <a:pt x="7315200" y="185018"/>
                </a:cubicBezTo>
                <a:cubicBezTo>
                  <a:pt x="7438813" y="181631"/>
                  <a:pt x="7621693" y="359431"/>
                  <a:pt x="7762240" y="357738"/>
                </a:cubicBezTo>
                <a:cubicBezTo>
                  <a:pt x="7902787" y="356045"/>
                  <a:pt x="8021320" y="179938"/>
                  <a:pt x="8158480" y="174858"/>
                </a:cubicBezTo>
                <a:cubicBezTo>
                  <a:pt x="8295640" y="169778"/>
                  <a:pt x="8415867" y="334031"/>
                  <a:pt x="8585200" y="327258"/>
                </a:cubicBezTo>
                <a:cubicBezTo>
                  <a:pt x="8754533" y="320485"/>
                  <a:pt x="9006840" y="117285"/>
                  <a:pt x="9174480" y="134218"/>
                </a:cubicBezTo>
                <a:cubicBezTo>
                  <a:pt x="9342120" y="151151"/>
                  <a:pt x="9425093" y="415311"/>
                  <a:pt x="9591040" y="428858"/>
                </a:cubicBezTo>
                <a:cubicBezTo>
                  <a:pt x="9756987" y="442405"/>
                  <a:pt x="10021147" y="217191"/>
                  <a:pt x="10170160" y="215498"/>
                </a:cubicBezTo>
                <a:cubicBezTo>
                  <a:pt x="10319173" y="213805"/>
                  <a:pt x="10353040" y="425471"/>
                  <a:pt x="10485120" y="418698"/>
                </a:cubicBezTo>
                <a:cubicBezTo>
                  <a:pt x="10617200" y="411925"/>
                  <a:pt x="10823787" y="198565"/>
                  <a:pt x="10962640" y="174858"/>
                </a:cubicBezTo>
                <a:cubicBezTo>
                  <a:pt x="11101493" y="151151"/>
                  <a:pt x="11181080" y="284925"/>
                  <a:pt x="11318240" y="276458"/>
                </a:cubicBezTo>
                <a:cubicBezTo>
                  <a:pt x="11455400" y="267991"/>
                  <a:pt x="11665373" y="117285"/>
                  <a:pt x="11785600" y="124058"/>
                </a:cubicBezTo>
                <a:cubicBezTo>
                  <a:pt x="11905827" y="130831"/>
                  <a:pt x="11976947" y="303551"/>
                  <a:pt x="12039600" y="317098"/>
                </a:cubicBezTo>
                <a:cubicBezTo>
                  <a:pt x="12102253" y="330645"/>
                  <a:pt x="12115800" y="198565"/>
                  <a:pt x="12161520" y="205338"/>
                </a:cubicBezTo>
                <a:cubicBezTo>
                  <a:pt x="12207240" y="212111"/>
                  <a:pt x="12295293" y="-350075"/>
                  <a:pt x="12313920" y="357738"/>
                </a:cubicBezTo>
                <a:cubicBezTo>
                  <a:pt x="12332547" y="1065551"/>
                  <a:pt x="12302067" y="3678365"/>
                  <a:pt x="12273280" y="4452218"/>
                </a:cubicBezTo>
                <a:cubicBezTo>
                  <a:pt x="12244493" y="5226071"/>
                  <a:pt x="12351173" y="4911111"/>
                  <a:pt x="12141200" y="5000858"/>
                </a:cubicBezTo>
                <a:cubicBezTo>
                  <a:pt x="11931227" y="5090605"/>
                  <a:pt x="11013440" y="4990698"/>
                  <a:pt x="11013440" y="4990698"/>
                </a:cubicBezTo>
                <a:lnTo>
                  <a:pt x="2438400" y="4990698"/>
                </a:lnTo>
                <a:lnTo>
                  <a:pt x="0" y="4990698"/>
                </a:lnTo>
                <a:cubicBezTo>
                  <a:pt x="127000" y="4279498"/>
                  <a:pt x="-6773" y="1590485"/>
                  <a:pt x="71120" y="825098"/>
                </a:cubicBezTo>
                <a:close/>
              </a:path>
            </a:pathLst>
          </a:custGeom>
          <a:solidFill>
            <a:srgbClr val="8CAD67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99" name="กลุ่ม 198">
            <a:extLst>
              <a:ext uri="{FF2B5EF4-FFF2-40B4-BE49-F238E27FC236}">
                <a16:creationId xmlns:a16="http://schemas.microsoft.com/office/drawing/2014/main" xmlns="" id="{58F3E116-D13C-43E7-83E2-B368BA823D33}"/>
              </a:ext>
            </a:extLst>
          </p:cNvPr>
          <p:cNvGrpSpPr/>
          <p:nvPr userDrawn="1"/>
        </p:nvGrpSpPr>
        <p:grpSpPr>
          <a:xfrm>
            <a:off x="1020421" y="3655819"/>
            <a:ext cx="2810358" cy="1884110"/>
            <a:chOff x="1020588" y="3575862"/>
            <a:chExt cx="2810358" cy="1884110"/>
          </a:xfrm>
        </p:grpSpPr>
        <p:sp>
          <p:nvSpPr>
            <p:cNvPr id="200" name="เมฆ 45">
              <a:extLst>
                <a:ext uri="{FF2B5EF4-FFF2-40B4-BE49-F238E27FC236}">
                  <a16:creationId xmlns:a16="http://schemas.microsoft.com/office/drawing/2014/main" xmlns="" id="{9D28BDA3-12D3-4666-B05A-89C658D9B245}"/>
                </a:ext>
              </a:extLst>
            </p:cNvPr>
            <p:cNvSpPr/>
            <p:nvPr/>
          </p:nvSpPr>
          <p:spPr>
            <a:xfrm rot="563369">
              <a:off x="1020588" y="3575862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01" name="กลุ่ม 200">
              <a:extLst>
                <a:ext uri="{FF2B5EF4-FFF2-40B4-BE49-F238E27FC236}">
                  <a16:creationId xmlns:a16="http://schemas.microsoft.com/office/drawing/2014/main" xmlns="" id="{032E4860-11EF-486B-A9D3-AA7ACC019E6B}"/>
                </a:ext>
              </a:extLst>
            </p:cNvPr>
            <p:cNvGrpSpPr/>
            <p:nvPr/>
          </p:nvGrpSpPr>
          <p:grpSpPr>
            <a:xfrm>
              <a:off x="2273530" y="3696886"/>
              <a:ext cx="1194796" cy="362385"/>
              <a:chOff x="1297474" y="2027396"/>
              <a:chExt cx="2095584" cy="621557"/>
            </a:xfrm>
          </p:grpSpPr>
          <p:grpSp>
            <p:nvGrpSpPr>
              <p:cNvPr id="202" name="กลุ่ม 201">
                <a:extLst>
                  <a:ext uri="{FF2B5EF4-FFF2-40B4-BE49-F238E27FC236}">
                    <a16:creationId xmlns:a16="http://schemas.microsoft.com/office/drawing/2014/main" xmlns="" id="{AB735530-0A24-4D80-984E-0F82F866DF5D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4C9EC923-304D-4054-9D52-6778080CC4E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0" name="วงรี 77">
                  <a:extLst>
                    <a:ext uri="{FF2B5EF4-FFF2-40B4-BE49-F238E27FC236}">
                      <a16:creationId xmlns:a16="http://schemas.microsoft.com/office/drawing/2014/main" xmlns="" id="{F2B1B7BF-33D8-43BE-918D-FBB39EA15AC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3" name="กลุ่ม 202">
                <a:extLst>
                  <a:ext uri="{FF2B5EF4-FFF2-40B4-BE49-F238E27FC236}">
                    <a16:creationId xmlns:a16="http://schemas.microsoft.com/office/drawing/2014/main" xmlns="" id="{5E9B38CC-E352-48AB-B69D-6DFC08E00F0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7" name="รูปแบบอิสระ: รูปร่าง 206">
                  <a:extLst>
                    <a:ext uri="{FF2B5EF4-FFF2-40B4-BE49-F238E27FC236}">
                      <a16:creationId xmlns:a16="http://schemas.microsoft.com/office/drawing/2014/main" xmlns="" id="{15635BE5-AB27-441F-B02A-D3AC0F1B87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8" name="วงรี 77">
                  <a:extLst>
                    <a:ext uri="{FF2B5EF4-FFF2-40B4-BE49-F238E27FC236}">
                      <a16:creationId xmlns:a16="http://schemas.microsoft.com/office/drawing/2014/main" xmlns="" id="{9BDB93C9-C10D-4209-A1B8-2C4E384E505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04" name="กลุ่ม 203">
                <a:extLst>
                  <a:ext uri="{FF2B5EF4-FFF2-40B4-BE49-F238E27FC236}">
                    <a16:creationId xmlns:a16="http://schemas.microsoft.com/office/drawing/2014/main" xmlns="" id="{7184D3D2-ADBF-4733-B812-3BD7DD644989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xmlns="" id="{EF448B43-D302-4D06-AEAA-B450C3739EC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06" name="วงรี 77">
                  <a:extLst>
                    <a:ext uri="{FF2B5EF4-FFF2-40B4-BE49-F238E27FC236}">
                      <a16:creationId xmlns:a16="http://schemas.microsoft.com/office/drawing/2014/main" xmlns="" id="{148C8C0D-84EB-400E-A3C4-0277D840FD3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11" name="กลุ่ม 210">
            <a:extLst>
              <a:ext uri="{FF2B5EF4-FFF2-40B4-BE49-F238E27FC236}">
                <a16:creationId xmlns:a16="http://schemas.microsoft.com/office/drawing/2014/main" xmlns="" id="{B5D4BE88-3A48-4C3D-9E20-19BD4DA779BE}"/>
              </a:ext>
            </a:extLst>
          </p:cNvPr>
          <p:cNvGrpSpPr/>
          <p:nvPr userDrawn="1"/>
        </p:nvGrpSpPr>
        <p:grpSpPr>
          <a:xfrm>
            <a:off x="8232628" y="3676603"/>
            <a:ext cx="2810358" cy="1884111"/>
            <a:chOff x="8232628" y="3676603"/>
            <a:chExt cx="2810358" cy="1884111"/>
          </a:xfrm>
        </p:grpSpPr>
        <p:sp>
          <p:nvSpPr>
            <p:cNvPr id="212" name="เมฆ 45">
              <a:extLst>
                <a:ext uri="{FF2B5EF4-FFF2-40B4-BE49-F238E27FC236}">
                  <a16:creationId xmlns:a16="http://schemas.microsoft.com/office/drawing/2014/main" xmlns="" id="{10593A7C-9BFB-4FB3-A76F-46D362E77AB8}"/>
                </a:ext>
              </a:extLst>
            </p:cNvPr>
            <p:cNvSpPr/>
            <p:nvPr/>
          </p:nvSpPr>
          <p:spPr>
            <a:xfrm rot="21127396" flipH="1">
              <a:off x="8232628" y="3676603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3" name="กลุ่ม 212">
              <a:extLst>
                <a:ext uri="{FF2B5EF4-FFF2-40B4-BE49-F238E27FC236}">
                  <a16:creationId xmlns:a16="http://schemas.microsoft.com/office/drawing/2014/main" xmlns="" id="{1F1D73C7-021C-48C8-B9BA-41D0046C7A9F}"/>
                </a:ext>
              </a:extLst>
            </p:cNvPr>
            <p:cNvGrpSpPr/>
            <p:nvPr/>
          </p:nvGrpSpPr>
          <p:grpSpPr>
            <a:xfrm flipH="1">
              <a:off x="8655345" y="3792502"/>
              <a:ext cx="1094655" cy="362385"/>
              <a:chOff x="1297474" y="2027396"/>
              <a:chExt cx="2095584" cy="621557"/>
            </a:xfrm>
          </p:grpSpPr>
          <p:grpSp>
            <p:nvGrpSpPr>
              <p:cNvPr id="214" name="กลุ่ม 213">
                <a:extLst>
                  <a:ext uri="{FF2B5EF4-FFF2-40B4-BE49-F238E27FC236}">
                    <a16:creationId xmlns:a16="http://schemas.microsoft.com/office/drawing/2014/main" xmlns="" id="{7D71E2F2-1106-4CDF-9D2E-84021C6227E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xmlns="" id="{4CEBF285-CDF5-4EFE-A96F-5D032B5257A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2" name="วงรี 77">
                  <a:extLst>
                    <a:ext uri="{FF2B5EF4-FFF2-40B4-BE49-F238E27FC236}">
                      <a16:creationId xmlns:a16="http://schemas.microsoft.com/office/drawing/2014/main" xmlns="" id="{99E0DE28-F0F0-48C2-9945-8C00D0E3756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5" name="กลุ่ม 214">
                <a:extLst>
                  <a:ext uri="{FF2B5EF4-FFF2-40B4-BE49-F238E27FC236}">
                    <a16:creationId xmlns:a16="http://schemas.microsoft.com/office/drawing/2014/main" xmlns="" id="{4170E2A0-E16E-49DC-A96D-B3B84386E472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9" name="รูปแบบอิสระ: รูปร่าง 218">
                  <a:extLst>
                    <a:ext uri="{FF2B5EF4-FFF2-40B4-BE49-F238E27FC236}">
                      <a16:creationId xmlns:a16="http://schemas.microsoft.com/office/drawing/2014/main" xmlns="" id="{A1BC16BE-A533-4473-93BA-B681171C155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20" name="วงรี 77">
                  <a:extLst>
                    <a:ext uri="{FF2B5EF4-FFF2-40B4-BE49-F238E27FC236}">
                      <a16:creationId xmlns:a16="http://schemas.microsoft.com/office/drawing/2014/main" xmlns="" id="{689C91DF-5D30-4E0A-889F-D4A087F7FE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16" name="กลุ่ม 215">
                <a:extLst>
                  <a:ext uri="{FF2B5EF4-FFF2-40B4-BE49-F238E27FC236}">
                    <a16:creationId xmlns:a16="http://schemas.microsoft.com/office/drawing/2014/main" xmlns="" id="{62CE0E64-A863-4E34-A99C-9F7C12F8E293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17" name="รูปแบบอิสระ: รูปร่าง 216">
                  <a:extLst>
                    <a:ext uri="{FF2B5EF4-FFF2-40B4-BE49-F238E27FC236}">
                      <a16:creationId xmlns:a16="http://schemas.microsoft.com/office/drawing/2014/main" xmlns="" id="{FA874DCE-0699-4810-85A3-D919334FD8E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18" name="วงรี 77">
                  <a:extLst>
                    <a:ext uri="{FF2B5EF4-FFF2-40B4-BE49-F238E27FC236}">
                      <a16:creationId xmlns:a16="http://schemas.microsoft.com/office/drawing/2014/main" xmlns="" id="{ECBAB64C-CA62-419D-91ED-D8851C3E3263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23" name="กลุ่ม 222">
            <a:extLst>
              <a:ext uri="{FF2B5EF4-FFF2-40B4-BE49-F238E27FC236}">
                <a16:creationId xmlns:a16="http://schemas.microsoft.com/office/drawing/2014/main" xmlns="" id="{B28D267F-E62F-4667-B804-47E19D1C92C7}"/>
              </a:ext>
            </a:extLst>
          </p:cNvPr>
          <p:cNvGrpSpPr/>
          <p:nvPr userDrawn="1"/>
        </p:nvGrpSpPr>
        <p:grpSpPr>
          <a:xfrm>
            <a:off x="-558171" y="3330231"/>
            <a:ext cx="2810358" cy="1884110"/>
            <a:chOff x="-558171" y="3330231"/>
            <a:chExt cx="2810358" cy="1884110"/>
          </a:xfrm>
        </p:grpSpPr>
        <p:sp>
          <p:nvSpPr>
            <p:cNvPr id="224" name="เมฆ 45">
              <a:extLst>
                <a:ext uri="{FF2B5EF4-FFF2-40B4-BE49-F238E27FC236}">
                  <a16:creationId xmlns:a16="http://schemas.microsoft.com/office/drawing/2014/main" xmlns="" id="{321CC18F-7EDB-4966-BED6-355AC74BEF17}"/>
                </a:ext>
              </a:extLst>
            </p:cNvPr>
            <p:cNvSpPr/>
            <p:nvPr/>
          </p:nvSpPr>
          <p:spPr>
            <a:xfrm rot="519092">
              <a:off x="-558171" y="3330231"/>
              <a:ext cx="2810358" cy="188411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25" name="กลุ่ม 224">
              <a:extLst>
                <a:ext uri="{FF2B5EF4-FFF2-40B4-BE49-F238E27FC236}">
                  <a16:creationId xmlns:a16="http://schemas.microsoft.com/office/drawing/2014/main" xmlns="" id="{A6303DA5-F231-4938-A9A0-456A5C7934B7}"/>
                </a:ext>
              </a:extLst>
            </p:cNvPr>
            <p:cNvGrpSpPr/>
            <p:nvPr/>
          </p:nvGrpSpPr>
          <p:grpSpPr>
            <a:xfrm rot="21316237">
              <a:off x="0" y="3445870"/>
              <a:ext cx="1867906" cy="422672"/>
              <a:chOff x="116889" y="1923993"/>
              <a:chExt cx="3276169" cy="724960"/>
            </a:xfrm>
          </p:grpSpPr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xmlns="" id="{83542CAC-5919-4A8A-9608-6E2F16873427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xmlns="" id="{57038CF1-6E1A-4376-BE4E-70CEDF914F6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7" name="วงรี 77">
                  <a:extLst>
                    <a:ext uri="{FF2B5EF4-FFF2-40B4-BE49-F238E27FC236}">
                      <a16:creationId xmlns:a16="http://schemas.microsoft.com/office/drawing/2014/main" xmlns="" id="{ACE641D1-E454-43E7-8575-820CB579531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xmlns="" id="{A1D53A97-655C-40E7-8C7C-C06C4F02A8EB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4" name="รูปแบบอิสระ: รูปร่าง 233">
                  <a:extLst>
                    <a:ext uri="{FF2B5EF4-FFF2-40B4-BE49-F238E27FC236}">
                      <a16:creationId xmlns:a16="http://schemas.microsoft.com/office/drawing/2014/main" xmlns="" id="{0BBCE497-08BE-4BEC-B283-A8C5A4D66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5" name="วงรี 77">
                  <a:extLst>
                    <a:ext uri="{FF2B5EF4-FFF2-40B4-BE49-F238E27FC236}">
                      <a16:creationId xmlns:a16="http://schemas.microsoft.com/office/drawing/2014/main" xmlns="" id="{06B80583-5C71-4344-8FB6-45F394F15D7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xmlns="" id="{9F4D34C1-5EAD-43F8-897C-4D33193EC8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32" name="รูปแบบอิสระ: รูปร่าง 231">
                  <a:extLst>
                    <a:ext uri="{FF2B5EF4-FFF2-40B4-BE49-F238E27FC236}">
                      <a16:creationId xmlns:a16="http://schemas.microsoft.com/office/drawing/2014/main" xmlns="" id="{78ED8773-6B58-4640-9B04-D3228E02CD07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3" name="วงรี 77">
                  <a:extLst>
                    <a:ext uri="{FF2B5EF4-FFF2-40B4-BE49-F238E27FC236}">
                      <a16:creationId xmlns:a16="http://schemas.microsoft.com/office/drawing/2014/main" xmlns="" id="{9A0265BD-3058-4562-9736-54AC0826DAE2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</p:grpSp>
          <p:grpSp>
            <p:nvGrpSpPr>
              <p:cNvPr id="229" name="กลุ่ม 228">
                <a:extLst>
                  <a:ext uri="{FF2B5EF4-FFF2-40B4-BE49-F238E27FC236}">
                    <a16:creationId xmlns:a16="http://schemas.microsoft.com/office/drawing/2014/main" xmlns="" id="{CC702AB6-474E-4C65-86F4-EC5317DEBDD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30" name="รูปแบบอิสระ: รูปร่าง 229">
                  <a:extLst>
                    <a:ext uri="{FF2B5EF4-FFF2-40B4-BE49-F238E27FC236}">
                      <a16:creationId xmlns:a16="http://schemas.microsoft.com/office/drawing/2014/main" xmlns="" id="{089CB273-C41B-4D01-8C1D-5E6CC44441A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31" name="วงรี 77">
                  <a:extLst>
                    <a:ext uri="{FF2B5EF4-FFF2-40B4-BE49-F238E27FC236}">
                      <a16:creationId xmlns:a16="http://schemas.microsoft.com/office/drawing/2014/main" xmlns="" id="{46DB19CF-202D-4A86-99C0-0D5A3A7AD5EE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38" name="กลุ่ม 237">
            <a:extLst>
              <a:ext uri="{FF2B5EF4-FFF2-40B4-BE49-F238E27FC236}">
                <a16:creationId xmlns:a16="http://schemas.microsoft.com/office/drawing/2014/main" xmlns="" id="{02D94AF1-D715-4324-920A-B428108F1736}"/>
              </a:ext>
            </a:extLst>
          </p:cNvPr>
          <p:cNvGrpSpPr/>
          <p:nvPr userDrawn="1"/>
        </p:nvGrpSpPr>
        <p:grpSpPr>
          <a:xfrm>
            <a:off x="9711500" y="3382348"/>
            <a:ext cx="2810358" cy="1884111"/>
            <a:chOff x="9711500" y="3382348"/>
            <a:chExt cx="2810358" cy="1884111"/>
          </a:xfrm>
        </p:grpSpPr>
        <p:sp>
          <p:nvSpPr>
            <p:cNvPr id="239" name="เมฆ 45">
              <a:extLst>
                <a:ext uri="{FF2B5EF4-FFF2-40B4-BE49-F238E27FC236}">
                  <a16:creationId xmlns:a16="http://schemas.microsoft.com/office/drawing/2014/main" xmlns="" id="{0BE0CD18-DA37-4EA3-A02A-0B39D6817A7E}"/>
                </a:ext>
              </a:extLst>
            </p:cNvPr>
            <p:cNvSpPr/>
            <p:nvPr/>
          </p:nvSpPr>
          <p:spPr>
            <a:xfrm rot="21127396" flipH="1">
              <a:off x="9711500" y="3382348"/>
              <a:ext cx="2810358" cy="188411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xmlns="" id="{720B4834-9FEB-401E-BDEF-ADFA6A71B011}"/>
                </a:ext>
              </a:extLst>
            </p:cNvPr>
            <p:cNvGrpSpPr/>
            <p:nvPr/>
          </p:nvGrpSpPr>
          <p:grpSpPr>
            <a:xfrm rot="698712" flipH="1">
              <a:off x="10182727" y="3515391"/>
              <a:ext cx="1867906" cy="422672"/>
              <a:chOff x="116889" y="1923993"/>
              <a:chExt cx="3276169" cy="724960"/>
            </a:xfrm>
          </p:grpSpPr>
          <p:grpSp>
            <p:nvGrpSpPr>
              <p:cNvPr id="241" name="กลุ่ม 240">
                <a:extLst>
                  <a:ext uri="{FF2B5EF4-FFF2-40B4-BE49-F238E27FC236}">
                    <a16:creationId xmlns:a16="http://schemas.microsoft.com/office/drawing/2014/main" xmlns="" id="{2F9A9D2D-49EB-48F7-A844-64DD79A240F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251" name="รูปแบบอิสระ: รูปร่าง 250">
                  <a:extLst>
                    <a:ext uri="{FF2B5EF4-FFF2-40B4-BE49-F238E27FC236}">
                      <a16:creationId xmlns:a16="http://schemas.microsoft.com/office/drawing/2014/main" xmlns="" id="{F9D1FB07-BF54-4517-89C2-F77F6F12F15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2" name="วงรี 77">
                  <a:extLst>
                    <a:ext uri="{FF2B5EF4-FFF2-40B4-BE49-F238E27FC236}">
                      <a16:creationId xmlns:a16="http://schemas.microsoft.com/office/drawing/2014/main" xmlns="" id="{FADD9D66-D9C7-49C1-92CC-5F8D173216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2" name="กลุ่ม 241">
                <a:extLst>
                  <a:ext uri="{FF2B5EF4-FFF2-40B4-BE49-F238E27FC236}">
                    <a16:creationId xmlns:a16="http://schemas.microsoft.com/office/drawing/2014/main" xmlns="" id="{49394C49-D531-4FAE-B1E0-1055E2D50A50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9" name="รูปแบบอิสระ: รูปร่าง 248">
                  <a:extLst>
                    <a:ext uri="{FF2B5EF4-FFF2-40B4-BE49-F238E27FC236}">
                      <a16:creationId xmlns:a16="http://schemas.microsoft.com/office/drawing/2014/main" xmlns="" id="{309D2F67-AE76-4E2E-A0AB-060AA6C1D68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50" name="วงรี 77">
                  <a:extLst>
                    <a:ext uri="{FF2B5EF4-FFF2-40B4-BE49-F238E27FC236}">
                      <a16:creationId xmlns:a16="http://schemas.microsoft.com/office/drawing/2014/main" xmlns="" id="{3B28D9C5-7CEB-4FB9-9CF3-B393ED0164B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3" name="กลุ่ม 242">
                <a:extLst>
                  <a:ext uri="{FF2B5EF4-FFF2-40B4-BE49-F238E27FC236}">
                    <a16:creationId xmlns:a16="http://schemas.microsoft.com/office/drawing/2014/main" xmlns="" id="{7719691B-8E84-4AEE-9862-249BC3AAE682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247" name="รูปแบบอิสระ: รูปร่าง 246">
                  <a:extLst>
                    <a:ext uri="{FF2B5EF4-FFF2-40B4-BE49-F238E27FC236}">
                      <a16:creationId xmlns:a16="http://schemas.microsoft.com/office/drawing/2014/main" xmlns="" id="{D7120CE0-91BB-41A9-885A-3C737A208E1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8" name="วงรี 77">
                  <a:extLst>
                    <a:ext uri="{FF2B5EF4-FFF2-40B4-BE49-F238E27FC236}">
                      <a16:creationId xmlns:a16="http://schemas.microsoft.com/office/drawing/2014/main" xmlns="" id="{3CC82737-B54D-4C90-9214-99476381977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244" name="กลุ่ม 243">
                <a:extLst>
                  <a:ext uri="{FF2B5EF4-FFF2-40B4-BE49-F238E27FC236}">
                    <a16:creationId xmlns:a16="http://schemas.microsoft.com/office/drawing/2014/main" xmlns="" id="{C757498E-9610-48D3-9631-45A02CA1E1F4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245" name="รูปแบบอิสระ: รูปร่าง 244">
                  <a:extLst>
                    <a:ext uri="{FF2B5EF4-FFF2-40B4-BE49-F238E27FC236}">
                      <a16:creationId xmlns:a16="http://schemas.microsoft.com/office/drawing/2014/main" xmlns="" id="{9B65F96D-845B-480D-8763-F271613AEFB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246" name="วงรี 77">
                  <a:extLst>
                    <a:ext uri="{FF2B5EF4-FFF2-40B4-BE49-F238E27FC236}">
                      <a16:creationId xmlns:a16="http://schemas.microsoft.com/office/drawing/2014/main" xmlns="" id="{A900D875-8A83-449A-BA5E-A43E081A05A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253" name="กลุ่ม 252">
            <a:extLst>
              <a:ext uri="{FF2B5EF4-FFF2-40B4-BE49-F238E27FC236}">
                <a16:creationId xmlns:a16="http://schemas.microsoft.com/office/drawing/2014/main" xmlns="" id="{A6CABED0-AC73-4418-A7B0-05FFC65078AE}"/>
              </a:ext>
            </a:extLst>
          </p:cNvPr>
          <p:cNvGrpSpPr/>
          <p:nvPr userDrawn="1"/>
        </p:nvGrpSpPr>
        <p:grpSpPr>
          <a:xfrm>
            <a:off x="0" y="4573902"/>
            <a:ext cx="12192000" cy="2284097"/>
            <a:chOff x="0" y="4340888"/>
            <a:chExt cx="12192000" cy="2517111"/>
          </a:xfrm>
        </p:grpSpPr>
        <p:sp>
          <p:nvSpPr>
            <p:cNvPr id="254" name="สี่เหลี่ยมผืนผ้า 253">
              <a:extLst>
                <a:ext uri="{FF2B5EF4-FFF2-40B4-BE49-F238E27FC236}">
                  <a16:creationId xmlns:a16="http://schemas.microsoft.com/office/drawing/2014/main" xmlns="" id="{90B6BA6F-5BEE-4DC9-AEAD-A37133CCF82E}"/>
                </a:ext>
              </a:extLst>
            </p:cNvPr>
            <p:cNvSpPr/>
            <p:nvPr/>
          </p:nvSpPr>
          <p:spPr>
            <a:xfrm>
              <a:off x="0" y="4340888"/>
              <a:ext cx="12192000" cy="2517111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5" name="รูปแบบอิสระ: รูปร่าง 254">
              <a:extLst>
                <a:ext uri="{FF2B5EF4-FFF2-40B4-BE49-F238E27FC236}">
                  <a16:creationId xmlns:a16="http://schemas.microsoft.com/office/drawing/2014/main" xmlns="" id="{B0421A3C-C797-467A-82F7-437A4B4DCB6D}"/>
                </a:ext>
              </a:extLst>
            </p:cNvPr>
            <p:cNvSpPr/>
            <p:nvPr/>
          </p:nvSpPr>
          <p:spPr>
            <a:xfrm>
              <a:off x="562463" y="470334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6" name="รูปแบบอิสระ: รูปร่าง 255">
              <a:extLst>
                <a:ext uri="{FF2B5EF4-FFF2-40B4-BE49-F238E27FC236}">
                  <a16:creationId xmlns:a16="http://schemas.microsoft.com/office/drawing/2014/main" xmlns="" id="{9C2F0E6E-4188-4DF4-ABFF-252664B12643}"/>
                </a:ext>
              </a:extLst>
            </p:cNvPr>
            <p:cNvSpPr/>
            <p:nvPr/>
          </p:nvSpPr>
          <p:spPr>
            <a:xfrm>
              <a:off x="3268145" y="5852719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7" name="รูปแบบอิสระ: รูปร่าง 256">
              <a:extLst>
                <a:ext uri="{FF2B5EF4-FFF2-40B4-BE49-F238E27FC236}">
                  <a16:creationId xmlns:a16="http://schemas.microsoft.com/office/drawing/2014/main" xmlns="" id="{57591C82-F10E-461D-9505-F16A73CB4FD4}"/>
                </a:ext>
              </a:extLst>
            </p:cNvPr>
            <p:cNvSpPr/>
            <p:nvPr/>
          </p:nvSpPr>
          <p:spPr>
            <a:xfrm>
              <a:off x="6712825" y="5379490"/>
              <a:ext cx="896600" cy="120980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58" name="รูปแบบอิสระ: รูปร่าง 257">
              <a:extLst>
                <a:ext uri="{FF2B5EF4-FFF2-40B4-BE49-F238E27FC236}">
                  <a16:creationId xmlns:a16="http://schemas.microsoft.com/office/drawing/2014/main" xmlns="" id="{7F1C62EF-920F-4228-A442-E5B2961DB2F9}"/>
                </a:ext>
              </a:extLst>
            </p:cNvPr>
            <p:cNvSpPr/>
            <p:nvPr/>
          </p:nvSpPr>
          <p:spPr>
            <a:xfrm>
              <a:off x="10424027" y="4824320"/>
              <a:ext cx="896600" cy="7888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381" name="รูปแบบอิสระ: รูปร่าง 380">
            <a:extLst>
              <a:ext uri="{FF2B5EF4-FFF2-40B4-BE49-F238E27FC236}">
                <a16:creationId xmlns:a16="http://schemas.microsoft.com/office/drawing/2014/main" xmlns="" id="{1681D919-B4FC-46B3-A287-DE580F3F8CD3}"/>
              </a:ext>
            </a:extLst>
          </p:cNvPr>
          <p:cNvSpPr/>
          <p:nvPr userDrawn="1"/>
        </p:nvSpPr>
        <p:spPr>
          <a:xfrm rot="1072314">
            <a:off x="669758" y="2244462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2" name="รูปแบบอิสระ: รูปร่าง 381">
            <a:extLst>
              <a:ext uri="{FF2B5EF4-FFF2-40B4-BE49-F238E27FC236}">
                <a16:creationId xmlns:a16="http://schemas.microsoft.com/office/drawing/2014/main" xmlns="" id="{EB8EF29D-7722-4EC9-90C3-B486144DCFB9}"/>
              </a:ext>
            </a:extLst>
          </p:cNvPr>
          <p:cNvSpPr/>
          <p:nvPr userDrawn="1"/>
        </p:nvSpPr>
        <p:spPr>
          <a:xfrm>
            <a:off x="2054665" y="286784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3" name="รูปแบบอิสระ: รูปร่าง 382">
            <a:extLst>
              <a:ext uri="{FF2B5EF4-FFF2-40B4-BE49-F238E27FC236}">
                <a16:creationId xmlns:a16="http://schemas.microsoft.com/office/drawing/2014/main" xmlns="" id="{42188B4C-6679-4FE3-BC1D-77748420F399}"/>
              </a:ext>
            </a:extLst>
          </p:cNvPr>
          <p:cNvSpPr/>
          <p:nvPr userDrawn="1"/>
        </p:nvSpPr>
        <p:spPr>
          <a:xfrm rot="1072314">
            <a:off x="10656129" y="2262163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4" name="รูปแบบอิสระ: รูปร่าง 383">
            <a:extLst>
              <a:ext uri="{FF2B5EF4-FFF2-40B4-BE49-F238E27FC236}">
                <a16:creationId xmlns:a16="http://schemas.microsoft.com/office/drawing/2014/main" xmlns="" id="{542FEBDF-D1F1-49A7-AEB0-7828C84E4C8E}"/>
              </a:ext>
            </a:extLst>
          </p:cNvPr>
          <p:cNvSpPr/>
          <p:nvPr userDrawn="1"/>
        </p:nvSpPr>
        <p:spPr>
          <a:xfrm>
            <a:off x="9231083" y="293982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85" name="ชื่อเรื่อง 384">
            <a:extLst>
              <a:ext uri="{FF2B5EF4-FFF2-40B4-BE49-F238E27FC236}">
                <a16:creationId xmlns:a16="http://schemas.microsoft.com/office/drawing/2014/main" xmlns="" id="{0638DD4C-7153-4F91-89CB-0C52B058D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1815" y="141802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    </a:t>
            </a:r>
            <a:br>
              <a:rPr lang="en-US" dirty="0"/>
            </a:br>
            <a:endParaRPr lang="th-TH" dirty="0"/>
          </a:p>
        </p:txBody>
      </p:sp>
      <p:sp>
        <p:nvSpPr>
          <p:cNvPr id="398" name="ตัวแทนข้อความ 397">
            <a:extLst>
              <a:ext uri="{FF2B5EF4-FFF2-40B4-BE49-F238E27FC236}">
                <a16:creationId xmlns:a16="http://schemas.microsoft.com/office/drawing/2014/main" xmlns="" id="{55BE9846-9C4D-4516-8391-F109F2BE4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1323" y="2507956"/>
            <a:ext cx="3364184" cy="107473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Presentation</a:t>
            </a:r>
            <a:endParaRPr lang="th-TH" dirty="0"/>
          </a:p>
        </p:txBody>
      </p:sp>
      <p:sp>
        <p:nvSpPr>
          <p:cNvPr id="400" name="ตัวแทนข้อความ 399">
            <a:extLst>
              <a:ext uri="{FF2B5EF4-FFF2-40B4-BE49-F238E27FC236}">
                <a16:creationId xmlns:a16="http://schemas.microsoft.com/office/drawing/2014/main" xmlns="" id="{5B677F7D-4526-4BCF-892D-467DE49B26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9354" y="3280345"/>
            <a:ext cx="3819404" cy="7112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sz="2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www.powerpointhub.com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229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7FD42267-4991-4834-8F80-4D39EA63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87514C00-7AC2-4021-B9FE-7A1B1ACE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CFE6FCF2-53B4-43F1-9926-59B38ADC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092DE850-A879-4937-96C0-7F6F5D15BCB5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1A4FFB70-152D-4F8B-A9F5-AE52C4432DD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13E65152-531F-4618-B1DB-E211BC522238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365C62C7-AB46-4967-91C1-DBA2645428E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D5BE2770-988C-4A36-A4D0-76A5543D1765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8ABB8240-0D0D-4F1A-8A05-A665B73FFBB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44C88184-7E0C-4B9C-B72B-5F0C0B83B81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F77CCC6B-461C-470E-8F95-971546AB734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C216A4C4-C06E-4F06-82C6-92D0001EA11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8F52F2BD-9ED0-4003-9B74-26D5288408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FFEC6D41-985E-4FA8-952E-FB3F45A2087F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8855CBEF-5F9D-4101-81F5-A599E38A2D2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004AE3F0-8011-4CD7-BFF0-F537EE28F15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AA7DFF0F-27AE-4C4A-B4D8-33C32721FF9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FC39CC98-73B4-47F9-B4F9-DFAE14AFCD1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872DCF56-D783-4415-833E-9B4FE86B63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43889A45-4DE4-4FF3-9463-8694D1369E1F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กลุ่ม 24">
            <a:extLst>
              <a:ext uri="{FF2B5EF4-FFF2-40B4-BE49-F238E27FC236}">
                <a16:creationId xmlns:a16="http://schemas.microsoft.com/office/drawing/2014/main" xmlns="" id="{5C2FC286-564B-4E11-AB8D-069B6183315C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77E2D008-2272-4B7E-BD26-3C309221D6E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20FA8992-EC8C-459A-AC83-4509751D705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428B2C58-3EE0-4E16-B79F-6501085B947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34CE02DA-1A1F-4550-9071-AFBE61826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1CEBB0B3-7973-49C2-950B-464E91066B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96E4B6CD-5532-47C0-821A-D72887F8D1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6E5B3D8A-A1DC-4DC1-89AA-2E69EE35CF2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xmlns="" id="{798CD051-8B19-4B06-9A93-A25ACD22839F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0F8101B1-A4F6-4FB7-82A7-63FAC1D0243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EA74DCBB-91B7-4B44-93A0-3098A25D17C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FEEB0983-A536-4303-9AB8-5917B8A97B2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6892EBB9-688B-4027-8E81-6301988D605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BF42F1A0-898D-4942-A141-30160AC36A0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D9195E88-586E-4779-8DAA-73130E9EB34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ED09D25D-3F65-416D-83C8-2248011377A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DEA7791B-8CEE-464C-94E2-8EDC0383ABFF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915315B1-BE68-472D-A5AD-D2AE09D095A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FDEC446C-A114-407B-A0E2-C631C6F87CE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4D8C93F4-3184-4B43-93DE-CBC4C3838C0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7C5F27D6-BB75-4AB6-BCAB-23CC129B6183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4C978DDB-8FA7-4A4C-8AD1-37FE734942E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3232BC46-E76B-45B9-AFEA-07F0DF015DF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90F43C9B-F0F1-4ADB-AF65-82BE409CC70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xmlns="" id="{44ED8291-42E7-48BC-94F0-0D3EA10387D1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0" name="สี่เหลี่ยมผืนผ้า 49">
              <a:extLst>
                <a:ext uri="{FF2B5EF4-FFF2-40B4-BE49-F238E27FC236}">
                  <a16:creationId xmlns:a16="http://schemas.microsoft.com/office/drawing/2014/main" xmlns="" id="{290E80B3-24E5-4273-846C-4DC0281C6F86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3E5E1B95-6123-4873-8E6D-B04A52A025D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29F4E633-C1A2-4FB3-946C-7725A68D2A79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xmlns="" id="{6DCDE3E3-5159-43B7-B6DA-25146FACC9E7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339DE1DF-CD16-431F-A232-C75400D587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C133B1D9-6465-4FA5-8C72-26A631FBF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819C1E0A-D243-4D92-B180-24364E808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xmlns="" id="{A5B65D00-EC2F-4B17-8997-7099738A07DB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xmlns="" id="{E497C685-5449-4EDE-88C4-FC05657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กลุ่ม 58">
            <a:extLst>
              <a:ext uri="{FF2B5EF4-FFF2-40B4-BE49-F238E27FC236}">
                <a16:creationId xmlns:a16="http://schemas.microsoft.com/office/drawing/2014/main" xmlns="" id="{CBD9AF59-4DAE-4FFB-A5D2-28CA5994A1E1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60" name="สี่เหลี่ยมผืนผ้า 59">
              <a:extLst>
                <a:ext uri="{FF2B5EF4-FFF2-40B4-BE49-F238E27FC236}">
                  <a16:creationId xmlns:a16="http://schemas.microsoft.com/office/drawing/2014/main" xmlns="" id="{396515EF-5113-45F1-9CAE-16B99ED16DC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84FCD3D7-48C9-44C0-A9B1-BCE298E16145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xmlns="" id="{2E967190-0E43-4CB2-9A68-D47B81C13D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xmlns="" id="{B5A2EA09-72FE-46E4-AF1C-085457A6EF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FDBFE67C-3583-4F15-B5DD-21E9C4AF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88E9F755-E74E-48A8-A5D3-BA7BEEC7F307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580CE14-087F-46C6-8FA8-2E0A8F6A05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1040" y="1046568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01</a:t>
            </a:r>
          </a:p>
        </p:txBody>
      </p:sp>
      <p:sp>
        <p:nvSpPr>
          <p:cNvPr id="288" name="ตัวแทนข้อความ 287">
            <a:extLst>
              <a:ext uri="{FF2B5EF4-FFF2-40B4-BE49-F238E27FC236}">
                <a16:creationId xmlns:a16="http://schemas.microsoft.com/office/drawing/2014/main" xmlns="" id="{A49A50A3-0DF6-472E-898C-D521889FBA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8150" y="2534836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25544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50809FB3-1A31-4943-BB9F-04E68A1FD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90A53DE7-2A17-4EBE-A59D-48850044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E2A0A26F-287B-4651-98DE-B5807A592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12A7FD29-F841-4A85-A944-8E9FA586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215B8060-824B-4B34-A46E-41FAAA4599B8}"/>
              </a:ext>
            </a:extLst>
          </p:cNvPr>
          <p:cNvGrpSpPr/>
          <p:nvPr userDrawn="1"/>
        </p:nvGrpSpPr>
        <p:grpSpPr>
          <a:xfrm flipH="1">
            <a:off x="9110385" y="1489991"/>
            <a:ext cx="1250465" cy="813416"/>
            <a:chOff x="28214" y="967908"/>
            <a:chExt cx="1250465" cy="813416"/>
          </a:xfrm>
        </p:grpSpPr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A7368AA5-0287-4BAB-A8CF-F1D4FD06B6CB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7D480623-F724-44D2-813E-38557680925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65903E66-3DB4-4F77-946A-7F6227A49DD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586D635C-5308-48F8-9F5C-F4411B31A8F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3AB88274-B3FE-46E3-9098-3552EF3B3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F5B701FB-FA46-42CD-997C-3219E2DA180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BDF228CC-A960-442B-879C-1C701BADBBBF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xmlns="" id="{3EA83BCE-D1CC-4397-B83D-EC2C6EA9FF05}"/>
              </a:ext>
            </a:extLst>
          </p:cNvPr>
          <p:cNvGrpSpPr/>
          <p:nvPr userDrawn="1"/>
        </p:nvGrpSpPr>
        <p:grpSpPr>
          <a:xfrm>
            <a:off x="2888588" y="3952750"/>
            <a:ext cx="1250465" cy="813416"/>
            <a:chOff x="28214" y="967908"/>
            <a:chExt cx="1250465" cy="813416"/>
          </a:xfrm>
        </p:grpSpPr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079DB42E-2F10-4BA8-8EED-01E1C08D0F4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7A7D0EF9-47F7-40FD-90B9-526A7F30390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EBDEE1CE-54B8-4607-84CB-F887D4031C9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7CA593E5-29CF-4BE1-990C-D7BD33A7AFA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2FC8E78A-B30A-4842-99BD-A43DF3570B3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693F09BE-8D15-448E-A99C-85CCEAB05E5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4758239C-F698-4822-8B12-0E55A201239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xmlns="" id="{E02E4C78-CBA7-4488-8BE7-DCFC87C31EF2}"/>
              </a:ext>
            </a:extLst>
          </p:cNvPr>
          <p:cNvGrpSpPr/>
          <p:nvPr userDrawn="1"/>
        </p:nvGrpSpPr>
        <p:grpSpPr>
          <a:xfrm flipV="1">
            <a:off x="-326717" y="4701051"/>
            <a:ext cx="1101156" cy="884384"/>
            <a:chOff x="1752751" y="749874"/>
            <a:chExt cx="1101156" cy="884384"/>
          </a:xfrm>
        </p:grpSpPr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0B1775C5-80D7-4879-9513-44A45DB9587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6A1470A2-DE89-4F1E-A309-C42F400314D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6E304029-7604-43D2-8883-BDBBD7EA9FB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BD3D2DD0-A9A1-4F3B-AB83-47C45449225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3435A966-DAED-4522-A828-5C6FFFED0A56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C54FCEDB-0DDB-48F7-B187-3019E60D9E1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0E086F87-4B99-4DFE-99CF-F07C6A005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6DECD53E-FCF3-4127-A81B-1B48909E142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xmlns="" id="{C671AAF7-C9E4-452F-BF7C-D5533A04CA2A}"/>
              </a:ext>
            </a:extLst>
          </p:cNvPr>
          <p:cNvGrpSpPr/>
          <p:nvPr userDrawn="1"/>
        </p:nvGrpSpPr>
        <p:grpSpPr>
          <a:xfrm>
            <a:off x="-110808" y="0"/>
            <a:ext cx="1101156" cy="884384"/>
            <a:chOff x="1752751" y="749874"/>
            <a:chExt cx="1101156" cy="884384"/>
          </a:xfrm>
        </p:grpSpPr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DD064B15-28E0-470A-83F0-6A4A8FAFC384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81D67351-416A-4C5D-AED5-C8F90D55D77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BF641CFE-01D0-4820-8178-78F1EAAC33F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D72AF3BF-6637-4105-83BC-C0D7B046EFF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93BFF3AB-D723-4F60-9CDB-D4DCFACAF80B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4A0CE169-E399-4D2E-88DC-CFDE963A7466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8B75C9BC-3CB9-49F7-BFA0-63DB4E82470D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8EB8130E-7AC1-46A2-894B-4BB74C9AF8D4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กลุ่ม 82">
            <a:extLst>
              <a:ext uri="{FF2B5EF4-FFF2-40B4-BE49-F238E27FC236}">
                <a16:creationId xmlns:a16="http://schemas.microsoft.com/office/drawing/2014/main" xmlns="" id="{04A2F1CB-BD8E-491F-B533-EA4739B5A664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84" name="สี่เหลี่ยมผืนผ้า 83">
              <a:extLst>
                <a:ext uri="{FF2B5EF4-FFF2-40B4-BE49-F238E27FC236}">
                  <a16:creationId xmlns:a16="http://schemas.microsoft.com/office/drawing/2014/main" xmlns="" id="{975BE88A-EE8C-4E8C-BA51-D729B8F931ED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85" name="ตัวเชื่อมต่อตรง 84">
              <a:extLst>
                <a:ext uri="{FF2B5EF4-FFF2-40B4-BE49-F238E27FC236}">
                  <a16:creationId xmlns:a16="http://schemas.microsoft.com/office/drawing/2014/main" xmlns="" id="{5CCA717A-8424-414F-A963-A0512B840C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ตัวเชื่อมต่อตรง 85">
              <a:extLst>
                <a:ext uri="{FF2B5EF4-FFF2-40B4-BE49-F238E27FC236}">
                  <a16:creationId xmlns:a16="http://schemas.microsoft.com/office/drawing/2014/main" xmlns="" id="{9838120E-C851-4D4F-B809-6AA5149E570E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ตัวเชื่อมต่อตรง 86">
              <a:extLst>
                <a:ext uri="{FF2B5EF4-FFF2-40B4-BE49-F238E27FC236}">
                  <a16:creationId xmlns:a16="http://schemas.microsoft.com/office/drawing/2014/main" xmlns="" id="{EB4779C2-3591-4588-ADBC-38D09A40DC46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ตัวเชื่อมต่อตรง 87">
              <a:extLst>
                <a:ext uri="{FF2B5EF4-FFF2-40B4-BE49-F238E27FC236}">
                  <a16:creationId xmlns:a16="http://schemas.microsoft.com/office/drawing/2014/main" xmlns="" id="{8E2E02F3-ABCA-4FD9-BF29-364F5E02D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ตัวเชื่อมต่อตรง 88">
              <a:extLst>
                <a:ext uri="{FF2B5EF4-FFF2-40B4-BE49-F238E27FC236}">
                  <a16:creationId xmlns:a16="http://schemas.microsoft.com/office/drawing/2014/main" xmlns="" id="{3D7D95AB-FCEC-43CC-A90B-85F11ABA9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xmlns="" id="{8ABB6539-BDC3-4C03-A8FC-9E959C3B4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xmlns="" id="{22D1D28B-598F-4D8C-8062-B8AF0F711C37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xmlns="" id="{F4052AF7-531F-434C-9728-9CD6A45E9FEC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xmlns="" id="{236B564C-FBCE-4048-9852-74ED890DE0AE}"/>
              </a:ext>
            </a:extLst>
          </p:cNvPr>
          <p:cNvGrpSpPr/>
          <p:nvPr userDrawn="1"/>
        </p:nvGrpSpPr>
        <p:grpSpPr>
          <a:xfrm>
            <a:off x="4621612" y="2007786"/>
            <a:ext cx="7570388" cy="2974889"/>
            <a:chOff x="7563720" y="998556"/>
            <a:chExt cx="4628280" cy="4081289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xmlns="" id="{33836AFD-D9B5-4B02-B446-663AD0F1C66B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21" name="สี่เหลี่ยมผืนผ้า 220">
                <a:extLst>
                  <a:ext uri="{FF2B5EF4-FFF2-40B4-BE49-F238E27FC236}">
                    <a16:creationId xmlns:a16="http://schemas.microsoft.com/office/drawing/2014/main" xmlns="" id="{E00ED5BF-91F7-4228-8A0A-AE3C538D1914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2" name="สี่เหลี่ยมผืนผ้า 221">
                <a:extLst>
                  <a:ext uri="{FF2B5EF4-FFF2-40B4-BE49-F238E27FC236}">
                    <a16:creationId xmlns:a16="http://schemas.microsoft.com/office/drawing/2014/main" xmlns="" id="{D12FE3BE-565A-4B96-83E0-A74D5B9AF403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3" name="สี่เหลี่ยมผืนผ้า 222">
                <a:extLst>
                  <a:ext uri="{FF2B5EF4-FFF2-40B4-BE49-F238E27FC236}">
                    <a16:creationId xmlns:a16="http://schemas.microsoft.com/office/drawing/2014/main" xmlns="" id="{349D1B5F-25F1-43D4-AAB8-CFA3D0BF6FC3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24" name="สี่เหลี่ยมผืนผ้า 223">
                <a:extLst>
                  <a:ext uri="{FF2B5EF4-FFF2-40B4-BE49-F238E27FC236}">
                    <a16:creationId xmlns:a16="http://schemas.microsoft.com/office/drawing/2014/main" xmlns="" id="{45601518-85DE-446E-9FF0-B4D4242DFFB8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20" name="สี่เหลี่ยมผืนผ้า 219">
              <a:extLst>
                <a:ext uri="{FF2B5EF4-FFF2-40B4-BE49-F238E27FC236}">
                  <a16:creationId xmlns:a16="http://schemas.microsoft.com/office/drawing/2014/main" xmlns="" id="{A58200CF-1415-4BB9-B979-BDF4C330A9ED}"/>
                </a:ext>
              </a:extLst>
            </p:cNvPr>
            <p:cNvSpPr/>
            <p:nvPr/>
          </p:nvSpPr>
          <p:spPr>
            <a:xfrm>
              <a:off x="7661575" y="1494674"/>
              <a:ext cx="4432570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60" name="กลุ่ม 259">
            <a:extLst>
              <a:ext uri="{FF2B5EF4-FFF2-40B4-BE49-F238E27FC236}">
                <a16:creationId xmlns:a16="http://schemas.microsoft.com/office/drawing/2014/main" xmlns="" id="{2BCF18AC-FD70-4C2E-89F4-F9B0883830C4}"/>
              </a:ext>
            </a:extLst>
          </p:cNvPr>
          <p:cNvGrpSpPr/>
          <p:nvPr userDrawn="1"/>
        </p:nvGrpSpPr>
        <p:grpSpPr>
          <a:xfrm flipV="1">
            <a:off x="4980279" y="-260267"/>
            <a:ext cx="1101156" cy="884384"/>
            <a:chOff x="1752751" y="749874"/>
            <a:chExt cx="1101156" cy="884384"/>
          </a:xfrm>
        </p:grpSpPr>
        <p:cxnSp>
          <p:nvCxnSpPr>
            <p:cNvPr id="261" name="ตัวเชื่อมต่อตรง 260">
              <a:extLst>
                <a:ext uri="{FF2B5EF4-FFF2-40B4-BE49-F238E27FC236}">
                  <a16:creationId xmlns:a16="http://schemas.microsoft.com/office/drawing/2014/main" xmlns="" id="{9505C6DD-E13C-4AAA-B66C-270ECA8B913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ตัวเชื่อมต่อตรง 261">
              <a:extLst>
                <a:ext uri="{FF2B5EF4-FFF2-40B4-BE49-F238E27FC236}">
                  <a16:creationId xmlns:a16="http://schemas.microsoft.com/office/drawing/2014/main" xmlns="" id="{3FBED5EA-9B89-45C6-990A-51B670AB0D11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ตัวเชื่อมต่อตรง 262">
              <a:extLst>
                <a:ext uri="{FF2B5EF4-FFF2-40B4-BE49-F238E27FC236}">
                  <a16:creationId xmlns:a16="http://schemas.microsoft.com/office/drawing/2014/main" xmlns="" id="{D6828FC7-FCC9-488D-B0C0-7F75872FA7C1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ตัวเชื่อมต่อตรง 263">
              <a:extLst>
                <a:ext uri="{FF2B5EF4-FFF2-40B4-BE49-F238E27FC236}">
                  <a16:creationId xmlns:a16="http://schemas.microsoft.com/office/drawing/2014/main" xmlns="" id="{7C6A5879-3C31-48F4-BAD4-EE9B422E261F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ตัวเชื่อมต่อตรง 264">
              <a:extLst>
                <a:ext uri="{FF2B5EF4-FFF2-40B4-BE49-F238E27FC236}">
                  <a16:creationId xmlns:a16="http://schemas.microsoft.com/office/drawing/2014/main" xmlns="" id="{324B8DB5-A0A8-4BE0-ACEB-7481145B74E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ตัวเชื่อมต่อตรง 265">
              <a:extLst>
                <a:ext uri="{FF2B5EF4-FFF2-40B4-BE49-F238E27FC236}">
                  <a16:creationId xmlns:a16="http://schemas.microsoft.com/office/drawing/2014/main" xmlns="" id="{29F78BAB-5333-467D-A2AF-222FFFFA602B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ตัวเชื่อมต่อตรง 266">
              <a:extLst>
                <a:ext uri="{FF2B5EF4-FFF2-40B4-BE49-F238E27FC236}">
                  <a16:creationId xmlns:a16="http://schemas.microsoft.com/office/drawing/2014/main" xmlns="" id="{FD91006E-E577-4794-8A71-009B7E60046F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ตัวเชื่อมต่อตรง 267">
              <a:extLst>
                <a:ext uri="{FF2B5EF4-FFF2-40B4-BE49-F238E27FC236}">
                  <a16:creationId xmlns:a16="http://schemas.microsoft.com/office/drawing/2014/main" xmlns="" id="{0D6CD15C-ADBB-4F69-8FF6-D5F0348AAFEC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กลุ่ม 268">
            <a:extLst>
              <a:ext uri="{FF2B5EF4-FFF2-40B4-BE49-F238E27FC236}">
                <a16:creationId xmlns:a16="http://schemas.microsoft.com/office/drawing/2014/main" xmlns="" id="{9CA2983A-D0E3-46ED-ADAC-46AE05FA8CC6}"/>
              </a:ext>
            </a:extLst>
          </p:cNvPr>
          <p:cNvGrpSpPr/>
          <p:nvPr userDrawn="1"/>
        </p:nvGrpSpPr>
        <p:grpSpPr>
          <a:xfrm>
            <a:off x="11368057" y="-312621"/>
            <a:ext cx="1250465" cy="813416"/>
            <a:chOff x="28214" y="967908"/>
            <a:chExt cx="1250465" cy="813416"/>
          </a:xfrm>
        </p:grpSpPr>
        <p:cxnSp>
          <p:nvCxnSpPr>
            <p:cNvPr id="270" name="ตัวเชื่อมต่อตรง 269">
              <a:extLst>
                <a:ext uri="{FF2B5EF4-FFF2-40B4-BE49-F238E27FC236}">
                  <a16:creationId xmlns:a16="http://schemas.microsoft.com/office/drawing/2014/main" xmlns="" id="{47CE634A-B42C-475F-B330-5CB5B12534F2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ตัวเชื่อมต่อตรง 270">
              <a:extLst>
                <a:ext uri="{FF2B5EF4-FFF2-40B4-BE49-F238E27FC236}">
                  <a16:creationId xmlns:a16="http://schemas.microsoft.com/office/drawing/2014/main" xmlns="" id="{A8CC64A8-309D-40EC-8BDE-5655EFFEBC4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ตัวเชื่อมต่อตรง 271">
              <a:extLst>
                <a:ext uri="{FF2B5EF4-FFF2-40B4-BE49-F238E27FC236}">
                  <a16:creationId xmlns:a16="http://schemas.microsoft.com/office/drawing/2014/main" xmlns="" id="{3347AE0E-37F4-4336-B2D2-71134F562B9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ตัวเชื่อมต่อตรง 272">
              <a:extLst>
                <a:ext uri="{FF2B5EF4-FFF2-40B4-BE49-F238E27FC236}">
                  <a16:creationId xmlns:a16="http://schemas.microsoft.com/office/drawing/2014/main" xmlns="" id="{BCADB725-34B6-4370-B2F3-509086D99FB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ตัวเชื่อมต่อตรง 273">
              <a:extLst>
                <a:ext uri="{FF2B5EF4-FFF2-40B4-BE49-F238E27FC236}">
                  <a16:creationId xmlns:a16="http://schemas.microsoft.com/office/drawing/2014/main" xmlns="" id="{BF25722A-BE56-4860-BBDE-9A0FA324EFF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ตัวเชื่อมต่อตรง 274">
              <a:extLst>
                <a:ext uri="{FF2B5EF4-FFF2-40B4-BE49-F238E27FC236}">
                  <a16:creationId xmlns:a16="http://schemas.microsoft.com/office/drawing/2014/main" xmlns="" id="{2BCF03B8-5801-428A-8C96-1ECA555AB366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ตัวเชื่อมต่อตรง 275">
              <a:extLst>
                <a:ext uri="{FF2B5EF4-FFF2-40B4-BE49-F238E27FC236}">
                  <a16:creationId xmlns:a16="http://schemas.microsoft.com/office/drawing/2014/main" xmlns="" id="{9EFEF516-1F43-47CE-861D-BE89123EB119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E4DE6EE-65C4-4156-80D4-F5C733C236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7000" y="414337"/>
            <a:ext cx="2603439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</a:p>
        </p:txBody>
      </p:sp>
      <p:sp>
        <p:nvSpPr>
          <p:cNvPr id="278" name="ตัวแทนข้อความ 277">
            <a:extLst>
              <a:ext uri="{FF2B5EF4-FFF2-40B4-BE49-F238E27FC236}">
                <a16:creationId xmlns:a16="http://schemas.microsoft.com/office/drawing/2014/main" xmlns="" id="{541D7DE8-A603-46D5-981D-97F8807ABA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6027" y="2905404"/>
            <a:ext cx="6732587" cy="1092168"/>
          </a:xfrm>
        </p:spPr>
        <p:txBody>
          <a:bodyPr/>
          <a:lstStyle>
            <a:lvl1pPr marL="0" indent="0" algn="just">
              <a:buNone/>
              <a:defRPr sz="1600" baseline="0">
                <a:solidFill>
                  <a:srgbClr val="ECE289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enimadminim</a:t>
            </a:r>
            <a:r>
              <a:rPr lang="en-US" dirty="0"/>
              <a:t>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93854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A1431C7-4621-44EA-994D-A346FE2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6D7E4F9-085B-4DE6-BD33-FB4B5EEF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6DD8B19-C46B-40C4-8AB4-D7D0380C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xmlns="" id="{ED9666A6-7B54-43CE-A895-FA1D282F4BD8}"/>
              </a:ext>
            </a:extLst>
          </p:cNvPr>
          <p:cNvGrpSpPr/>
          <p:nvPr userDrawn="1"/>
        </p:nvGrpSpPr>
        <p:grpSpPr>
          <a:xfrm>
            <a:off x="3268635" y="4770446"/>
            <a:ext cx="1250465" cy="813416"/>
            <a:chOff x="28214" y="967908"/>
            <a:chExt cx="1250465" cy="813416"/>
          </a:xfrm>
        </p:grpSpPr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xmlns="" id="{67240AD7-7014-405C-AB63-FB9E57C62BA1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4D0F1C09-67ED-40D0-A27E-716EB6DB3A9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3F204640-EEC2-4425-AD7B-F2675709ED95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A82D9EB3-39B4-45E3-ACA1-7AF2AAACC29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EB84C1DA-2B47-4A28-86D4-7FD4DF5D0F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DB603DB1-B596-49F4-A61E-A3EF841AE415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475BA575-FC92-49AF-B38C-C406456612E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A4AB5EB0-44C7-4A25-A9A7-71B1BE449705}"/>
              </a:ext>
            </a:extLst>
          </p:cNvPr>
          <p:cNvGrpSpPr/>
          <p:nvPr userDrawn="1"/>
        </p:nvGrpSpPr>
        <p:grpSpPr>
          <a:xfrm flipH="1">
            <a:off x="11192933" y="4348905"/>
            <a:ext cx="1250465" cy="813416"/>
            <a:chOff x="28214" y="967908"/>
            <a:chExt cx="1250465" cy="813416"/>
          </a:xfrm>
        </p:grpSpPr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6CD8FCF7-CFDC-4EDE-8FD1-EBED1BF2B345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79275AA5-B0E0-42A5-94AA-E3E5F83634F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110EF319-F7DC-4970-903E-457D404E1E03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3A207A35-6F06-4EC6-80CD-2A3EE3B9DA7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1EB5D6C7-9273-402E-9EE0-39444D9A193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E76B682D-0B96-4DB9-A911-EF9355834E7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C7C36FA4-78C7-4A4C-99E3-3D8766C4145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กลุ่ม 22">
            <a:extLst>
              <a:ext uri="{FF2B5EF4-FFF2-40B4-BE49-F238E27FC236}">
                <a16:creationId xmlns:a16="http://schemas.microsoft.com/office/drawing/2014/main" xmlns="" id="{AC567EA1-FDD3-49B3-8B9D-49744397AFE5}"/>
              </a:ext>
            </a:extLst>
          </p:cNvPr>
          <p:cNvGrpSpPr/>
          <p:nvPr userDrawn="1"/>
        </p:nvGrpSpPr>
        <p:grpSpPr>
          <a:xfrm>
            <a:off x="-74054" y="-22821"/>
            <a:ext cx="1101156" cy="884384"/>
            <a:chOff x="1752751" y="749874"/>
            <a:chExt cx="1101156" cy="884384"/>
          </a:xfrm>
        </p:grpSpPr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DBCA222C-F259-4E55-B6DA-8DB4272443CE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AC9F40ED-E82F-4F78-9E5C-DB14F42AC556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A8310EFA-C1BA-402D-B853-ECC9B90AB22F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FBA8C4F4-506C-4DE5-8C5C-66E224644B18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5E16C37C-332A-408A-9E94-30199984CDB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9CAB851E-8BC4-4709-902A-09CAD6ACBB84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EC024525-64E6-4B38-9DC4-FC3AA6214E76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AF6095B1-5F2C-4DF2-A71F-0F77CA0B6ACA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กลุ่ม 31">
            <a:extLst>
              <a:ext uri="{FF2B5EF4-FFF2-40B4-BE49-F238E27FC236}">
                <a16:creationId xmlns:a16="http://schemas.microsoft.com/office/drawing/2014/main" xmlns="" id="{37A6C7F9-C1CE-437D-8EDD-A1E79F5FEBDA}"/>
              </a:ext>
            </a:extLst>
          </p:cNvPr>
          <p:cNvGrpSpPr/>
          <p:nvPr userDrawn="1"/>
        </p:nvGrpSpPr>
        <p:grpSpPr>
          <a:xfrm flipH="1">
            <a:off x="-623511" y="3659241"/>
            <a:ext cx="1250465" cy="813416"/>
            <a:chOff x="28214" y="967908"/>
            <a:chExt cx="1250465" cy="813416"/>
          </a:xfrm>
        </p:grpSpPr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E3DBCE9D-B14D-44FC-8E3D-5AE2078E1C6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B72FEC05-BE81-4B3D-AF64-B6FC33BC9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ABD4ED0D-0B60-4626-BE2C-8F1281C953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BEA8085B-2E37-4F66-986C-17836B5447B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746F221C-4CA4-494C-94ED-1EFA15511D6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67A8C432-7DC7-4B1A-AED7-3E329780192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8BABE968-6AC5-47F9-B8A9-494E2399840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กลุ่ม 39">
            <a:extLst>
              <a:ext uri="{FF2B5EF4-FFF2-40B4-BE49-F238E27FC236}">
                <a16:creationId xmlns:a16="http://schemas.microsoft.com/office/drawing/2014/main" xmlns="" id="{6E8FFCF4-5694-4255-9528-EA1127F613CF}"/>
              </a:ext>
            </a:extLst>
          </p:cNvPr>
          <p:cNvGrpSpPr/>
          <p:nvPr userDrawn="1"/>
        </p:nvGrpSpPr>
        <p:grpSpPr>
          <a:xfrm>
            <a:off x="10115295" y="-283337"/>
            <a:ext cx="1250465" cy="813416"/>
            <a:chOff x="28214" y="967908"/>
            <a:chExt cx="1250465" cy="813416"/>
          </a:xfrm>
        </p:grpSpPr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02377A99-E231-4A31-8449-B89AF329C4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C51AED75-C0A6-4F89-B177-4C15B2A8616F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7B3C0299-8229-49A8-A2ED-CDF96ABFF2D7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C74436E2-6AB0-4F81-8750-994C1F22CF3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C1159943-6E54-4BA6-A297-51DA46CEF5B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C39C260F-EADB-4230-B074-D6C30C83EA6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5C6B9AD0-FCEB-4856-823C-D35D3485C12C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116AD9B-023D-4E34-A67F-D1CF527D9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873" y="296738"/>
            <a:ext cx="4698274" cy="963679"/>
          </a:xfrm>
        </p:spPr>
        <p:txBody>
          <a:bodyPr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0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Table of contents</a:t>
            </a:r>
          </a:p>
        </p:txBody>
      </p:sp>
      <p:sp>
        <p:nvSpPr>
          <p:cNvPr id="217" name="ตัวแทนข้อความ 216">
            <a:extLst>
              <a:ext uri="{FF2B5EF4-FFF2-40B4-BE49-F238E27FC236}">
                <a16:creationId xmlns:a16="http://schemas.microsoft.com/office/drawing/2014/main" xmlns="" id="{D9B9D48F-128D-4992-B19C-3B08D6496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84322" y="2132315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01</a:t>
            </a:r>
          </a:p>
          <a:p>
            <a:pPr lvl="0"/>
            <a:endParaRPr lang="th-TH" dirty="0"/>
          </a:p>
        </p:txBody>
      </p:sp>
      <p:sp>
        <p:nvSpPr>
          <p:cNvPr id="219" name="ตัวแทนข้อความ 218">
            <a:extLst>
              <a:ext uri="{FF2B5EF4-FFF2-40B4-BE49-F238E27FC236}">
                <a16:creationId xmlns:a16="http://schemas.microsoft.com/office/drawing/2014/main" xmlns="" id="{B4AFA6C8-6A48-4D08-A797-33D4DF676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591" y="2772343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2" name="ตัวแทนข้อความ 216">
            <a:extLst>
              <a:ext uri="{FF2B5EF4-FFF2-40B4-BE49-F238E27FC236}">
                <a16:creationId xmlns:a16="http://schemas.microsoft.com/office/drawing/2014/main" xmlns="" id="{D88C4EBF-56E3-4C45-87E0-44EA6BE8C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69546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02</a:t>
            </a:r>
          </a:p>
          <a:p>
            <a:pPr lvl="0"/>
            <a:endParaRPr lang="th-TH" dirty="0"/>
          </a:p>
        </p:txBody>
      </p:sp>
      <p:sp>
        <p:nvSpPr>
          <p:cNvPr id="223" name="ตัวแทนข้อความ 218">
            <a:extLst>
              <a:ext uri="{FF2B5EF4-FFF2-40B4-BE49-F238E27FC236}">
                <a16:creationId xmlns:a16="http://schemas.microsoft.com/office/drawing/2014/main" xmlns="" id="{A17FC43F-5862-4AA5-9FB2-35A5D4F0DD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9815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224" name="ตัวแทนข้อความ 216">
            <a:extLst>
              <a:ext uri="{FF2B5EF4-FFF2-40B4-BE49-F238E27FC236}">
                <a16:creationId xmlns:a16="http://schemas.microsoft.com/office/drawing/2014/main" xmlns="" id="{49AE9E1E-BDA2-4DFD-986C-4E2A2B6BCA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52329" y="2101874"/>
            <a:ext cx="190761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TITLE 03</a:t>
            </a:r>
          </a:p>
          <a:p>
            <a:pPr lvl="0"/>
            <a:endParaRPr lang="th-TH" dirty="0"/>
          </a:p>
        </p:txBody>
      </p:sp>
      <p:sp>
        <p:nvSpPr>
          <p:cNvPr id="225" name="ตัวแทนข้อความ 218">
            <a:extLst>
              <a:ext uri="{FF2B5EF4-FFF2-40B4-BE49-F238E27FC236}">
                <a16:creationId xmlns:a16="http://schemas.microsoft.com/office/drawing/2014/main" xmlns="" id="{0E47DDC1-F8A4-4CE7-BBDE-ECF5FFEC2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02598" y="2741902"/>
            <a:ext cx="3060843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93483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9F901DA2-5B73-46FB-BE83-0833C62E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AA44A591-EB17-445F-B6BB-7D7C260B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1DC7386F-13DE-48DB-81CD-0C94C6D4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45" name="กลุ่ม 44">
            <a:extLst>
              <a:ext uri="{FF2B5EF4-FFF2-40B4-BE49-F238E27FC236}">
                <a16:creationId xmlns:a16="http://schemas.microsoft.com/office/drawing/2014/main" xmlns="" id="{39BCA807-15D8-4C79-BF96-11CE497A00C1}"/>
              </a:ext>
            </a:extLst>
          </p:cNvPr>
          <p:cNvGrpSpPr/>
          <p:nvPr userDrawn="1"/>
        </p:nvGrpSpPr>
        <p:grpSpPr>
          <a:xfrm>
            <a:off x="3975931" y="4446571"/>
            <a:ext cx="1250465" cy="813416"/>
            <a:chOff x="28214" y="967908"/>
            <a:chExt cx="1250465" cy="813416"/>
          </a:xfrm>
        </p:grpSpPr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AFC5E04C-B1AB-4CDC-A134-D5A743698E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9F6277EE-87AA-432F-8C16-5C4B3AAE540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065EC9CD-6A64-414D-9C2A-4817F7EB5FE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ตัวเชื่อมต่อตรง 48">
              <a:extLst>
                <a:ext uri="{FF2B5EF4-FFF2-40B4-BE49-F238E27FC236}">
                  <a16:creationId xmlns:a16="http://schemas.microsoft.com/office/drawing/2014/main" xmlns="" id="{DECCA93B-15DD-41AA-A2C5-006F3EE277E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xmlns="" id="{F6B3E3D4-07F2-4B14-93E9-5DAF7A092C7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34126B42-F30E-4C25-A272-98E07341FBB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AC68BC22-D66E-4DBB-95A7-590540DE75A6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>
            <a:extLst>
              <a:ext uri="{FF2B5EF4-FFF2-40B4-BE49-F238E27FC236}">
                <a16:creationId xmlns:a16="http://schemas.microsoft.com/office/drawing/2014/main" xmlns="" id="{AC2F6B8D-0A83-4994-AADD-B02EBBFF3093}"/>
              </a:ext>
            </a:extLst>
          </p:cNvPr>
          <p:cNvGrpSpPr/>
          <p:nvPr userDrawn="1"/>
        </p:nvGrpSpPr>
        <p:grpSpPr>
          <a:xfrm>
            <a:off x="3220107" y="-10174"/>
            <a:ext cx="1101156" cy="884384"/>
            <a:chOff x="1752751" y="749874"/>
            <a:chExt cx="1101156" cy="884384"/>
          </a:xfrm>
        </p:grpSpPr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110F8CCC-90F0-4DD8-BC32-8A37DD22C37F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4B8B2DE7-0D97-472B-9044-5B940E6F5E1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DE771B33-0CB5-439A-BF6B-CD1CB976E90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>
              <a:extLst>
                <a:ext uri="{FF2B5EF4-FFF2-40B4-BE49-F238E27FC236}">
                  <a16:creationId xmlns:a16="http://schemas.microsoft.com/office/drawing/2014/main" xmlns="" id="{411F4679-27F5-41E9-A3C5-618F1DA45771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ตัวเชื่อมต่อตรง 57">
              <a:extLst>
                <a:ext uri="{FF2B5EF4-FFF2-40B4-BE49-F238E27FC236}">
                  <a16:creationId xmlns:a16="http://schemas.microsoft.com/office/drawing/2014/main" xmlns="" id="{61A4B4DB-86CB-483C-BF69-2BE918DFA831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xmlns="" id="{E1DAF18E-CF92-4002-B56D-6BAD9915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xmlns="" id="{3494A258-DD0D-4EB3-B5B3-7C64DBEBA1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C7D45D76-CEE8-4995-9093-8D8925EA6BF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xmlns="" id="{5B22248C-304F-479B-A436-4AAEB91A343D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xmlns="" id="{BC2D1AF6-7333-4936-8281-E676D971258F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B2751CB7-97A6-49E1-BE50-3B56A4325DE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8E020C70-85A9-49BC-AC1E-05810034891D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xmlns="" id="{EA0D1E32-D979-493A-93C4-87352730FAD5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ตัวเชื่อมต่อตรง 66">
              <a:extLst>
                <a:ext uri="{FF2B5EF4-FFF2-40B4-BE49-F238E27FC236}">
                  <a16:creationId xmlns:a16="http://schemas.microsoft.com/office/drawing/2014/main" xmlns="" id="{80927C89-A5A6-4EF4-A915-ACFCC8CAEE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ตัวเชื่อมต่อตรง 67">
              <a:extLst>
                <a:ext uri="{FF2B5EF4-FFF2-40B4-BE49-F238E27FC236}">
                  <a16:creationId xmlns:a16="http://schemas.microsoft.com/office/drawing/2014/main" xmlns="" id="{11BFC73C-6DF1-441A-964A-50E4BEAD09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xmlns="" id="{F5AF6BAF-9AE2-482D-9B6B-21E5F88D38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xmlns="" id="{B9DCC8B3-226B-4CAF-AB34-1534691B9CE3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27FC376A-9B44-42D8-84C6-B63EAB030D1E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กลุ่ม 130">
            <a:extLst>
              <a:ext uri="{FF2B5EF4-FFF2-40B4-BE49-F238E27FC236}">
                <a16:creationId xmlns:a16="http://schemas.microsoft.com/office/drawing/2014/main" xmlns="" id="{9DC58048-C6FA-4063-9CC7-BDD3034E6581}"/>
              </a:ext>
            </a:extLst>
          </p:cNvPr>
          <p:cNvGrpSpPr/>
          <p:nvPr userDrawn="1"/>
        </p:nvGrpSpPr>
        <p:grpSpPr>
          <a:xfrm>
            <a:off x="11408501" y="3975453"/>
            <a:ext cx="1250465" cy="813416"/>
            <a:chOff x="28214" y="967908"/>
            <a:chExt cx="1250465" cy="813416"/>
          </a:xfrm>
        </p:grpSpPr>
        <p:cxnSp>
          <p:nvCxnSpPr>
            <p:cNvPr id="132" name="ตัวเชื่อมต่อตรง 131">
              <a:extLst>
                <a:ext uri="{FF2B5EF4-FFF2-40B4-BE49-F238E27FC236}">
                  <a16:creationId xmlns:a16="http://schemas.microsoft.com/office/drawing/2014/main" xmlns="" id="{75FF0436-F3A2-4912-B9BE-1A17A73D8CA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ตัวเชื่อมต่อตรง 132">
              <a:extLst>
                <a:ext uri="{FF2B5EF4-FFF2-40B4-BE49-F238E27FC236}">
                  <a16:creationId xmlns:a16="http://schemas.microsoft.com/office/drawing/2014/main" xmlns="" id="{F6E3EB61-EC6E-49D4-8FB1-479F22B05233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ตัวเชื่อมต่อตรง 133">
              <a:extLst>
                <a:ext uri="{FF2B5EF4-FFF2-40B4-BE49-F238E27FC236}">
                  <a16:creationId xmlns:a16="http://schemas.microsoft.com/office/drawing/2014/main" xmlns="" id="{10E2D536-0164-48E0-833C-18AD6181EC6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ตัวเชื่อมต่อตรง 134">
              <a:extLst>
                <a:ext uri="{FF2B5EF4-FFF2-40B4-BE49-F238E27FC236}">
                  <a16:creationId xmlns:a16="http://schemas.microsoft.com/office/drawing/2014/main" xmlns="" id="{D2872660-14E3-4F05-837F-1E3FFC5A2C10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ตัวเชื่อมต่อตรง 135">
              <a:extLst>
                <a:ext uri="{FF2B5EF4-FFF2-40B4-BE49-F238E27FC236}">
                  <a16:creationId xmlns:a16="http://schemas.microsoft.com/office/drawing/2014/main" xmlns="" id="{3DB0A1DA-A193-41E6-A392-A55CCC6A5184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ตัวเชื่อมต่อตรง 136">
              <a:extLst>
                <a:ext uri="{FF2B5EF4-FFF2-40B4-BE49-F238E27FC236}">
                  <a16:creationId xmlns:a16="http://schemas.microsoft.com/office/drawing/2014/main" xmlns="" id="{16A04775-E3DD-4239-9D1C-F9766F6F5A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ตัวเชื่อมต่อตรง 137">
              <a:extLst>
                <a:ext uri="{FF2B5EF4-FFF2-40B4-BE49-F238E27FC236}">
                  <a16:creationId xmlns:a16="http://schemas.microsoft.com/office/drawing/2014/main" xmlns="" id="{83B15E61-57F0-43A3-BA77-74FDF2874C2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กลุ่ม 138">
            <a:extLst>
              <a:ext uri="{FF2B5EF4-FFF2-40B4-BE49-F238E27FC236}">
                <a16:creationId xmlns:a16="http://schemas.microsoft.com/office/drawing/2014/main" xmlns="" id="{EF308D73-8B5C-4CF6-A626-BE3AF5D719B6}"/>
              </a:ext>
            </a:extLst>
          </p:cNvPr>
          <p:cNvGrpSpPr/>
          <p:nvPr userDrawn="1"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140" name="ตัวเชื่อมต่อตรง 139">
              <a:extLst>
                <a:ext uri="{FF2B5EF4-FFF2-40B4-BE49-F238E27FC236}">
                  <a16:creationId xmlns:a16="http://schemas.microsoft.com/office/drawing/2014/main" xmlns="" id="{4DF391CD-66F4-43E8-A3A7-76E64160C45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ตัวเชื่อมต่อตรง 140">
              <a:extLst>
                <a:ext uri="{FF2B5EF4-FFF2-40B4-BE49-F238E27FC236}">
                  <a16:creationId xmlns:a16="http://schemas.microsoft.com/office/drawing/2014/main" xmlns="" id="{83519F9E-424D-45AB-BE0E-9B100F318CA9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ตัวเชื่อมต่อตรง 141">
              <a:extLst>
                <a:ext uri="{FF2B5EF4-FFF2-40B4-BE49-F238E27FC236}">
                  <a16:creationId xmlns:a16="http://schemas.microsoft.com/office/drawing/2014/main" xmlns="" id="{569441C2-2B3B-4ED0-BB7C-F5E478375394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ตัวเชื่อมต่อตรง 142">
              <a:extLst>
                <a:ext uri="{FF2B5EF4-FFF2-40B4-BE49-F238E27FC236}">
                  <a16:creationId xmlns:a16="http://schemas.microsoft.com/office/drawing/2014/main" xmlns="" id="{49C47CB8-22DF-487A-AD2C-0CAB86D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ตัวเชื่อมต่อตรง 143">
              <a:extLst>
                <a:ext uri="{FF2B5EF4-FFF2-40B4-BE49-F238E27FC236}">
                  <a16:creationId xmlns:a16="http://schemas.microsoft.com/office/drawing/2014/main" xmlns="" id="{7FF17B41-9536-4A14-978B-B8CF7F9E8A9B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ตัวเชื่อมต่อตรง 144">
              <a:extLst>
                <a:ext uri="{FF2B5EF4-FFF2-40B4-BE49-F238E27FC236}">
                  <a16:creationId xmlns:a16="http://schemas.microsoft.com/office/drawing/2014/main" xmlns="" id="{441150E5-C721-4CD5-BE4B-98D5483F072E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ตัวเชื่อมต่อตรง 145">
              <a:extLst>
                <a:ext uri="{FF2B5EF4-FFF2-40B4-BE49-F238E27FC236}">
                  <a16:creationId xmlns:a16="http://schemas.microsoft.com/office/drawing/2014/main" xmlns="" id="{E77BEB01-403E-4604-AAD5-64A889BBA6A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กลุ่ม 146">
            <a:extLst>
              <a:ext uri="{FF2B5EF4-FFF2-40B4-BE49-F238E27FC236}">
                <a16:creationId xmlns:a16="http://schemas.microsoft.com/office/drawing/2014/main" xmlns="" id="{D6DD805F-7477-4E8D-9E47-D3A1940CCC82}"/>
              </a:ext>
            </a:extLst>
          </p:cNvPr>
          <p:cNvGrpSpPr/>
          <p:nvPr userDrawn="1"/>
        </p:nvGrpSpPr>
        <p:grpSpPr>
          <a:xfrm>
            <a:off x="11259749" y="502361"/>
            <a:ext cx="1250465" cy="813416"/>
            <a:chOff x="28214" y="967908"/>
            <a:chExt cx="1250465" cy="813416"/>
          </a:xfrm>
        </p:grpSpPr>
        <p:cxnSp>
          <p:nvCxnSpPr>
            <p:cNvPr id="148" name="ตัวเชื่อมต่อตรง 147">
              <a:extLst>
                <a:ext uri="{FF2B5EF4-FFF2-40B4-BE49-F238E27FC236}">
                  <a16:creationId xmlns:a16="http://schemas.microsoft.com/office/drawing/2014/main" xmlns="" id="{89825688-247A-4CA4-862B-3E9F715F0FB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xmlns="" id="{56F222B7-9EF0-498F-8B75-A47D6B4F28A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xmlns="" id="{0B559048-012B-4DD4-AA9C-56B614F7466B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xmlns="" id="{4C9A6859-2E8F-41EE-992D-AB0AE7B9289A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xmlns="" id="{13A635FA-1525-4959-A756-DE3FC0A53A51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xmlns="" id="{B834654B-EDFF-45A3-AE3E-92075F5124F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xmlns="" id="{5C8AD021-6143-4EA5-A71F-5C9EE6795B7E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5B2FA7F8-5D17-4FA7-A351-5AC63D8D1CEC}"/>
              </a:ext>
            </a:extLst>
          </p:cNvPr>
          <p:cNvGrpSpPr/>
          <p:nvPr userDrawn="1"/>
        </p:nvGrpSpPr>
        <p:grpSpPr>
          <a:xfrm>
            <a:off x="1" y="-10174"/>
            <a:ext cx="3474719" cy="6868174"/>
            <a:chOff x="1" y="-10174"/>
            <a:chExt cx="3474719" cy="6868174"/>
          </a:xfrm>
        </p:grpSpPr>
        <p:sp>
          <p:nvSpPr>
            <p:cNvPr id="195" name="สี่เหลี่ยมผืนผ้า 194">
              <a:extLst>
                <a:ext uri="{FF2B5EF4-FFF2-40B4-BE49-F238E27FC236}">
                  <a16:creationId xmlns:a16="http://schemas.microsoft.com/office/drawing/2014/main" xmlns="" id="{7AC51F30-9F03-4C43-A322-10BF2AA2ABDC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196" name="ตัวเชื่อมต่อตรง 195">
              <a:extLst>
                <a:ext uri="{FF2B5EF4-FFF2-40B4-BE49-F238E27FC236}">
                  <a16:creationId xmlns:a16="http://schemas.microsoft.com/office/drawing/2014/main" xmlns="" id="{98B3901C-DE2B-42CA-8F85-B95356570A51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ตัวเชื่อมต่อตรง 196">
              <a:extLst>
                <a:ext uri="{FF2B5EF4-FFF2-40B4-BE49-F238E27FC236}">
                  <a16:creationId xmlns:a16="http://schemas.microsoft.com/office/drawing/2014/main" xmlns="" id="{46B34DEF-F002-47BA-B000-861D25BC1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ตัวเชื่อมต่อตรง 197">
              <a:extLst>
                <a:ext uri="{FF2B5EF4-FFF2-40B4-BE49-F238E27FC236}">
                  <a16:creationId xmlns:a16="http://schemas.microsoft.com/office/drawing/2014/main" xmlns="" id="{8383A86F-76B6-44A2-8601-0B09291410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ตัวเชื่อมต่อตรง 198">
              <a:extLst>
                <a:ext uri="{FF2B5EF4-FFF2-40B4-BE49-F238E27FC236}">
                  <a16:creationId xmlns:a16="http://schemas.microsoft.com/office/drawing/2014/main" xmlns="" id="{EDE8836E-89CE-4034-B939-1A97223E1F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ตัวเชื่อมต่อตรง 199">
              <a:extLst>
                <a:ext uri="{FF2B5EF4-FFF2-40B4-BE49-F238E27FC236}">
                  <a16:creationId xmlns:a16="http://schemas.microsoft.com/office/drawing/2014/main" xmlns="" id="{D18D4821-9C13-471C-BA18-A9624B52A233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4" name="ชื่อเรื่อง 1">
            <a:extLst>
              <a:ext uri="{FF2B5EF4-FFF2-40B4-BE49-F238E27FC236}">
                <a16:creationId xmlns:a16="http://schemas.microsoft.com/office/drawing/2014/main" xmlns="" id="{2B4761A9-EA55-4B15-B551-9894A21BF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37317" y="944575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03</a:t>
            </a:r>
          </a:p>
        </p:txBody>
      </p:sp>
      <p:sp>
        <p:nvSpPr>
          <p:cNvPr id="255" name="ตัวแทนข้อความ 287">
            <a:extLst>
              <a:ext uri="{FF2B5EF4-FFF2-40B4-BE49-F238E27FC236}">
                <a16:creationId xmlns:a16="http://schemas.microsoft.com/office/drawing/2014/main" xmlns="" id="{D522E124-12D1-4BCE-B505-A251BE8325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4427" y="2432843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494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กลุ่ม 147">
            <a:extLst>
              <a:ext uri="{FF2B5EF4-FFF2-40B4-BE49-F238E27FC236}">
                <a16:creationId xmlns:a16="http://schemas.microsoft.com/office/drawing/2014/main" xmlns="" id="{C654AEEC-E3EF-4FB6-81A2-BF6BC8D730EA}"/>
              </a:ext>
            </a:extLst>
          </p:cNvPr>
          <p:cNvGrpSpPr/>
          <p:nvPr userDrawn="1"/>
        </p:nvGrpSpPr>
        <p:grpSpPr>
          <a:xfrm flipH="1">
            <a:off x="-175709" y="-350452"/>
            <a:ext cx="1250465" cy="813416"/>
            <a:chOff x="28214" y="967908"/>
            <a:chExt cx="1250465" cy="813416"/>
          </a:xfrm>
        </p:grpSpPr>
        <p:cxnSp>
          <p:nvCxnSpPr>
            <p:cNvPr id="149" name="ตัวเชื่อมต่อตรง 148">
              <a:extLst>
                <a:ext uri="{FF2B5EF4-FFF2-40B4-BE49-F238E27FC236}">
                  <a16:creationId xmlns:a16="http://schemas.microsoft.com/office/drawing/2014/main" xmlns="" id="{A7A1D6A1-CF3F-4366-8A8A-24F966A12F73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ตัวเชื่อมต่อตรง 149">
              <a:extLst>
                <a:ext uri="{FF2B5EF4-FFF2-40B4-BE49-F238E27FC236}">
                  <a16:creationId xmlns:a16="http://schemas.microsoft.com/office/drawing/2014/main" xmlns="" id="{91442BE1-C934-4076-90DD-CCA3C153908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ตัวเชื่อมต่อตรง 150">
              <a:extLst>
                <a:ext uri="{FF2B5EF4-FFF2-40B4-BE49-F238E27FC236}">
                  <a16:creationId xmlns:a16="http://schemas.microsoft.com/office/drawing/2014/main" xmlns="" id="{F9BE8A3C-9DA4-4B33-A74F-6F104B643B3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ตัวเชื่อมต่อตรง 151">
              <a:extLst>
                <a:ext uri="{FF2B5EF4-FFF2-40B4-BE49-F238E27FC236}">
                  <a16:creationId xmlns:a16="http://schemas.microsoft.com/office/drawing/2014/main" xmlns="" id="{E030FF2C-E364-4696-91EA-9DFA5083D3D4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ตัวเชื่อมต่อตรง 152">
              <a:extLst>
                <a:ext uri="{FF2B5EF4-FFF2-40B4-BE49-F238E27FC236}">
                  <a16:creationId xmlns:a16="http://schemas.microsoft.com/office/drawing/2014/main" xmlns="" id="{230CC7AE-221B-46A0-88E4-DDE9CDD7F0BF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ตัวเชื่อมต่อตรง 153">
              <a:extLst>
                <a:ext uri="{FF2B5EF4-FFF2-40B4-BE49-F238E27FC236}">
                  <a16:creationId xmlns:a16="http://schemas.microsoft.com/office/drawing/2014/main" xmlns="" id="{8F961C9C-9123-4EEB-8865-6ADB799A0A5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ตัวเชื่อมต่อตรง 154">
              <a:extLst>
                <a:ext uri="{FF2B5EF4-FFF2-40B4-BE49-F238E27FC236}">
                  <a16:creationId xmlns:a16="http://schemas.microsoft.com/office/drawing/2014/main" xmlns="" id="{906B5A89-DAC1-49A6-8E29-621BCBE488E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กลุ่ม 155">
            <a:extLst>
              <a:ext uri="{FF2B5EF4-FFF2-40B4-BE49-F238E27FC236}">
                <a16:creationId xmlns:a16="http://schemas.microsoft.com/office/drawing/2014/main" xmlns="" id="{4143EB8C-C2C3-42AE-9C99-EAA47EDFA6E2}"/>
              </a:ext>
            </a:extLst>
          </p:cNvPr>
          <p:cNvGrpSpPr/>
          <p:nvPr userDrawn="1"/>
        </p:nvGrpSpPr>
        <p:grpSpPr>
          <a:xfrm flipV="1">
            <a:off x="-9525" y="6318640"/>
            <a:ext cx="1250465" cy="813416"/>
            <a:chOff x="28214" y="967908"/>
            <a:chExt cx="1250465" cy="813416"/>
          </a:xfrm>
        </p:grpSpPr>
        <p:cxnSp>
          <p:nvCxnSpPr>
            <p:cNvPr id="157" name="ตัวเชื่อมต่อตรง 156">
              <a:extLst>
                <a:ext uri="{FF2B5EF4-FFF2-40B4-BE49-F238E27FC236}">
                  <a16:creationId xmlns:a16="http://schemas.microsoft.com/office/drawing/2014/main" xmlns="" id="{AF04EB59-503F-427C-AA4A-3FCFC30E0EE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ตัวเชื่อมต่อตรง 157">
              <a:extLst>
                <a:ext uri="{FF2B5EF4-FFF2-40B4-BE49-F238E27FC236}">
                  <a16:creationId xmlns:a16="http://schemas.microsoft.com/office/drawing/2014/main" xmlns="" id="{DFC01658-2AC0-4B83-B45D-15140C24116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ตัวเชื่อมต่อตรง 158">
              <a:extLst>
                <a:ext uri="{FF2B5EF4-FFF2-40B4-BE49-F238E27FC236}">
                  <a16:creationId xmlns:a16="http://schemas.microsoft.com/office/drawing/2014/main" xmlns="" id="{48909A51-99CB-4799-8662-5C9EA1A5C31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ตัวเชื่อมต่อตรง 159">
              <a:extLst>
                <a:ext uri="{FF2B5EF4-FFF2-40B4-BE49-F238E27FC236}">
                  <a16:creationId xmlns:a16="http://schemas.microsoft.com/office/drawing/2014/main" xmlns="" id="{051A44CB-7DFC-4DA3-81C4-BE30D6984989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ตัวเชื่อมต่อตรง 160">
              <a:extLst>
                <a:ext uri="{FF2B5EF4-FFF2-40B4-BE49-F238E27FC236}">
                  <a16:creationId xmlns:a16="http://schemas.microsoft.com/office/drawing/2014/main" xmlns="" id="{74ABF800-4A08-4E00-B4D5-02C340AF0BF5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ตัวเชื่อมต่อตรง 161">
              <a:extLst>
                <a:ext uri="{FF2B5EF4-FFF2-40B4-BE49-F238E27FC236}">
                  <a16:creationId xmlns:a16="http://schemas.microsoft.com/office/drawing/2014/main" xmlns="" id="{FBD1466E-8054-43E2-9391-F4C02D380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ตัวเชื่อมต่อตรง 162">
              <a:extLst>
                <a:ext uri="{FF2B5EF4-FFF2-40B4-BE49-F238E27FC236}">
                  <a16:creationId xmlns:a16="http://schemas.microsoft.com/office/drawing/2014/main" xmlns="" id="{D5E7A366-0D96-440D-9FA5-A0DC76A4EEE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กลุ่ม 163">
            <a:extLst>
              <a:ext uri="{FF2B5EF4-FFF2-40B4-BE49-F238E27FC236}">
                <a16:creationId xmlns:a16="http://schemas.microsoft.com/office/drawing/2014/main" xmlns="" id="{132FE16E-ABED-4BFB-9620-AB6C53AD13ED}"/>
              </a:ext>
            </a:extLst>
          </p:cNvPr>
          <p:cNvGrpSpPr/>
          <p:nvPr userDrawn="1"/>
        </p:nvGrpSpPr>
        <p:grpSpPr>
          <a:xfrm flipV="1">
            <a:off x="11448261" y="12256"/>
            <a:ext cx="1250465" cy="813416"/>
            <a:chOff x="28214" y="967908"/>
            <a:chExt cx="1250465" cy="813416"/>
          </a:xfrm>
        </p:grpSpPr>
        <p:cxnSp>
          <p:nvCxnSpPr>
            <p:cNvPr id="165" name="ตัวเชื่อมต่อตรง 164">
              <a:extLst>
                <a:ext uri="{FF2B5EF4-FFF2-40B4-BE49-F238E27FC236}">
                  <a16:creationId xmlns:a16="http://schemas.microsoft.com/office/drawing/2014/main" xmlns="" id="{FF0271C6-1C48-4F75-AFFF-DD5DE642A5F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ตัวเชื่อมต่อตรง 165">
              <a:extLst>
                <a:ext uri="{FF2B5EF4-FFF2-40B4-BE49-F238E27FC236}">
                  <a16:creationId xmlns:a16="http://schemas.microsoft.com/office/drawing/2014/main" xmlns="" id="{8FE1492C-5F10-47FD-81FF-F47596060C11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ตัวเชื่อมต่อตรง 166">
              <a:extLst>
                <a:ext uri="{FF2B5EF4-FFF2-40B4-BE49-F238E27FC236}">
                  <a16:creationId xmlns:a16="http://schemas.microsoft.com/office/drawing/2014/main" xmlns="" id="{ACB9396E-10BD-42EA-AA5F-F65A8DB790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ตัวเชื่อมต่อตรง 167">
              <a:extLst>
                <a:ext uri="{FF2B5EF4-FFF2-40B4-BE49-F238E27FC236}">
                  <a16:creationId xmlns:a16="http://schemas.microsoft.com/office/drawing/2014/main" xmlns="" id="{747A9154-A11F-4D77-8FDC-812BD3D89E8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ตัวเชื่อมต่อตรง 168">
              <a:extLst>
                <a:ext uri="{FF2B5EF4-FFF2-40B4-BE49-F238E27FC236}">
                  <a16:creationId xmlns:a16="http://schemas.microsoft.com/office/drawing/2014/main" xmlns="" id="{6D1D4E63-06AA-4070-81A2-834E8DD51C5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ตัวเชื่อมต่อตรง 169">
              <a:extLst>
                <a:ext uri="{FF2B5EF4-FFF2-40B4-BE49-F238E27FC236}">
                  <a16:creationId xmlns:a16="http://schemas.microsoft.com/office/drawing/2014/main" xmlns="" id="{43685486-1E77-4342-B36D-2C95D457FD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ตัวเชื่อมต่อตรง 170">
              <a:extLst>
                <a:ext uri="{FF2B5EF4-FFF2-40B4-BE49-F238E27FC236}">
                  <a16:creationId xmlns:a16="http://schemas.microsoft.com/office/drawing/2014/main" xmlns="" id="{4DA54076-A9E3-49EB-BFCC-9183B0663E6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กลุ่ม 171">
            <a:extLst>
              <a:ext uri="{FF2B5EF4-FFF2-40B4-BE49-F238E27FC236}">
                <a16:creationId xmlns:a16="http://schemas.microsoft.com/office/drawing/2014/main" xmlns="" id="{1CAFDA73-B33B-46B7-BAF7-4F3A50467039}"/>
              </a:ext>
            </a:extLst>
          </p:cNvPr>
          <p:cNvGrpSpPr/>
          <p:nvPr userDrawn="1"/>
        </p:nvGrpSpPr>
        <p:grpSpPr>
          <a:xfrm>
            <a:off x="11124874" y="6088882"/>
            <a:ext cx="1250465" cy="813416"/>
            <a:chOff x="28214" y="967908"/>
            <a:chExt cx="1250465" cy="813416"/>
          </a:xfrm>
        </p:grpSpPr>
        <p:cxnSp>
          <p:nvCxnSpPr>
            <p:cNvPr id="173" name="ตัวเชื่อมต่อตรง 172">
              <a:extLst>
                <a:ext uri="{FF2B5EF4-FFF2-40B4-BE49-F238E27FC236}">
                  <a16:creationId xmlns:a16="http://schemas.microsoft.com/office/drawing/2014/main" xmlns="" id="{2303A692-527C-48F2-A8D1-7D381EAB3F48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ตัวเชื่อมต่อตรง 173">
              <a:extLst>
                <a:ext uri="{FF2B5EF4-FFF2-40B4-BE49-F238E27FC236}">
                  <a16:creationId xmlns:a16="http://schemas.microsoft.com/office/drawing/2014/main" xmlns="" id="{50FC8D34-6C4E-46AC-AD30-D310EA8BB444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ตัวเชื่อมต่อตรง 174">
              <a:extLst>
                <a:ext uri="{FF2B5EF4-FFF2-40B4-BE49-F238E27FC236}">
                  <a16:creationId xmlns:a16="http://schemas.microsoft.com/office/drawing/2014/main" xmlns="" id="{A4C44D0A-FE19-44D8-9F99-2542210F194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ตัวเชื่อมต่อตรง 175">
              <a:extLst>
                <a:ext uri="{FF2B5EF4-FFF2-40B4-BE49-F238E27FC236}">
                  <a16:creationId xmlns:a16="http://schemas.microsoft.com/office/drawing/2014/main" xmlns="" id="{4C374BDA-F85D-42FA-A3DA-88B391A462C2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ตัวเชื่อมต่อตรง 176">
              <a:extLst>
                <a:ext uri="{FF2B5EF4-FFF2-40B4-BE49-F238E27FC236}">
                  <a16:creationId xmlns:a16="http://schemas.microsoft.com/office/drawing/2014/main" xmlns="" id="{1E6ED748-566F-4867-8FDE-E11A2124275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ตัวเชื่อมต่อตรง 177">
              <a:extLst>
                <a:ext uri="{FF2B5EF4-FFF2-40B4-BE49-F238E27FC236}">
                  <a16:creationId xmlns:a16="http://schemas.microsoft.com/office/drawing/2014/main" xmlns="" id="{7E5194A4-8ED9-4F75-842B-E3509D5180C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ตัวเชื่อมต่อตรง 178">
              <a:extLst>
                <a:ext uri="{FF2B5EF4-FFF2-40B4-BE49-F238E27FC236}">
                  <a16:creationId xmlns:a16="http://schemas.microsoft.com/office/drawing/2014/main" xmlns="" id="{1DD1986B-7F4D-4E94-AEFF-3C4F9D23AF52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5798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FAECA281-AFEC-4CAB-B16E-05CAF735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A4E8CAE-AE02-4966-9E7E-A5274D1D0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A7446506-A722-40E4-BA70-42AEEF39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0EA73835-FCFF-494E-839D-010356F62BAD}"/>
              </a:ext>
            </a:extLst>
          </p:cNvPr>
          <p:cNvGrpSpPr/>
          <p:nvPr userDrawn="1"/>
        </p:nvGrpSpPr>
        <p:grpSpPr>
          <a:xfrm flipH="1">
            <a:off x="670763" y="201826"/>
            <a:ext cx="1250465" cy="813416"/>
            <a:chOff x="28214" y="967908"/>
            <a:chExt cx="1250465" cy="813416"/>
          </a:xfrm>
        </p:grpSpPr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BC227E0F-AF1A-443E-B8AD-7735231AEC99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108658C3-BEFC-42BC-BEAB-7A824093D7D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C90D3D03-CD99-45D5-B3CD-BEBDA685BC39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24F1F6CE-ECE0-4B78-8A58-A2C7D2AD3B36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6C101229-A4A7-4496-B89C-CCF0D50585D8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0C91ED52-9E16-4B97-B69F-1D11BEF992E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18E01B3A-39A2-495E-82A0-A50EDE0D9B60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xmlns="" id="{7DAF2F06-9B9B-4433-AC87-AA8419C079FB}"/>
              </a:ext>
            </a:extLst>
          </p:cNvPr>
          <p:cNvGrpSpPr/>
          <p:nvPr userDrawn="1"/>
        </p:nvGrpSpPr>
        <p:grpSpPr>
          <a:xfrm>
            <a:off x="628316" y="4426680"/>
            <a:ext cx="1250465" cy="813416"/>
            <a:chOff x="28214" y="967908"/>
            <a:chExt cx="1250465" cy="813416"/>
          </a:xfrm>
        </p:grpSpPr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50F4286D-E6AE-4FBA-88C1-91BB80BFC02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4B666715-F8F2-4CFA-A0B8-D2FFDA9529E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45F4CE40-7BB3-468C-9195-74508E3582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18F1C8DF-C23D-4B32-B568-D03FE0961777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>
              <a:extLst>
                <a:ext uri="{FF2B5EF4-FFF2-40B4-BE49-F238E27FC236}">
                  <a16:creationId xmlns:a16="http://schemas.microsoft.com/office/drawing/2014/main" xmlns="" id="{4EB2B336-406B-4E6D-BEBA-DA0458FDC086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4BA8B1A6-E4A0-415C-BFD3-3F273B3CA9FA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FC029D0F-921E-466C-AD00-47D9DCF36288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xmlns="" id="{96B0080B-EA64-4A71-9F5C-941ACAA2F68E}"/>
              </a:ext>
            </a:extLst>
          </p:cNvPr>
          <p:cNvGrpSpPr/>
          <p:nvPr userDrawn="1"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0B5061F5-7B15-4FE2-A72E-4E949A51E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971F556F-0252-4A22-86DF-3F399BDDF51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97B14403-EF2D-4403-A8ED-93CE897E10A3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870ED49E-2E66-442B-B393-E428268288D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ตัวเชื่อมต่อตรง 28">
              <a:extLst>
                <a:ext uri="{FF2B5EF4-FFF2-40B4-BE49-F238E27FC236}">
                  <a16:creationId xmlns:a16="http://schemas.microsoft.com/office/drawing/2014/main" xmlns="" id="{388B3AF6-84D5-4C26-874B-4076008B6089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4A155CC6-2FD5-4744-AE4E-61B40B23EF4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07ED98C5-E039-4675-8E8B-905FFEB4434A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40E5012B-431E-4BF2-838C-732B53A77E81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กลุ่ม 32">
            <a:extLst>
              <a:ext uri="{FF2B5EF4-FFF2-40B4-BE49-F238E27FC236}">
                <a16:creationId xmlns:a16="http://schemas.microsoft.com/office/drawing/2014/main" xmlns="" id="{2D1925A7-5515-409E-9CCE-C19F884502E6}"/>
              </a:ext>
            </a:extLst>
          </p:cNvPr>
          <p:cNvGrpSpPr/>
          <p:nvPr userDrawn="1"/>
        </p:nvGrpSpPr>
        <p:grpSpPr>
          <a:xfrm>
            <a:off x="8060886" y="3955562"/>
            <a:ext cx="1250465" cy="813416"/>
            <a:chOff x="28214" y="967908"/>
            <a:chExt cx="1250465" cy="813416"/>
          </a:xfrm>
        </p:grpSpPr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9808F342-5F74-428B-95CC-A02F546864B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2F17E764-EEDA-463A-9BA6-7573A288A827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5F96EFCF-96DA-4653-AFE9-DDBF8606648F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33764AB3-4175-446F-A957-F77B749EC6A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>
              <a:extLst>
                <a:ext uri="{FF2B5EF4-FFF2-40B4-BE49-F238E27FC236}">
                  <a16:creationId xmlns:a16="http://schemas.microsoft.com/office/drawing/2014/main" xmlns="" id="{58B47CF0-6400-4F47-A816-A3B27A9032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2E126120-D815-4CC2-ADFE-D8A429E68A09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6F46E384-0493-4A31-BF0C-3A7FC2122581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กลุ่ม 40">
            <a:extLst>
              <a:ext uri="{FF2B5EF4-FFF2-40B4-BE49-F238E27FC236}">
                <a16:creationId xmlns:a16="http://schemas.microsoft.com/office/drawing/2014/main" xmlns="" id="{34FC1D62-6A89-41DE-A3D0-753B54AE7219}"/>
              </a:ext>
            </a:extLst>
          </p:cNvPr>
          <p:cNvGrpSpPr/>
          <p:nvPr userDrawn="1"/>
        </p:nvGrpSpPr>
        <p:grpSpPr>
          <a:xfrm flipH="1">
            <a:off x="4165959" y="-512339"/>
            <a:ext cx="1250465" cy="813416"/>
            <a:chOff x="28214" y="967908"/>
            <a:chExt cx="1250465" cy="813416"/>
          </a:xfrm>
        </p:grpSpPr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7F0902FE-DA73-4E92-9902-7F34DDAC6C14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5F7A9F26-D3FE-4F24-805F-466079118622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99DF6969-C947-4A4B-9E9E-F0200F158168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5D8E6633-C2E6-4530-882F-546B3AAD3FB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2779F891-AE4E-49AE-9AFA-B3A36CD0C16E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>
              <a:extLst>
                <a:ext uri="{FF2B5EF4-FFF2-40B4-BE49-F238E27FC236}">
                  <a16:creationId xmlns:a16="http://schemas.microsoft.com/office/drawing/2014/main" xmlns="" id="{B00DD96F-4DE5-4AAC-A94D-643077073BB7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ตัวเชื่อมต่อตรง 47">
              <a:extLst>
                <a:ext uri="{FF2B5EF4-FFF2-40B4-BE49-F238E27FC236}">
                  <a16:creationId xmlns:a16="http://schemas.microsoft.com/office/drawing/2014/main" xmlns="" id="{AA66ACD2-AAA1-4792-8F97-C243295397A5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กลุ่ม 48">
            <a:extLst>
              <a:ext uri="{FF2B5EF4-FFF2-40B4-BE49-F238E27FC236}">
                <a16:creationId xmlns:a16="http://schemas.microsoft.com/office/drawing/2014/main" xmlns="" id="{109D5D07-77D3-486C-A950-CB23BA890EEE}"/>
              </a:ext>
            </a:extLst>
          </p:cNvPr>
          <p:cNvGrpSpPr/>
          <p:nvPr userDrawn="1"/>
        </p:nvGrpSpPr>
        <p:grpSpPr>
          <a:xfrm>
            <a:off x="7912134" y="482470"/>
            <a:ext cx="1250465" cy="813416"/>
            <a:chOff x="28214" y="967908"/>
            <a:chExt cx="1250465" cy="813416"/>
          </a:xfrm>
        </p:grpSpPr>
        <p:cxnSp>
          <p:nvCxnSpPr>
            <p:cNvPr id="50" name="ตัวเชื่อมต่อตรง 49">
              <a:extLst>
                <a:ext uri="{FF2B5EF4-FFF2-40B4-BE49-F238E27FC236}">
                  <a16:creationId xmlns:a16="http://schemas.microsoft.com/office/drawing/2014/main" xmlns="" id="{741BE9BD-BDDE-4540-8383-CE86202CCB7E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>
              <a:extLst>
                <a:ext uri="{FF2B5EF4-FFF2-40B4-BE49-F238E27FC236}">
                  <a16:creationId xmlns:a16="http://schemas.microsoft.com/office/drawing/2014/main" xmlns="" id="{8DD0DEF4-3C0E-41A8-95A3-F3538A8AEAFC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>
              <a:extLst>
                <a:ext uri="{FF2B5EF4-FFF2-40B4-BE49-F238E27FC236}">
                  <a16:creationId xmlns:a16="http://schemas.microsoft.com/office/drawing/2014/main" xmlns="" id="{B5756BB0-20CE-4655-8C5F-0EF13900EEA0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ตัวเชื่อมต่อตรง 52">
              <a:extLst>
                <a:ext uri="{FF2B5EF4-FFF2-40B4-BE49-F238E27FC236}">
                  <a16:creationId xmlns:a16="http://schemas.microsoft.com/office/drawing/2014/main" xmlns="" id="{559637E9-3F4E-4FA8-B1BF-476382C8A398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ตัวเชื่อมต่อตรง 53">
              <a:extLst>
                <a:ext uri="{FF2B5EF4-FFF2-40B4-BE49-F238E27FC236}">
                  <a16:creationId xmlns:a16="http://schemas.microsoft.com/office/drawing/2014/main" xmlns="" id="{286CBBFD-971C-47D5-80C3-00A6388079B2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>
              <a:extLst>
                <a:ext uri="{FF2B5EF4-FFF2-40B4-BE49-F238E27FC236}">
                  <a16:creationId xmlns:a16="http://schemas.microsoft.com/office/drawing/2014/main" xmlns="" id="{1D5B90E6-8F56-4968-96FE-13CD18C01E10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>
              <a:extLst>
                <a:ext uri="{FF2B5EF4-FFF2-40B4-BE49-F238E27FC236}">
                  <a16:creationId xmlns:a16="http://schemas.microsoft.com/office/drawing/2014/main" xmlns="" id="{5C471D91-42AB-4A3B-B457-BB4E798B3A3A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กลุ่ม 56">
            <a:extLst>
              <a:ext uri="{FF2B5EF4-FFF2-40B4-BE49-F238E27FC236}">
                <a16:creationId xmlns:a16="http://schemas.microsoft.com/office/drawing/2014/main" xmlns="" id="{D69A93DD-31E3-4917-9849-205E23F415E9}"/>
              </a:ext>
            </a:extLst>
          </p:cNvPr>
          <p:cNvGrpSpPr/>
          <p:nvPr userDrawn="1"/>
        </p:nvGrpSpPr>
        <p:grpSpPr>
          <a:xfrm>
            <a:off x="0" y="4981493"/>
            <a:ext cx="12192000" cy="1876505"/>
            <a:chOff x="0" y="5038725"/>
            <a:chExt cx="12192000" cy="1819273"/>
          </a:xfrm>
        </p:grpSpPr>
        <p:sp>
          <p:nvSpPr>
            <p:cNvPr id="58" name="สี่เหลี่ยมผืนผ้า 57">
              <a:extLst>
                <a:ext uri="{FF2B5EF4-FFF2-40B4-BE49-F238E27FC236}">
                  <a16:creationId xmlns:a16="http://schemas.microsoft.com/office/drawing/2014/main" xmlns="" id="{BCD3C1BF-2CC0-48B8-8175-75207599FE89}"/>
                </a:ext>
              </a:extLst>
            </p:cNvPr>
            <p:cNvSpPr/>
            <p:nvPr/>
          </p:nvSpPr>
          <p:spPr>
            <a:xfrm>
              <a:off x="0" y="5038725"/>
              <a:ext cx="12192000" cy="1819273"/>
            </a:xfrm>
            <a:prstGeom prst="rect">
              <a:avLst/>
            </a:prstGeom>
            <a:solidFill>
              <a:srgbClr val="A06A3E"/>
            </a:solidFill>
            <a:ln w="57150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59" name="ตัวเชื่อมต่อตรง 58">
              <a:extLst>
                <a:ext uri="{FF2B5EF4-FFF2-40B4-BE49-F238E27FC236}">
                  <a16:creationId xmlns:a16="http://schemas.microsoft.com/office/drawing/2014/main" xmlns="" id="{7A7ABEB3-9E46-40F6-A96C-82091C9F44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516880"/>
              <a:ext cx="555474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ตัวเชื่อมต่อตรง 59">
              <a:extLst>
                <a:ext uri="{FF2B5EF4-FFF2-40B4-BE49-F238E27FC236}">
                  <a16:creationId xmlns:a16="http://schemas.microsoft.com/office/drawing/2014/main" xmlns="" id="{E2EF7971-1393-4699-97AB-8F76133CE2B4}"/>
                </a:ext>
              </a:extLst>
            </p:cNvPr>
            <p:cNvCxnSpPr>
              <a:cxnSpLocks/>
            </p:cNvCxnSpPr>
            <p:nvPr/>
          </p:nvCxnSpPr>
          <p:spPr>
            <a:xfrm>
              <a:off x="6395321" y="5516880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>
              <a:extLst>
                <a:ext uri="{FF2B5EF4-FFF2-40B4-BE49-F238E27FC236}">
                  <a16:creationId xmlns:a16="http://schemas.microsoft.com/office/drawing/2014/main" xmlns="" id="{D4CD7C5B-0022-4D6E-8596-74C7795BD5AD}"/>
                </a:ext>
              </a:extLst>
            </p:cNvPr>
            <p:cNvCxnSpPr>
              <a:cxnSpLocks/>
            </p:cNvCxnSpPr>
            <p:nvPr/>
          </p:nvCxnSpPr>
          <p:spPr>
            <a:xfrm>
              <a:off x="5481656" y="5948361"/>
              <a:ext cx="1168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>
              <a:extLst>
                <a:ext uri="{FF2B5EF4-FFF2-40B4-BE49-F238E27FC236}">
                  <a16:creationId xmlns:a16="http://schemas.microsoft.com/office/drawing/2014/main" xmlns="" id="{041FDF48-6F85-4C44-A5E2-71717ACDD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7644" y="6068639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>
              <a:extLst>
                <a:ext uri="{FF2B5EF4-FFF2-40B4-BE49-F238E27FC236}">
                  <a16:creationId xmlns:a16="http://schemas.microsoft.com/office/drawing/2014/main" xmlns="" id="{A78FFA18-70DD-4570-8015-18683AE06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4463" y="6459152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>
              <a:extLst>
                <a:ext uri="{FF2B5EF4-FFF2-40B4-BE49-F238E27FC236}">
                  <a16:creationId xmlns:a16="http://schemas.microsoft.com/office/drawing/2014/main" xmlns="" id="{DCECFE2E-7C70-4FA6-BD75-369F6FB55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4249" y="5570878"/>
              <a:ext cx="2947751" cy="1016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>
              <a:extLst>
                <a:ext uri="{FF2B5EF4-FFF2-40B4-BE49-F238E27FC236}">
                  <a16:creationId xmlns:a16="http://schemas.microsoft.com/office/drawing/2014/main" xmlns="" id="{1A7BCDAF-3AF2-4211-9D65-C792D398C62C}"/>
                </a:ext>
              </a:extLst>
            </p:cNvPr>
            <p:cNvCxnSpPr>
              <a:cxnSpLocks/>
            </p:cNvCxnSpPr>
            <p:nvPr/>
          </p:nvCxnSpPr>
          <p:spPr>
            <a:xfrm>
              <a:off x="3775148" y="6459152"/>
              <a:ext cx="114049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ตัวเชื่อมต่อตรง 65">
              <a:extLst>
                <a:ext uri="{FF2B5EF4-FFF2-40B4-BE49-F238E27FC236}">
                  <a16:creationId xmlns:a16="http://schemas.microsoft.com/office/drawing/2014/main" xmlns="" id="{B4CD3C2E-4FBD-4DF6-B1AA-DC8576D05962}"/>
                </a:ext>
              </a:extLst>
            </p:cNvPr>
            <p:cNvCxnSpPr>
              <a:cxnSpLocks/>
            </p:cNvCxnSpPr>
            <p:nvPr/>
          </p:nvCxnSpPr>
          <p:spPr>
            <a:xfrm>
              <a:off x="8097263" y="5948361"/>
              <a:ext cx="431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กลุ่ม 66">
            <a:extLst>
              <a:ext uri="{FF2B5EF4-FFF2-40B4-BE49-F238E27FC236}">
                <a16:creationId xmlns:a16="http://schemas.microsoft.com/office/drawing/2014/main" xmlns="" id="{073DA86D-2D01-4A1F-B194-274A8C3942E9}"/>
              </a:ext>
            </a:extLst>
          </p:cNvPr>
          <p:cNvGrpSpPr/>
          <p:nvPr userDrawn="1"/>
        </p:nvGrpSpPr>
        <p:grpSpPr>
          <a:xfrm flipH="1">
            <a:off x="8717281" y="0"/>
            <a:ext cx="3474719" cy="6868174"/>
            <a:chOff x="1" y="-10174"/>
            <a:chExt cx="3474719" cy="6868174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xmlns="" id="{C4A9CFE0-FBCB-4067-B5C3-8828B5858A25}"/>
                </a:ext>
              </a:extLst>
            </p:cNvPr>
            <p:cNvSpPr/>
            <p:nvPr/>
          </p:nvSpPr>
          <p:spPr>
            <a:xfrm>
              <a:off x="1" y="0"/>
              <a:ext cx="3474719" cy="6858000"/>
            </a:xfrm>
            <a:prstGeom prst="rect">
              <a:avLst/>
            </a:prstGeom>
            <a:solidFill>
              <a:srgbClr val="B5903E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69" name="ตัวเชื่อมต่อตรง 68">
              <a:extLst>
                <a:ext uri="{FF2B5EF4-FFF2-40B4-BE49-F238E27FC236}">
                  <a16:creationId xmlns:a16="http://schemas.microsoft.com/office/drawing/2014/main" xmlns="" id="{B293895A-36FE-4AD7-95F3-8D33CC4A7518}"/>
                </a:ext>
              </a:extLst>
            </p:cNvPr>
            <p:cNvCxnSpPr>
              <a:cxnSpLocks/>
            </p:cNvCxnSpPr>
            <p:nvPr/>
          </p:nvCxnSpPr>
          <p:spPr>
            <a:xfrm>
              <a:off x="628318" y="-10174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ตัวเชื่อมต่อตรง 69">
              <a:extLst>
                <a:ext uri="{FF2B5EF4-FFF2-40B4-BE49-F238E27FC236}">
                  <a16:creationId xmlns:a16="http://schemas.microsoft.com/office/drawing/2014/main" xmlns="" id="{CD185ADF-5400-46B4-8568-2ADDD80B2E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08642" y="-9904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3B0657CB-ADC0-4717-AEDD-6310E9AF38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87648" y="779581"/>
              <a:ext cx="4127" cy="10546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BB3B1B01-1931-494D-B8C0-84E1349A73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80306" y="955023"/>
              <a:ext cx="8254" cy="71784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27F5B96F-DC8C-4A78-BD54-1A8259124A2F}"/>
                </a:ext>
              </a:extLst>
            </p:cNvPr>
            <p:cNvCxnSpPr>
              <a:cxnSpLocks/>
            </p:cNvCxnSpPr>
            <p:nvPr/>
          </p:nvCxnSpPr>
          <p:spPr>
            <a:xfrm>
              <a:off x="3164651" y="3512200"/>
              <a:ext cx="0" cy="212285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ชื่อเรื่อง 1">
            <a:extLst>
              <a:ext uri="{FF2B5EF4-FFF2-40B4-BE49-F238E27FC236}">
                <a16:creationId xmlns:a16="http://schemas.microsoft.com/office/drawing/2014/main" xmlns="" id="{1E25A011-97F7-4DE9-9ED1-22E533CC0E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41101" y="993916"/>
            <a:ext cx="3499212" cy="1325563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TITLE 02</a:t>
            </a:r>
          </a:p>
        </p:txBody>
      </p:sp>
      <p:sp>
        <p:nvSpPr>
          <p:cNvPr id="230" name="ตัวแทนข้อความ 287">
            <a:extLst>
              <a:ext uri="{FF2B5EF4-FFF2-40B4-BE49-F238E27FC236}">
                <a16:creationId xmlns:a16="http://schemas.microsoft.com/office/drawing/2014/main" xmlns="" id="{24FD4601-FEDD-4AC7-8756-E96B3001520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8211" y="2482184"/>
            <a:ext cx="4338638" cy="934391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562503"/>
                </a:solidFill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  <a:p>
            <a:pPr lvl="4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4736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9A381B62-6457-4F23-877D-36A1438F6146}"/>
              </a:ext>
            </a:extLst>
          </p:cNvPr>
          <p:cNvGrpSpPr/>
          <p:nvPr userDrawn="1"/>
        </p:nvGrpSpPr>
        <p:grpSpPr>
          <a:xfrm flipV="1">
            <a:off x="9761586" y="1201353"/>
            <a:ext cx="1038876" cy="531011"/>
            <a:chOff x="1752751" y="1070842"/>
            <a:chExt cx="1101156" cy="563416"/>
          </a:xfrm>
        </p:grpSpPr>
        <p:cxnSp>
          <p:nvCxnSpPr>
            <p:cNvPr id="6" name="ตัวเชื่อมต่อตรง 5">
              <a:extLst>
                <a:ext uri="{FF2B5EF4-FFF2-40B4-BE49-F238E27FC236}">
                  <a16:creationId xmlns:a16="http://schemas.microsoft.com/office/drawing/2014/main" xmlns="" id="{E244CF51-F3FB-4EA3-9FB8-FD5F914F271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ตัวเชื่อมต่อตรง 6">
              <a:extLst>
                <a:ext uri="{FF2B5EF4-FFF2-40B4-BE49-F238E27FC236}">
                  <a16:creationId xmlns:a16="http://schemas.microsoft.com/office/drawing/2014/main" xmlns="" id="{827DC2E5-1B93-481E-BE04-65063508EF18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ตัวเชื่อมต่อตรง 7">
              <a:extLst>
                <a:ext uri="{FF2B5EF4-FFF2-40B4-BE49-F238E27FC236}">
                  <a16:creationId xmlns:a16="http://schemas.microsoft.com/office/drawing/2014/main" xmlns="" id="{64352927-1127-4EB0-BAAF-208FF5F3CE34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ตัวเชื่อมต่อตรง 8">
              <a:extLst>
                <a:ext uri="{FF2B5EF4-FFF2-40B4-BE49-F238E27FC236}">
                  <a16:creationId xmlns:a16="http://schemas.microsoft.com/office/drawing/2014/main" xmlns="" id="{9C1E0B27-8E36-4F43-9DA7-041CD7B848CD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B5BF3848-B359-4E1B-B671-B2B3D5917B6F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ตัวเชื่อมต่อตรง 10">
              <a:extLst>
                <a:ext uri="{FF2B5EF4-FFF2-40B4-BE49-F238E27FC236}">
                  <a16:creationId xmlns:a16="http://schemas.microsoft.com/office/drawing/2014/main" xmlns="" id="{9B9025F9-AA70-4981-B9B9-01D9B887611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>
              <a:extLst>
                <a:ext uri="{FF2B5EF4-FFF2-40B4-BE49-F238E27FC236}">
                  <a16:creationId xmlns:a16="http://schemas.microsoft.com/office/drawing/2014/main" xmlns="" id="{F148AE30-E722-40CF-9829-A21EE3761F2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xmlns="" id="{6EBDB2C0-1D22-4553-9BDF-B77589FB318A}"/>
              </a:ext>
            </a:extLst>
          </p:cNvPr>
          <p:cNvGrpSpPr/>
          <p:nvPr userDrawn="1"/>
        </p:nvGrpSpPr>
        <p:grpSpPr>
          <a:xfrm flipV="1">
            <a:off x="1135999" y="1201353"/>
            <a:ext cx="1038876" cy="531011"/>
            <a:chOff x="1752751" y="1070842"/>
            <a:chExt cx="1101156" cy="563416"/>
          </a:xfrm>
        </p:grpSpPr>
        <p:cxnSp>
          <p:nvCxnSpPr>
            <p:cNvPr id="14" name="ตัวเชื่อมต่อตรง 13">
              <a:extLst>
                <a:ext uri="{FF2B5EF4-FFF2-40B4-BE49-F238E27FC236}">
                  <a16:creationId xmlns:a16="http://schemas.microsoft.com/office/drawing/2014/main" xmlns="" id="{AD1D1CA4-5A16-40EE-A844-E6E395E6A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0312B690-250E-4063-A35F-FE6729589EBD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>
              <a:extLst>
                <a:ext uri="{FF2B5EF4-FFF2-40B4-BE49-F238E27FC236}">
                  <a16:creationId xmlns:a16="http://schemas.microsoft.com/office/drawing/2014/main" xmlns="" id="{20C0A66E-6BFF-4DB4-BED4-7D958C37EA3E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>
              <a:extLst>
                <a:ext uri="{FF2B5EF4-FFF2-40B4-BE49-F238E27FC236}">
                  <a16:creationId xmlns:a16="http://schemas.microsoft.com/office/drawing/2014/main" xmlns="" id="{412DF155-4646-455E-A15A-F8F54C4F9E57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>
              <a:extLst>
                <a:ext uri="{FF2B5EF4-FFF2-40B4-BE49-F238E27FC236}">
                  <a16:creationId xmlns:a16="http://schemas.microsoft.com/office/drawing/2014/main" xmlns="" id="{5D6CA475-A600-4E5F-BCA9-70ECECBE8699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ตัวเชื่อมต่อตรง 18">
              <a:extLst>
                <a:ext uri="{FF2B5EF4-FFF2-40B4-BE49-F238E27FC236}">
                  <a16:creationId xmlns:a16="http://schemas.microsoft.com/office/drawing/2014/main" xmlns="" id="{6A7F1EB9-4271-4EA8-8D9D-DA1F9F929123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>
              <a:extLst>
                <a:ext uri="{FF2B5EF4-FFF2-40B4-BE49-F238E27FC236}">
                  <a16:creationId xmlns:a16="http://schemas.microsoft.com/office/drawing/2014/main" xmlns="" id="{020993C3-3B3A-4247-A3FB-C5D29EDB13A0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xmlns="" id="{00FBAC3A-55C9-42C7-9C69-CA201AC1D5AD}"/>
              </a:ext>
            </a:extLst>
          </p:cNvPr>
          <p:cNvGrpSpPr/>
          <p:nvPr userDrawn="1"/>
        </p:nvGrpSpPr>
        <p:grpSpPr>
          <a:xfrm flipH="1">
            <a:off x="5332095" y="6344881"/>
            <a:ext cx="1250465" cy="813416"/>
            <a:chOff x="28214" y="967908"/>
            <a:chExt cx="1250465" cy="813416"/>
          </a:xfrm>
        </p:grpSpPr>
        <p:cxnSp>
          <p:nvCxnSpPr>
            <p:cNvPr id="22" name="ตัวเชื่อมต่อตรง 21">
              <a:extLst>
                <a:ext uri="{FF2B5EF4-FFF2-40B4-BE49-F238E27FC236}">
                  <a16:creationId xmlns:a16="http://schemas.microsoft.com/office/drawing/2014/main" xmlns="" id="{98A4785E-AA48-4A50-B44B-494EF0538FA7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E819E6E4-9A17-462D-BDB7-073ABD851C2E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ตัวเชื่อมต่อตรง 23">
              <a:extLst>
                <a:ext uri="{FF2B5EF4-FFF2-40B4-BE49-F238E27FC236}">
                  <a16:creationId xmlns:a16="http://schemas.microsoft.com/office/drawing/2014/main" xmlns="" id="{D641AD1C-02B8-404E-96D6-F56998EC2A2C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ตัวเชื่อมต่อตรง 24">
              <a:extLst>
                <a:ext uri="{FF2B5EF4-FFF2-40B4-BE49-F238E27FC236}">
                  <a16:creationId xmlns:a16="http://schemas.microsoft.com/office/drawing/2014/main" xmlns="" id="{E64B41DE-902C-4EEA-A0A5-D9FAFAC4DD6B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>
              <a:extLst>
                <a:ext uri="{FF2B5EF4-FFF2-40B4-BE49-F238E27FC236}">
                  <a16:creationId xmlns:a16="http://schemas.microsoft.com/office/drawing/2014/main" xmlns="" id="{2978AC84-4283-473C-B395-DD2F01D978C9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>
              <a:extLst>
                <a:ext uri="{FF2B5EF4-FFF2-40B4-BE49-F238E27FC236}">
                  <a16:creationId xmlns:a16="http://schemas.microsoft.com/office/drawing/2014/main" xmlns="" id="{58595BAB-B29D-4992-BD7F-B89F46078BF8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>
              <a:extLst>
                <a:ext uri="{FF2B5EF4-FFF2-40B4-BE49-F238E27FC236}">
                  <a16:creationId xmlns:a16="http://schemas.microsoft.com/office/drawing/2014/main" xmlns="" id="{85FCED60-A1D2-427C-BC56-B95A42BD79D3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xmlns="" id="{614A3E8A-D403-4A4D-B0C8-E645015DF681}"/>
              </a:ext>
            </a:extLst>
          </p:cNvPr>
          <p:cNvGrpSpPr/>
          <p:nvPr userDrawn="1"/>
        </p:nvGrpSpPr>
        <p:grpSpPr>
          <a:xfrm flipV="1">
            <a:off x="-40440" y="5270216"/>
            <a:ext cx="1101156" cy="884384"/>
            <a:chOff x="1752751" y="749874"/>
            <a:chExt cx="1101156" cy="884384"/>
          </a:xfrm>
        </p:grpSpPr>
        <p:cxnSp>
          <p:nvCxnSpPr>
            <p:cNvPr id="30" name="ตัวเชื่อมต่อตรง 29">
              <a:extLst>
                <a:ext uri="{FF2B5EF4-FFF2-40B4-BE49-F238E27FC236}">
                  <a16:creationId xmlns:a16="http://schemas.microsoft.com/office/drawing/2014/main" xmlns="" id="{9D7DC56D-D396-43F5-8BC2-0D2FB7B609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ตัวเชื่อมต่อตรง 30">
              <a:extLst>
                <a:ext uri="{FF2B5EF4-FFF2-40B4-BE49-F238E27FC236}">
                  <a16:creationId xmlns:a16="http://schemas.microsoft.com/office/drawing/2014/main" xmlns="" id="{A952F351-AFAF-4DA4-8333-4C23CCEE5A8A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>
              <a:extLst>
                <a:ext uri="{FF2B5EF4-FFF2-40B4-BE49-F238E27FC236}">
                  <a16:creationId xmlns:a16="http://schemas.microsoft.com/office/drawing/2014/main" xmlns="" id="{53FB2F79-87E2-49E6-B067-AC6FF9F6AAC0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>
              <a:extLst>
                <a:ext uri="{FF2B5EF4-FFF2-40B4-BE49-F238E27FC236}">
                  <a16:creationId xmlns:a16="http://schemas.microsoft.com/office/drawing/2014/main" xmlns="" id="{E5F86E2D-AA5D-4A23-B8B5-704B78794223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>
              <a:extLst>
                <a:ext uri="{FF2B5EF4-FFF2-40B4-BE49-F238E27FC236}">
                  <a16:creationId xmlns:a16="http://schemas.microsoft.com/office/drawing/2014/main" xmlns="" id="{E099E261-21CE-4416-996B-618FE1AC4F1E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ตัวเชื่อมต่อตรง 34">
              <a:extLst>
                <a:ext uri="{FF2B5EF4-FFF2-40B4-BE49-F238E27FC236}">
                  <a16:creationId xmlns:a16="http://schemas.microsoft.com/office/drawing/2014/main" xmlns="" id="{22C5EA9A-0086-43C7-AC6B-463560093047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>
              <a:extLst>
                <a:ext uri="{FF2B5EF4-FFF2-40B4-BE49-F238E27FC236}">
                  <a16:creationId xmlns:a16="http://schemas.microsoft.com/office/drawing/2014/main" xmlns="" id="{FEFEED3F-9F10-4A8F-9353-5730A218F9D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>
              <a:extLst>
                <a:ext uri="{FF2B5EF4-FFF2-40B4-BE49-F238E27FC236}">
                  <a16:creationId xmlns:a16="http://schemas.microsoft.com/office/drawing/2014/main" xmlns="" id="{F4AB7EC2-91C6-4937-8FA8-137DE6826E36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กลุ่ม 37">
            <a:extLst>
              <a:ext uri="{FF2B5EF4-FFF2-40B4-BE49-F238E27FC236}">
                <a16:creationId xmlns:a16="http://schemas.microsoft.com/office/drawing/2014/main" xmlns="" id="{8CF030C2-CCAB-48E3-814D-486C2F213770}"/>
              </a:ext>
            </a:extLst>
          </p:cNvPr>
          <p:cNvGrpSpPr/>
          <p:nvPr userDrawn="1"/>
        </p:nvGrpSpPr>
        <p:grpSpPr>
          <a:xfrm flipV="1">
            <a:off x="11402004" y="5772230"/>
            <a:ext cx="1101156" cy="884384"/>
            <a:chOff x="1752751" y="749874"/>
            <a:chExt cx="1101156" cy="884384"/>
          </a:xfrm>
        </p:grpSpPr>
        <p:cxnSp>
          <p:nvCxnSpPr>
            <p:cNvPr id="39" name="ตัวเชื่อมต่อตรง 38">
              <a:extLst>
                <a:ext uri="{FF2B5EF4-FFF2-40B4-BE49-F238E27FC236}">
                  <a16:creationId xmlns:a16="http://schemas.microsoft.com/office/drawing/2014/main" xmlns="" id="{6490C99E-1F32-4485-91BC-E5D045A7E7B6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>
              <a:extLst>
                <a:ext uri="{FF2B5EF4-FFF2-40B4-BE49-F238E27FC236}">
                  <a16:creationId xmlns:a16="http://schemas.microsoft.com/office/drawing/2014/main" xmlns="" id="{9C3E134A-1E54-4941-B646-B4B17A028F48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ตัวเชื่อมต่อตรง 40">
              <a:extLst>
                <a:ext uri="{FF2B5EF4-FFF2-40B4-BE49-F238E27FC236}">
                  <a16:creationId xmlns:a16="http://schemas.microsoft.com/office/drawing/2014/main" xmlns="" id="{2B45DE12-EAA4-47C2-B0E3-5EA30B5CFEE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>
              <a:extLst>
                <a:ext uri="{FF2B5EF4-FFF2-40B4-BE49-F238E27FC236}">
                  <a16:creationId xmlns:a16="http://schemas.microsoft.com/office/drawing/2014/main" xmlns="" id="{57FAEF64-5B9D-453C-BD37-6480CD942439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>
              <a:extLst>
                <a:ext uri="{FF2B5EF4-FFF2-40B4-BE49-F238E27FC236}">
                  <a16:creationId xmlns:a16="http://schemas.microsoft.com/office/drawing/2014/main" xmlns="" id="{FD40EC46-D40C-48A2-82C9-E0F93A2C5E02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ตัวเชื่อมต่อตรง 43">
              <a:extLst>
                <a:ext uri="{FF2B5EF4-FFF2-40B4-BE49-F238E27FC236}">
                  <a16:creationId xmlns:a16="http://schemas.microsoft.com/office/drawing/2014/main" xmlns="" id="{8C57C16A-0499-43BE-88D5-978664FEF6B1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ตัวเชื่อมต่อตรง 44">
              <a:extLst>
                <a:ext uri="{FF2B5EF4-FFF2-40B4-BE49-F238E27FC236}">
                  <a16:creationId xmlns:a16="http://schemas.microsoft.com/office/drawing/2014/main" xmlns="" id="{9A4F442B-51AA-4FE6-8953-690A5160A9E2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ตัวเชื่อมต่อตรง 45">
              <a:extLst>
                <a:ext uri="{FF2B5EF4-FFF2-40B4-BE49-F238E27FC236}">
                  <a16:creationId xmlns:a16="http://schemas.microsoft.com/office/drawing/2014/main" xmlns="" id="{8B9E21F8-725E-431E-9346-69D892A10BB7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สี่เหลี่ยมผืนผ้า 46">
            <a:extLst>
              <a:ext uri="{FF2B5EF4-FFF2-40B4-BE49-F238E27FC236}">
                <a16:creationId xmlns:a16="http://schemas.microsoft.com/office/drawing/2014/main" xmlns="" id="{3D571BD5-54A0-4BF0-830B-34DA7C9F0874}"/>
              </a:ext>
            </a:extLst>
          </p:cNvPr>
          <p:cNvSpPr/>
          <p:nvPr userDrawn="1"/>
        </p:nvSpPr>
        <p:spPr>
          <a:xfrm>
            <a:off x="0" y="5046032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>
            <a:extLst>
              <a:ext uri="{FF2B5EF4-FFF2-40B4-BE49-F238E27FC236}">
                <a16:creationId xmlns:a16="http://schemas.microsoft.com/office/drawing/2014/main" xmlns="" id="{3F85736C-7043-4C88-BBE4-C89E5E045081}"/>
              </a:ext>
            </a:extLst>
          </p:cNvPr>
          <p:cNvSpPr/>
          <p:nvPr userDrawn="1"/>
        </p:nvSpPr>
        <p:spPr>
          <a:xfrm>
            <a:off x="0" y="1664151"/>
            <a:ext cx="12192000" cy="259080"/>
          </a:xfrm>
          <a:prstGeom prst="rect">
            <a:avLst/>
          </a:prstGeom>
          <a:solidFill>
            <a:srgbClr val="754F28"/>
          </a:solidFill>
          <a:ln w="571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88" name="กลุ่ม 287">
            <a:extLst>
              <a:ext uri="{FF2B5EF4-FFF2-40B4-BE49-F238E27FC236}">
                <a16:creationId xmlns:a16="http://schemas.microsoft.com/office/drawing/2014/main" xmlns="" id="{34C4E9B3-A1BD-4617-9FD7-1BAF27AD87E2}"/>
              </a:ext>
            </a:extLst>
          </p:cNvPr>
          <p:cNvGrpSpPr/>
          <p:nvPr userDrawn="1"/>
        </p:nvGrpSpPr>
        <p:grpSpPr>
          <a:xfrm>
            <a:off x="-172084" y="-7998"/>
            <a:ext cx="1101156" cy="884384"/>
            <a:chOff x="1752751" y="749874"/>
            <a:chExt cx="1101156" cy="884384"/>
          </a:xfrm>
        </p:grpSpPr>
        <p:cxnSp>
          <p:nvCxnSpPr>
            <p:cNvPr id="289" name="ตัวเชื่อมต่อตรง 288">
              <a:extLst>
                <a:ext uri="{FF2B5EF4-FFF2-40B4-BE49-F238E27FC236}">
                  <a16:creationId xmlns:a16="http://schemas.microsoft.com/office/drawing/2014/main" xmlns="" id="{4324E24C-47C6-45EE-9443-490934DFCC2C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ตัวเชื่อมต่อตรง 289">
              <a:extLst>
                <a:ext uri="{FF2B5EF4-FFF2-40B4-BE49-F238E27FC236}">
                  <a16:creationId xmlns:a16="http://schemas.microsoft.com/office/drawing/2014/main" xmlns="" id="{B13BBBB8-84F6-4DD8-B43B-A1105F394422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ตัวเชื่อมต่อตรง 290">
              <a:extLst>
                <a:ext uri="{FF2B5EF4-FFF2-40B4-BE49-F238E27FC236}">
                  <a16:creationId xmlns:a16="http://schemas.microsoft.com/office/drawing/2014/main" xmlns="" id="{9176D260-6526-44E8-9995-202305F286FB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ตัวเชื่อมต่อตรง 291">
              <a:extLst>
                <a:ext uri="{FF2B5EF4-FFF2-40B4-BE49-F238E27FC236}">
                  <a16:creationId xmlns:a16="http://schemas.microsoft.com/office/drawing/2014/main" xmlns="" id="{C4ED1689-F2E2-4E1C-9EFA-F27AB83F53E2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ตัวเชื่อมต่อตรง 292">
              <a:extLst>
                <a:ext uri="{FF2B5EF4-FFF2-40B4-BE49-F238E27FC236}">
                  <a16:creationId xmlns:a16="http://schemas.microsoft.com/office/drawing/2014/main" xmlns="" id="{C401A375-EC48-4730-9A6A-F50C4DBDE158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ตัวเชื่อมต่อตรง 293">
              <a:extLst>
                <a:ext uri="{FF2B5EF4-FFF2-40B4-BE49-F238E27FC236}">
                  <a16:creationId xmlns:a16="http://schemas.microsoft.com/office/drawing/2014/main" xmlns="" id="{205111D0-F735-4C9F-A4C2-C90D9172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ตัวเชื่อมต่อตรง 294">
              <a:extLst>
                <a:ext uri="{FF2B5EF4-FFF2-40B4-BE49-F238E27FC236}">
                  <a16:creationId xmlns:a16="http://schemas.microsoft.com/office/drawing/2014/main" xmlns="" id="{7388EB9A-C4B4-4BF7-B4AC-5D3376C58FFE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ตัวเชื่อมต่อตรง 295">
              <a:extLst>
                <a:ext uri="{FF2B5EF4-FFF2-40B4-BE49-F238E27FC236}">
                  <a16:creationId xmlns:a16="http://schemas.microsoft.com/office/drawing/2014/main" xmlns="" id="{DBC0366D-EFFE-4D9A-9F18-004EDCEB8425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7" name="กลุ่ม 296">
            <a:extLst>
              <a:ext uri="{FF2B5EF4-FFF2-40B4-BE49-F238E27FC236}">
                <a16:creationId xmlns:a16="http://schemas.microsoft.com/office/drawing/2014/main" xmlns="" id="{A12AE88B-DF71-4A2A-85AE-17EA3548B0A7}"/>
              </a:ext>
            </a:extLst>
          </p:cNvPr>
          <p:cNvGrpSpPr/>
          <p:nvPr userDrawn="1"/>
        </p:nvGrpSpPr>
        <p:grpSpPr>
          <a:xfrm>
            <a:off x="11113917" y="12337"/>
            <a:ext cx="1250465" cy="813416"/>
            <a:chOff x="28214" y="967908"/>
            <a:chExt cx="1250465" cy="813416"/>
          </a:xfrm>
        </p:grpSpPr>
        <p:cxnSp>
          <p:nvCxnSpPr>
            <p:cNvPr id="298" name="ตัวเชื่อมต่อตรง 297">
              <a:extLst>
                <a:ext uri="{FF2B5EF4-FFF2-40B4-BE49-F238E27FC236}">
                  <a16:creationId xmlns:a16="http://schemas.microsoft.com/office/drawing/2014/main" xmlns="" id="{DDD7FD90-7E27-4AD9-A963-DEC343D89D1C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ตัวเชื่อมต่อตรง 298">
              <a:extLst>
                <a:ext uri="{FF2B5EF4-FFF2-40B4-BE49-F238E27FC236}">
                  <a16:creationId xmlns:a16="http://schemas.microsoft.com/office/drawing/2014/main" xmlns="" id="{C0738910-C5F5-423E-8A32-183C2D088ABA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ตัวเชื่อมต่อตรง 299">
              <a:extLst>
                <a:ext uri="{FF2B5EF4-FFF2-40B4-BE49-F238E27FC236}">
                  <a16:creationId xmlns:a16="http://schemas.microsoft.com/office/drawing/2014/main" xmlns="" id="{468FA776-3468-4982-AB39-1B17A4753F12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ตัวเชื่อมต่อตรง 300">
              <a:extLst>
                <a:ext uri="{FF2B5EF4-FFF2-40B4-BE49-F238E27FC236}">
                  <a16:creationId xmlns:a16="http://schemas.microsoft.com/office/drawing/2014/main" xmlns="" id="{2BBEB42C-7A7D-4940-BFE4-CA028BA752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ตัวเชื่อมต่อตรง 301">
              <a:extLst>
                <a:ext uri="{FF2B5EF4-FFF2-40B4-BE49-F238E27FC236}">
                  <a16:creationId xmlns:a16="http://schemas.microsoft.com/office/drawing/2014/main" xmlns="" id="{69DF9872-088E-496C-9370-CE6E1584F413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ตัวเชื่อมต่อตรง 302">
              <a:extLst>
                <a:ext uri="{FF2B5EF4-FFF2-40B4-BE49-F238E27FC236}">
                  <a16:creationId xmlns:a16="http://schemas.microsoft.com/office/drawing/2014/main" xmlns="" id="{72E58BDB-465F-46D5-B8B2-59644720728F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ตัวเชื่อมต่อตรง 303">
              <a:extLst>
                <a:ext uri="{FF2B5EF4-FFF2-40B4-BE49-F238E27FC236}">
                  <a16:creationId xmlns:a16="http://schemas.microsoft.com/office/drawing/2014/main" xmlns="" id="{F0FD51CF-0E5B-40EA-8D66-81810AB06DFB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7" name="ชื่อเรื่อง 306">
            <a:extLst>
              <a:ext uri="{FF2B5EF4-FFF2-40B4-BE49-F238E27FC236}">
                <a16:creationId xmlns:a16="http://schemas.microsoft.com/office/drawing/2014/main" xmlns="" id="{3AB3E762-5812-4970-962A-7ECC5962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8656" y="447286"/>
            <a:ext cx="2700497" cy="1325563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4400"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Kitty Cat</a:t>
            </a:r>
            <a:endParaRPr lang="th-TH" dirty="0"/>
          </a:p>
        </p:txBody>
      </p:sp>
      <p:sp>
        <p:nvSpPr>
          <p:cNvPr id="308" name="ตัวแทนข้อความ 216">
            <a:extLst>
              <a:ext uri="{FF2B5EF4-FFF2-40B4-BE49-F238E27FC236}">
                <a16:creationId xmlns:a16="http://schemas.microsoft.com/office/drawing/2014/main" xmlns="" id="{28D8641C-7C2C-448E-948C-5C96A702B3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1141" y="2725894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01</a:t>
            </a:r>
          </a:p>
          <a:p>
            <a:pPr lvl="0"/>
            <a:endParaRPr lang="th-TH" dirty="0"/>
          </a:p>
        </p:txBody>
      </p:sp>
      <p:sp>
        <p:nvSpPr>
          <p:cNvPr id="309" name="ตัวแทนข้อความ 218">
            <a:extLst>
              <a:ext uri="{FF2B5EF4-FFF2-40B4-BE49-F238E27FC236}">
                <a16:creationId xmlns:a16="http://schemas.microsoft.com/office/drawing/2014/main" xmlns="" id="{9602936E-1C20-4C47-B658-56AAC62F16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7316" y="3345144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r>
              <a:rPr lang="en-US" dirty="0"/>
              <a:t> </a:t>
            </a:r>
          </a:p>
          <a:p>
            <a:pPr lvl="0"/>
            <a:endParaRPr lang="th-TH" dirty="0"/>
          </a:p>
        </p:txBody>
      </p:sp>
      <p:sp>
        <p:nvSpPr>
          <p:cNvPr id="314" name="ตัวแทนข้อความ 216">
            <a:extLst>
              <a:ext uri="{FF2B5EF4-FFF2-40B4-BE49-F238E27FC236}">
                <a16:creationId xmlns:a16="http://schemas.microsoft.com/office/drawing/2014/main" xmlns="" id="{AA3D9825-4AD3-48D5-9837-0ACD815C8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6102" y="274078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02</a:t>
            </a:r>
          </a:p>
          <a:p>
            <a:pPr lvl="0"/>
            <a:endParaRPr lang="th-TH" dirty="0"/>
          </a:p>
        </p:txBody>
      </p:sp>
      <p:sp>
        <p:nvSpPr>
          <p:cNvPr id="315" name="ตัวแทนข้อความ 218">
            <a:extLst>
              <a:ext uri="{FF2B5EF4-FFF2-40B4-BE49-F238E27FC236}">
                <a16:creationId xmlns:a16="http://schemas.microsoft.com/office/drawing/2014/main" xmlns="" id="{5FDF396F-D40B-4E4F-B466-BDE4C98C1B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2277" y="336003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6" name="ตัวแทนข้อความ 216">
            <a:extLst>
              <a:ext uri="{FF2B5EF4-FFF2-40B4-BE49-F238E27FC236}">
                <a16:creationId xmlns:a16="http://schemas.microsoft.com/office/drawing/2014/main" xmlns="" id="{FE53B51C-91EC-4F8C-9786-11D2FB9473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6723" y="2750217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03</a:t>
            </a:r>
          </a:p>
          <a:p>
            <a:pPr lvl="0"/>
            <a:endParaRPr lang="th-TH" dirty="0"/>
          </a:p>
        </p:txBody>
      </p:sp>
      <p:sp>
        <p:nvSpPr>
          <p:cNvPr id="317" name="ตัวแทนข้อความ 218">
            <a:extLst>
              <a:ext uri="{FF2B5EF4-FFF2-40B4-BE49-F238E27FC236}">
                <a16:creationId xmlns:a16="http://schemas.microsoft.com/office/drawing/2014/main" xmlns="" id="{7B7EB476-4B3E-4CB4-AFB4-0841355BB4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2898" y="3369467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  <p:sp>
        <p:nvSpPr>
          <p:cNvPr id="318" name="ตัวแทนข้อความ 216">
            <a:extLst>
              <a:ext uri="{FF2B5EF4-FFF2-40B4-BE49-F238E27FC236}">
                <a16:creationId xmlns:a16="http://schemas.microsoft.com/office/drawing/2014/main" xmlns="" id="{471FBC21-DC73-4763-9BF3-E794E6DF91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080163" y="2747460"/>
            <a:ext cx="694451" cy="509748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0" indent="0">
              <a:buNone/>
              <a:defRPr b="1" cap="none" spc="0" baseline="0">
                <a:ln/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04</a:t>
            </a:r>
          </a:p>
          <a:p>
            <a:pPr lvl="0"/>
            <a:endParaRPr lang="th-TH" dirty="0"/>
          </a:p>
        </p:txBody>
      </p:sp>
      <p:sp>
        <p:nvSpPr>
          <p:cNvPr id="319" name="ตัวแทนข้อความ 218">
            <a:extLst>
              <a:ext uri="{FF2B5EF4-FFF2-40B4-BE49-F238E27FC236}">
                <a16:creationId xmlns:a16="http://schemas.microsoft.com/office/drawing/2014/main" xmlns="" id="{E037423D-D12F-44B3-A2F7-B61A2DE94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76338" y="3366710"/>
            <a:ext cx="2729190" cy="1249363"/>
          </a:xfrm>
        </p:spPr>
        <p:txBody>
          <a:bodyPr/>
          <a:lstStyle>
            <a:lvl1pPr marL="0" indent="0" algn="just">
              <a:buNone/>
              <a:defRPr sz="1600" baseline="0"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ac </a:t>
            </a:r>
            <a:r>
              <a:rPr lang="en-US" dirty="0" err="1"/>
              <a:t>lectus</a:t>
            </a:r>
            <a:r>
              <a:rPr lang="en-US" dirty="0"/>
              <a:t> dui. </a:t>
            </a:r>
            <a:r>
              <a:rPr lang="en-US" dirty="0" err="1"/>
              <a:t>Consectetur</a:t>
            </a:r>
            <a:endParaRPr lang="en-US" dirty="0"/>
          </a:p>
          <a:p>
            <a:pPr lvl="0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453572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796D3D-CA0E-CDE6-4037-57FBFE77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F606D0-5A40-E922-064B-4ACFCFACB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B6405D-7C85-2A21-1A2C-46FB1A8D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F34A15-2858-5C82-43F6-30C58884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EF83EF-AFE9-C97C-43EC-43B9B123E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1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ชื่อเรื่องและเนื้อหา">
    <p:bg>
      <p:bgPr>
        <a:solidFill>
          <a:srgbClr val="ECE2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กลุ่ม 624">
            <a:extLst>
              <a:ext uri="{FF2B5EF4-FFF2-40B4-BE49-F238E27FC236}">
                <a16:creationId xmlns:a16="http://schemas.microsoft.com/office/drawing/2014/main" xmlns="" id="{D42CEE6C-0903-4B19-B6B2-E90DFFEEB2E6}"/>
              </a:ext>
            </a:extLst>
          </p:cNvPr>
          <p:cNvGrpSpPr/>
          <p:nvPr userDrawn="1"/>
        </p:nvGrpSpPr>
        <p:grpSpPr>
          <a:xfrm>
            <a:off x="0" y="1093258"/>
            <a:ext cx="12192000" cy="3779134"/>
            <a:chOff x="537" y="10054"/>
            <a:chExt cx="11130091" cy="1385120"/>
          </a:xfrm>
          <a:effectLst/>
        </p:grpSpPr>
        <p:sp>
          <p:nvSpPr>
            <p:cNvPr id="626" name="ลูกศร: รูปห้าเหลี่ยม 625">
              <a:extLst>
                <a:ext uri="{FF2B5EF4-FFF2-40B4-BE49-F238E27FC236}">
                  <a16:creationId xmlns:a16="http://schemas.microsoft.com/office/drawing/2014/main" xmlns="" id="{87B7FB14-8FEF-4706-98C0-A9BC5464E086}"/>
                </a:ext>
              </a:extLst>
            </p:cNvPr>
            <p:cNvSpPr/>
            <p:nvPr/>
          </p:nvSpPr>
          <p:spPr>
            <a:xfrm rot="5400000">
              <a:off x="-172947" y="183538"/>
              <a:ext cx="1384912" cy="1037944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7" name="ลูกศร: รูปห้าเหลี่ยม 626">
              <a:extLst>
                <a:ext uri="{FF2B5EF4-FFF2-40B4-BE49-F238E27FC236}">
                  <a16:creationId xmlns:a16="http://schemas.microsoft.com/office/drawing/2014/main" xmlns="" id="{D71308B6-286E-428A-A6D8-025569C6598B}"/>
                </a:ext>
              </a:extLst>
            </p:cNvPr>
            <p:cNvSpPr/>
            <p:nvPr/>
          </p:nvSpPr>
          <p:spPr>
            <a:xfrm rot="5400000">
              <a:off x="849093" y="192046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8" name="ลูกศร: รูปห้าเหลี่ยม 627">
              <a:extLst>
                <a:ext uri="{FF2B5EF4-FFF2-40B4-BE49-F238E27FC236}">
                  <a16:creationId xmlns:a16="http://schemas.microsoft.com/office/drawing/2014/main" xmlns="" id="{56D8581D-E43B-4F09-A8BF-B812C8D283F8}"/>
                </a:ext>
              </a:extLst>
            </p:cNvPr>
            <p:cNvSpPr/>
            <p:nvPr/>
          </p:nvSpPr>
          <p:spPr>
            <a:xfrm rot="5400000">
              <a:off x="1870027" y="192047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29" name="ลูกศร: รูปห้าเหลี่ยม 628">
              <a:extLst>
                <a:ext uri="{FF2B5EF4-FFF2-40B4-BE49-F238E27FC236}">
                  <a16:creationId xmlns:a16="http://schemas.microsoft.com/office/drawing/2014/main" xmlns="" id="{FF00AC9A-F657-4D7E-897F-D3294634FEB5}"/>
                </a:ext>
              </a:extLst>
            </p:cNvPr>
            <p:cNvSpPr/>
            <p:nvPr/>
          </p:nvSpPr>
          <p:spPr>
            <a:xfrm rot="5400000">
              <a:off x="2900574" y="192050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0" name="ลูกศร: รูปห้าเหลี่ยม 629">
              <a:extLst>
                <a:ext uri="{FF2B5EF4-FFF2-40B4-BE49-F238E27FC236}">
                  <a16:creationId xmlns:a16="http://schemas.microsoft.com/office/drawing/2014/main" xmlns="" id="{7ED70DD6-1188-4AD6-984C-2F8C719F2BB3}"/>
                </a:ext>
              </a:extLst>
            </p:cNvPr>
            <p:cNvSpPr/>
            <p:nvPr/>
          </p:nvSpPr>
          <p:spPr>
            <a:xfrm rot="5400000">
              <a:off x="3917070" y="192050"/>
              <a:ext cx="1384916" cy="102093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1" name="ลูกศร: รูปห้าเหลี่ยม 630">
              <a:extLst>
                <a:ext uri="{FF2B5EF4-FFF2-40B4-BE49-F238E27FC236}">
                  <a16:creationId xmlns:a16="http://schemas.microsoft.com/office/drawing/2014/main" xmlns="" id="{DEA122EF-5C9A-4C86-9A20-3D8B0CC871CB}"/>
                </a:ext>
              </a:extLst>
            </p:cNvPr>
            <p:cNvSpPr/>
            <p:nvPr/>
          </p:nvSpPr>
          <p:spPr>
            <a:xfrm rot="5400000">
              <a:off x="4915729" y="192249"/>
              <a:ext cx="1384916" cy="1020932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2" name="ลูกศร: รูปห้าเหลี่ยม 631">
              <a:extLst>
                <a:ext uri="{FF2B5EF4-FFF2-40B4-BE49-F238E27FC236}">
                  <a16:creationId xmlns:a16="http://schemas.microsoft.com/office/drawing/2014/main" xmlns="" id="{F86DA8F7-4183-429C-A390-F4A3D6284B27}"/>
                </a:ext>
              </a:extLst>
            </p:cNvPr>
            <p:cNvSpPr/>
            <p:nvPr/>
          </p:nvSpPr>
          <p:spPr>
            <a:xfrm rot="5400000">
              <a:off x="5945282" y="193935"/>
              <a:ext cx="1384916" cy="1017560"/>
            </a:xfrm>
            <a:prstGeom prst="homePlate">
              <a:avLst>
                <a:gd name="adj" fmla="val 50000"/>
              </a:avLst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3" name="ลูกศร: รูปห้าเหลี่ยม 632">
              <a:extLst>
                <a:ext uri="{FF2B5EF4-FFF2-40B4-BE49-F238E27FC236}">
                  <a16:creationId xmlns:a16="http://schemas.microsoft.com/office/drawing/2014/main" xmlns="" id="{0F0F659C-BAB8-4C3C-BFB3-CC27CB8F70CE}"/>
                </a:ext>
              </a:extLst>
            </p:cNvPr>
            <p:cNvSpPr/>
            <p:nvPr/>
          </p:nvSpPr>
          <p:spPr>
            <a:xfrm rot="5400000">
              <a:off x="6962745" y="203260"/>
              <a:ext cx="1384916" cy="998911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4" name="ลูกศร: รูปห้าเหลี่ยม 633">
              <a:extLst>
                <a:ext uri="{FF2B5EF4-FFF2-40B4-BE49-F238E27FC236}">
                  <a16:creationId xmlns:a16="http://schemas.microsoft.com/office/drawing/2014/main" xmlns="" id="{48648F33-D1C6-49B8-8E7F-B8BD5A441056}"/>
                </a:ext>
              </a:extLst>
            </p:cNvPr>
            <p:cNvSpPr/>
            <p:nvPr/>
          </p:nvSpPr>
          <p:spPr>
            <a:xfrm rot="5400000">
              <a:off x="7972754" y="198576"/>
              <a:ext cx="1363601" cy="987760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35" name="ลูกศร: รูปห้าเหลี่ยม 634">
              <a:extLst>
                <a:ext uri="{FF2B5EF4-FFF2-40B4-BE49-F238E27FC236}">
                  <a16:creationId xmlns:a16="http://schemas.microsoft.com/office/drawing/2014/main" xmlns="" id="{13F7857D-BC49-4A5E-81E4-560258C5FF2E}"/>
                </a:ext>
              </a:extLst>
            </p:cNvPr>
            <p:cNvSpPr/>
            <p:nvPr/>
          </p:nvSpPr>
          <p:spPr>
            <a:xfrm rot="5400000">
              <a:off x="8957662" y="207045"/>
              <a:ext cx="1384916" cy="991340"/>
            </a:xfrm>
            <a:prstGeom prst="homePlate">
              <a:avLst/>
            </a:prstGeom>
            <a:solidFill>
              <a:srgbClr val="EAE281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636" name="ลูกศร: รูปห้าเหลี่ยม 635">
              <a:extLst>
                <a:ext uri="{FF2B5EF4-FFF2-40B4-BE49-F238E27FC236}">
                  <a16:creationId xmlns:a16="http://schemas.microsoft.com/office/drawing/2014/main" xmlns="" id="{8CF7E283-6343-4A6F-8367-1BD32736E164}"/>
                </a:ext>
              </a:extLst>
            </p:cNvPr>
            <p:cNvSpPr/>
            <p:nvPr/>
          </p:nvSpPr>
          <p:spPr>
            <a:xfrm rot="5400000">
              <a:off x="9939379" y="203924"/>
              <a:ext cx="1384916" cy="997582"/>
            </a:xfrm>
            <a:prstGeom prst="homePlate">
              <a:avLst/>
            </a:prstGeom>
            <a:solidFill>
              <a:srgbClr val="CE7925"/>
            </a:solidFill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xmlns="" id="{3BDD6B2F-BD2E-4FA7-AE37-916E7446B08E}"/>
              </a:ext>
            </a:extLst>
          </p:cNvPr>
          <p:cNvGrpSpPr/>
          <p:nvPr userDrawn="1"/>
        </p:nvGrpSpPr>
        <p:grpSpPr>
          <a:xfrm>
            <a:off x="1761545" y="1934018"/>
            <a:ext cx="2875271" cy="1601777"/>
            <a:chOff x="628966" y="4135125"/>
            <a:chExt cx="4929160" cy="3231594"/>
          </a:xfrm>
        </p:grpSpPr>
        <p:sp>
          <p:nvSpPr>
            <p:cNvPr id="638" name="เมฆ 45">
              <a:extLst>
                <a:ext uri="{FF2B5EF4-FFF2-40B4-BE49-F238E27FC236}">
                  <a16:creationId xmlns:a16="http://schemas.microsoft.com/office/drawing/2014/main" xmlns="" id="{72A3685F-8241-45DF-80EA-BA670E9E7402}"/>
                </a:ext>
              </a:extLst>
            </p:cNvPr>
            <p:cNvSpPr/>
            <p:nvPr/>
          </p:nvSpPr>
          <p:spPr>
            <a:xfrm rot="925066">
              <a:off x="628966" y="4135125"/>
              <a:ext cx="4929160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xmlns="" id="{7C42A912-E461-44AD-A2EF-16F7BD1D2C41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640" name="กลุ่ม 639">
                <a:extLst>
                  <a:ext uri="{FF2B5EF4-FFF2-40B4-BE49-F238E27FC236}">
                    <a16:creationId xmlns:a16="http://schemas.microsoft.com/office/drawing/2014/main" xmlns="" id="{F6F4B6E9-23D8-4081-BF1C-3CBC92D72B51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44" name="รูปแบบอิสระ: รูปร่าง 643">
                  <a:extLst>
                    <a:ext uri="{FF2B5EF4-FFF2-40B4-BE49-F238E27FC236}">
                      <a16:creationId xmlns:a16="http://schemas.microsoft.com/office/drawing/2014/main" xmlns="" id="{2C5F7C08-82B4-412E-BED7-314F45B7EC3A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5" name="วงรี 77">
                  <a:extLst>
                    <a:ext uri="{FF2B5EF4-FFF2-40B4-BE49-F238E27FC236}">
                      <a16:creationId xmlns:a16="http://schemas.microsoft.com/office/drawing/2014/main" xmlns="" id="{35205C3F-CB6E-417E-A261-8F8A92148CA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41" name="กลุ่ม 640">
                <a:extLst>
                  <a:ext uri="{FF2B5EF4-FFF2-40B4-BE49-F238E27FC236}">
                    <a16:creationId xmlns:a16="http://schemas.microsoft.com/office/drawing/2014/main" xmlns="" id="{671E1442-8CCC-449F-8512-631A2A1AA7D0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42" name="รูปแบบอิสระ: รูปร่าง 641">
                  <a:extLst>
                    <a:ext uri="{FF2B5EF4-FFF2-40B4-BE49-F238E27FC236}">
                      <a16:creationId xmlns:a16="http://schemas.microsoft.com/office/drawing/2014/main" xmlns="" id="{1D758890-25DC-4BA0-A703-7B0C1D8F4A4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43" name="วงรี 77">
                  <a:extLst>
                    <a:ext uri="{FF2B5EF4-FFF2-40B4-BE49-F238E27FC236}">
                      <a16:creationId xmlns:a16="http://schemas.microsoft.com/office/drawing/2014/main" xmlns="" id="{455C14BE-C1BA-4B62-AB5E-8E0FAA729AB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grpSp>
        <p:nvGrpSpPr>
          <p:cNvPr id="646" name="กลุ่ม 645">
            <a:extLst>
              <a:ext uri="{FF2B5EF4-FFF2-40B4-BE49-F238E27FC236}">
                <a16:creationId xmlns:a16="http://schemas.microsoft.com/office/drawing/2014/main" xmlns="" id="{893F0650-D54F-4FC2-8914-78D38B58201C}"/>
              </a:ext>
            </a:extLst>
          </p:cNvPr>
          <p:cNvGrpSpPr/>
          <p:nvPr userDrawn="1"/>
        </p:nvGrpSpPr>
        <p:grpSpPr>
          <a:xfrm rot="21044399">
            <a:off x="-75813" y="1744253"/>
            <a:ext cx="2440378" cy="1749791"/>
            <a:chOff x="-913007" y="3333847"/>
            <a:chExt cx="4957308" cy="3231594"/>
          </a:xfrm>
        </p:grpSpPr>
        <p:sp>
          <p:nvSpPr>
            <p:cNvPr id="647" name="เมฆ 45">
              <a:extLst>
                <a:ext uri="{FF2B5EF4-FFF2-40B4-BE49-F238E27FC236}">
                  <a16:creationId xmlns:a16="http://schemas.microsoft.com/office/drawing/2014/main" xmlns="" id="{38B4B890-D2DF-4AB0-AD78-06CCB1435349}"/>
                </a:ext>
              </a:extLst>
            </p:cNvPr>
            <p:cNvSpPr/>
            <p:nvPr/>
          </p:nvSpPr>
          <p:spPr>
            <a:xfrm rot="925066">
              <a:off x="-913007" y="3333847"/>
              <a:ext cx="4957308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503"/>
                <a:gd name="connsiteY0" fmla="*/ 14229 h 43219"/>
                <a:gd name="connsiteX1" fmla="*/ 5659 w 43503"/>
                <a:gd name="connsiteY1" fmla="*/ 6766 h 43219"/>
                <a:gd name="connsiteX2" fmla="*/ 14041 w 43503"/>
                <a:gd name="connsiteY2" fmla="*/ 5061 h 43219"/>
                <a:gd name="connsiteX3" fmla="*/ 22492 w 43503"/>
                <a:gd name="connsiteY3" fmla="*/ 3291 h 43219"/>
                <a:gd name="connsiteX4" fmla="*/ 25785 w 43503"/>
                <a:gd name="connsiteY4" fmla="*/ 59 h 43219"/>
                <a:gd name="connsiteX5" fmla="*/ 29869 w 43503"/>
                <a:gd name="connsiteY5" fmla="*/ 2340 h 43219"/>
                <a:gd name="connsiteX6" fmla="*/ 35499 w 43503"/>
                <a:gd name="connsiteY6" fmla="*/ 549 h 43219"/>
                <a:gd name="connsiteX7" fmla="*/ 38354 w 43503"/>
                <a:gd name="connsiteY7" fmla="*/ 5435 h 43219"/>
                <a:gd name="connsiteX8" fmla="*/ 42018 w 43503"/>
                <a:gd name="connsiteY8" fmla="*/ 10177 h 43219"/>
                <a:gd name="connsiteX9" fmla="*/ 41854 w 43503"/>
                <a:gd name="connsiteY9" fmla="*/ 15319 h 43219"/>
                <a:gd name="connsiteX10" fmla="*/ 43052 w 43503"/>
                <a:gd name="connsiteY10" fmla="*/ 23181 h 43219"/>
                <a:gd name="connsiteX11" fmla="*/ 35431 w 43503"/>
                <a:gd name="connsiteY11" fmla="*/ 35960 h 43219"/>
                <a:gd name="connsiteX12" fmla="*/ 28591 w 43503"/>
                <a:gd name="connsiteY12" fmla="*/ 36674 h 43219"/>
                <a:gd name="connsiteX13" fmla="*/ 23703 w 43503"/>
                <a:gd name="connsiteY13" fmla="*/ 42965 h 43219"/>
                <a:gd name="connsiteX14" fmla="*/ 16516 w 43503"/>
                <a:gd name="connsiteY14" fmla="*/ 39125 h 43219"/>
                <a:gd name="connsiteX15" fmla="*/ 5840 w 43503"/>
                <a:gd name="connsiteY15" fmla="*/ 35331 h 43219"/>
                <a:gd name="connsiteX16" fmla="*/ 1146 w 43503"/>
                <a:gd name="connsiteY16" fmla="*/ 31109 h 43219"/>
                <a:gd name="connsiteX17" fmla="*/ 2149 w 43503"/>
                <a:gd name="connsiteY17" fmla="*/ 25410 h 43219"/>
                <a:gd name="connsiteX18" fmla="*/ 31 w 43503"/>
                <a:gd name="connsiteY18" fmla="*/ 19563 h 43219"/>
                <a:gd name="connsiteX19" fmla="*/ 3899 w 43503"/>
                <a:gd name="connsiteY19" fmla="*/ 14366 h 43219"/>
                <a:gd name="connsiteX20" fmla="*/ 3936 w 43503"/>
                <a:gd name="connsiteY20" fmla="*/ 14229 h 43219"/>
                <a:gd name="connsiteX0" fmla="*/ 4729 w 43503"/>
                <a:gd name="connsiteY0" fmla="*/ 26036 h 43219"/>
                <a:gd name="connsiteX1" fmla="*/ 2196 w 43503"/>
                <a:gd name="connsiteY1" fmla="*/ 25239 h 43219"/>
                <a:gd name="connsiteX2" fmla="*/ 6964 w 43503"/>
                <a:gd name="connsiteY2" fmla="*/ 34758 h 43219"/>
                <a:gd name="connsiteX3" fmla="*/ 5856 w 43503"/>
                <a:gd name="connsiteY3" fmla="*/ 35139 h 43219"/>
                <a:gd name="connsiteX4" fmla="*/ 16514 w 43503"/>
                <a:gd name="connsiteY4" fmla="*/ 38949 h 43219"/>
                <a:gd name="connsiteX5" fmla="*/ 15846 w 43503"/>
                <a:gd name="connsiteY5" fmla="*/ 37209 h 43219"/>
                <a:gd name="connsiteX6" fmla="*/ 28863 w 43503"/>
                <a:gd name="connsiteY6" fmla="*/ 34610 h 43219"/>
                <a:gd name="connsiteX7" fmla="*/ 28596 w 43503"/>
                <a:gd name="connsiteY7" fmla="*/ 36519 h 43219"/>
                <a:gd name="connsiteX8" fmla="*/ 41834 w 43503"/>
                <a:gd name="connsiteY8" fmla="*/ 15213 h 43219"/>
                <a:gd name="connsiteX9" fmla="*/ 40386 w 43503"/>
                <a:gd name="connsiteY9" fmla="*/ 17889 h 43219"/>
                <a:gd name="connsiteX10" fmla="*/ 38360 w 43503"/>
                <a:gd name="connsiteY10" fmla="*/ 5285 h 43219"/>
                <a:gd name="connsiteX11" fmla="*/ 38436 w 43503"/>
                <a:gd name="connsiteY11" fmla="*/ 6549 h 43219"/>
                <a:gd name="connsiteX12" fmla="*/ 29114 w 43503"/>
                <a:gd name="connsiteY12" fmla="*/ 3811 h 43219"/>
                <a:gd name="connsiteX13" fmla="*/ 29856 w 43503"/>
                <a:gd name="connsiteY13" fmla="*/ 2199 h 43219"/>
                <a:gd name="connsiteX14" fmla="*/ 22177 w 43503"/>
                <a:gd name="connsiteY14" fmla="*/ 4579 h 43219"/>
                <a:gd name="connsiteX15" fmla="*/ 22536 w 43503"/>
                <a:gd name="connsiteY15" fmla="*/ 3189 h 43219"/>
                <a:gd name="connsiteX16" fmla="*/ 14036 w 43503"/>
                <a:gd name="connsiteY16" fmla="*/ 5051 h 43219"/>
                <a:gd name="connsiteX17" fmla="*/ 15336 w 43503"/>
                <a:gd name="connsiteY17" fmla="*/ 6399 h 43219"/>
                <a:gd name="connsiteX18" fmla="*/ 4163 w 43503"/>
                <a:gd name="connsiteY18" fmla="*/ 15648 h 43219"/>
                <a:gd name="connsiteX19" fmla="*/ 3936 w 43503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503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4122" y="19741"/>
                    <a:pt x="43052" y="23181"/>
                  </a:cubicBezTo>
                  <a:cubicBezTo>
                    <a:pt x="41982" y="26621"/>
                    <a:pt x="37841" y="33711"/>
                    <a:pt x="35431" y="35960"/>
                  </a:cubicBezTo>
                  <a:cubicBezTo>
                    <a:pt x="33021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503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648" name="กลุ่ม 647">
              <a:extLst>
                <a:ext uri="{FF2B5EF4-FFF2-40B4-BE49-F238E27FC236}">
                  <a16:creationId xmlns:a16="http://schemas.microsoft.com/office/drawing/2014/main" xmlns="" id="{3444969E-92FD-4385-BC66-71574F2F8073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649" name="กลุ่ม 648">
                <a:extLst>
                  <a:ext uri="{FF2B5EF4-FFF2-40B4-BE49-F238E27FC236}">
                    <a16:creationId xmlns:a16="http://schemas.microsoft.com/office/drawing/2014/main" xmlns="" id="{AE02DDFA-EFC3-48A9-A181-B6788C1B3A66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659" name="รูปแบบอิสระ: รูปร่าง 658">
                  <a:extLst>
                    <a:ext uri="{FF2B5EF4-FFF2-40B4-BE49-F238E27FC236}">
                      <a16:creationId xmlns:a16="http://schemas.microsoft.com/office/drawing/2014/main" xmlns="" id="{C96A4395-8C1C-407B-A5E1-288015D6113D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60" name="วงรี 77">
                  <a:extLst>
                    <a:ext uri="{FF2B5EF4-FFF2-40B4-BE49-F238E27FC236}">
                      <a16:creationId xmlns:a16="http://schemas.microsoft.com/office/drawing/2014/main" xmlns="" id="{1FF3FBF5-4A2A-42F3-8063-88614B98EE1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0" name="กลุ่ม 649">
                <a:extLst>
                  <a:ext uri="{FF2B5EF4-FFF2-40B4-BE49-F238E27FC236}">
                    <a16:creationId xmlns:a16="http://schemas.microsoft.com/office/drawing/2014/main" xmlns="" id="{85B2EB36-F298-41E7-9951-DD78C23FE024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7" name="รูปแบบอิสระ: รูปร่าง 656">
                  <a:extLst>
                    <a:ext uri="{FF2B5EF4-FFF2-40B4-BE49-F238E27FC236}">
                      <a16:creationId xmlns:a16="http://schemas.microsoft.com/office/drawing/2014/main" xmlns="" id="{C9B8C804-08E2-4332-A758-76FD81C3B57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8" name="วงรี 77">
                  <a:extLst>
                    <a:ext uri="{FF2B5EF4-FFF2-40B4-BE49-F238E27FC236}">
                      <a16:creationId xmlns:a16="http://schemas.microsoft.com/office/drawing/2014/main" xmlns="" id="{3E63025F-107A-40B4-9F31-9084E34EAEF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1" name="กลุ่ม 650">
                <a:extLst>
                  <a:ext uri="{FF2B5EF4-FFF2-40B4-BE49-F238E27FC236}">
                    <a16:creationId xmlns:a16="http://schemas.microsoft.com/office/drawing/2014/main" xmlns="" id="{8312C258-D0AA-49BE-B409-2C575ABB448A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655" name="รูปแบบอิสระ: รูปร่าง 654">
                  <a:extLst>
                    <a:ext uri="{FF2B5EF4-FFF2-40B4-BE49-F238E27FC236}">
                      <a16:creationId xmlns:a16="http://schemas.microsoft.com/office/drawing/2014/main" xmlns="" id="{A4827757-BCA1-42FE-8910-72C2C4ED4DE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6" name="วงรี 77">
                  <a:extLst>
                    <a:ext uri="{FF2B5EF4-FFF2-40B4-BE49-F238E27FC236}">
                      <a16:creationId xmlns:a16="http://schemas.microsoft.com/office/drawing/2014/main" xmlns="" id="{02C568B5-9D33-496F-B4E4-45F70B57AA9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652" name="กลุ่ม 651">
                <a:extLst>
                  <a:ext uri="{FF2B5EF4-FFF2-40B4-BE49-F238E27FC236}">
                    <a16:creationId xmlns:a16="http://schemas.microsoft.com/office/drawing/2014/main" xmlns="" id="{FAD9248B-E04C-4F99-89E3-4C07145984AD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653" name="รูปแบบอิสระ: รูปร่าง 652">
                  <a:extLst>
                    <a:ext uri="{FF2B5EF4-FFF2-40B4-BE49-F238E27FC236}">
                      <a16:creationId xmlns:a16="http://schemas.microsoft.com/office/drawing/2014/main" xmlns="" id="{ED354D0E-B2B9-4F6B-80F1-549BB0D9BE1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654" name="วงรี 77">
                  <a:extLst>
                    <a:ext uri="{FF2B5EF4-FFF2-40B4-BE49-F238E27FC236}">
                      <a16:creationId xmlns:a16="http://schemas.microsoft.com/office/drawing/2014/main" xmlns="" id="{F906398F-46A7-413A-AB6B-8A99AF186ED0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661" name="สี่เหลี่ยมผืนผ้า 660">
            <a:extLst>
              <a:ext uri="{FF2B5EF4-FFF2-40B4-BE49-F238E27FC236}">
                <a16:creationId xmlns:a16="http://schemas.microsoft.com/office/drawing/2014/main" xmlns="" id="{7FCB1253-8454-41B4-AA3B-D2392F72A55C}"/>
              </a:ext>
            </a:extLst>
          </p:cNvPr>
          <p:cNvSpPr/>
          <p:nvPr userDrawn="1"/>
        </p:nvSpPr>
        <p:spPr>
          <a:xfrm>
            <a:off x="0" y="3078866"/>
            <a:ext cx="12192000" cy="377913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2" name="รูปแบบอิสระ: รูปร่าง 661">
            <a:extLst>
              <a:ext uri="{FF2B5EF4-FFF2-40B4-BE49-F238E27FC236}">
                <a16:creationId xmlns:a16="http://schemas.microsoft.com/office/drawing/2014/main" xmlns="" id="{6EBB033F-842E-417C-A556-0A03F672F948}"/>
              </a:ext>
            </a:extLst>
          </p:cNvPr>
          <p:cNvSpPr/>
          <p:nvPr userDrawn="1"/>
        </p:nvSpPr>
        <p:spPr>
          <a:xfrm>
            <a:off x="136031" y="3700215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3" name="รูปแบบอิสระ: รูปร่าง 662">
            <a:extLst>
              <a:ext uri="{FF2B5EF4-FFF2-40B4-BE49-F238E27FC236}">
                <a16:creationId xmlns:a16="http://schemas.microsoft.com/office/drawing/2014/main" xmlns="" id="{793C52C0-5B78-4BC0-A600-594037AE0F19}"/>
              </a:ext>
            </a:extLst>
          </p:cNvPr>
          <p:cNvSpPr/>
          <p:nvPr userDrawn="1"/>
        </p:nvSpPr>
        <p:spPr>
          <a:xfrm>
            <a:off x="459844" y="5202310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64" name="รูปแบบอิสระ: รูปร่าง 663">
            <a:extLst>
              <a:ext uri="{FF2B5EF4-FFF2-40B4-BE49-F238E27FC236}">
                <a16:creationId xmlns:a16="http://schemas.microsoft.com/office/drawing/2014/main" xmlns="" id="{097EBD6B-117C-4DAA-97E4-3B84CF86672C}"/>
              </a:ext>
            </a:extLst>
          </p:cNvPr>
          <p:cNvSpPr/>
          <p:nvPr userDrawn="1"/>
        </p:nvSpPr>
        <p:spPr>
          <a:xfrm>
            <a:off x="7045182" y="6108279"/>
            <a:ext cx="896600" cy="120980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9" name="รูปแบบอิสระ: รูปร่าง 738">
            <a:extLst>
              <a:ext uri="{FF2B5EF4-FFF2-40B4-BE49-F238E27FC236}">
                <a16:creationId xmlns:a16="http://schemas.microsoft.com/office/drawing/2014/main" xmlns="" id="{30325AB9-507A-47F5-A097-891E526B3426}"/>
              </a:ext>
            </a:extLst>
          </p:cNvPr>
          <p:cNvSpPr/>
          <p:nvPr userDrawn="1"/>
        </p:nvSpPr>
        <p:spPr>
          <a:xfrm>
            <a:off x="8754006" y="6100697"/>
            <a:ext cx="896600" cy="78889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817" name="กลุ่ม 816">
            <a:extLst>
              <a:ext uri="{FF2B5EF4-FFF2-40B4-BE49-F238E27FC236}">
                <a16:creationId xmlns:a16="http://schemas.microsoft.com/office/drawing/2014/main" xmlns="" id="{1AC148BF-D561-411E-99E6-7718AA83EA4C}"/>
              </a:ext>
            </a:extLst>
          </p:cNvPr>
          <p:cNvGrpSpPr/>
          <p:nvPr userDrawn="1"/>
        </p:nvGrpSpPr>
        <p:grpSpPr>
          <a:xfrm>
            <a:off x="-450544" y="5558405"/>
            <a:ext cx="3873230" cy="2499906"/>
            <a:chOff x="-912501" y="3330446"/>
            <a:chExt cx="4929161" cy="3231594"/>
          </a:xfrm>
        </p:grpSpPr>
        <p:sp>
          <p:nvSpPr>
            <p:cNvPr id="818" name="เมฆ 45">
              <a:extLst>
                <a:ext uri="{FF2B5EF4-FFF2-40B4-BE49-F238E27FC236}">
                  <a16:creationId xmlns:a16="http://schemas.microsoft.com/office/drawing/2014/main" xmlns="" id="{301CCD55-EF31-43FB-854E-D84680FF55CC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819" name="กลุ่ม 818">
              <a:extLst>
                <a:ext uri="{FF2B5EF4-FFF2-40B4-BE49-F238E27FC236}">
                  <a16:creationId xmlns:a16="http://schemas.microsoft.com/office/drawing/2014/main" xmlns="" id="{D26ED92D-B352-41BC-B825-BB5244E7AED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20" name="กลุ่ม 819">
                <a:extLst>
                  <a:ext uri="{FF2B5EF4-FFF2-40B4-BE49-F238E27FC236}">
                    <a16:creationId xmlns:a16="http://schemas.microsoft.com/office/drawing/2014/main" xmlns="" id="{255C26B5-5CED-436E-84FB-67813F5B6CA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830" name="รูปแบบอิสระ: รูปร่าง 829">
                  <a:extLst>
                    <a:ext uri="{FF2B5EF4-FFF2-40B4-BE49-F238E27FC236}">
                      <a16:creationId xmlns:a16="http://schemas.microsoft.com/office/drawing/2014/main" xmlns="" id="{A4FDADAA-81A7-45F3-9745-1460A477CC0F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31" name="วงรี 77">
                  <a:extLst>
                    <a:ext uri="{FF2B5EF4-FFF2-40B4-BE49-F238E27FC236}">
                      <a16:creationId xmlns:a16="http://schemas.microsoft.com/office/drawing/2014/main" xmlns="" id="{CF402B8B-F5BE-4418-BD6C-F0E46CFC75E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1" name="กลุ่ม 820">
                <a:extLst>
                  <a:ext uri="{FF2B5EF4-FFF2-40B4-BE49-F238E27FC236}">
                    <a16:creationId xmlns:a16="http://schemas.microsoft.com/office/drawing/2014/main" xmlns="" id="{3634FAF3-E163-4FF2-8B8A-64D6247F69C1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8" name="รูปแบบอิสระ: รูปร่าง 827">
                  <a:extLst>
                    <a:ext uri="{FF2B5EF4-FFF2-40B4-BE49-F238E27FC236}">
                      <a16:creationId xmlns:a16="http://schemas.microsoft.com/office/drawing/2014/main" xmlns="" id="{9DBCE623-ABCF-4619-A77A-322BED1D5EDE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9" name="วงรี 77">
                  <a:extLst>
                    <a:ext uri="{FF2B5EF4-FFF2-40B4-BE49-F238E27FC236}">
                      <a16:creationId xmlns:a16="http://schemas.microsoft.com/office/drawing/2014/main" xmlns="" id="{80C228E0-14BA-4914-9B33-764ECCE85C5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2" name="กลุ่ม 821">
                <a:extLst>
                  <a:ext uri="{FF2B5EF4-FFF2-40B4-BE49-F238E27FC236}">
                    <a16:creationId xmlns:a16="http://schemas.microsoft.com/office/drawing/2014/main" xmlns="" id="{547E2135-7299-472D-877F-65CAC0F75DAE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826" name="รูปแบบอิสระ: รูปร่าง 825">
                  <a:extLst>
                    <a:ext uri="{FF2B5EF4-FFF2-40B4-BE49-F238E27FC236}">
                      <a16:creationId xmlns:a16="http://schemas.microsoft.com/office/drawing/2014/main" xmlns="" id="{5B2563F0-1E7B-4125-B6AA-2ADE30A2C68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7" name="วงรี 77">
                  <a:extLst>
                    <a:ext uri="{FF2B5EF4-FFF2-40B4-BE49-F238E27FC236}">
                      <a16:creationId xmlns:a16="http://schemas.microsoft.com/office/drawing/2014/main" xmlns="" id="{E3C7AC54-3541-4286-B975-E826A6519EA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grpSp>
            <p:nvGrpSpPr>
              <p:cNvPr id="823" name="กลุ่ม 822">
                <a:extLst>
                  <a:ext uri="{FF2B5EF4-FFF2-40B4-BE49-F238E27FC236}">
                    <a16:creationId xmlns:a16="http://schemas.microsoft.com/office/drawing/2014/main" xmlns="" id="{39D12B93-4A31-4D2C-B1BD-1C6908AADF7B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824" name="รูปแบบอิสระ: รูปร่าง 823">
                  <a:extLst>
                    <a:ext uri="{FF2B5EF4-FFF2-40B4-BE49-F238E27FC236}">
                      <a16:creationId xmlns:a16="http://schemas.microsoft.com/office/drawing/2014/main" xmlns="" id="{9C14A0BD-755D-4F6C-8A96-2E57927FCB14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dirty="0"/>
                </a:p>
              </p:txBody>
            </p:sp>
            <p:sp>
              <p:nvSpPr>
                <p:cNvPr id="825" name="วงรี 77">
                  <a:extLst>
                    <a:ext uri="{FF2B5EF4-FFF2-40B4-BE49-F238E27FC236}">
                      <a16:creationId xmlns:a16="http://schemas.microsoft.com/office/drawing/2014/main" xmlns="" id="{47F4110E-28F7-48C8-89B5-7F4909295A24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</p:grpSp>
      </p:grpSp>
      <p:sp>
        <p:nvSpPr>
          <p:cNvPr id="704" name="รูปแบบอิสระ: รูปร่าง 703">
            <a:extLst>
              <a:ext uri="{FF2B5EF4-FFF2-40B4-BE49-F238E27FC236}">
                <a16:creationId xmlns:a16="http://schemas.microsoft.com/office/drawing/2014/main" xmlns="" id="{5D98BEE7-9597-4408-A5CB-CEFAAA745E95}"/>
              </a:ext>
            </a:extLst>
          </p:cNvPr>
          <p:cNvSpPr/>
          <p:nvPr userDrawn="1"/>
        </p:nvSpPr>
        <p:spPr>
          <a:xfrm rot="1072314">
            <a:off x="3942763" y="1706967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37" name="สี่เหลี่ยมผืนผ้า 736">
            <a:extLst>
              <a:ext uri="{FF2B5EF4-FFF2-40B4-BE49-F238E27FC236}">
                <a16:creationId xmlns:a16="http://schemas.microsoft.com/office/drawing/2014/main" xmlns="" id="{A7B04AB5-EEEC-46BA-9B87-4728A2A065D9}"/>
              </a:ext>
            </a:extLst>
          </p:cNvPr>
          <p:cNvSpPr/>
          <p:nvPr userDrawn="1"/>
        </p:nvSpPr>
        <p:spPr>
          <a:xfrm>
            <a:off x="1759503" y="4959206"/>
            <a:ext cx="3471735" cy="701316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8" name="สี่เหลี่ยมผืนผ้า 737">
            <a:extLst>
              <a:ext uri="{FF2B5EF4-FFF2-40B4-BE49-F238E27FC236}">
                <a16:creationId xmlns:a16="http://schemas.microsoft.com/office/drawing/2014/main" xmlns="" id="{C4B30222-5B01-4774-8C7E-8CECA437BAEA}"/>
              </a:ext>
            </a:extLst>
          </p:cNvPr>
          <p:cNvSpPr/>
          <p:nvPr userDrawn="1"/>
        </p:nvSpPr>
        <p:spPr>
          <a:xfrm>
            <a:off x="9050075" y="4984263"/>
            <a:ext cx="3111997" cy="993744"/>
          </a:xfrm>
          <a:prstGeom prst="rect">
            <a:avLst/>
          </a:prstGeom>
          <a:solidFill>
            <a:srgbClr val="A06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4935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F0521BFF-E334-4194-A72B-6B24C207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848" y="6772106"/>
            <a:ext cx="2743200" cy="365125"/>
          </a:xfrm>
        </p:spPr>
        <p:txBody>
          <a:bodyPr/>
          <a:lstStyle/>
          <a:p>
            <a:fld id="{59D914F9-34B9-4290-8B55-3D6EA89D2C0C}" type="datetimeFigureOut">
              <a:rPr lang="th-TH" smtClean="0"/>
              <a:t>12/09/66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0CFB914F-12AF-42C3-93E9-237CD584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2248" y="6772106"/>
            <a:ext cx="4114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BA4429AD-8011-48E0-897E-2AD45D9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4248" y="6772106"/>
            <a:ext cx="2743200" cy="365125"/>
          </a:xfrm>
        </p:spPr>
        <p:txBody>
          <a:bodyPr/>
          <a:lstStyle/>
          <a:p>
            <a:fld id="{38EB6048-1DE1-4598-9344-915940F160B2}" type="slidenum">
              <a:rPr lang="th-TH" smtClean="0"/>
              <a:t>‹#›</a:t>
            </a:fld>
            <a:endParaRPr lang="th-TH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593A891B-91E2-402C-ACA1-528C6713F659}"/>
              </a:ext>
            </a:extLst>
          </p:cNvPr>
          <p:cNvGrpSpPr/>
          <p:nvPr userDrawn="1"/>
        </p:nvGrpSpPr>
        <p:grpSpPr>
          <a:xfrm>
            <a:off x="-93728" y="2044988"/>
            <a:ext cx="12319629" cy="3951657"/>
            <a:chOff x="-57176" y="2933595"/>
            <a:chExt cx="12319629" cy="3951657"/>
          </a:xfrm>
        </p:grpSpPr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xmlns="" id="{1A8AE4A4-DB02-471A-924E-EE2632A787B4}"/>
                </a:ext>
              </a:extLst>
            </p:cNvPr>
            <p:cNvSpPr/>
            <p:nvPr/>
          </p:nvSpPr>
          <p:spPr>
            <a:xfrm>
              <a:off x="-57176" y="2933595"/>
              <a:ext cx="12319629" cy="3951657"/>
            </a:xfrm>
            <a:custGeom>
              <a:avLst/>
              <a:gdLst>
                <a:gd name="connsiteX0" fmla="*/ 383972 w 12582719"/>
                <a:gd name="connsiteY0" fmla="*/ 865738 h 5187518"/>
                <a:gd name="connsiteX1" fmla="*/ 729412 w 12582719"/>
                <a:gd name="connsiteY1" fmla="*/ 398378 h 5187518"/>
                <a:gd name="connsiteX2" fmla="*/ 1125652 w 12582719"/>
                <a:gd name="connsiteY2" fmla="*/ 520298 h 5187518"/>
                <a:gd name="connsiteX3" fmla="*/ 1430452 w 12582719"/>
                <a:gd name="connsiteY3" fmla="*/ 388218 h 5187518"/>
                <a:gd name="connsiteX4" fmla="*/ 1968932 w 12582719"/>
                <a:gd name="connsiteY4" fmla="*/ 489818 h 5187518"/>
                <a:gd name="connsiteX5" fmla="*/ 2233092 w 12582719"/>
                <a:gd name="connsiteY5" fmla="*/ 347578 h 5187518"/>
                <a:gd name="connsiteX6" fmla="*/ 2771572 w 12582719"/>
                <a:gd name="connsiteY6" fmla="*/ 499978 h 5187518"/>
                <a:gd name="connsiteX7" fmla="*/ 3208452 w 12582719"/>
                <a:gd name="connsiteY7" fmla="*/ 337418 h 5187518"/>
                <a:gd name="connsiteX8" fmla="*/ 3635172 w 12582719"/>
                <a:gd name="connsiteY8" fmla="*/ 581258 h 5187518"/>
                <a:gd name="connsiteX9" fmla="*/ 4193972 w 12582719"/>
                <a:gd name="connsiteY9" fmla="*/ 327258 h 5187518"/>
                <a:gd name="connsiteX10" fmla="*/ 4376852 w 12582719"/>
                <a:gd name="connsiteY10" fmla="*/ 469498 h 5187518"/>
                <a:gd name="connsiteX11" fmla="*/ 5088052 w 12582719"/>
                <a:gd name="connsiteY11" fmla="*/ 317098 h 5187518"/>
                <a:gd name="connsiteX12" fmla="*/ 5250612 w 12582719"/>
                <a:gd name="connsiteY12" fmla="*/ 510138 h 5187518"/>
                <a:gd name="connsiteX13" fmla="*/ 5921172 w 12582719"/>
                <a:gd name="connsiteY13" fmla="*/ 367898 h 5187518"/>
                <a:gd name="connsiteX14" fmla="*/ 6307252 w 12582719"/>
                <a:gd name="connsiteY14" fmla="*/ 571098 h 5187518"/>
                <a:gd name="connsiteX15" fmla="*/ 6754292 w 12582719"/>
                <a:gd name="connsiteY15" fmla="*/ 306938 h 5187518"/>
                <a:gd name="connsiteX16" fmla="*/ 7282612 w 12582719"/>
                <a:gd name="connsiteY16" fmla="*/ 378058 h 5187518"/>
                <a:gd name="connsiteX17" fmla="*/ 7577252 w 12582719"/>
                <a:gd name="connsiteY17" fmla="*/ 185018 h 5187518"/>
                <a:gd name="connsiteX18" fmla="*/ 8024292 w 12582719"/>
                <a:gd name="connsiteY18" fmla="*/ 357738 h 5187518"/>
                <a:gd name="connsiteX19" fmla="*/ 8420532 w 12582719"/>
                <a:gd name="connsiteY19" fmla="*/ 174858 h 5187518"/>
                <a:gd name="connsiteX20" fmla="*/ 8847252 w 12582719"/>
                <a:gd name="connsiteY20" fmla="*/ 327258 h 5187518"/>
                <a:gd name="connsiteX21" fmla="*/ 9436532 w 12582719"/>
                <a:gd name="connsiteY21" fmla="*/ 134218 h 5187518"/>
                <a:gd name="connsiteX22" fmla="*/ 9853092 w 12582719"/>
                <a:gd name="connsiteY22" fmla="*/ 428858 h 5187518"/>
                <a:gd name="connsiteX23" fmla="*/ 10432212 w 12582719"/>
                <a:gd name="connsiteY23" fmla="*/ 215498 h 5187518"/>
                <a:gd name="connsiteX24" fmla="*/ 10747172 w 12582719"/>
                <a:gd name="connsiteY24" fmla="*/ 418698 h 5187518"/>
                <a:gd name="connsiteX25" fmla="*/ 11224692 w 12582719"/>
                <a:gd name="connsiteY25" fmla="*/ 174858 h 5187518"/>
                <a:gd name="connsiteX26" fmla="*/ 11580292 w 12582719"/>
                <a:gd name="connsiteY26" fmla="*/ 276458 h 5187518"/>
                <a:gd name="connsiteX27" fmla="*/ 12047652 w 12582719"/>
                <a:gd name="connsiteY27" fmla="*/ 124058 h 5187518"/>
                <a:gd name="connsiteX28" fmla="*/ 12301652 w 12582719"/>
                <a:gd name="connsiteY28" fmla="*/ 317098 h 5187518"/>
                <a:gd name="connsiteX29" fmla="*/ 12423572 w 12582719"/>
                <a:gd name="connsiteY29" fmla="*/ 205338 h 5187518"/>
                <a:gd name="connsiteX30" fmla="*/ 12575972 w 12582719"/>
                <a:gd name="connsiteY30" fmla="*/ 357738 h 5187518"/>
                <a:gd name="connsiteX31" fmla="*/ 12535332 w 12582719"/>
                <a:gd name="connsiteY31" fmla="*/ 4452218 h 5187518"/>
                <a:gd name="connsiteX32" fmla="*/ 12352452 w 12582719"/>
                <a:gd name="connsiteY32" fmla="*/ 4817978 h 5187518"/>
                <a:gd name="connsiteX33" fmla="*/ 11255172 w 12582719"/>
                <a:gd name="connsiteY33" fmla="*/ 4889098 h 5187518"/>
                <a:gd name="connsiteX34" fmla="*/ 983412 w 12582719"/>
                <a:gd name="connsiteY34" fmla="*/ 4889098 h 5187518"/>
                <a:gd name="connsiteX35" fmla="*/ 383972 w 12582719"/>
                <a:gd name="connsiteY35" fmla="*/ 865738 h 5187518"/>
                <a:gd name="connsiteX0" fmla="*/ 366373 w 12565120"/>
                <a:gd name="connsiteY0" fmla="*/ 865738 h 5013694"/>
                <a:gd name="connsiteX1" fmla="*/ 711813 w 12565120"/>
                <a:gd name="connsiteY1" fmla="*/ 398378 h 5013694"/>
                <a:gd name="connsiteX2" fmla="*/ 1108053 w 12565120"/>
                <a:gd name="connsiteY2" fmla="*/ 520298 h 5013694"/>
                <a:gd name="connsiteX3" fmla="*/ 1412853 w 12565120"/>
                <a:gd name="connsiteY3" fmla="*/ 388218 h 5013694"/>
                <a:gd name="connsiteX4" fmla="*/ 1951333 w 12565120"/>
                <a:gd name="connsiteY4" fmla="*/ 489818 h 5013694"/>
                <a:gd name="connsiteX5" fmla="*/ 2215493 w 12565120"/>
                <a:gd name="connsiteY5" fmla="*/ 347578 h 5013694"/>
                <a:gd name="connsiteX6" fmla="*/ 2753973 w 12565120"/>
                <a:gd name="connsiteY6" fmla="*/ 499978 h 5013694"/>
                <a:gd name="connsiteX7" fmla="*/ 3190853 w 12565120"/>
                <a:gd name="connsiteY7" fmla="*/ 337418 h 5013694"/>
                <a:gd name="connsiteX8" fmla="*/ 3617573 w 12565120"/>
                <a:gd name="connsiteY8" fmla="*/ 581258 h 5013694"/>
                <a:gd name="connsiteX9" fmla="*/ 4176373 w 12565120"/>
                <a:gd name="connsiteY9" fmla="*/ 327258 h 5013694"/>
                <a:gd name="connsiteX10" fmla="*/ 4359253 w 12565120"/>
                <a:gd name="connsiteY10" fmla="*/ 469498 h 5013694"/>
                <a:gd name="connsiteX11" fmla="*/ 5070453 w 12565120"/>
                <a:gd name="connsiteY11" fmla="*/ 317098 h 5013694"/>
                <a:gd name="connsiteX12" fmla="*/ 5233013 w 12565120"/>
                <a:gd name="connsiteY12" fmla="*/ 510138 h 5013694"/>
                <a:gd name="connsiteX13" fmla="*/ 5903573 w 12565120"/>
                <a:gd name="connsiteY13" fmla="*/ 367898 h 5013694"/>
                <a:gd name="connsiteX14" fmla="*/ 6289653 w 12565120"/>
                <a:gd name="connsiteY14" fmla="*/ 571098 h 5013694"/>
                <a:gd name="connsiteX15" fmla="*/ 6736693 w 12565120"/>
                <a:gd name="connsiteY15" fmla="*/ 306938 h 5013694"/>
                <a:gd name="connsiteX16" fmla="*/ 7265013 w 12565120"/>
                <a:gd name="connsiteY16" fmla="*/ 378058 h 5013694"/>
                <a:gd name="connsiteX17" fmla="*/ 7559653 w 12565120"/>
                <a:gd name="connsiteY17" fmla="*/ 185018 h 5013694"/>
                <a:gd name="connsiteX18" fmla="*/ 8006693 w 12565120"/>
                <a:gd name="connsiteY18" fmla="*/ 357738 h 5013694"/>
                <a:gd name="connsiteX19" fmla="*/ 8402933 w 12565120"/>
                <a:gd name="connsiteY19" fmla="*/ 174858 h 5013694"/>
                <a:gd name="connsiteX20" fmla="*/ 8829653 w 12565120"/>
                <a:gd name="connsiteY20" fmla="*/ 327258 h 5013694"/>
                <a:gd name="connsiteX21" fmla="*/ 9418933 w 12565120"/>
                <a:gd name="connsiteY21" fmla="*/ 134218 h 5013694"/>
                <a:gd name="connsiteX22" fmla="*/ 9835493 w 12565120"/>
                <a:gd name="connsiteY22" fmla="*/ 428858 h 5013694"/>
                <a:gd name="connsiteX23" fmla="*/ 10414613 w 12565120"/>
                <a:gd name="connsiteY23" fmla="*/ 215498 h 5013694"/>
                <a:gd name="connsiteX24" fmla="*/ 10729573 w 12565120"/>
                <a:gd name="connsiteY24" fmla="*/ 418698 h 5013694"/>
                <a:gd name="connsiteX25" fmla="*/ 11207093 w 12565120"/>
                <a:gd name="connsiteY25" fmla="*/ 174858 h 5013694"/>
                <a:gd name="connsiteX26" fmla="*/ 11562693 w 12565120"/>
                <a:gd name="connsiteY26" fmla="*/ 276458 h 5013694"/>
                <a:gd name="connsiteX27" fmla="*/ 12030053 w 12565120"/>
                <a:gd name="connsiteY27" fmla="*/ 124058 h 5013694"/>
                <a:gd name="connsiteX28" fmla="*/ 12284053 w 12565120"/>
                <a:gd name="connsiteY28" fmla="*/ 317098 h 5013694"/>
                <a:gd name="connsiteX29" fmla="*/ 12405973 w 12565120"/>
                <a:gd name="connsiteY29" fmla="*/ 205338 h 5013694"/>
                <a:gd name="connsiteX30" fmla="*/ 12558373 w 12565120"/>
                <a:gd name="connsiteY30" fmla="*/ 357738 h 5013694"/>
                <a:gd name="connsiteX31" fmla="*/ 12517733 w 12565120"/>
                <a:gd name="connsiteY31" fmla="*/ 4452218 h 5013694"/>
                <a:gd name="connsiteX32" fmla="*/ 12334853 w 12565120"/>
                <a:gd name="connsiteY32" fmla="*/ 4817978 h 5013694"/>
                <a:gd name="connsiteX33" fmla="*/ 11237573 w 12565120"/>
                <a:gd name="connsiteY33" fmla="*/ 4889098 h 5013694"/>
                <a:gd name="connsiteX34" fmla="*/ 965813 w 12565120"/>
                <a:gd name="connsiteY34" fmla="*/ 4889098 h 5013694"/>
                <a:gd name="connsiteX35" fmla="*/ 366373 w 12565120"/>
                <a:gd name="connsiteY35" fmla="*/ 3243178 h 5013694"/>
                <a:gd name="connsiteX36" fmla="*/ 366373 w 12565120"/>
                <a:gd name="connsiteY36" fmla="*/ 865738 h 5013694"/>
                <a:gd name="connsiteX0" fmla="*/ 339731 w 12538478"/>
                <a:gd name="connsiteY0" fmla="*/ 865738 h 4965347"/>
                <a:gd name="connsiteX1" fmla="*/ 685171 w 12538478"/>
                <a:gd name="connsiteY1" fmla="*/ 398378 h 4965347"/>
                <a:gd name="connsiteX2" fmla="*/ 1081411 w 12538478"/>
                <a:gd name="connsiteY2" fmla="*/ 520298 h 4965347"/>
                <a:gd name="connsiteX3" fmla="*/ 1386211 w 12538478"/>
                <a:gd name="connsiteY3" fmla="*/ 388218 h 4965347"/>
                <a:gd name="connsiteX4" fmla="*/ 1924691 w 12538478"/>
                <a:gd name="connsiteY4" fmla="*/ 489818 h 4965347"/>
                <a:gd name="connsiteX5" fmla="*/ 2188851 w 12538478"/>
                <a:gd name="connsiteY5" fmla="*/ 347578 h 4965347"/>
                <a:gd name="connsiteX6" fmla="*/ 2727331 w 12538478"/>
                <a:gd name="connsiteY6" fmla="*/ 499978 h 4965347"/>
                <a:gd name="connsiteX7" fmla="*/ 3164211 w 12538478"/>
                <a:gd name="connsiteY7" fmla="*/ 337418 h 4965347"/>
                <a:gd name="connsiteX8" fmla="*/ 3590931 w 12538478"/>
                <a:gd name="connsiteY8" fmla="*/ 581258 h 4965347"/>
                <a:gd name="connsiteX9" fmla="*/ 4149731 w 12538478"/>
                <a:gd name="connsiteY9" fmla="*/ 327258 h 4965347"/>
                <a:gd name="connsiteX10" fmla="*/ 4332611 w 12538478"/>
                <a:gd name="connsiteY10" fmla="*/ 469498 h 4965347"/>
                <a:gd name="connsiteX11" fmla="*/ 5043811 w 12538478"/>
                <a:gd name="connsiteY11" fmla="*/ 317098 h 4965347"/>
                <a:gd name="connsiteX12" fmla="*/ 5206371 w 12538478"/>
                <a:gd name="connsiteY12" fmla="*/ 510138 h 4965347"/>
                <a:gd name="connsiteX13" fmla="*/ 5876931 w 12538478"/>
                <a:gd name="connsiteY13" fmla="*/ 367898 h 4965347"/>
                <a:gd name="connsiteX14" fmla="*/ 6263011 w 12538478"/>
                <a:gd name="connsiteY14" fmla="*/ 571098 h 4965347"/>
                <a:gd name="connsiteX15" fmla="*/ 6710051 w 12538478"/>
                <a:gd name="connsiteY15" fmla="*/ 306938 h 4965347"/>
                <a:gd name="connsiteX16" fmla="*/ 7238371 w 12538478"/>
                <a:gd name="connsiteY16" fmla="*/ 378058 h 4965347"/>
                <a:gd name="connsiteX17" fmla="*/ 7533011 w 12538478"/>
                <a:gd name="connsiteY17" fmla="*/ 185018 h 4965347"/>
                <a:gd name="connsiteX18" fmla="*/ 7980051 w 12538478"/>
                <a:gd name="connsiteY18" fmla="*/ 357738 h 4965347"/>
                <a:gd name="connsiteX19" fmla="*/ 8376291 w 12538478"/>
                <a:gd name="connsiteY19" fmla="*/ 174858 h 4965347"/>
                <a:gd name="connsiteX20" fmla="*/ 8803011 w 12538478"/>
                <a:gd name="connsiteY20" fmla="*/ 327258 h 4965347"/>
                <a:gd name="connsiteX21" fmla="*/ 9392291 w 12538478"/>
                <a:gd name="connsiteY21" fmla="*/ 134218 h 4965347"/>
                <a:gd name="connsiteX22" fmla="*/ 9808851 w 12538478"/>
                <a:gd name="connsiteY22" fmla="*/ 428858 h 4965347"/>
                <a:gd name="connsiteX23" fmla="*/ 10387971 w 12538478"/>
                <a:gd name="connsiteY23" fmla="*/ 215498 h 4965347"/>
                <a:gd name="connsiteX24" fmla="*/ 10702931 w 12538478"/>
                <a:gd name="connsiteY24" fmla="*/ 418698 h 4965347"/>
                <a:gd name="connsiteX25" fmla="*/ 11180451 w 12538478"/>
                <a:gd name="connsiteY25" fmla="*/ 174858 h 4965347"/>
                <a:gd name="connsiteX26" fmla="*/ 11536051 w 12538478"/>
                <a:gd name="connsiteY26" fmla="*/ 276458 h 4965347"/>
                <a:gd name="connsiteX27" fmla="*/ 12003411 w 12538478"/>
                <a:gd name="connsiteY27" fmla="*/ 124058 h 4965347"/>
                <a:gd name="connsiteX28" fmla="*/ 12257411 w 12538478"/>
                <a:gd name="connsiteY28" fmla="*/ 317098 h 4965347"/>
                <a:gd name="connsiteX29" fmla="*/ 12379331 w 12538478"/>
                <a:gd name="connsiteY29" fmla="*/ 205338 h 4965347"/>
                <a:gd name="connsiteX30" fmla="*/ 12531731 w 12538478"/>
                <a:gd name="connsiteY30" fmla="*/ 357738 h 4965347"/>
                <a:gd name="connsiteX31" fmla="*/ 12491091 w 12538478"/>
                <a:gd name="connsiteY31" fmla="*/ 4452218 h 4965347"/>
                <a:gd name="connsiteX32" fmla="*/ 12308211 w 12538478"/>
                <a:gd name="connsiteY32" fmla="*/ 4817978 h 4965347"/>
                <a:gd name="connsiteX33" fmla="*/ 11210931 w 12538478"/>
                <a:gd name="connsiteY33" fmla="*/ 4889098 h 4965347"/>
                <a:gd name="connsiteX34" fmla="*/ 939171 w 12538478"/>
                <a:gd name="connsiteY34" fmla="*/ 4889098 h 4965347"/>
                <a:gd name="connsiteX35" fmla="*/ 400690 w 12538478"/>
                <a:gd name="connsiteY35" fmla="*/ 4828138 h 4965347"/>
                <a:gd name="connsiteX36" fmla="*/ 339731 w 12538478"/>
                <a:gd name="connsiteY36" fmla="*/ 3243178 h 4965347"/>
                <a:gd name="connsiteX37" fmla="*/ 339731 w 12538478"/>
                <a:gd name="connsiteY37" fmla="*/ 865738 h 4965347"/>
                <a:gd name="connsiteX0" fmla="*/ 366372 w 12565119"/>
                <a:gd name="connsiteY0" fmla="*/ 865738 h 4889101"/>
                <a:gd name="connsiteX1" fmla="*/ 711812 w 12565119"/>
                <a:gd name="connsiteY1" fmla="*/ 398378 h 4889101"/>
                <a:gd name="connsiteX2" fmla="*/ 1108052 w 12565119"/>
                <a:gd name="connsiteY2" fmla="*/ 520298 h 4889101"/>
                <a:gd name="connsiteX3" fmla="*/ 1412852 w 12565119"/>
                <a:gd name="connsiteY3" fmla="*/ 388218 h 4889101"/>
                <a:gd name="connsiteX4" fmla="*/ 1951332 w 12565119"/>
                <a:gd name="connsiteY4" fmla="*/ 489818 h 4889101"/>
                <a:gd name="connsiteX5" fmla="*/ 2215492 w 12565119"/>
                <a:gd name="connsiteY5" fmla="*/ 347578 h 4889101"/>
                <a:gd name="connsiteX6" fmla="*/ 2753972 w 12565119"/>
                <a:gd name="connsiteY6" fmla="*/ 499978 h 4889101"/>
                <a:gd name="connsiteX7" fmla="*/ 3190852 w 12565119"/>
                <a:gd name="connsiteY7" fmla="*/ 337418 h 4889101"/>
                <a:gd name="connsiteX8" fmla="*/ 3617572 w 12565119"/>
                <a:gd name="connsiteY8" fmla="*/ 581258 h 4889101"/>
                <a:gd name="connsiteX9" fmla="*/ 4176372 w 12565119"/>
                <a:gd name="connsiteY9" fmla="*/ 327258 h 4889101"/>
                <a:gd name="connsiteX10" fmla="*/ 4359252 w 12565119"/>
                <a:gd name="connsiteY10" fmla="*/ 469498 h 4889101"/>
                <a:gd name="connsiteX11" fmla="*/ 5070452 w 12565119"/>
                <a:gd name="connsiteY11" fmla="*/ 317098 h 4889101"/>
                <a:gd name="connsiteX12" fmla="*/ 5233012 w 12565119"/>
                <a:gd name="connsiteY12" fmla="*/ 510138 h 4889101"/>
                <a:gd name="connsiteX13" fmla="*/ 5903572 w 12565119"/>
                <a:gd name="connsiteY13" fmla="*/ 367898 h 4889101"/>
                <a:gd name="connsiteX14" fmla="*/ 6289652 w 12565119"/>
                <a:gd name="connsiteY14" fmla="*/ 571098 h 4889101"/>
                <a:gd name="connsiteX15" fmla="*/ 6736692 w 12565119"/>
                <a:gd name="connsiteY15" fmla="*/ 306938 h 4889101"/>
                <a:gd name="connsiteX16" fmla="*/ 7265012 w 12565119"/>
                <a:gd name="connsiteY16" fmla="*/ 378058 h 4889101"/>
                <a:gd name="connsiteX17" fmla="*/ 7559652 w 12565119"/>
                <a:gd name="connsiteY17" fmla="*/ 185018 h 4889101"/>
                <a:gd name="connsiteX18" fmla="*/ 8006692 w 12565119"/>
                <a:gd name="connsiteY18" fmla="*/ 357738 h 4889101"/>
                <a:gd name="connsiteX19" fmla="*/ 8402932 w 12565119"/>
                <a:gd name="connsiteY19" fmla="*/ 174858 h 4889101"/>
                <a:gd name="connsiteX20" fmla="*/ 8829652 w 12565119"/>
                <a:gd name="connsiteY20" fmla="*/ 327258 h 4889101"/>
                <a:gd name="connsiteX21" fmla="*/ 9418932 w 12565119"/>
                <a:gd name="connsiteY21" fmla="*/ 134218 h 4889101"/>
                <a:gd name="connsiteX22" fmla="*/ 9835492 w 12565119"/>
                <a:gd name="connsiteY22" fmla="*/ 428858 h 4889101"/>
                <a:gd name="connsiteX23" fmla="*/ 10414612 w 12565119"/>
                <a:gd name="connsiteY23" fmla="*/ 215498 h 4889101"/>
                <a:gd name="connsiteX24" fmla="*/ 10729572 w 12565119"/>
                <a:gd name="connsiteY24" fmla="*/ 418698 h 4889101"/>
                <a:gd name="connsiteX25" fmla="*/ 11207092 w 12565119"/>
                <a:gd name="connsiteY25" fmla="*/ 174858 h 4889101"/>
                <a:gd name="connsiteX26" fmla="*/ 11562692 w 12565119"/>
                <a:gd name="connsiteY26" fmla="*/ 276458 h 4889101"/>
                <a:gd name="connsiteX27" fmla="*/ 12030052 w 12565119"/>
                <a:gd name="connsiteY27" fmla="*/ 124058 h 4889101"/>
                <a:gd name="connsiteX28" fmla="*/ 12284052 w 12565119"/>
                <a:gd name="connsiteY28" fmla="*/ 317098 h 4889101"/>
                <a:gd name="connsiteX29" fmla="*/ 12405972 w 12565119"/>
                <a:gd name="connsiteY29" fmla="*/ 205338 h 4889101"/>
                <a:gd name="connsiteX30" fmla="*/ 12558372 w 12565119"/>
                <a:gd name="connsiteY30" fmla="*/ 357738 h 4889101"/>
                <a:gd name="connsiteX31" fmla="*/ 12517732 w 12565119"/>
                <a:gd name="connsiteY31" fmla="*/ 4452218 h 4889101"/>
                <a:gd name="connsiteX32" fmla="*/ 12334852 w 12565119"/>
                <a:gd name="connsiteY32" fmla="*/ 4817978 h 4889101"/>
                <a:gd name="connsiteX33" fmla="*/ 11237572 w 12565119"/>
                <a:gd name="connsiteY33" fmla="*/ 4889098 h 4889101"/>
                <a:gd name="connsiteX34" fmla="*/ 965812 w 12565119"/>
                <a:gd name="connsiteY34" fmla="*/ 4889098 h 4889101"/>
                <a:gd name="connsiteX35" fmla="*/ 366372 w 12565119"/>
                <a:gd name="connsiteY35" fmla="*/ 3243178 h 4889101"/>
                <a:gd name="connsiteX36" fmla="*/ 366372 w 12565119"/>
                <a:gd name="connsiteY36" fmla="*/ 865738 h 4889101"/>
                <a:gd name="connsiteX0" fmla="*/ 341162 w 12539909"/>
                <a:gd name="connsiteY0" fmla="*/ 865738 h 5011018"/>
                <a:gd name="connsiteX1" fmla="*/ 686602 w 12539909"/>
                <a:gd name="connsiteY1" fmla="*/ 398378 h 5011018"/>
                <a:gd name="connsiteX2" fmla="*/ 1082842 w 12539909"/>
                <a:gd name="connsiteY2" fmla="*/ 520298 h 5011018"/>
                <a:gd name="connsiteX3" fmla="*/ 1387642 w 12539909"/>
                <a:gd name="connsiteY3" fmla="*/ 388218 h 5011018"/>
                <a:gd name="connsiteX4" fmla="*/ 1926122 w 12539909"/>
                <a:gd name="connsiteY4" fmla="*/ 489818 h 5011018"/>
                <a:gd name="connsiteX5" fmla="*/ 2190282 w 12539909"/>
                <a:gd name="connsiteY5" fmla="*/ 347578 h 5011018"/>
                <a:gd name="connsiteX6" fmla="*/ 2728762 w 12539909"/>
                <a:gd name="connsiteY6" fmla="*/ 499978 h 5011018"/>
                <a:gd name="connsiteX7" fmla="*/ 3165642 w 12539909"/>
                <a:gd name="connsiteY7" fmla="*/ 337418 h 5011018"/>
                <a:gd name="connsiteX8" fmla="*/ 3592362 w 12539909"/>
                <a:gd name="connsiteY8" fmla="*/ 581258 h 5011018"/>
                <a:gd name="connsiteX9" fmla="*/ 4151162 w 12539909"/>
                <a:gd name="connsiteY9" fmla="*/ 327258 h 5011018"/>
                <a:gd name="connsiteX10" fmla="*/ 4334042 w 12539909"/>
                <a:gd name="connsiteY10" fmla="*/ 469498 h 5011018"/>
                <a:gd name="connsiteX11" fmla="*/ 5045242 w 12539909"/>
                <a:gd name="connsiteY11" fmla="*/ 317098 h 5011018"/>
                <a:gd name="connsiteX12" fmla="*/ 5207802 w 12539909"/>
                <a:gd name="connsiteY12" fmla="*/ 510138 h 5011018"/>
                <a:gd name="connsiteX13" fmla="*/ 5878362 w 12539909"/>
                <a:gd name="connsiteY13" fmla="*/ 367898 h 5011018"/>
                <a:gd name="connsiteX14" fmla="*/ 6264442 w 12539909"/>
                <a:gd name="connsiteY14" fmla="*/ 571098 h 5011018"/>
                <a:gd name="connsiteX15" fmla="*/ 6711482 w 12539909"/>
                <a:gd name="connsiteY15" fmla="*/ 306938 h 5011018"/>
                <a:gd name="connsiteX16" fmla="*/ 7239802 w 12539909"/>
                <a:gd name="connsiteY16" fmla="*/ 378058 h 5011018"/>
                <a:gd name="connsiteX17" fmla="*/ 7534442 w 12539909"/>
                <a:gd name="connsiteY17" fmla="*/ 185018 h 5011018"/>
                <a:gd name="connsiteX18" fmla="*/ 7981482 w 12539909"/>
                <a:gd name="connsiteY18" fmla="*/ 357738 h 5011018"/>
                <a:gd name="connsiteX19" fmla="*/ 8377722 w 12539909"/>
                <a:gd name="connsiteY19" fmla="*/ 174858 h 5011018"/>
                <a:gd name="connsiteX20" fmla="*/ 8804442 w 12539909"/>
                <a:gd name="connsiteY20" fmla="*/ 327258 h 5011018"/>
                <a:gd name="connsiteX21" fmla="*/ 9393722 w 12539909"/>
                <a:gd name="connsiteY21" fmla="*/ 134218 h 5011018"/>
                <a:gd name="connsiteX22" fmla="*/ 9810282 w 12539909"/>
                <a:gd name="connsiteY22" fmla="*/ 428858 h 5011018"/>
                <a:gd name="connsiteX23" fmla="*/ 10389402 w 12539909"/>
                <a:gd name="connsiteY23" fmla="*/ 215498 h 5011018"/>
                <a:gd name="connsiteX24" fmla="*/ 10704362 w 12539909"/>
                <a:gd name="connsiteY24" fmla="*/ 418698 h 5011018"/>
                <a:gd name="connsiteX25" fmla="*/ 11181882 w 12539909"/>
                <a:gd name="connsiteY25" fmla="*/ 174858 h 5011018"/>
                <a:gd name="connsiteX26" fmla="*/ 11537482 w 12539909"/>
                <a:gd name="connsiteY26" fmla="*/ 276458 h 5011018"/>
                <a:gd name="connsiteX27" fmla="*/ 12004842 w 12539909"/>
                <a:gd name="connsiteY27" fmla="*/ 124058 h 5011018"/>
                <a:gd name="connsiteX28" fmla="*/ 12258842 w 12539909"/>
                <a:gd name="connsiteY28" fmla="*/ 317098 h 5011018"/>
                <a:gd name="connsiteX29" fmla="*/ 12380762 w 12539909"/>
                <a:gd name="connsiteY29" fmla="*/ 205338 h 5011018"/>
                <a:gd name="connsiteX30" fmla="*/ 12533162 w 12539909"/>
                <a:gd name="connsiteY30" fmla="*/ 357738 h 5011018"/>
                <a:gd name="connsiteX31" fmla="*/ 12492522 w 12539909"/>
                <a:gd name="connsiteY31" fmla="*/ 4452218 h 5011018"/>
                <a:gd name="connsiteX32" fmla="*/ 12309642 w 12539909"/>
                <a:gd name="connsiteY32" fmla="*/ 4817978 h 5011018"/>
                <a:gd name="connsiteX33" fmla="*/ 11212362 w 12539909"/>
                <a:gd name="connsiteY33" fmla="*/ 4889098 h 5011018"/>
                <a:gd name="connsiteX34" fmla="*/ 981242 w 12539909"/>
                <a:gd name="connsiteY34" fmla="*/ 5011018 h 5011018"/>
                <a:gd name="connsiteX35" fmla="*/ 341162 w 12539909"/>
                <a:gd name="connsiteY35" fmla="*/ 3243178 h 5011018"/>
                <a:gd name="connsiteX36" fmla="*/ 341162 w 12539909"/>
                <a:gd name="connsiteY36" fmla="*/ 865738 h 5011018"/>
                <a:gd name="connsiteX0" fmla="*/ 348362 w 12547109"/>
                <a:gd name="connsiteY0" fmla="*/ 865738 h 5011018"/>
                <a:gd name="connsiteX1" fmla="*/ 693802 w 12547109"/>
                <a:gd name="connsiteY1" fmla="*/ 398378 h 5011018"/>
                <a:gd name="connsiteX2" fmla="*/ 1090042 w 12547109"/>
                <a:gd name="connsiteY2" fmla="*/ 520298 h 5011018"/>
                <a:gd name="connsiteX3" fmla="*/ 1394842 w 12547109"/>
                <a:gd name="connsiteY3" fmla="*/ 388218 h 5011018"/>
                <a:gd name="connsiteX4" fmla="*/ 1933322 w 12547109"/>
                <a:gd name="connsiteY4" fmla="*/ 489818 h 5011018"/>
                <a:gd name="connsiteX5" fmla="*/ 2197482 w 12547109"/>
                <a:gd name="connsiteY5" fmla="*/ 347578 h 5011018"/>
                <a:gd name="connsiteX6" fmla="*/ 2735962 w 12547109"/>
                <a:gd name="connsiteY6" fmla="*/ 499978 h 5011018"/>
                <a:gd name="connsiteX7" fmla="*/ 3172842 w 12547109"/>
                <a:gd name="connsiteY7" fmla="*/ 337418 h 5011018"/>
                <a:gd name="connsiteX8" fmla="*/ 3599562 w 12547109"/>
                <a:gd name="connsiteY8" fmla="*/ 581258 h 5011018"/>
                <a:gd name="connsiteX9" fmla="*/ 4158362 w 12547109"/>
                <a:gd name="connsiteY9" fmla="*/ 327258 h 5011018"/>
                <a:gd name="connsiteX10" fmla="*/ 4341242 w 12547109"/>
                <a:gd name="connsiteY10" fmla="*/ 469498 h 5011018"/>
                <a:gd name="connsiteX11" fmla="*/ 5052442 w 12547109"/>
                <a:gd name="connsiteY11" fmla="*/ 317098 h 5011018"/>
                <a:gd name="connsiteX12" fmla="*/ 5215002 w 12547109"/>
                <a:gd name="connsiteY12" fmla="*/ 510138 h 5011018"/>
                <a:gd name="connsiteX13" fmla="*/ 5885562 w 12547109"/>
                <a:gd name="connsiteY13" fmla="*/ 367898 h 5011018"/>
                <a:gd name="connsiteX14" fmla="*/ 6271642 w 12547109"/>
                <a:gd name="connsiteY14" fmla="*/ 571098 h 5011018"/>
                <a:gd name="connsiteX15" fmla="*/ 6718682 w 12547109"/>
                <a:gd name="connsiteY15" fmla="*/ 306938 h 5011018"/>
                <a:gd name="connsiteX16" fmla="*/ 7247002 w 12547109"/>
                <a:gd name="connsiteY16" fmla="*/ 378058 h 5011018"/>
                <a:gd name="connsiteX17" fmla="*/ 7541642 w 12547109"/>
                <a:gd name="connsiteY17" fmla="*/ 185018 h 5011018"/>
                <a:gd name="connsiteX18" fmla="*/ 7988682 w 12547109"/>
                <a:gd name="connsiteY18" fmla="*/ 357738 h 5011018"/>
                <a:gd name="connsiteX19" fmla="*/ 8384922 w 12547109"/>
                <a:gd name="connsiteY19" fmla="*/ 174858 h 5011018"/>
                <a:gd name="connsiteX20" fmla="*/ 8811642 w 12547109"/>
                <a:gd name="connsiteY20" fmla="*/ 327258 h 5011018"/>
                <a:gd name="connsiteX21" fmla="*/ 9400922 w 12547109"/>
                <a:gd name="connsiteY21" fmla="*/ 134218 h 5011018"/>
                <a:gd name="connsiteX22" fmla="*/ 9817482 w 12547109"/>
                <a:gd name="connsiteY22" fmla="*/ 428858 h 5011018"/>
                <a:gd name="connsiteX23" fmla="*/ 10396602 w 12547109"/>
                <a:gd name="connsiteY23" fmla="*/ 215498 h 5011018"/>
                <a:gd name="connsiteX24" fmla="*/ 10711562 w 12547109"/>
                <a:gd name="connsiteY24" fmla="*/ 418698 h 5011018"/>
                <a:gd name="connsiteX25" fmla="*/ 11189082 w 12547109"/>
                <a:gd name="connsiteY25" fmla="*/ 174858 h 5011018"/>
                <a:gd name="connsiteX26" fmla="*/ 11544682 w 12547109"/>
                <a:gd name="connsiteY26" fmla="*/ 276458 h 5011018"/>
                <a:gd name="connsiteX27" fmla="*/ 12012042 w 12547109"/>
                <a:gd name="connsiteY27" fmla="*/ 124058 h 5011018"/>
                <a:gd name="connsiteX28" fmla="*/ 12266042 w 12547109"/>
                <a:gd name="connsiteY28" fmla="*/ 317098 h 5011018"/>
                <a:gd name="connsiteX29" fmla="*/ 12387962 w 12547109"/>
                <a:gd name="connsiteY29" fmla="*/ 205338 h 5011018"/>
                <a:gd name="connsiteX30" fmla="*/ 12540362 w 12547109"/>
                <a:gd name="connsiteY30" fmla="*/ 357738 h 5011018"/>
                <a:gd name="connsiteX31" fmla="*/ 12499722 w 12547109"/>
                <a:gd name="connsiteY31" fmla="*/ 4452218 h 5011018"/>
                <a:gd name="connsiteX32" fmla="*/ 12316842 w 12547109"/>
                <a:gd name="connsiteY32" fmla="*/ 4817978 h 5011018"/>
                <a:gd name="connsiteX33" fmla="*/ 11219562 w 12547109"/>
                <a:gd name="connsiteY33" fmla="*/ 4889098 h 5011018"/>
                <a:gd name="connsiteX34" fmla="*/ 988442 w 12547109"/>
                <a:gd name="connsiteY34" fmla="*/ 5011018 h 5011018"/>
                <a:gd name="connsiteX35" fmla="*/ 328042 w 12547109"/>
                <a:gd name="connsiteY35" fmla="*/ 4655418 h 5011018"/>
                <a:gd name="connsiteX36" fmla="*/ 348362 w 12547109"/>
                <a:gd name="connsiteY36" fmla="*/ 3243178 h 5011018"/>
                <a:gd name="connsiteX37" fmla="*/ 348362 w 12547109"/>
                <a:gd name="connsiteY37" fmla="*/ 865738 h 5011018"/>
                <a:gd name="connsiteX0" fmla="*/ 326429 w 12525176"/>
                <a:gd name="connsiteY0" fmla="*/ 865738 h 5011018"/>
                <a:gd name="connsiteX1" fmla="*/ 671869 w 12525176"/>
                <a:gd name="connsiteY1" fmla="*/ 398378 h 5011018"/>
                <a:gd name="connsiteX2" fmla="*/ 1068109 w 12525176"/>
                <a:gd name="connsiteY2" fmla="*/ 520298 h 5011018"/>
                <a:gd name="connsiteX3" fmla="*/ 1372909 w 12525176"/>
                <a:gd name="connsiteY3" fmla="*/ 388218 h 5011018"/>
                <a:gd name="connsiteX4" fmla="*/ 1911389 w 12525176"/>
                <a:gd name="connsiteY4" fmla="*/ 489818 h 5011018"/>
                <a:gd name="connsiteX5" fmla="*/ 2175549 w 12525176"/>
                <a:gd name="connsiteY5" fmla="*/ 347578 h 5011018"/>
                <a:gd name="connsiteX6" fmla="*/ 2714029 w 12525176"/>
                <a:gd name="connsiteY6" fmla="*/ 499978 h 5011018"/>
                <a:gd name="connsiteX7" fmla="*/ 3150909 w 12525176"/>
                <a:gd name="connsiteY7" fmla="*/ 337418 h 5011018"/>
                <a:gd name="connsiteX8" fmla="*/ 3577629 w 12525176"/>
                <a:gd name="connsiteY8" fmla="*/ 581258 h 5011018"/>
                <a:gd name="connsiteX9" fmla="*/ 4136429 w 12525176"/>
                <a:gd name="connsiteY9" fmla="*/ 327258 h 5011018"/>
                <a:gd name="connsiteX10" fmla="*/ 4319309 w 12525176"/>
                <a:gd name="connsiteY10" fmla="*/ 469498 h 5011018"/>
                <a:gd name="connsiteX11" fmla="*/ 5030509 w 12525176"/>
                <a:gd name="connsiteY11" fmla="*/ 317098 h 5011018"/>
                <a:gd name="connsiteX12" fmla="*/ 5193069 w 12525176"/>
                <a:gd name="connsiteY12" fmla="*/ 510138 h 5011018"/>
                <a:gd name="connsiteX13" fmla="*/ 5863629 w 12525176"/>
                <a:gd name="connsiteY13" fmla="*/ 367898 h 5011018"/>
                <a:gd name="connsiteX14" fmla="*/ 6249709 w 12525176"/>
                <a:gd name="connsiteY14" fmla="*/ 571098 h 5011018"/>
                <a:gd name="connsiteX15" fmla="*/ 6696749 w 12525176"/>
                <a:gd name="connsiteY15" fmla="*/ 306938 h 5011018"/>
                <a:gd name="connsiteX16" fmla="*/ 7225069 w 12525176"/>
                <a:gd name="connsiteY16" fmla="*/ 378058 h 5011018"/>
                <a:gd name="connsiteX17" fmla="*/ 7519709 w 12525176"/>
                <a:gd name="connsiteY17" fmla="*/ 185018 h 5011018"/>
                <a:gd name="connsiteX18" fmla="*/ 7966749 w 12525176"/>
                <a:gd name="connsiteY18" fmla="*/ 357738 h 5011018"/>
                <a:gd name="connsiteX19" fmla="*/ 8362989 w 12525176"/>
                <a:gd name="connsiteY19" fmla="*/ 174858 h 5011018"/>
                <a:gd name="connsiteX20" fmla="*/ 8789709 w 12525176"/>
                <a:gd name="connsiteY20" fmla="*/ 327258 h 5011018"/>
                <a:gd name="connsiteX21" fmla="*/ 9378989 w 12525176"/>
                <a:gd name="connsiteY21" fmla="*/ 134218 h 5011018"/>
                <a:gd name="connsiteX22" fmla="*/ 9795549 w 12525176"/>
                <a:gd name="connsiteY22" fmla="*/ 428858 h 5011018"/>
                <a:gd name="connsiteX23" fmla="*/ 10374669 w 12525176"/>
                <a:gd name="connsiteY23" fmla="*/ 215498 h 5011018"/>
                <a:gd name="connsiteX24" fmla="*/ 10689629 w 12525176"/>
                <a:gd name="connsiteY24" fmla="*/ 418698 h 5011018"/>
                <a:gd name="connsiteX25" fmla="*/ 11167149 w 12525176"/>
                <a:gd name="connsiteY25" fmla="*/ 174858 h 5011018"/>
                <a:gd name="connsiteX26" fmla="*/ 11522749 w 12525176"/>
                <a:gd name="connsiteY26" fmla="*/ 276458 h 5011018"/>
                <a:gd name="connsiteX27" fmla="*/ 11990109 w 12525176"/>
                <a:gd name="connsiteY27" fmla="*/ 124058 h 5011018"/>
                <a:gd name="connsiteX28" fmla="*/ 12244109 w 12525176"/>
                <a:gd name="connsiteY28" fmla="*/ 317098 h 5011018"/>
                <a:gd name="connsiteX29" fmla="*/ 12366029 w 12525176"/>
                <a:gd name="connsiteY29" fmla="*/ 205338 h 5011018"/>
                <a:gd name="connsiteX30" fmla="*/ 12518429 w 12525176"/>
                <a:gd name="connsiteY30" fmla="*/ 357738 h 5011018"/>
                <a:gd name="connsiteX31" fmla="*/ 12477789 w 12525176"/>
                <a:gd name="connsiteY31" fmla="*/ 4452218 h 5011018"/>
                <a:gd name="connsiteX32" fmla="*/ 12294909 w 12525176"/>
                <a:gd name="connsiteY32" fmla="*/ 4817978 h 5011018"/>
                <a:gd name="connsiteX33" fmla="*/ 11197629 w 12525176"/>
                <a:gd name="connsiteY33" fmla="*/ 4889098 h 5011018"/>
                <a:gd name="connsiteX34" fmla="*/ 966509 w 12525176"/>
                <a:gd name="connsiteY34" fmla="*/ 5011018 h 5011018"/>
                <a:gd name="connsiteX35" fmla="*/ 306109 w 12525176"/>
                <a:gd name="connsiteY35" fmla="*/ 4655418 h 5011018"/>
                <a:gd name="connsiteX36" fmla="*/ 326429 w 12525176"/>
                <a:gd name="connsiteY36" fmla="*/ 3243178 h 5011018"/>
                <a:gd name="connsiteX37" fmla="*/ 326429 w 12525176"/>
                <a:gd name="connsiteY37" fmla="*/ 865738 h 5011018"/>
                <a:gd name="connsiteX0" fmla="*/ 339065 w 12537812"/>
                <a:gd name="connsiteY0" fmla="*/ 865738 h 5011018"/>
                <a:gd name="connsiteX1" fmla="*/ 684505 w 12537812"/>
                <a:gd name="connsiteY1" fmla="*/ 398378 h 5011018"/>
                <a:gd name="connsiteX2" fmla="*/ 1080745 w 12537812"/>
                <a:gd name="connsiteY2" fmla="*/ 520298 h 5011018"/>
                <a:gd name="connsiteX3" fmla="*/ 1385545 w 12537812"/>
                <a:gd name="connsiteY3" fmla="*/ 388218 h 5011018"/>
                <a:gd name="connsiteX4" fmla="*/ 1924025 w 12537812"/>
                <a:gd name="connsiteY4" fmla="*/ 489818 h 5011018"/>
                <a:gd name="connsiteX5" fmla="*/ 2188185 w 12537812"/>
                <a:gd name="connsiteY5" fmla="*/ 347578 h 5011018"/>
                <a:gd name="connsiteX6" fmla="*/ 2726665 w 12537812"/>
                <a:gd name="connsiteY6" fmla="*/ 499978 h 5011018"/>
                <a:gd name="connsiteX7" fmla="*/ 3163545 w 12537812"/>
                <a:gd name="connsiteY7" fmla="*/ 337418 h 5011018"/>
                <a:gd name="connsiteX8" fmla="*/ 3590265 w 12537812"/>
                <a:gd name="connsiteY8" fmla="*/ 581258 h 5011018"/>
                <a:gd name="connsiteX9" fmla="*/ 4149065 w 12537812"/>
                <a:gd name="connsiteY9" fmla="*/ 327258 h 5011018"/>
                <a:gd name="connsiteX10" fmla="*/ 4331945 w 12537812"/>
                <a:gd name="connsiteY10" fmla="*/ 469498 h 5011018"/>
                <a:gd name="connsiteX11" fmla="*/ 5043145 w 12537812"/>
                <a:gd name="connsiteY11" fmla="*/ 317098 h 5011018"/>
                <a:gd name="connsiteX12" fmla="*/ 5205705 w 12537812"/>
                <a:gd name="connsiteY12" fmla="*/ 510138 h 5011018"/>
                <a:gd name="connsiteX13" fmla="*/ 5876265 w 12537812"/>
                <a:gd name="connsiteY13" fmla="*/ 367898 h 5011018"/>
                <a:gd name="connsiteX14" fmla="*/ 6262345 w 12537812"/>
                <a:gd name="connsiteY14" fmla="*/ 571098 h 5011018"/>
                <a:gd name="connsiteX15" fmla="*/ 6709385 w 12537812"/>
                <a:gd name="connsiteY15" fmla="*/ 306938 h 5011018"/>
                <a:gd name="connsiteX16" fmla="*/ 7237705 w 12537812"/>
                <a:gd name="connsiteY16" fmla="*/ 378058 h 5011018"/>
                <a:gd name="connsiteX17" fmla="*/ 7532345 w 12537812"/>
                <a:gd name="connsiteY17" fmla="*/ 185018 h 5011018"/>
                <a:gd name="connsiteX18" fmla="*/ 7979385 w 12537812"/>
                <a:gd name="connsiteY18" fmla="*/ 357738 h 5011018"/>
                <a:gd name="connsiteX19" fmla="*/ 8375625 w 12537812"/>
                <a:gd name="connsiteY19" fmla="*/ 174858 h 5011018"/>
                <a:gd name="connsiteX20" fmla="*/ 8802345 w 12537812"/>
                <a:gd name="connsiteY20" fmla="*/ 327258 h 5011018"/>
                <a:gd name="connsiteX21" fmla="*/ 9391625 w 12537812"/>
                <a:gd name="connsiteY21" fmla="*/ 134218 h 5011018"/>
                <a:gd name="connsiteX22" fmla="*/ 9808185 w 12537812"/>
                <a:gd name="connsiteY22" fmla="*/ 428858 h 5011018"/>
                <a:gd name="connsiteX23" fmla="*/ 10387305 w 12537812"/>
                <a:gd name="connsiteY23" fmla="*/ 215498 h 5011018"/>
                <a:gd name="connsiteX24" fmla="*/ 10702265 w 12537812"/>
                <a:gd name="connsiteY24" fmla="*/ 418698 h 5011018"/>
                <a:gd name="connsiteX25" fmla="*/ 11179785 w 12537812"/>
                <a:gd name="connsiteY25" fmla="*/ 174858 h 5011018"/>
                <a:gd name="connsiteX26" fmla="*/ 11535385 w 12537812"/>
                <a:gd name="connsiteY26" fmla="*/ 276458 h 5011018"/>
                <a:gd name="connsiteX27" fmla="*/ 12002745 w 12537812"/>
                <a:gd name="connsiteY27" fmla="*/ 124058 h 5011018"/>
                <a:gd name="connsiteX28" fmla="*/ 12256745 w 12537812"/>
                <a:gd name="connsiteY28" fmla="*/ 317098 h 5011018"/>
                <a:gd name="connsiteX29" fmla="*/ 12378665 w 12537812"/>
                <a:gd name="connsiteY29" fmla="*/ 205338 h 5011018"/>
                <a:gd name="connsiteX30" fmla="*/ 12531065 w 12537812"/>
                <a:gd name="connsiteY30" fmla="*/ 357738 h 5011018"/>
                <a:gd name="connsiteX31" fmla="*/ 12490425 w 12537812"/>
                <a:gd name="connsiteY31" fmla="*/ 4452218 h 5011018"/>
                <a:gd name="connsiteX32" fmla="*/ 12307545 w 12537812"/>
                <a:gd name="connsiteY32" fmla="*/ 4817978 h 5011018"/>
                <a:gd name="connsiteX33" fmla="*/ 11210265 w 12537812"/>
                <a:gd name="connsiteY33" fmla="*/ 4889098 h 5011018"/>
                <a:gd name="connsiteX34" fmla="*/ 979145 w 12537812"/>
                <a:gd name="connsiteY34" fmla="*/ 5011018 h 5011018"/>
                <a:gd name="connsiteX35" fmla="*/ 339065 w 12537812"/>
                <a:gd name="connsiteY35" fmla="*/ 3243178 h 5011018"/>
                <a:gd name="connsiteX36" fmla="*/ 339065 w 12537812"/>
                <a:gd name="connsiteY36" fmla="*/ 865738 h 5011018"/>
                <a:gd name="connsiteX0" fmla="*/ 367294 w 12566041"/>
                <a:gd name="connsiteY0" fmla="*/ 865738 h 5112603"/>
                <a:gd name="connsiteX1" fmla="*/ 712734 w 12566041"/>
                <a:gd name="connsiteY1" fmla="*/ 398378 h 5112603"/>
                <a:gd name="connsiteX2" fmla="*/ 1108974 w 12566041"/>
                <a:gd name="connsiteY2" fmla="*/ 520298 h 5112603"/>
                <a:gd name="connsiteX3" fmla="*/ 1413774 w 12566041"/>
                <a:gd name="connsiteY3" fmla="*/ 388218 h 5112603"/>
                <a:gd name="connsiteX4" fmla="*/ 1952254 w 12566041"/>
                <a:gd name="connsiteY4" fmla="*/ 489818 h 5112603"/>
                <a:gd name="connsiteX5" fmla="*/ 2216414 w 12566041"/>
                <a:gd name="connsiteY5" fmla="*/ 347578 h 5112603"/>
                <a:gd name="connsiteX6" fmla="*/ 2754894 w 12566041"/>
                <a:gd name="connsiteY6" fmla="*/ 499978 h 5112603"/>
                <a:gd name="connsiteX7" fmla="*/ 3191774 w 12566041"/>
                <a:gd name="connsiteY7" fmla="*/ 337418 h 5112603"/>
                <a:gd name="connsiteX8" fmla="*/ 3618494 w 12566041"/>
                <a:gd name="connsiteY8" fmla="*/ 581258 h 5112603"/>
                <a:gd name="connsiteX9" fmla="*/ 4177294 w 12566041"/>
                <a:gd name="connsiteY9" fmla="*/ 327258 h 5112603"/>
                <a:gd name="connsiteX10" fmla="*/ 4360174 w 12566041"/>
                <a:gd name="connsiteY10" fmla="*/ 469498 h 5112603"/>
                <a:gd name="connsiteX11" fmla="*/ 5071374 w 12566041"/>
                <a:gd name="connsiteY11" fmla="*/ 317098 h 5112603"/>
                <a:gd name="connsiteX12" fmla="*/ 5233934 w 12566041"/>
                <a:gd name="connsiteY12" fmla="*/ 510138 h 5112603"/>
                <a:gd name="connsiteX13" fmla="*/ 5904494 w 12566041"/>
                <a:gd name="connsiteY13" fmla="*/ 367898 h 5112603"/>
                <a:gd name="connsiteX14" fmla="*/ 6290574 w 12566041"/>
                <a:gd name="connsiteY14" fmla="*/ 571098 h 5112603"/>
                <a:gd name="connsiteX15" fmla="*/ 6737614 w 12566041"/>
                <a:gd name="connsiteY15" fmla="*/ 306938 h 5112603"/>
                <a:gd name="connsiteX16" fmla="*/ 7265934 w 12566041"/>
                <a:gd name="connsiteY16" fmla="*/ 378058 h 5112603"/>
                <a:gd name="connsiteX17" fmla="*/ 7560574 w 12566041"/>
                <a:gd name="connsiteY17" fmla="*/ 185018 h 5112603"/>
                <a:gd name="connsiteX18" fmla="*/ 8007614 w 12566041"/>
                <a:gd name="connsiteY18" fmla="*/ 357738 h 5112603"/>
                <a:gd name="connsiteX19" fmla="*/ 8403854 w 12566041"/>
                <a:gd name="connsiteY19" fmla="*/ 174858 h 5112603"/>
                <a:gd name="connsiteX20" fmla="*/ 8830574 w 12566041"/>
                <a:gd name="connsiteY20" fmla="*/ 327258 h 5112603"/>
                <a:gd name="connsiteX21" fmla="*/ 9419854 w 12566041"/>
                <a:gd name="connsiteY21" fmla="*/ 134218 h 5112603"/>
                <a:gd name="connsiteX22" fmla="*/ 9836414 w 12566041"/>
                <a:gd name="connsiteY22" fmla="*/ 428858 h 5112603"/>
                <a:gd name="connsiteX23" fmla="*/ 10415534 w 12566041"/>
                <a:gd name="connsiteY23" fmla="*/ 215498 h 5112603"/>
                <a:gd name="connsiteX24" fmla="*/ 10730494 w 12566041"/>
                <a:gd name="connsiteY24" fmla="*/ 418698 h 5112603"/>
                <a:gd name="connsiteX25" fmla="*/ 11208014 w 12566041"/>
                <a:gd name="connsiteY25" fmla="*/ 174858 h 5112603"/>
                <a:gd name="connsiteX26" fmla="*/ 11563614 w 12566041"/>
                <a:gd name="connsiteY26" fmla="*/ 276458 h 5112603"/>
                <a:gd name="connsiteX27" fmla="*/ 12030974 w 12566041"/>
                <a:gd name="connsiteY27" fmla="*/ 124058 h 5112603"/>
                <a:gd name="connsiteX28" fmla="*/ 12284974 w 12566041"/>
                <a:gd name="connsiteY28" fmla="*/ 317098 h 5112603"/>
                <a:gd name="connsiteX29" fmla="*/ 12406894 w 12566041"/>
                <a:gd name="connsiteY29" fmla="*/ 205338 h 5112603"/>
                <a:gd name="connsiteX30" fmla="*/ 12559294 w 12566041"/>
                <a:gd name="connsiteY30" fmla="*/ 357738 h 5112603"/>
                <a:gd name="connsiteX31" fmla="*/ 12518654 w 12566041"/>
                <a:gd name="connsiteY31" fmla="*/ 4452218 h 5112603"/>
                <a:gd name="connsiteX32" fmla="*/ 12335774 w 12566041"/>
                <a:gd name="connsiteY32" fmla="*/ 4817978 h 5112603"/>
                <a:gd name="connsiteX33" fmla="*/ 11238494 w 12566041"/>
                <a:gd name="connsiteY33" fmla="*/ 4889098 h 5112603"/>
                <a:gd name="connsiteX34" fmla="*/ 1007374 w 12566041"/>
                <a:gd name="connsiteY34" fmla="*/ 5011018 h 5112603"/>
                <a:gd name="connsiteX35" fmla="*/ 306334 w 12566041"/>
                <a:gd name="connsiteY35" fmla="*/ 3263498 h 5112603"/>
                <a:gd name="connsiteX36" fmla="*/ 367294 w 12566041"/>
                <a:gd name="connsiteY36" fmla="*/ 865738 h 5112603"/>
                <a:gd name="connsiteX0" fmla="*/ 333049 w 12531796"/>
                <a:gd name="connsiteY0" fmla="*/ 865738 h 5160787"/>
                <a:gd name="connsiteX1" fmla="*/ 678489 w 12531796"/>
                <a:gd name="connsiteY1" fmla="*/ 398378 h 5160787"/>
                <a:gd name="connsiteX2" fmla="*/ 1074729 w 12531796"/>
                <a:gd name="connsiteY2" fmla="*/ 520298 h 5160787"/>
                <a:gd name="connsiteX3" fmla="*/ 1379529 w 12531796"/>
                <a:gd name="connsiteY3" fmla="*/ 388218 h 5160787"/>
                <a:gd name="connsiteX4" fmla="*/ 1918009 w 12531796"/>
                <a:gd name="connsiteY4" fmla="*/ 489818 h 5160787"/>
                <a:gd name="connsiteX5" fmla="*/ 2182169 w 12531796"/>
                <a:gd name="connsiteY5" fmla="*/ 347578 h 5160787"/>
                <a:gd name="connsiteX6" fmla="*/ 2720649 w 12531796"/>
                <a:gd name="connsiteY6" fmla="*/ 499978 h 5160787"/>
                <a:gd name="connsiteX7" fmla="*/ 3157529 w 12531796"/>
                <a:gd name="connsiteY7" fmla="*/ 337418 h 5160787"/>
                <a:gd name="connsiteX8" fmla="*/ 3584249 w 12531796"/>
                <a:gd name="connsiteY8" fmla="*/ 581258 h 5160787"/>
                <a:gd name="connsiteX9" fmla="*/ 4143049 w 12531796"/>
                <a:gd name="connsiteY9" fmla="*/ 327258 h 5160787"/>
                <a:gd name="connsiteX10" fmla="*/ 4325929 w 12531796"/>
                <a:gd name="connsiteY10" fmla="*/ 469498 h 5160787"/>
                <a:gd name="connsiteX11" fmla="*/ 5037129 w 12531796"/>
                <a:gd name="connsiteY11" fmla="*/ 317098 h 5160787"/>
                <a:gd name="connsiteX12" fmla="*/ 5199689 w 12531796"/>
                <a:gd name="connsiteY12" fmla="*/ 510138 h 5160787"/>
                <a:gd name="connsiteX13" fmla="*/ 5870249 w 12531796"/>
                <a:gd name="connsiteY13" fmla="*/ 367898 h 5160787"/>
                <a:gd name="connsiteX14" fmla="*/ 6256329 w 12531796"/>
                <a:gd name="connsiteY14" fmla="*/ 571098 h 5160787"/>
                <a:gd name="connsiteX15" fmla="*/ 6703369 w 12531796"/>
                <a:gd name="connsiteY15" fmla="*/ 306938 h 5160787"/>
                <a:gd name="connsiteX16" fmla="*/ 7231689 w 12531796"/>
                <a:gd name="connsiteY16" fmla="*/ 378058 h 5160787"/>
                <a:gd name="connsiteX17" fmla="*/ 7526329 w 12531796"/>
                <a:gd name="connsiteY17" fmla="*/ 185018 h 5160787"/>
                <a:gd name="connsiteX18" fmla="*/ 7973369 w 12531796"/>
                <a:gd name="connsiteY18" fmla="*/ 357738 h 5160787"/>
                <a:gd name="connsiteX19" fmla="*/ 8369609 w 12531796"/>
                <a:gd name="connsiteY19" fmla="*/ 174858 h 5160787"/>
                <a:gd name="connsiteX20" fmla="*/ 8796329 w 12531796"/>
                <a:gd name="connsiteY20" fmla="*/ 327258 h 5160787"/>
                <a:gd name="connsiteX21" fmla="*/ 9385609 w 12531796"/>
                <a:gd name="connsiteY21" fmla="*/ 134218 h 5160787"/>
                <a:gd name="connsiteX22" fmla="*/ 9802169 w 12531796"/>
                <a:gd name="connsiteY22" fmla="*/ 428858 h 5160787"/>
                <a:gd name="connsiteX23" fmla="*/ 10381289 w 12531796"/>
                <a:gd name="connsiteY23" fmla="*/ 215498 h 5160787"/>
                <a:gd name="connsiteX24" fmla="*/ 10696249 w 12531796"/>
                <a:gd name="connsiteY24" fmla="*/ 418698 h 5160787"/>
                <a:gd name="connsiteX25" fmla="*/ 11173769 w 12531796"/>
                <a:gd name="connsiteY25" fmla="*/ 174858 h 5160787"/>
                <a:gd name="connsiteX26" fmla="*/ 11529369 w 12531796"/>
                <a:gd name="connsiteY26" fmla="*/ 276458 h 5160787"/>
                <a:gd name="connsiteX27" fmla="*/ 11996729 w 12531796"/>
                <a:gd name="connsiteY27" fmla="*/ 124058 h 5160787"/>
                <a:gd name="connsiteX28" fmla="*/ 12250729 w 12531796"/>
                <a:gd name="connsiteY28" fmla="*/ 317098 h 5160787"/>
                <a:gd name="connsiteX29" fmla="*/ 12372649 w 12531796"/>
                <a:gd name="connsiteY29" fmla="*/ 205338 h 5160787"/>
                <a:gd name="connsiteX30" fmla="*/ 12525049 w 12531796"/>
                <a:gd name="connsiteY30" fmla="*/ 357738 h 5160787"/>
                <a:gd name="connsiteX31" fmla="*/ 12484409 w 12531796"/>
                <a:gd name="connsiteY31" fmla="*/ 4452218 h 5160787"/>
                <a:gd name="connsiteX32" fmla="*/ 12301529 w 12531796"/>
                <a:gd name="connsiteY32" fmla="*/ 4817978 h 5160787"/>
                <a:gd name="connsiteX33" fmla="*/ 11204249 w 12531796"/>
                <a:gd name="connsiteY33" fmla="*/ 4889098 h 5160787"/>
                <a:gd name="connsiteX34" fmla="*/ 973129 w 12531796"/>
                <a:gd name="connsiteY34" fmla="*/ 5011018 h 5160787"/>
                <a:gd name="connsiteX35" fmla="*/ 339425 w 12531796"/>
                <a:gd name="connsiteY35" fmla="*/ 5031338 h 5160787"/>
                <a:gd name="connsiteX36" fmla="*/ 272089 w 12531796"/>
                <a:gd name="connsiteY36" fmla="*/ 3263498 h 5160787"/>
                <a:gd name="connsiteX37" fmla="*/ 333049 w 12531796"/>
                <a:gd name="connsiteY37" fmla="*/ 865738 h 5160787"/>
                <a:gd name="connsiteX0" fmla="*/ 367294 w 12566041"/>
                <a:gd name="connsiteY0" fmla="*/ 865738 h 5011018"/>
                <a:gd name="connsiteX1" fmla="*/ 712734 w 12566041"/>
                <a:gd name="connsiteY1" fmla="*/ 398378 h 5011018"/>
                <a:gd name="connsiteX2" fmla="*/ 1108974 w 12566041"/>
                <a:gd name="connsiteY2" fmla="*/ 520298 h 5011018"/>
                <a:gd name="connsiteX3" fmla="*/ 1413774 w 12566041"/>
                <a:gd name="connsiteY3" fmla="*/ 388218 h 5011018"/>
                <a:gd name="connsiteX4" fmla="*/ 1952254 w 12566041"/>
                <a:gd name="connsiteY4" fmla="*/ 489818 h 5011018"/>
                <a:gd name="connsiteX5" fmla="*/ 2216414 w 12566041"/>
                <a:gd name="connsiteY5" fmla="*/ 347578 h 5011018"/>
                <a:gd name="connsiteX6" fmla="*/ 2754894 w 12566041"/>
                <a:gd name="connsiteY6" fmla="*/ 499978 h 5011018"/>
                <a:gd name="connsiteX7" fmla="*/ 3191774 w 12566041"/>
                <a:gd name="connsiteY7" fmla="*/ 337418 h 5011018"/>
                <a:gd name="connsiteX8" fmla="*/ 3618494 w 12566041"/>
                <a:gd name="connsiteY8" fmla="*/ 581258 h 5011018"/>
                <a:gd name="connsiteX9" fmla="*/ 4177294 w 12566041"/>
                <a:gd name="connsiteY9" fmla="*/ 327258 h 5011018"/>
                <a:gd name="connsiteX10" fmla="*/ 4360174 w 12566041"/>
                <a:gd name="connsiteY10" fmla="*/ 469498 h 5011018"/>
                <a:gd name="connsiteX11" fmla="*/ 5071374 w 12566041"/>
                <a:gd name="connsiteY11" fmla="*/ 317098 h 5011018"/>
                <a:gd name="connsiteX12" fmla="*/ 5233934 w 12566041"/>
                <a:gd name="connsiteY12" fmla="*/ 510138 h 5011018"/>
                <a:gd name="connsiteX13" fmla="*/ 5904494 w 12566041"/>
                <a:gd name="connsiteY13" fmla="*/ 367898 h 5011018"/>
                <a:gd name="connsiteX14" fmla="*/ 6290574 w 12566041"/>
                <a:gd name="connsiteY14" fmla="*/ 571098 h 5011018"/>
                <a:gd name="connsiteX15" fmla="*/ 6737614 w 12566041"/>
                <a:gd name="connsiteY15" fmla="*/ 306938 h 5011018"/>
                <a:gd name="connsiteX16" fmla="*/ 7265934 w 12566041"/>
                <a:gd name="connsiteY16" fmla="*/ 378058 h 5011018"/>
                <a:gd name="connsiteX17" fmla="*/ 7560574 w 12566041"/>
                <a:gd name="connsiteY17" fmla="*/ 185018 h 5011018"/>
                <a:gd name="connsiteX18" fmla="*/ 8007614 w 12566041"/>
                <a:gd name="connsiteY18" fmla="*/ 357738 h 5011018"/>
                <a:gd name="connsiteX19" fmla="*/ 8403854 w 12566041"/>
                <a:gd name="connsiteY19" fmla="*/ 174858 h 5011018"/>
                <a:gd name="connsiteX20" fmla="*/ 8830574 w 12566041"/>
                <a:gd name="connsiteY20" fmla="*/ 327258 h 5011018"/>
                <a:gd name="connsiteX21" fmla="*/ 9419854 w 12566041"/>
                <a:gd name="connsiteY21" fmla="*/ 134218 h 5011018"/>
                <a:gd name="connsiteX22" fmla="*/ 9836414 w 12566041"/>
                <a:gd name="connsiteY22" fmla="*/ 428858 h 5011018"/>
                <a:gd name="connsiteX23" fmla="*/ 10415534 w 12566041"/>
                <a:gd name="connsiteY23" fmla="*/ 215498 h 5011018"/>
                <a:gd name="connsiteX24" fmla="*/ 10730494 w 12566041"/>
                <a:gd name="connsiteY24" fmla="*/ 418698 h 5011018"/>
                <a:gd name="connsiteX25" fmla="*/ 11208014 w 12566041"/>
                <a:gd name="connsiteY25" fmla="*/ 174858 h 5011018"/>
                <a:gd name="connsiteX26" fmla="*/ 11563614 w 12566041"/>
                <a:gd name="connsiteY26" fmla="*/ 276458 h 5011018"/>
                <a:gd name="connsiteX27" fmla="*/ 12030974 w 12566041"/>
                <a:gd name="connsiteY27" fmla="*/ 124058 h 5011018"/>
                <a:gd name="connsiteX28" fmla="*/ 12284974 w 12566041"/>
                <a:gd name="connsiteY28" fmla="*/ 317098 h 5011018"/>
                <a:gd name="connsiteX29" fmla="*/ 12406894 w 12566041"/>
                <a:gd name="connsiteY29" fmla="*/ 205338 h 5011018"/>
                <a:gd name="connsiteX30" fmla="*/ 12559294 w 12566041"/>
                <a:gd name="connsiteY30" fmla="*/ 357738 h 5011018"/>
                <a:gd name="connsiteX31" fmla="*/ 12518654 w 12566041"/>
                <a:gd name="connsiteY31" fmla="*/ 4452218 h 5011018"/>
                <a:gd name="connsiteX32" fmla="*/ 12335774 w 12566041"/>
                <a:gd name="connsiteY32" fmla="*/ 4817978 h 5011018"/>
                <a:gd name="connsiteX33" fmla="*/ 11238494 w 12566041"/>
                <a:gd name="connsiteY33" fmla="*/ 4889098 h 5011018"/>
                <a:gd name="connsiteX34" fmla="*/ 1007374 w 12566041"/>
                <a:gd name="connsiteY34" fmla="*/ 5011018 h 5011018"/>
                <a:gd name="connsiteX35" fmla="*/ 306334 w 12566041"/>
                <a:gd name="connsiteY35" fmla="*/ 3263498 h 5011018"/>
                <a:gd name="connsiteX36" fmla="*/ 367294 w 12566041"/>
                <a:gd name="connsiteY36" fmla="*/ 865738 h 5011018"/>
                <a:gd name="connsiteX0" fmla="*/ 107740 w 12306487"/>
                <a:gd name="connsiteY0" fmla="*/ 865738 h 5031338"/>
                <a:gd name="connsiteX1" fmla="*/ 453180 w 12306487"/>
                <a:gd name="connsiteY1" fmla="*/ 398378 h 5031338"/>
                <a:gd name="connsiteX2" fmla="*/ 849420 w 12306487"/>
                <a:gd name="connsiteY2" fmla="*/ 520298 h 5031338"/>
                <a:gd name="connsiteX3" fmla="*/ 1154220 w 12306487"/>
                <a:gd name="connsiteY3" fmla="*/ 388218 h 5031338"/>
                <a:gd name="connsiteX4" fmla="*/ 1692700 w 12306487"/>
                <a:gd name="connsiteY4" fmla="*/ 489818 h 5031338"/>
                <a:gd name="connsiteX5" fmla="*/ 1956860 w 12306487"/>
                <a:gd name="connsiteY5" fmla="*/ 347578 h 5031338"/>
                <a:gd name="connsiteX6" fmla="*/ 2495340 w 12306487"/>
                <a:gd name="connsiteY6" fmla="*/ 499978 h 5031338"/>
                <a:gd name="connsiteX7" fmla="*/ 2932220 w 12306487"/>
                <a:gd name="connsiteY7" fmla="*/ 337418 h 5031338"/>
                <a:gd name="connsiteX8" fmla="*/ 3358940 w 12306487"/>
                <a:gd name="connsiteY8" fmla="*/ 581258 h 5031338"/>
                <a:gd name="connsiteX9" fmla="*/ 3917740 w 12306487"/>
                <a:gd name="connsiteY9" fmla="*/ 327258 h 5031338"/>
                <a:gd name="connsiteX10" fmla="*/ 4100620 w 12306487"/>
                <a:gd name="connsiteY10" fmla="*/ 469498 h 5031338"/>
                <a:gd name="connsiteX11" fmla="*/ 4811820 w 12306487"/>
                <a:gd name="connsiteY11" fmla="*/ 317098 h 5031338"/>
                <a:gd name="connsiteX12" fmla="*/ 4974380 w 12306487"/>
                <a:gd name="connsiteY12" fmla="*/ 510138 h 5031338"/>
                <a:gd name="connsiteX13" fmla="*/ 5644940 w 12306487"/>
                <a:gd name="connsiteY13" fmla="*/ 367898 h 5031338"/>
                <a:gd name="connsiteX14" fmla="*/ 6031020 w 12306487"/>
                <a:gd name="connsiteY14" fmla="*/ 571098 h 5031338"/>
                <a:gd name="connsiteX15" fmla="*/ 6478060 w 12306487"/>
                <a:gd name="connsiteY15" fmla="*/ 306938 h 5031338"/>
                <a:gd name="connsiteX16" fmla="*/ 7006380 w 12306487"/>
                <a:gd name="connsiteY16" fmla="*/ 378058 h 5031338"/>
                <a:gd name="connsiteX17" fmla="*/ 7301020 w 12306487"/>
                <a:gd name="connsiteY17" fmla="*/ 185018 h 5031338"/>
                <a:gd name="connsiteX18" fmla="*/ 7748060 w 12306487"/>
                <a:gd name="connsiteY18" fmla="*/ 357738 h 5031338"/>
                <a:gd name="connsiteX19" fmla="*/ 8144300 w 12306487"/>
                <a:gd name="connsiteY19" fmla="*/ 174858 h 5031338"/>
                <a:gd name="connsiteX20" fmla="*/ 8571020 w 12306487"/>
                <a:gd name="connsiteY20" fmla="*/ 327258 h 5031338"/>
                <a:gd name="connsiteX21" fmla="*/ 9160300 w 12306487"/>
                <a:gd name="connsiteY21" fmla="*/ 134218 h 5031338"/>
                <a:gd name="connsiteX22" fmla="*/ 9576860 w 12306487"/>
                <a:gd name="connsiteY22" fmla="*/ 428858 h 5031338"/>
                <a:gd name="connsiteX23" fmla="*/ 10155980 w 12306487"/>
                <a:gd name="connsiteY23" fmla="*/ 215498 h 5031338"/>
                <a:gd name="connsiteX24" fmla="*/ 10470940 w 12306487"/>
                <a:gd name="connsiteY24" fmla="*/ 418698 h 5031338"/>
                <a:gd name="connsiteX25" fmla="*/ 10948460 w 12306487"/>
                <a:gd name="connsiteY25" fmla="*/ 174858 h 5031338"/>
                <a:gd name="connsiteX26" fmla="*/ 11304060 w 12306487"/>
                <a:gd name="connsiteY26" fmla="*/ 276458 h 5031338"/>
                <a:gd name="connsiteX27" fmla="*/ 11771420 w 12306487"/>
                <a:gd name="connsiteY27" fmla="*/ 124058 h 5031338"/>
                <a:gd name="connsiteX28" fmla="*/ 12025420 w 12306487"/>
                <a:gd name="connsiteY28" fmla="*/ 317098 h 5031338"/>
                <a:gd name="connsiteX29" fmla="*/ 12147340 w 12306487"/>
                <a:gd name="connsiteY29" fmla="*/ 205338 h 5031338"/>
                <a:gd name="connsiteX30" fmla="*/ 12299740 w 12306487"/>
                <a:gd name="connsiteY30" fmla="*/ 357738 h 5031338"/>
                <a:gd name="connsiteX31" fmla="*/ 12259100 w 12306487"/>
                <a:gd name="connsiteY31" fmla="*/ 4452218 h 5031338"/>
                <a:gd name="connsiteX32" fmla="*/ 12076220 w 12306487"/>
                <a:gd name="connsiteY32" fmla="*/ 4817978 h 5031338"/>
                <a:gd name="connsiteX33" fmla="*/ 10978940 w 12306487"/>
                <a:gd name="connsiteY33" fmla="*/ 4889098 h 5031338"/>
                <a:gd name="connsiteX34" fmla="*/ 1713020 w 12306487"/>
                <a:gd name="connsiteY34" fmla="*/ 5031338 h 5031338"/>
                <a:gd name="connsiteX35" fmla="*/ 46780 w 12306487"/>
                <a:gd name="connsiteY35" fmla="*/ 3263498 h 5031338"/>
                <a:gd name="connsiteX36" fmla="*/ 107740 w 12306487"/>
                <a:gd name="connsiteY36" fmla="*/ 865738 h 5031338"/>
                <a:gd name="connsiteX0" fmla="*/ 185751 w 12384498"/>
                <a:gd name="connsiteY0" fmla="*/ 865738 h 5043588"/>
                <a:gd name="connsiteX1" fmla="*/ 531191 w 12384498"/>
                <a:gd name="connsiteY1" fmla="*/ 398378 h 5043588"/>
                <a:gd name="connsiteX2" fmla="*/ 927431 w 12384498"/>
                <a:gd name="connsiteY2" fmla="*/ 520298 h 5043588"/>
                <a:gd name="connsiteX3" fmla="*/ 1232231 w 12384498"/>
                <a:gd name="connsiteY3" fmla="*/ 388218 h 5043588"/>
                <a:gd name="connsiteX4" fmla="*/ 1770711 w 12384498"/>
                <a:gd name="connsiteY4" fmla="*/ 489818 h 5043588"/>
                <a:gd name="connsiteX5" fmla="*/ 2034871 w 12384498"/>
                <a:gd name="connsiteY5" fmla="*/ 347578 h 5043588"/>
                <a:gd name="connsiteX6" fmla="*/ 2573351 w 12384498"/>
                <a:gd name="connsiteY6" fmla="*/ 499978 h 5043588"/>
                <a:gd name="connsiteX7" fmla="*/ 3010231 w 12384498"/>
                <a:gd name="connsiteY7" fmla="*/ 337418 h 5043588"/>
                <a:gd name="connsiteX8" fmla="*/ 3436951 w 12384498"/>
                <a:gd name="connsiteY8" fmla="*/ 581258 h 5043588"/>
                <a:gd name="connsiteX9" fmla="*/ 3995751 w 12384498"/>
                <a:gd name="connsiteY9" fmla="*/ 327258 h 5043588"/>
                <a:gd name="connsiteX10" fmla="*/ 4178631 w 12384498"/>
                <a:gd name="connsiteY10" fmla="*/ 469498 h 5043588"/>
                <a:gd name="connsiteX11" fmla="*/ 4889831 w 12384498"/>
                <a:gd name="connsiteY11" fmla="*/ 317098 h 5043588"/>
                <a:gd name="connsiteX12" fmla="*/ 5052391 w 12384498"/>
                <a:gd name="connsiteY12" fmla="*/ 510138 h 5043588"/>
                <a:gd name="connsiteX13" fmla="*/ 5722951 w 12384498"/>
                <a:gd name="connsiteY13" fmla="*/ 367898 h 5043588"/>
                <a:gd name="connsiteX14" fmla="*/ 6109031 w 12384498"/>
                <a:gd name="connsiteY14" fmla="*/ 571098 h 5043588"/>
                <a:gd name="connsiteX15" fmla="*/ 6556071 w 12384498"/>
                <a:gd name="connsiteY15" fmla="*/ 306938 h 5043588"/>
                <a:gd name="connsiteX16" fmla="*/ 7084391 w 12384498"/>
                <a:gd name="connsiteY16" fmla="*/ 378058 h 5043588"/>
                <a:gd name="connsiteX17" fmla="*/ 7379031 w 12384498"/>
                <a:gd name="connsiteY17" fmla="*/ 185018 h 5043588"/>
                <a:gd name="connsiteX18" fmla="*/ 7826071 w 12384498"/>
                <a:gd name="connsiteY18" fmla="*/ 357738 h 5043588"/>
                <a:gd name="connsiteX19" fmla="*/ 8222311 w 12384498"/>
                <a:gd name="connsiteY19" fmla="*/ 174858 h 5043588"/>
                <a:gd name="connsiteX20" fmla="*/ 8649031 w 12384498"/>
                <a:gd name="connsiteY20" fmla="*/ 327258 h 5043588"/>
                <a:gd name="connsiteX21" fmla="*/ 9238311 w 12384498"/>
                <a:gd name="connsiteY21" fmla="*/ 134218 h 5043588"/>
                <a:gd name="connsiteX22" fmla="*/ 9654871 w 12384498"/>
                <a:gd name="connsiteY22" fmla="*/ 428858 h 5043588"/>
                <a:gd name="connsiteX23" fmla="*/ 10233991 w 12384498"/>
                <a:gd name="connsiteY23" fmla="*/ 215498 h 5043588"/>
                <a:gd name="connsiteX24" fmla="*/ 10548951 w 12384498"/>
                <a:gd name="connsiteY24" fmla="*/ 418698 h 5043588"/>
                <a:gd name="connsiteX25" fmla="*/ 11026471 w 12384498"/>
                <a:gd name="connsiteY25" fmla="*/ 174858 h 5043588"/>
                <a:gd name="connsiteX26" fmla="*/ 11382071 w 12384498"/>
                <a:gd name="connsiteY26" fmla="*/ 276458 h 5043588"/>
                <a:gd name="connsiteX27" fmla="*/ 11849431 w 12384498"/>
                <a:gd name="connsiteY27" fmla="*/ 124058 h 5043588"/>
                <a:gd name="connsiteX28" fmla="*/ 12103431 w 12384498"/>
                <a:gd name="connsiteY28" fmla="*/ 317098 h 5043588"/>
                <a:gd name="connsiteX29" fmla="*/ 12225351 w 12384498"/>
                <a:gd name="connsiteY29" fmla="*/ 205338 h 5043588"/>
                <a:gd name="connsiteX30" fmla="*/ 12377751 w 12384498"/>
                <a:gd name="connsiteY30" fmla="*/ 357738 h 5043588"/>
                <a:gd name="connsiteX31" fmla="*/ 12337111 w 12384498"/>
                <a:gd name="connsiteY31" fmla="*/ 4452218 h 5043588"/>
                <a:gd name="connsiteX32" fmla="*/ 12154231 w 12384498"/>
                <a:gd name="connsiteY32" fmla="*/ 4817978 h 5043588"/>
                <a:gd name="connsiteX33" fmla="*/ 11056951 w 12384498"/>
                <a:gd name="connsiteY33" fmla="*/ 4889098 h 5043588"/>
                <a:gd name="connsiteX34" fmla="*/ 1791031 w 12384498"/>
                <a:gd name="connsiteY34" fmla="*/ 5031338 h 5043588"/>
                <a:gd name="connsiteX35" fmla="*/ 33351 w 12384498"/>
                <a:gd name="connsiteY35" fmla="*/ 4553818 h 5043588"/>
                <a:gd name="connsiteX36" fmla="*/ 185751 w 12384498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152400 w 12351147"/>
                <a:gd name="connsiteY0" fmla="*/ 865738 h 5043588"/>
                <a:gd name="connsiteX1" fmla="*/ 497840 w 12351147"/>
                <a:gd name="connsiteY1" fmla="*/ 398378 h 5043588"/>
                <a:gd name="connsiteX2" fmla="*/ 894080 w 12351147"/>
                <a:gd name="connsiteY2" fmla="*/ 520298 h 5043588"/>
                <a:gd name="connsiteX3" fmla="*/ 1198880 w 12351147"/>
                <a:gd name="connsiteY3" fmla="*/ 388218 h 5043588"/>
                <a:gd name="connsiteX4" fmla="*/ 1737360 w 12351147"/>
                <a:gd name="connsiteY4" fmla="*/ 489818 h 5043588"/>
                <a:gd name="connsiteX5" fmla="*/ 2001520 w 12351147"/>
                <a:gd name="connsiteY5" fmla="*/ 347578 h 5043588"/>
                <a:gd name="connsiteX6" fmla="*/ 2540000 w 12351147"/>
                <a:gd name="connsiteY6" fmla="*/ 499978 h 5043588"/>
                <a:gd name="connsiteX7" fmla="*/ 2976880 w 12351147"/>
                <a:gd name="connsiteY7" fmla="*/ 337418 h 5043588"/>
                <a:gd name="connsiteX8" fmla="*/ 3403600 w 12351147"/>
                <a:gd name="connsiteY8" fmla="*/ 581258 h 5043588"/>
                <a:gd name="connsiteX9" fmla="*/ 3962400 w 12351147"/>
                <a:gd name="connsiteY9" fmla="*/ 327258 h 5043588"/>
                <a:gd name="connsiteX10" fmla="*/ 4145280 w 12351147"/>
                <a:gd name="connsiteY10" fmla="*/ 469498 h 5043588"/>
                <a:gd name="connsiteX11" fmla="*/ 4856480 w 12351147"/>
                <a:gd name="connsiteY11" fmla="*/ 317098 h 5043588"/>
                <a:gd name="connsiteX12" fmla="*/ 5019040 w 12351147"/>
                <a:gd name="connsiteY12" fmla="*/ 510138 h 5043588"/>
                <a:gd name="connsiteX13" fmla="*/ 5689600 w 12351147"/>
                <a:gd name="connsiteY13" fmla="*/ 367898 h 5043588"/>
                <a:gd name="connsiteX14" fmla="*/ 6075680 w 12351147"/>
                <a:gd name="connsiteY14" fmla="*/ 571098 h 5043588"/>
                <a:gd name="connsiteX15" fmla="*/ 6522720 w 12351147"/>
                <a:gd name="connsiteY15" fmla="*/ 306938 h 5043588"/>
                <a:gd name="connsiteX16" fmla="*/ 7051040 w 12351147"/>
                <a:gd name="connsiteY16" fmla="*/ 378058 h 5043588"/>
                <a:gd name="connsiteX17" fmla="*/ 7345680 w 12351147"/>
                <a:gd name="connsiteY17" fmla="*/ 185018 h 5043588"/>
                <a:gd name="connsiteX18" fmla="*/ 7792720 w 12351147"/>
                <a:gd name="connsiteY18" fmla="*/ 357738 h 5043588"/>
                <a:gd name="connsiteX19" fmla="*/ 8188960 w 12351147"/>
                <a:gd name="connsiteY19" fmla="*/ 174858 h 5043588"/>
                <a:gd name="connsiteX20" fmla="*/ 8615680 w 12351147"/>
                <a:gd name="connsiteY20" fmla="*/ 327258 h 5043588"/>
                <a:gd name="connsiteX21" fmla="*/ 9204960 w 12351147"/>
                <a:gd name="connsiteY21" fmla="*/ 134218 h 5043588"/>
                <a:gd name="connsiteX22" fmla="*/ 9621520 w 12351147"/>
                <a:gd name="connsiteY22" fmla="*/ 428858 h 5043588"/>
                <a:gd name="connsiteX23" fmla="*/ 10200640 w 12351147"/>
                <a:gd name="connsiteY23" fmla="*/ 215498 h 5043588"/>
                <a:gd name="connsiteX24" fmla="*/ 10515600 w 12351147"/>
                <a:gd name="connsiteY24" fmla="*/ 418698 h 5043588"/>
                <a:gd name="connsiteX25" fmla="*/ 10993120 w 12351147"/>
                <a:gd name="connsiteY25" fmla="*/ 174858 h 5043588"/>
                <a:gd name="connsiteX26" fmla="*/ 11348720 w 12351147"/>
                <a:gd name="connsiteY26" fmla="*/ 276458 h 5043588"/>
                <a:gd name="connsiteX27" fmla="*/ 11816080 w 12351147"/>
                <a:gd name="connsiteY27" fmla="*/ 124058 h 5043588"/>
                <a:gd name="connsiteX28" fmla="*/ 12070080 w 12351147"/>
                <a:gd name="connsiteY28" fmla="*/ 317098 h 5043588"/>
                <a:gd name="connsiteX29" fmla="*/ 12192000 w 12351147"/>
                <a:gd name="connsiteY29" fmla="*/ 205338 h 5043588"/>
                <a:gd name="connsiteX30" fmla="*/ 12344400 w 12351147"/>
                <a:gd name="connsiteY30" fmla="*/ 357738 h 5043588"/>
                <a:gd name="connsiteX31" fmla="*/ 12303760 w 12351147"/>
                <a:gd name="connsiteY31" fmla="*/ 4452218 h 5043588"/>
                <a:gd name="connsiteX32" fmla="*/ 12120880 w 12351147"/>
                <a:gd name="connsiteY32" fmla="*/ 4817978 h 5043588"/>
                <a:gd name="connsiteX33" fmla="*/ 11023600 w 12351147"/>
                <a:gd name="connsiteY33" fmla="*/ 4889098 h 5043588"/>
                <a:gd name="connsiteX34" fmla="*/ 1757680 w 12351147"/>
                <a:gd name="connsiteY34" fmla="*/ 5031338 h 5043588"/>
                <a:gd name="connsiteX35" fmla="*/ 0 w 12351147"/>
                <a:gd name="connsiteY35" fmla="*/ 4553818 h 5043588"/>
                <a:gd name="connsiteX36" fmla="*/ 152400 w 12351147"/>
                <a:gd name="connsiteY36" fmla="*/ 865738 h 5043588"/>
                <a:gd name="connsiteX0" fmla="*/ 71120 w 12269867"/>
                <a:gd name="connsiteY0" fmla="*/ 865738 h 5253891"/>
                <a:gd name="connsiteX1" fmla="*/ 416560 w 12269867"/>
                <a:gd name="connsiteY1" fmla="*/ 398378 h 5253891"/>
                <a:gd name="connsiteX2" fmla="*/ 812800 w 12269867"/>
                <a:gd name="connsiteY2" fmla="*/ 520298 h 5253891"/>
                <a:gd name="connsiteX3" fmla="*/ 1117600 w 12269867"/>
                <a:gd name="connsiteY3" fmla="*/ 388218 h 5253891"/>
                <a:gd name="connsiteX4" fmla="*/ 1656080 w 12269867"/>
                <a:gd name="connsiteY4" fmla="*/ 489818 h 5253891"/>
                <a:gd name="connsiteX5" fmla="*/ 1920240 w 12269867"/>
                <a:gd name="connsiteY5" fmla="*/ 347578 h 5253891"/>
                <a:gd name="connsiteX6" fmla="*/ 2458720 w 12269867"/>
                <a:gd name="connsiteY6" fmla="*/ 499978 h 5253891"/>
                <a:gd name="connsiteX7" fmla="*/ 2895600 w 12269867"/>
                <a:gd name="connsiteY7" fmla="*/ 337418 h 5253891"/>
                <a:gd name="connsiteX8" fmla="*/ 3322320 w 12269867"/>
                <a:gd name="connsiteY8" fmla="*/ 581258 h 5253891"/>
                <a:gd name="connsiteX9" fmla="*/ 3881120 w 12269867"/>
                <a:gd name="connsiteY9" fmla="*/ 327258 h 5253891"/>
                <a:gd name="connsiteX10" fmla="*/ 4064000 w 12269867"/>
                <a:gd name="connsiteY10" fmla="*/ 469498 h 5253891"/>
                <a:gd name="connsiteX11" fmla="*/ 4775200 w 12269867"/>
                <a:gd name="connsiteY11" fmla="*/ 317098 h 5253891"/>
                <a:gd name="connsiteX12" fmla="*/ 4937760 w 12269867"/>
                <a:gd name="connsiteY12" fmla="*/ 510138 h 5253891"/>
                <a:gd name="connsiteX13" fmla="*/ 5608320 w 12269867"/>
                <a:gd name="connsiteY13" fmla="*/ 367898 h 5253891"/>
                <a:gd name="connsiteX14" fmla="*/ 5994400 w 12269867"/>
                <a:gd name="connsiteY14" fmla="*/ 571098 h 5253891"/>
                <a:gd name="connsiteX15" fmla="*/ 6441440 w 12269867"/>
                <a:gd name="connsiteY15" fmla="*/ 306938 h 5253891"/>
                <a:gd name="connsiteX16" fmla="*/ 6969760 w 12269867"/>
                <a:gd name="connsiteY16" fmla="*/ 378058 h 5253891"/>
                <a:gd name="connsiteX17" fmla="*/ 7264400 w 12269867"/>
                <a:gd name="connsiteY17" fmla="*/ 185018 h 5253891"/>
                <a:gd name="connsiteX18" fmla="*/ 7711440 w 12269867"/>
                <a:gd name="connsiteY18" fmla="*/ 357738 h 5253891"/>
                <a:gd name="connsiteX19" fmla="*/ 8107680 w 12269867"/>
                <a:gd name="connsiteY19" fmla="*/ 174858 h 5253891"/>
                <a:gd name="connsiteX20" fmla="*/ 8534400 w 12269867"/>
                <a:gd name="connsiteY20" fmla="*/ 327258 h 5253891"/>
                <a:gd name="connsiteX21" fmla="*/ 9123680 w 12269867"/>
                <a:gd name="connsiteY21" fmla="*/ 134218 h 5253891"/>
                <a:gd name="connsiteX22" fmla="*/ 9540240 w 12269867"/>
                <a:gd name="connsiteY22" fmla="*/ 428858 h 5253891"/>
                <a:gd name="connsiteX23" fmla="*/ 10119360 w 12269867"/>
                <a:gd name="connsiteY23" fmla="*/ 215498 h 5253891"/>
                <a:gd name="connsiteX24" fmla="*/ 10434320 w 12269867"/>
                <a:gd name="connsiteY24" fmla="*/ 418698 h 5253891"/>
                <a:gd name="connsiteX25" fmla="*/ 10911840 w 12269867"/>
                <a:gd name="connsiteY25" fmla="*/ 174858 h 5253891"/>
                <a:gd name="connsiteX26" fmla="*/ 11267440 w 12269867"/>
                <a:gd name="connsiteY26" fmla="*/ 276458 h 5253891"/>
                <a:gd name="connsiteX27" fmla="*/ 11734800 w 12269867"/>
                <a:gd name="connsiteY27" fmla="*/ 124058 h 5253891"/>
                <a:gd name="connsiteX28" fmla="*/ 11988800 w 12269867"/>
                <a:gd name="connsiteY28" fmla="*/ 317098 h 5253891"/>
                <a:gd name="connsiteX29" fmla="*/ 12110720 w 12269867"/>
                <a:gd name="connsiteY29" fmla="*/ 205338 h 5253891"/>
                <a:gd name="connsiteX30" fmla="*/ 12263120 w 12269867"/>
                <a:gd name="connsiteY30" fmla="*/ 357738 h 5253891"/>
                <a:gd name="connsiteX31" fmla="*/ 12222480 w 12269867"/>
                <a:gd name="connsiteY31" fmla="*/ 4452218 h 5253891"/>
                <a:gd name="connsiteX32" fmla="*/ 12039600 w 12269867"/>
                <a:gd name="connsiteY32" fmla="*/ 4817978 h 5253891"/>
                <a:gd name="connsiteX33" fmla="*/ 10942320 w 12269867"/>
                <a:gd name="connsiteY33" fmla="*/ 4889098 h 5253891"/>
                <a:gd name="connsiteX34" fmla="*/ 1676400 w 12269867"/>
                <a:gd name="connsiteY34" fmla="*/ 5031338 h 5253891"/>
                <a:gd name="connsiteX35" fmla="*/ 0 w 12269867"/>
                <a:gd name="connsiteY35" fmla="*/ 4960218 h 5253891"/>
                <a:gd name="connsiteX36" fmla="*/ 71120 w 12269867"/>
                <a:gd name="connsiteY36" fmla="*/ 865738 h 5253891"/>
                <a:gd name="connsiteX0" fmla="*/ 71120 w 12269867"/>
                <a:gd name="connsiteY0" fmla="*/ 865738 h 5036678"/>
                <a:gd name="connsiteX1" fmla="*/ 416560 w 12269867"/>
                <a:gd name="connsiteY1" fmla="*/ 398378 h 5036678"/>
                <a:gd name="connsiteX2" fmla="*/ 812800 w 12269867"/>
                <a:gd name="connsiteY2" fmla="*/ 520298 h 5036678"/>
                <a:gd name="connsiteX3" fmla="*/ 1117600 w 12269867"/>
                <a:gd name="connsiteY3" fmla="*/ 388218 h 5036678"/>
                <a:gd name="connsiteX4" fmla="*/ 1656080 w 12269867"/>
                <a:gd name="connsiteY4" fmla="*/ 489818 h 5036678"/>
                <a:gd name="connsiteX5" fmla="*/ 1920240 w 12269867"/>
                <a:gd name="connsiteY5" fmla="*/ 347578 h 5036678"/>
                <a:gd name="connsiteX6" fmla="*/ 2458720 w 12269867"/>
                <a:gd name="connsiteY6" fmla="*/ 499978 h 5036678"/>
                <a:gd name="connsiteX7" fmla="*/ 2895600 w 12269867"/>
                <a:gd name="connsiteY7" fmla="*/ 337418 h 5036678"/>
                <a:gd name="connsiteX8" fmla="*/ 3322320 w 12269867"/>
                <a:gd name="connsiteY8" fmla="*/ 581258 h 5036678"/>
                <a:gd name="connsiteX9" fmla="*/ 3881120 w 12269867"/>
                <a:gd name="connsiteY9" fmla="*/ 327258 h 5036678"/>
                <a:gd name="connsiteX10" fmla="*/ 4064000 w 12269867"/>
                <a:gd name="connsiteY10" fmla="*/ 469498 h 5036678"/>
                <a:gd name="connsiteX11" fmla="*/ 4775200 w 12269867"/>
                <a:gd name="connsiteY11" fmla="*/ 317098 h 5036678"/>
                <a:gd name="connsiteX12" fmla="*/ 4937760 w 12269867"/>
                <a:gd name="connsiteY12" fmla="*/ 510138 h 5036678"/>
                <a:gd name="connsiteX13" fmla="*/ 5608320 w 12269867"/>
                <a:gd name="connsiteY13" fmla="*/ 367898 h 5036678"/>
                <a:gd name="connsiteX14" fmla="*/ 5994400 w 12269867"/>
                <a:gd name="connsiteY14" fmla="*/ 571098 h 5036678"/>
                <a:gd name="connsiteX15" fmla="*/ 6441440 w 12269867"/>
                <a:gd name="connsiteY15" fmla="*/ 306938 h 5036678"/>
                <a:gd name="connsiteX16" fmla="*/ 6969760 w 12269867"/>
                <a:gd name="connsiteY16" fmla="*/ 378058 h 5036678"/>
                <a:gd name="connsiteX17" fmla="*/ 7264400 w 12269867"/>
                <a:gd name="connsiteY17" fmla="*/ 185018 h 5036678"/>
                <a:gd name="connsiteX18" fmla="*/ 7711440 w 12269867"/>
                <a:gd name="connsiteY18" fmla="*/ 357738 h 5036678"/>
                <a:gd name="connsiteX19" fmla="*/ 8107680 w 12269867"/>
                <a:gd name="connsiteY19" fmla="*/ 174858 h 5036678"/>
                <a:gd name="connsiteX20" fmla="*/ 8534400 w 12269867"/>
                <a:gd name="connsiteY20" fmla="*/ 327258 h 5036678"/>
                <a:gd name="connsiteX21" fmla="*/ 9123680 w 12269867"/>
                <a:gd name="connsiteY21" fmla="*/ 134218 h 5036678"/>
                <a:gd name="connsiteX22" fmla="*/ 9540240 w 12269867"/>
                <a:gd name="connsiteY22" fmla="*/ 428858 h 5036678"/>
                <a:gd name="connsiteX23" fmla="*/ 10119360 w 12269867"/>
                <a:gd name="connsiteY23" fmla="*/ 215498 h 5036678"/>
                <a:gd name="connsiteX24" fmla="*/ 10434320 w 12269867"/>
                <a:gd name="connsiteY24" fmla="*/ 418698 h 5036678"/>
                <a:gd name="connsiteX25" fmla="*/ 10911840 w 12269867"/>
                <a:gd name="connsiteY25" fmla="*/ 174858 h 5036678"/>
                <a:gd name="connsiteX26" fmla="*/ 11267440 w 12269867"/>
                <a:gd name="connsiteY26" fmla="*/ 276458 h 5036678"/>
                <a:gd name="connsiteX27" fmla="*/ 11734800 w 12269867"/>
                <a:gd name="connsiteY27" fmla="*/ 124058 h 5036678"/>
                <a:gd name="connsiteX28" fmla="*/ 11988800 w 12269867"/>
                <a:gd name="connsiteY28" fmla="*/ 317098 h 5036678"/>
                <a:gd name="connsiteX29" fmla="*/ 12110720 w 12269867"/>
                <a:gd name="connsiteY29" fmla="*/ 205338 h 5036678"/>
                <a:gd name="connsiteX30" fmla="*/ 12263120 w 12269867"/>
                <a:gd name="connsiteY30" fmla="*/ 357738 h 5036678"/>
                <a:gd name="connsiteX31" fmla="*/ 12222480 w 12269867"/>
                <a:gd name="connsiteY31" fmla="*/ 4452218 h 5036678"/>
                <a:gd name="connsiteX32" fmla="*/ 12039600 w 12269867"/>
                <a:gd name="connsiteY32" fmla="*/ 4817978 h 5036678"/>
                <a:gd name="connsiteX33" fmla="*/ 10942320 w 12269867"/>
                <a:gd name="connsiteY33" fmla="*/ 4889098 h 5036678"/>
                <a:gd name="connsiteX34" fmla="*/ 1676400 w 12269867"/>
                <a:gd name="connsiteY34" fmla="*/ 5031338 h 5036678"/>
                <a:gd name="connsiteX35" fmla="*/ 0 w 12269867"/>
                <a:gd name="connsiteY35" fmla="*/ 4960218 h 5036678"/>
                <a:gd name="connsiteX36" fmla="*/ 71120 w 12269867"/>
                <a:gd name="connsiteY36" fmla="*/ 865738 h 5036678"/>
                <a:gd name="connsiteX0" fmla="*/ 71120 w 12269867"/>
                <a:gd name="connsiteY0" fmla="*/ 865738 h 5032817"/>
                <a:gd name="connsiteX1" fmla="*/ 416560 w 12269867"/>
                <a:gd name="connsiteY1" fmla="*/ 398378 h 5032817"/>
                <a:gd name="connsiteX2" fmla="*/ 812800 w 12269867"/>
                <a:gd name="connsiteY2" fmla="*/ 520298 h 5032817"/>
                <a:gd name="connsiteX3" fmla="*/ 1117600 w 12269867"/>
                <a:gd name="connsiteY3" fmla="*/ 388218 h 5032817"/>
                <a:gd name="connsiteX4" fmla="*/ 1656080 w 12269867"/>
                <a:gd name="connsiteY4" fmla="*/ 489818 h 5032817"/>
                <a:gd name="connsiteX5" fmla="*/ 1920240 w 12269867"/>
                <a:gd name="connsiteY5" fmla="*/ 347578 h 5032817"/>
                <a:gd name="connsiteX6" fmla="*/ 2458720 w 12269867"/>
                <a:gd name="connsiteY6" fmla="*/ 499978 h 5032817"/>
                <a:gd name="connsiteX7" fmla="*/ 2895600 w 12269867"/>
                <a:gd name="connsiteY7" fmla="*/ 337418 h 5032817"/>
                <a:gd name="connsiteX8" fmla="*/ 3322320 w 12269867"/>
                <a:gd name="connsiteY8" fmla="*/ 581258 h 5032817"/>
                <a:gd name="connsiteX9" fmla="*/ 3881120 w 12269867"/>
                <a:gd name="connsiteY9" fmla="*/ 327258 h 5032817"/>
                <a:gd name="connsiteX10" fmla="*/ 4064000 w 12269867"/>
                <a:gd name="connsiteY10" fmla="*/ 469498 h 5032817"/>
                <a:gd name="connsiteX11" fmla="*/ 4775200 w 12269867"/>
                <a:gd name="connsiteY11" fmla="*/ 317098 h 5032817"/>
                <a:gd name="connsiteX12" fmla="*/ 4937760 w 12269867"/>
                <a:gd name="connsiteY12" fmla="*/ 510138 h 5032817"/>
                <a:gd name="connsiteX13" fmla="*/ 5608320 w 12269867"/>
                <a:gd name="connsiteY13" fmla="*/ 367898 h 5032817"/>
                <a:gd name="connsiteX14" fmla="*/ 5994400 w 12269867"/>
                <a:gd name="connsiteY14" fmla="*/ 571098 h 5032817"/>
                <a:gd name="connsiteX15" fmla="*/ 6441440 w 12269867"/>
                <a:gd name="connsiteY15" fmla="*/ 306938 h 5032817"/>
                <a:gd name="connsiteX16" fmla="*/ 6969760 w 12269867"/>
                <a:gd name="connsiteY16" fmla="*/ 378058 h 5032817"/>
                <a:gd name="connsiteX17" fmla="*/ 7264400 w 12269867"/>
                <a:gd name="connsiteY17" fmla="*/ 185018 h 5032817"/>
                <a:gd name="connsiteX18" fmla="*/ 7711440 w 12269867"/>
                <a:gd name="connsiteY18" fmla="*/ 357738 h 5032817"/>
                <a:gd name="connsiteX19" fmla="*/ 8107680 w 12269867"/>
                <a:gd name="connsiteY19" fmla="*/ 174858 h 5032817"/>
                <a:gd name="connsiteX20" fmla="*/ 8534400 w 12269867"/>
                <a:gd name="connsiteY20" fmla="*/ 327258 h 5032817"/>
                <a:gd name="connsiteX21" fmla="*/ 9123680 w 12269867"/>
                <a:gd name="connsiteY21" fmla="*/ 134218 h 5032817"/>
                <a:gd name="connsiteX22" fmla="*/ 9540240 w 12269867"/>
                <a:gd name="connsiteY22" fmla="*/ 428858 h 5032817"/>
                <a:gd name="connsiteX23" fmla="*/ 10119360 w 12269867"/>
                <a:gd name="connsiteY23" fmla="*/ 215498 h 5032817"/>
                <a:gd name="connsiteX24" fmla="*/ 10434320 w 12269867"/>
                <a:gd name="connsiteY24" fmla="*/ 418698 h 5032817"/>
                <a:gd name="connsiteX25" fmla="*/ 10911840 w 12269867"/>
                <a:gd name="connsiteY25" fmla="*/ 174858 h 5032817"/>
                <a:gd name="connsiteX26" fmla="*/ 11267440 w 12269867"/>
                <a:gd name="connsiteY26" fmla="*/ 276458 h 5032817"/>
                <a:gd name="connsiteX27" fmla="*/ 11734800 w 12269867"/>
                <a:gd name="connsiteY27" fmla="*/ 124058 h 5032817"/>
                <a:gd name="connsiteX28" fmla="*/ 11988800 w 12269867"/>
                <a:gd name="connsiteY28" fmla="*/ 317098 h 5032817"/>
                <a:gd name="connsiteX29" fmla="*/ 12110720 w 12269867"/>
                <a:gd name="connsiteY29" fmla="*/ 205338 h 5032817"/>
                <a:gd name="connsiteX30" fmla="*/ 12263120 w 12269867"/>
                <a:gd name="connsiteY30" fmla="*/ 357738 h 5032817"/>
                <a:gd name="connsiteX31" fmla="*/ 12222480 w 12269867"/>
                <a:gd name="connsiteY31" fmla="*/ 4452218 h 5032817"/>
                <a:gd name="connsiteX32" fmla="*/ 12039600 w 12269867"/>
                <a:gd name="connsiteY32" fmla="*/ 4817978 h 5032817"/>
                <a:gd name="connsiteX33" fmla="*/ 10942320 w 12269867"/>
                <a:gd name="connsiteY33" fmla="*/ 4889098 h 5032817"/>
                <a:gd name="connsiteX34" fmla="*/ 1676400 w 12269867"/>
                <a:gd name="connsiteY34" fmla="*/ 5031338 h 5032817"/>
                <a:gd name="connsiteX35" fmla="*/ 0 w 12269867"/>
                <a:gd name="connsiteY35" fmla="*/ 4960218 h 5032817"/>
                <a:gd name="connsiteX36" fmla="*/ 71120 w 12269867"/>
                <a:gd name="connsiteY36" fmla="*/ 865738 h 5032817"/>
                <a:gd name="connsiteX0" fmla="*/ 71120 w 12269867"/>
                <a:gd name="connsiteY0" fmla="*/ 865738 h 5032142"/>
                <a:gd name="connsiteX1" fmla="*/ 416560 w 12269867"/>
                <a:gd name="connsiteY1" fmla="*/ 398378 h 5032142"/>
                <a:gd name="connsiteX2" fmla="*/ 812800 w 12269867"/>
                <a:gd name="connsiteY2" fmla="*/ 520298 h 5032142"/>
                <a:gd name="connsiteX3" fmla="*/ 1117600 w 12269867"/>
                <a:gd name="connsiteY3" fmla="*/ 388218 h 5032142"/>
                <a:gd name="connsiteX4" fmla="*/ 1656080 w 12269867"/>
                <a:gd name="connsiteY4" fmla="*/ 489818 h 5032142"/>
                <a:gd name="connsiteX5" fmla="*/ 1920240 w 12269867"/>
                <a:gd name="connsiteY5" fmla="*/ 347578 h 5032142"/>
                <a:gd name="connsiteX6" fmla="*/ 2458720 w 12269867"/>
                <a:gd name="connsiteY6" fmla="*/ 499978 h 5032142"/>
                <a:gd name="connsiteX7" fmla="*/ 2895600 w 12269867"/>
                <a:gd name="connsiteY7" fmla="*/ 337418 h 5032142"/>
                <a:gd name="connsiteX8" fmla="*/ 3322320 w 12269867"/>
                <a:gd name="connsiteY8" fmla="*/ 581258 h 5032142"/>
                <a:gd name="connsiteX9" fmla="*/ 3881120 w 12269867"/>
                <a:gd name="connsiteY9" fmla="*/ 327258 h 5032142"/>
                <a:gd name="connsiteX10" fmla="*/ 4064000 w 12269867"/>
                <a:gd name="connsiteY10" fmla="*/ 469498 h 5032142"/>
                <a:gd name="connsiteX11" fmla="*/ 4775200 w 12269867"/>
                <a:gd name="connsiteY11" fmla="*/ 317098 h 5032142"/>
                <a:gd name="connsiteX12" fmla="*/ 4937760 w 12269867"/>
                <a:gd name="connsiteY12" fmla="*/ 510138 h 5032142"/>
                <a:gd name="connsiteX13" fmla="*/ 5608320 w 12269867"/>
                <a:gd name="connsiteY13" fmla="*/ 367898 h 5032142"/>
                <a:gd name="connsiteX14" fmla="*/ 5994400 w 12269867"/>
                <a:gd name="connsiteY14" fmla="*/ 571098 h 5032142"/>
                <a:gd name="connsiteX15" fmla="*/ 6441440 w 12269867"/>
                <a:gd name="connsiteY15" fmla="*/ 306938 h 5032142"/>
                <a:gd name="connsiteX16" fmla="*/ 6969760 w 12269867"/>
                <a:gd name="connsiteY16" fmla="*/ 378058 h 5032142"/>
                <a:gd name="connsiteX17" fmla="*/ 7264400 w 12269867"/>
                <a:gd name="connsiteY17" fmla="*/ 185018 h 5032142"/>
                <a:gd name="connsiteX18" fmla="*/ 7711440 w 12269867"/>
                <a:gd name="connsiteY18" fmla="*/ 357738 h 5032142"/>
                <a:gd name="connsiteX19" fmla="*/ 8107680 w 12269867"/>
                <a:gd name="connsiteY19" fmla="*/ 174858 h 5032142"/>
                <a:gd name="connsiteX20" fmla="*/ 8534400 w 12269867"/>
                <a:gd name="connsiteY20" fmla="*/ 327258 h 5032142"/>
                <a:gd name="connsiteX21" fmla="*/ 9123680 w 12269867"/>
                <a:gd name="connsiteY21" fmla="*/ 134218 h 5032142"/>
                <a:gd name="connsiteX22" fmla="*/ 9540240 w 12269867"/>
                <a:gd name="connsiteY22" fmla="*/ 428858 h 5032142"/>
                <a:gd name="connsiteX23" fmla="*/ 10119360 w 12269867"/>
                <a:gd name="connsiteY23" fmla="*/ 215498 h 5032142"/>
                <a:gd name="connsiteX24" fmla="*/ 10434320 w 12269867"/>
                <a:gd name="connsiteY24" fmla="*/ 418698 h 5032142"/>
                <a:gd name="connsiteX25" fmla="*/ 10911840 w 12269867"/>
                <a:gd name="connsiteY25" fmla="*/ 174858 h 5032142"/>
                <a:gd name="connsiteX26" fmla="*/ 11267440 w 12269867"/>
                <a:gd name="connsiteY26" fmla="*/ 276458 h 5032142"/>
                <a:gd name="connsiteX27" fmla="*/ 11734800 w 12269867"/>
                <a:gd name="connsiteY27" fmla="*/ 124058 h 5032142"/>
                <a:gd name="connsiteX28" fmla="*/ 11988800 w 12269867"/>
                <a:gd name="connsiteY28" fmla="*/ 317098 h 5032142"/>
                <a:gd name="connsiteX29" fmla="*/ 12110720 w 12269867"/>
                <a:gd name="connsiteY29" fmla="*/ 205338 h 5032142"/>
                <a:gd name="connsiteX30" fmla="*/ 12263120 w 12269867"/>
                <a:gd name="connsiteY30" fmla="*/ 357738 h 5032142"/>
                <a:gd name="connsiteX31" fmla="*/ 12222480 w 12269867"/>
                <a:gd name="connsiteY31" fmla="*/ 4452218 h 5032142"/>
                <a:gd name="connsiteX32" fmla="*/ 12039600 w 12269867"/>
                <a:gd name="connsiteY32" fmla="*/ 4817978 h 5032142"/>
                <a:gd name="connsiteX33" fmla="*/ 10942320 w 12269867"/>
                <a:gd name="connsiteY33" fmla="*/ 4889098 h 5032142"/>
                <a:gd name="connsiteX34" fmla="*/ 1676400 w 12269867"/>
                <a:gd name="connsiteY34" fmla="*/ 5031338 h 5032142"/>
                <a:gd name="connsiteX35" fmla="*/ 0 w 12269867"/>
                <a:gd name="connsiteY35" fmla="*/ 4960218 h 5032142"/>
                <a:gd name="connsiteX36" fmla="*/ 71120 w 12269867"/>
                <a:gd name="connsiteY36" fmla="*/ 865738 h 5032142"/>
                <a:gd name="connsiteX0" fmla="*/ 71120 w 12269867"/>
                <a:gd name="connsiteY0" fmla="*/ 865738 h 4960218"/>
                <a:gd name="connsiteX1" fmla="*/ 416560 w 12269867"/>
                <a:gd name="connsiteY1" fmla="*/ 398378 h 4960218"/>
                <a:gd name="connsiteX2" fmla="*/ 812800 w 12269867"/>
                <a:gd name="connsiteY2" fmla="*/ 520298 h 4960218"/>
                <a:gd name="connsiteX3" fmla="*/ 1117600 w 12269867"/>
                <a:gd name="connsiteY3" fmla="*/ 388218 h 4960218"/>
                <a:gd name="connsiteX4" fmla="*/ 1656080 w 12269867"/>
                <a:gd name="connsiteY4" fmla="*/ 489818 h 4960218"/>
                <a:gd name="connsiteX5" fmla="*/ 1920240 w 12269867"/>
                <a:gd name="connsiteY5" fmla="*/ 347578 h 4960218"/>
                <a:gd name="connsiteX6" fmla="*/ 2458720 w 12269867"/>
                <a:gd name="connsiteY6" fmla="*/ 499978 h 4960218"/>
                <a:gd name="connsiteX7" fmla="*/ 2895600 w 12269867"/>
                <a:gd name="connsiteY7" fmla="*/ 337418 h 4960218"/>
                <a:gd name="connsiteX8" fmla="*/ 3322320 w 12269867"/>
                <a:gd name="connsiteY8" fmla="*/ 581258 h 4960218"/>
                <a:gd name="connsiteX9" fmla="*/ 3881120 w 12269867"/>
                <a:gd name="connsiteY9" fmla="*/ 327258 h 4960218"/>
                <a:gd name="connsiteX10" fmla="*/ 4064000 w 12269867"/>
                <a:gd name="connsiteY10" fmla="*/ 469498 h 4960218"/>
                <a:gd name="connsiteX11" fmla="*/ 4775200 w 12269867"/>
                <a:gd name="connsiteY11" fmla="*/ 317098 h 4960218"/>
                <a:gd name="connsiteX12" fmla="*/ 4937760 w 12269867"/>
                <a:gd name="connsiteY12" fmla="*/ 510138 h 4960218"/>
                <a:gd name="connsiteX13" fmla="*/ 5608320 w 12269867"/>
                <a:gd name="connsiteY13" fmla="*/ 367898 h 4960218"/>
                <a:gd name="connsiteX14" fmla="*/ 5994400 w 12269867"/>
                <a:gd name="connsiteY14" fmla="*/ 571098 h 4960218"/>
                <a:gd name="connsiteX15" fmla="*/ 6441440 w 12269867"/>
                <a:gd name="connsiteY15" fmla="*/ 306938 h 4960218"/>
                <a:gd name="connsiteX16" fmla="*/ 6969760 w 12269867"/>
                <a:gd name="connsiteY16" fmla="*/ 378058 h 4960218"/>
                <a:gd name="connsiteX17" fmla="*/ 7264400 w 12269867"/>
                <a:gd name="connsiteY17" fmla="*/ 185018 h 4960218"/>
                <a:gd name="connsiteX18" fmla="*/ 7711440 w 12269867"/>
                <a:gd name="connsiteY18" fmla="*/ 357738 h 4960218"/>
                <a:gd name="connsiteX19" fmla="*/ 8107680 w 12269867"/>
                <a:gd name="connsiteY19" fmla="*/ 174858 h 4960218"/>
                <a:gd name="connsiteX20" fmla="*/ 8534400 w 12269867"/>
                <a:gd name="connsiteY20" fmla="*/ 327258 h 4960218"/>
                <a:gd name="connsiteX21" fmla="*/ 9123680 w 12269867"/>
                <a:gd name="connsiteY21" fmla="*/ 134218 h 4960218"/>
                <a:gd name="connsiteX22" fmla="*/ 9540240 w 12269867"/>
                <a:gd name="connsiteY22" fmla="*/ 428858 h 4960218"/>
                <a:gd name="connsiteX23" fmla="*/ 10119360 w 12269867"/>
                <a:gd name="connsiteY23" fmla="*/ 215498 h 4960218"/>
                <a:gd name="connsiteX24" fmla="*/ 10434320 w 12269867"/>
                <a:gd name="connsiteY24" fmla="*/ 418698 h 4960218"/>
                <a:gd name="connsiteX25" fmla="*/ 10911840 w 12269867"/>
                <a:gd name="connsiteY25" fmla="*/ 174858 h 4960218"/>
                <a:gd name="connsiteX26" fmla="*/ 11267440 w 12269867"/>
                <a:gd name="connsiteY26" fmla="*/ 276458 h 4960218"/>
                <a:gd name="connsiteX27" fmla="*/ 11734800 w 12269867"/>
                <a:gd name="connsiteY27" fmla="*/ 124058 h 4960218"/>
                <a:gd name="connsiteX28" fmla="*/ 11988800 w 12269867"/>
                <a:gd name="connsiteY28" fmla="*/ 317098 h 4960218"/>
                <a:gd name="connsiteX29" fmla="*/ 12110720 w 12269867"/>
                <a:gd name="connsiteY29" fmla="*/ 205338 h 4960218"/>
                <a:gd name="connsiteX30" fmla="*/ 12263120 w 12269867"/>
                <a:gd name="connsiteY30" fmla="*/ 357738 h 4960218"/>
                <a:gd name="connsiteX31" fmla="*/ 12222480 w 12269867"/>
                <a:gd name="connsiteY31" fmla="*/ 4452218 h 4960218"/>
                <a:gd name="connsiteX32" fmla="*/ 12039600 w 12269867"/>
                <a:gd name="connsiteY32" fmla="*/ 4817978 h 4960218"/>
                <a:gd name="connsiteX33" fmla="*/ 10942320 w 12269867"/>
                <a:gd name="connsiteY33" fmla="*/ 4889098 h 4960218"/>
                <a:gd name="connsiteX34" fmla="*/ 2377440 w 12269867"/>
                <a:gd name="connsiteY34" fmla="*/ 4950058 h 4960218"/>
                <a:gd name="connsiteX35" fmla="*/ 0 w 12269867"/>
                <a:gd name="connsiteY35" fmla="*/ 4960218 h 4960218"/>
                <a:gd name="connsiteX36" fmla="*/ 71120 w 12269867"/>
                <a:gd name="connsiteY36" fmla="*/ 865738 h 4960218"/>
                <a:gd name="connsiteX0" fmla="*/ 71120 w 12270109"/>
                <a:gd name="connsiteY0" fmla="*/ 865738 h 4960218"/>
                <a:gd name="connsiteX1" fmla="*/ 416560 w 12270109"/>
                <a:gd name="connsiteY1" fmla="*/ 398378 h 4960218"/>
                <a:gd name="connsiteX2" fmla="*/ 812800 w 12270109"/>
                <a:gd name="connsiteY2" fmla="*/ 520298 h 4960218"/>
                <a:gd name="connsiteX3" fmla="*/ 1117600 w 12270109"/>
                <a:gd name="connsiteY3" fmla="*/ 388218 h 4960218"/>
                <a:gd name="connsiteX4" fmla="*/ 1656080 w 12270109"/>
                <a:gd name="connsiteY4" fmla="*/ 489818 h 4960218"/>
                <a:gd name="connsiteX5" fmla="*/ 1920240 w 12270109"/>
                <a:gd name="connsiteY5" fmla="*/ 347578 h 4960218"/>
                <a:gd name="connsiteX6" fmla="*/ 2458720 w 12270109"/>
                <a:gd name="connsiteY6" fmla="*/ 499978 h 4960218"/>
                <a:gd name="connsiteX7" fmla="*/ 2895600 w 12270109"/>
                <a:gd name="connsiteY7" fmla="*/ 337418 h 4960218"/>
                <a:gd name="connsiteX8" fmla="*/ 3322320 w 12270109"/>
                <a:gd name="connsiteY8" fmla="*/ 581258 h 4960218"/>
                <a:gd name="connsiteX9" fmla="*/ 3881120 w 12270109"/>
                <a:gd name="connsiteY9" fmla="*/ 327258 h 4960218"/>
                <a:gd name="connsiteX10" fmla="*/ 4064000 w 12270109"/>
                <a:gd name="connsiteY10" fmla="*/ 469498 h 4960218"/>
                <a:gd name="connsiteX11" fmla="*/ 4775200 w 12270109"/>
                <a:gd name="connsiteY11" fmla="*/ 317098 h 4960218"/>
                <a:gd name="connsiteX12" fmla="*/ 4937760 w 12270109"/>
                <a:gd name="connsiteY12" fmla="*/ 510138 h 4960218"/>
                <a:gd name="connsiteX13" fmla="*/ 5608320 w 12270109"/>
                <a:gd name="connsiteY13" fmla="*/ 367898 h 4960218"/>
                <a:gd name="connsiteX14" fmla="*/ 5994400 w 12270109"/>
                <a:gd name="connsiteY14" fmla="*/ 571098 h 4960218"/>
                <a:gd name="connsiteX15" fmla="*/ 6441440 w 12270109"/>
                <a:gd name="connsiteY15" fmla="*/ 306938 h 4960218"/>
                <a:gd name="connsiteX16" fmla="*/ 6969760 w 12270109"/>
                <a:gd name="connsiteY16" fmla="*/ 378058 h 4960218"/>
                <a:gd name="connsiteX17" fmla="*/ 7264400 w 12270109"/>
                <a:gd name="connsiteY17" fmla="*/ 185018 h 4960218"/>
                <a:gd name="connsiteX18" fmla="*/ 7711440 w 12270109"/>
                <a:gd name="connsiteY18" fmla="*/ 357738 h 4960218"/>
                <a:gd name="connsiteX19" fmla="*/ 8107680 w 12270109"/>
                <a:gd name="connsiteY19" fmla="*/ 174858 h 4960218"/>
                <a:gd name="connsiteX20" fmla="*/ 8534400 w 12270109"/>
                <a:gd name="connsiteY20" fmla="*/ 327258 h 4960218"/>
                <a:gd name="connsiteX21" fmla="*/ 9123680 w 12270109"/>
                <a:gd name="connsiteY21" fmla="*/ 134218 h 4960218"/>
                <a:gd name="connsiteX22" fmla="*/ 9540240 w 12270109"/>
                <a:gd name="connsiteY22" fmla="*/ 428858 h 4960218"/>
                <a:gd name="connsiteX23" fmla="*/ 10119360 w 12270109"/>
                <a:gd name="connsiteY23" fmla="*/ 215498 h 4960218"/>
                <a:gd name="connsiteX24" fmla="*/ 10434320 w 12270109"/>
                <a:gd name="connsiteY24" fmla="*/ 418698 h 4960218"/>
                <a:gd name="connsiteX25" fmla="*/ 10911840 w 12270109"/>
                <a:gd name="connsiteY25" fmla="*/ 174858 h 4960218"/>
                <a:gd name="connsiteX26" fmla="*/ 11267440 w 12270109"/>
                <a:gd name="connsiteY26" fmla="*/ 276458 h 4960218"/>
                <a:gd name="connsiteX27" fmla="*/ 11734800 w 12270109"/>
                <a:gd name="connsiteY27" fmla="*/ 124058 h 4960218"/>
                <a:gd name="connsiteX28" fmla="*/ 11988800 w 12270109"/>
                <a:gd name="connsiteY28" fmla="*/ 317098 h 4960218"/>
                <a:gd name="connsiteX29" fmla="*/ 12110720 w 12270109"/>
                <a:gd name="connsiteY29" fmla="*/ 205338 h 4960218"/>
                <a:gd name="connsiteX30" fmla="*/ 12263120 w 12270109"/>
                <a:gd name="connsiteY30" fmla="*/ 357738 h 4960218"/>
                <a:gd name="connsiteX31" fmla="*/ 12222480 w 12270109"/>
                <a:gd name="connsiteY31" fmla="*/ 4452218 h 4960218"/>
                <a:gd name="connsiteX32" fmla="*/ 12029440 w 12270109"/>
                <a:gd name="connsiteY32" fmla="*/ 4919578 h 4960218"/>
                <a:gd name="connsiteX33" fmla="*/ 10942320 w 12270109"/>
                <a:gd name="connsiteY33" fmla="*/ 4889098 h 4960218"/>
                <a:gd name="connsiteX34" fmla="*/ 2377440 w 12270109"/>
                <a:gd name="connsiteY34" fmla="*/ 4950058 h 4960218"/>
                <a:gd name="connsiteX35" fmla="*/ 0 w 12270109"/>
                <a:gd name="connsiteY35" fmla="*/ 4960218 h 4960218"/>
                <a:gd name="connsiteX36" fmla="*/ 71120 w 12270109"/>
                <a:gd name="connsiteY36" fmla="*/ 865738 h 4960218"/>
                <a:gd name="connsiteX0" fmla="*/ 71120 w 12270109"/>
                <a:gd name="connsiteY0" fmla="*/ 865738 h 4970141"/>
                <a:gd name="connsiteX1" fmla="*/ 416560 w 12270109"/>
                <a:gd name="connsiteY1" fmla="*/ 398378 h 4970141"/>
                <a:gd name="connsiteX2" fmla="*/ 812800 w 12270109"/>
                <a:gd name="connsiteY2" fmla="*/ 520298 h 4970141"/>
                <a:gd name="connsiteX3" fmla="*/ 1117600 w 12270109"/>
                <a:gd name="connsiteY3" fmla="*/ 388218 h 4970141"/>
                <a:gd name="connsiteX4" fmla="*/ 1656080 w 12270109"/>
                <a:gd name="connsiteY4" fmla="*/ 489818 h 4970141"/>
                <a:gd name="connsiteX5" fmla="*/ 1920240 w 12270109"/>
                <a:gd name="connsiteY5" fmla="*/ 347578 h 4970141"/>
                <a:gd name="connsiteX6" fmla="*/ 2458720 w 12270109"/>
                <a:gd name="connsiteY6" fmla="*/ 499978 h 4970141"/>
                <a:gd name="connsiteX7" fmla="*/ 2895600 w 12270109"/>
                <a:gd name="connsiteY7" fmla="*/ 337418 h 4970141"/>
                <a:gd name="connsiteX8" fmla="*/ 3322320 w 12270109"/>
                <a:gd name="connsiteY8" fmla="*/ 581258 h 4970141"/>
                <a:gd name="connsiteX9" fmla="*/ 3881120 w 12270109"/>
                <a:gd name="connsiteY9" fmla="*/ 327258 h 4970141"/>
                <a:gd name="connsiteX10" fmla="*/ 4064000 w 12270109"/>
                <a:gd name="connsiteY10" fmla="*/ 469498 h 4970141"/>
                <a:gd name="connsiteX11" fmla="*/ 4775200 w 12270109"/>
                <a:gd name="connsiteY11" fmla="*/ 317098 h 4970141"/>
                <a:gd name="connsiteX12" fmla="*/ 4937760 w 12270109"/>
                <a:gd name="connsiteY12" fmla="*/ 510138 h 4970141"/>
                <a:gd name="connsiteX13" fmla="*/ 5608320 w 12270109"/>
                <a:gd name="connsiteY13" fmla="*/ 367898 h 4970141"/>
                <a:gd name="connsiteX14" fmla="*/ 5994400 w 12270109"/>
                <a:gd name="connsiteY14" fmla="*/ 571098 h 4970141"/>
                <a:gd name="connsiteX15" fmla="*/ 6441440 w 12270109"/>
                <a:gd name="connsiteY15" fmla="*/ 306938 h 4970141"/>
                <a:gd name="connsiteX16" fmla="*/ 6969760 w 12270109"/>
                <a:gd name="connsiteY16" fmla="*/ 378058 h 4970141"/>
                <a:gd name="connsiteX17" fmla="*/ 7264400 w 12270109"/>
                <a:gd name="connsiteY17" fmla="*/ 185018 h 4970141"/>
                <a:gd name="connsiteX18" fmla="*/ 7711440 w 12270109"/>
                <a:gd name="connsiteY18" fmla="*/ 357738 h 4970141"/>
                <a:gd name="connsiteX19" fmla="*/ 8107680 w 12270109"/>
                <a:gd name="connsiteY19" fmla="*/ 174858 h 4970141"/>
                <a:gd name="connsiteX20" fmla="*/ 8534400 w 12270109"/>
                <a:gd name="connsiteY20" fmla="*/ 327258 h 4970141"/>
                <a:gd name="connsiteX21" fmla="*/ 9123680 w 12270109"/>
                <a:gd name="connsiteY21" fmla="*/ 134218 h 4970141"/>
                <a:gd name="connsiteX22" fmla="*/ 9540240 w 12270109"/>
                <a:gd name="connsiteY22" fmla="*/ 428858 h 4970141"/>
                <a:gd name="connsiteX23" fmla="*/ 10119360 w 12270109"/>
                <a:gd name="connsiteY23" fmla="*/ 215498 h 4970141"/>
                <a:gd name="connsiteX24" fmla="*/ 10434320 w 12270109"/>
                <a:gd name="connsiteY24" fmla="*/ 418698 h 4970141"/>
                <a:gd name="connsiteX25" fmla="*/ 10911840 w 12270109"/>
                <a:gd name="connsiteY25" fmla="*/ 174858 h 4970141"/>
                <a:gd name="connsiteX26" fmla="*/ 11267440 w 12270109"/>
                <a:gd name="connsiteY26" fmla="*/ 276458 h 4970141"/>
                <a:gd name="connsiteX27" fmla="*/ 11734800 w 12270109"/>
                <a:gd name="connsiteY27" fmla="*/ 124058 h 4970141"/>
                <a:gd name="connsiteX28" fmla="*/ 11988800 w 12270109"/>
                <a:gd name="connsiteY28" fmla="*/ 317098 h 4970141"/>
                <a:gd name="connsiteX29" fmla="*/ 12110720 w 12270109"/>
                <a:gd name="connsiteY29" fmla="*/ 205338 h 4970141"/>
                <a:gd name="connsiteX30" fmla="*/ 12263120 w 12270109"/>
                <a:gd name="connsiteY30" fmla="*/ 357738 h 4970141"/>
                <a:gd name="connsiteX31" fmla="*/ 12222480 w 12270109"/>
                <a:gd name="connsiteY31" fmla="*/ 4452218 h 4970141"/>
                <a:gd name="connsiteX32" fmla="*/ 12029440 w 12270109"/>
                <a:gd name="connsiteY32" fmla="*/ 4919578 h 4970141"/>
                <a:gd name="connsiteX33" fmla="*/ 10942320 w 12270109"/>
                <a:gd name="connsiteY33" fmla="*/ 4889098 h 4970141"/>
                <a:gd name="connsiteX34" fmla="*/ 2377440 w 12270109"/>
                <a:gd name="connsiteY34" fmla="*/ 4950058 h 4970141"/>
                <a:gd name="connsiteX35" fmla="*/ 0 w 12270109"/>
                <a:gd name="connsiteY35" fmla="*/ 4960218 h 4970141"/>
                <a:gd name="connsiteX36" fmla="*/ 71120 w 12270109"/>
                <a:gd name="connsiteY36" fmla="*/ 865738 h 4970141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77440 w 12270109"/>
                <a:gd name="connsiteY34" fmla="*/ 495005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71120 w 12270109"/>
                <a:gd name="connsiteY0" fmla="*/ 865738 h 4995022"/>
                <a:gd name="connsiteX1" fmla="*/ 416560 w 12270109"/>
                <a:gd name="connsiteY1" fmla="*/ 398378 h 4995022"/>
                <a:gd name="connsiteX2" fmla="*/ 812800 w 12270109"/>
                <a:gd name="connsiteY2" fmla="*/ 520298 h 4995022"/>
                <a:gd name="connsiteX3" fmla="*/ 1117600 w 12270109"/>
                <a:gd name="connsiteY3" fmla="*/ 388218 h 4995022"/>
                <a:gd name="connsiteX4" fmla="*/ 1656080 w 12270109"/>
                <a:gd name="connsiteY4" fmla="*/ 489818 h 4995022"/>
                <a:gd name="connsiteX5" fmla="*/ 1920240 w 12270109"/>
                <a:gd name="connsiteY5" fmla="*/ 347578 h 4995022"/>
                <a:gd name="connsiteX6" fmla="*/ 2458720 w 12270109"/>
                <a:gd name="connsiteY6" fmla="*/ 499978 h 4995022"/>
                <a:gd name="connsiteX7" fmla="*/ 2895600 w 12270109"/>
                <a:gd name="connsiteY7" fmla="*/ 337418 h 4995022"/>
                <a:gd name="connsiteX8" fmla="*/ 3322320 w 12270109"/>
                <a:gd name="connsiteY8" fmla="*/ 581258 h 4995022"/>
                <a:gd name="connsiteX9" fmla="*/ 3881120 w 12270109"/>
                <a:gd name="connsiteY9" fmla="*/ 327258 h 4995022"/>
                <a:gd name="connsiteX10" fmla="*/ 4064000 w 12270109"/>
                <a:gd name="connsiteY10" fmla="*/ 469498 h 4995022"/>
                <a:gd name="connsiteX11" fmla="*/ 4775200 w 12270109"/>
                <a:gd name="connsiteY11" fmla="*/ 317098 h 4995022"/>
                <a:gd name="connsiteX12" fmla="*/ 4937760 w 12270109"/>
                <a:gd name="connsiteY12" fmla="*/ 510138 h 4995022"/>
                <a:gd name="connsiteX13" fmla="*/ 5608320 w 12270109"/>
                <a:gd name="connsiteY13" fmla="*/ 367898 h 4995022"/>
                <a:gd name="connsiteX14" fmla="*/ 5994400 w 12270109"/>
                <a:gd name="connsiteY14" fmla="*/ 571098 h 4995022"/>
                <a:gd name="connsiteX15" fmla="*/ 6441440 w 12270109"/>
                <a:gd name="connsiteY15" fmla="*/ 306938 h 4995022"/>
                <a:gd name="connsiteX16" fmla="*/ 6969760 w 12270109"/>
                <a:gd name="connsiteY16" fmla="*/ 378058 h 4995022"/>
                <a:gd name="connsiteX17" fmla="*/ 7264400 w 12270109"/>
                <a:gd name="connsiteY17" fmla="*/ 185018 h 4995022"/>
                <a:gd name="connsiteX18" fmla="*/ 7711440 w 12270109"/>
                <a:gd name="connsiteY18" fmla="*/ 357738 h 4995022"/>
                <a:gd name="connsiteX19" fmla="*/ 8107680 w 12270109"/>
                <a:gd name="connsiteY19" fmla="*/ 174858 h 4995022"/>
                <a:gd name="connsiteX20" fmla="*/ 8534400 w 12270109"/>
                <a:gd name="connsiteY20" fmla="*/ 327258 h 4995022"/>
                <a:gd name="connsiteX21" fmla="*/ 9123680 w 12270109"/>
                <a:gd name="connsiteY21" fmla="*/ 134218 h 4995022"/>
                <a:gd name="connsiteX22" fmla="*/ 9540240 w 12270109"/>
                <a:gd name="connsiteY22" fmla="*/ 428858 h 4995022"/>
                <a:gd name="connsiteX23" fmla="*/ 10119360 w 12270109"/>
                <a:gd name="connsiteY23" fmla="*/ 215498 h 4995022"/>
                <a:gd name="connsiteX24" fmla="*/ 10434320 w 12270109"/>
                <a:gd name="connsiteY24" fmla="*/ 418698 h 4995022"/>
                <a:gd name="connsiteX25" fmla="*/ 10911840 w 12270109"/>
                <a:gd name="connsiteY25" fmla="*/ 174858 h 4995022"/>
                <a:gd name="connsiteX26" fmla="*/ 11267440 w 12270109"/>
                <a:gd name="connsiteY26" fmla="*/ 276458 h 4995022"/>
                <a:gd name="connsiteX27" fmla="*/ 11734800 w 12270109"/>
                <a:gd name="connsiteY27" fmla="*/ 124058 h 4995022"/>
                <a:gd name="connsiteX28" fmla="*/ 11988800 w 12270109"/>
                <a:gd name="connsiteY28" fmla="*/ 317098 h 4995022"/>
                <a:gd name="connsiteX29" fmla="*/ 12110720 w 12270109"/>
                <a:gd name="connsiteY29" fmla="*/ 205338 h 4995022"/>
                <a:gd name="connsiteX30" fmla="*/ 12263120 w 12270109"/>
                <a:gd name="connsiteY30" fmla="*/ 357738 h 4995022"/>
                <a:gd name="connsiteX31" fmla="*/ 12222480 w 12270109"/>
                <a:gd name="connsiteY31" fmla="*/ 4452218 h 4995022"/>
                <a:gd name="connsiteX32" fmla="*/ 12029440 w 12270109"/>
                <a:gd name="connsiteY32" fmla="*/ 4919578 h 4995022"/>
                <a:gd name="connsiteX33" fmla="*/ 10962640 w 12270109"/>
                <a:gd name="connsiteY33" fmla="*/ 4990698 h 4995022"/>
                <a:gd name="connsiteX34" fmla="*/ 2387600 w 12270109"/>
                <a:gd name="connsiteY34" fmla="*/ 4990698 h 4995022"/>
                <a:gd name="connsiteX35" fmla="*/ 0 w 12270109"/>
                <a:gd name="connsiteY35" fmla="*/ 4960218 h 4995022"/>
                <a:gd name="connsiteX36" fmla="*/ 71120 w 12270109"/>
                <a:gd name="connsiteY36" fmla="*/ 865738 h 4995022"/>
                <a:gd name="connsiteX0" fmla="*/ 71120 w 12270109"/>
                <a:gd name="connsiteY0" fmla="*/ 86573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71120 w 12270109"/>
                <a:gd name="connsiteY36" fmla="*/ 865738 h 4992300"/>
                <a:gd name="connsiteX0" fmla="*/ 50800 w 12270109"/>
                <a:gd name="connsiteY0" fmla="*/ 855578 h 4992300"/>
                <a:gd name="connsiteX1" fmla="*/ 416560 w 12270109"/>
                <a:gd name="connsiteY1" fmla="*/ 398378 h 4992300"/>
                <a:gd name="connsiteX2" fmla="*/ 812800 w 12270109"/>
                <a:gd name="connsiteY2" fmla="*/ 520298 h 4992300"/>
                <a:gd name="connsiteX3" fmla="*/ 1117600 w 12270109"/>
                <a:gd name="connsiteY3" fmla="*/ 388218 h 4992300"/>
                <a:gd name="connsiteX4" fmla="*/ 1656080 w 12270109"/>
                <a:gd name="connsiteY4" fmla="*/ 489818 h 4992300"/>
                <a:gd name="connsiteX5" fmla="*/ 1920240 w 12270109"/>
                <a:gd name="connsiteY5" fmla="*/ 347578 h 4992300"/>
                <a:gd name="connsiteX6" fmla="*/ 2458720 w 12270109"/>
                <a:gd name="connsiteY6" fmla="*/ 499978 h 4992300"/>
                <a:gd name="connsiteX7" fmla="*/ 2895600 w 12270109"/>
                <a:gd name="connsiteY7" fmla="*/ 337418 h 4992300"/>
                <a:gd name="connsiteX8" fmla="*/ 3322320 w 12270109"/>
                <a:gd name="connsiteY8" fmla="*/ 581258 h 4992300"/>
                <a:gd name="connsiteX9" fmla="*/ 3881120 w 12270109"/>
                <a:gd name="connsiteY9" fmla="*/ 327258 h 4992300"/>
                <a:gd name="connsiteX10" fmla="*/ 4064000 w 12270109"/>
                <a:gd name="connsiteY10" fmla="*/ 469498 h 4992300"/>
                <a:gd name="connsiteX11" fmla="*/ 4775200 w 12270109"/>
                <a:gd name="connsiteY11" fmla="*/ 317098 h 4992300"/>
                <a:gd name="connsiteX12" fmla="*/ 4937760 w 12270109"/>
                <a:gd name="connsiteY12" fmla="*/ 510138 h 4992300"/>
                <a:gd name="connsiteX13" fmla="*/ 5608320 w 12270109"/>
                <a:gd name="connsiteY13" fmla="*/ 367898 h 4992300"/>
                <a:gd name="connsiteX14" fmla="*/ 5994400 w 12270109"/>
                <a:gd name="connsiteY14" fmla="*/ 571098 h 4992300"/>
                <a:gd name="connsiteX15" fmla="*/ 6441440 w 12270109"/>
                <a:gd name="connsiteY15" fmla="*/ 306938 h 4992300"/>
                <a:gd name="connsiteX16" fmla="*/ 6969760 w 12270109"/>
                <a:gd name="connsiteY16" fmla="*/ 378058 h 4992300"/>
                <a:gd name="connsiteX17" fmla="*/ 7264400 w 12270109"/>
                <a:gd name="connsiteY17" fmla="*/ 185018 h 4992300"/>
                <a:gd name="connsiteX18" fmla="*/ 7711440 w 12270109"/>
                <a:gd name="connsiteY18" fmla="*/ 357738 h 4992300"/>
                <a:gd name="connsiteX19" fmla="*/ 8107680 w 12270109"/>
                <a:gd name="connsiteY19" fmla="*/ 174858 h 4992300"/>
                <a:gd name="connsiteX20" fmla="*/ 8534400 w 12270109"/>
                <a:gd name="connsiteY20" fmla="*/ 327258 h 4992300"/>
                <a:gd name="connsiteX21" fmla="*/ 9123680 w 12270109"/>
                <a:gd name="connsiteY21" fmla="*/ 134218 h 4992300"/>
                <a:gd name="connsiteX22" fmla="*/ 9540240 w 12270109"/>
                <a:gd name="connsiteY22" fmla="*/ 428858 h 4992300"/>
                <a:gd name="connsiteX23" fmla="*/ 10119360 w 12270109"/>
                <a:gd name="connsiteY23" fmla="*/ 215498 h 4992300"/>
                <a:gd name="connsiteX24" fmla="*/ 10434320 w 12270109"/>
                <a:gd name="connsiteY24" fmla="*/ 418698 h 4992300"/>
                <a:gd name="connsiteX25" fmla="*/ 10911840 w 12270109"/>
                <a:gd name="connsiteY25" fmla="*/ 174858 h 4992300"/>
                <a:gd name="connsiteX26" fmla="*/ 11267440 w 12270109"/>
                <a:gd name="connsiteY26" fmla="*/ 276458 h 4992300"/>
                <a:gd name="connsiteX27" fmla="*/ 11734800 w 12270109"/>
                <a:gd name="connsiteY27" fmla="*/ 124058 h 4992300"/>
                <a:gd name="connsiteX28" fmla="*/ 11988800 w 12270109"/>
                <a:gd name="connsiteY28" fmla="*/ 317098 h 4992300"/>
                <a:gd name="connsiteX29" fmla="*/ 12110720 w 12270109"/>
                <a:gd name="connsiteY29" fmla="*/ 205338 h 4992300"/>
                <a:gd name="connsiteX30" fmla="*/ 12263120 w 12270109"/>
                <a:gd name="connsiteY30" fmla="*/ 357738 h 4992300"/>
                <a:gd name="connsiteX31" fmla="*/ 12222480 w 12270109"/>
                <a:gd name="connsiteY31" fmla="*/ 4452218 h 4992300"/>
                <a:gd name="connsiteX32" fmla="*/ 12029440 w 12270109"/>
                <a:gd name="connsiteY32" fmla="*/ 4919578 h 4992300"/>
                <a:gd name="connsiteX33" fmla="*/ 10962640 w 12270109"/>
                <a:gd name="connsiteY33" fmla="*/ 4990698 h 4992300"/>
                <a:gd name="connsiteX34" fmla="*/ 2387600 w 12270109"/>
                <a:gd name="connsiteY34" fmla="*/ 4990698 h 4992300"/>
                <a:gd name="connsiteX35" fmla="*/ 0 w 12270109"/>
                <a:gd name="connsiteY35" fmla="*/ 4960218 h 4992300"/>
                <a:gd name="connsiteX36" fmla="*/ 50800 w 122701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909"/>
                <a:gd name="connsiteY0" fmla="*/ 855578 h 4992300"/>
                <a:gd name="connsiteX1" fmla="*/ 467360 w 12320909"/>
                <a:gd name="connsiteY1" fmla="*/ 398378 h 4992300"/>
                <a:gd name="connsiteX2" fmla="*/ 863600 w 12320909"/>
                <a:gd name="connsiteY2" fmla="*/ 520298 h 4992300"/>
                <a:gd name="connsiteX3" fmla="*/ 1168400 w 12320909"/>
                <a:gd name="connsiteY3" fmla="*/ 388218 h 4992300"/>
                <a:gd name="connsiteX4" fmla="*/ 1706880 w 12320909"/>
                <a:gd name="connsiteY4" fmla="*/ 489818 h 4992300"/>
                <a:gd name="connsiteX5" fmla="*/ 1971040 w 12320909"/>
                <a:gd name="connsiteY5" fmla="*/ 347578 h 4992300"/>
                <a:gd name="connsiteX6" fmla="*/ 2509520 w 12320909"/>
                <a:gd name="connsiteY6" fmla="*/ 499978 h 4992300"/>
                <a:gd name="connsiteX7" fmla="*/ 2946400 w 12320909"/>
                <a:gd name="connsiteY7" fmla="*/ 337418 h 4992300"/>
                <a:gd name="connsiteX8" fmla="*/ 3373120 w 12320909"/>
                <a:gd name="connsiteY8" fmla="*/ 581258 h 4992300"/>
                <a:gd name="connsiteX9" fmla="*/ 3931920 w 12320909"/>
                <a:gd name="connsiteY9" fmla="*/ 327258 h 4992300"/>
                <a:gd name="connsiteX10" fmla="*/ 4114800 w 12320909"/>
                <a:gd name="connsiteY10" fmla="*/ 469498 h 4992300"/>
                <a:gd name="connsiteX11" fmla="*/ 4826000 w 12320909"/>
                <a:gd name="connsiteY11" fmla="*/ 317098 h 4992300"/>
                <a:gd name="connsiteX12" fmla="*/ 4988560 w 12320909"/>
                <a:gd name="connsiteY12" fmla="*/ 510138 h 4992300"/>
                <a:gd name="connsiteX13" fmla="*/ 5659120 w 12320909"/>
                <a:gd name="connsiteY13" fmla="*/ 367898 h 4992300"/>
                <a:gd name="connsiteX14" fmla="*/ 6045200 w 12320909"/>
                <a:gd name="connsiteY14" fmla="*/ 571098 h 4992300"/>
                <a:gd name="connsiteX15" fmla="*/ 6492240 w 12320909"/>
                <a:gd name="connsiteY15" fmla="*/ 306938 h 4992300"/>
                <a:gd name="connsiteX16" fmla="*/ 7020560 w 12320909"/>
                <a:gd name="connsiteY16" fmla="*/ 378058 h 4992300"/>
                <a:gd name="connsiteX17" fmla="*/ 7315200 w 12320909"/>
                <a:gd name="connsiteY17" fmla="*/ 185018 h 4992300"/>
                <a:gd name="connsiteX18" fmla="*/ 7762240 w 12320909"/>
                <a:gd name="connsiteY18" fmla="*/ 357738 h 4992300"/>
                <a:gd name="connsiteX19" fmla="*/ 8158480 w 12320909"/>
                <a:gd name="connsiteY19" fmla="*/ 174858 h 4992300"/>
                <a:gd name="connsiteX20" fmla="*/ 8585200 w 12320909"/>
                <a:gd name="connsiteY20" fmla="*/ 327258 h 4992300"/>
                <a:gd name="connsiteX21" fmla="*/ 9174480 w 12320909"/>
                <a:gd name="connsiteY21" fmla="*/ 134218 h 4992300"/>
                <a:gd name="connsiteX22" fmla="*/ 9591040 w 12320909"/>
                <a:gd name="connsiteY22" fmla="*/ 428858 h 4992300"/>
                <a:gd name="connsiteX23" fmla="*/ 10170160 w 12320909"/>
                <a:gd name="connsiteY23" fmla="*/ 215498 h 4992300"/>
                <a:gd name="connsiteX24" fmla="*/ 10485120 w 12320909"/>
                <a:gd name="connsiteY24" fmla="*/ 418698 h 4992300"/>
                <a:gd name="connsiteX25" fmla="*/ 10962640 w 12320909"/>
                <a:gd name="connsiteY25" fmla="*/ 174858 h 4992300"/>
                <a:gd name="connsiteX26" fmla="*/ 11318240 w 12320909"/>
                <a:gd name="connsiteY26" fmla="*/ 276458 h 4992300"/>
                <a:gd name="connsiteX27" fmla="*/ 11785600 w 12320909"/>
                <a:gd name="connsiteY27" fmla="*/ 124058 h 4992300"/>
                <a:gd name="connsiteX28" fmla="*/ 12039600 w 12320909"/>
                <a:gd name="connsiteY28" fmla="*/ 317098 h 4992300"/>
                <a:gd name="connsiteX29" fmla="*/ 12161520 w 12320909"/>
                <a:gd name="connsiteY29" fmla="*/ 205338 h 4992300"/>
                <a:gd name="connsiteX30" fmla="*/ 12313920 w 12320909"/>
                <a:gd name="connsiteY30" fmla="*/ 357738 h 4992300"/>
                <a:gd name="connsiteX31" fmla="*/ 12273280 w 12320909"/>
                <a:gd name="connsiteY31" fmla="*/ 4452218 h 4992300"/>
                <a:gd name="connsiteX32" fmla="*/ 12080240 w 12320909"/>
                <a:gd name="connsiteY32" fmla="*/ 4919578 h 4992300"/>
                <a:gd name="connsiteX33" fmla="*/ 11013440 w 12320909"/>
                <a:gd name="connsiteY33" fmla="*/ 4990698 h 4992300"/>
                <a:gd name="connsiteX34" fmla="*/ 2438400 w 12320909"/>
                <a:gd name="connsiteY34" fmla="*/ 4990698 h 4992300"/>
                <a:gd name="connsiteX35" fmla="*/ 0 w 12320909"/>
                <a:gd name="connsiteY35" fmla="*/ 4990698 h 4992300"/>
                <a:gd name="connsiteX36" fmla="*/ 101600 w 12320909"/>
                <a:gd name="connsiteY36" fmla="*/ 855578 h 4992300"/>
                <a:gd name="connsiteX0" fmla="*/ 101600 w 12320667"/>
                <a:gd name="connsiteY0" fmla="*/ 855578 h 5030585"/>
                <a:gd name="connsiteX1" fmla="*/ 467360 w 12320667"/>
                <a:gd name="connsiteY1" fmla="*/ 398378 h 5030585"/>
                <a:gd name="connsiteX2" fmla="*/ 863600 w 12320667"/>
                <a:gd name="connsiteY2" fmla="*/ 520298 h 5030585"/>
                <a:gd name="connsiteX3" fmla="*/ 1168400 w 12320667"/>
                <a:gd name="connsiteY3" fmla="*/ 388218 h 5030585"/>
                <a:gd name="connsiteX4" fmla="*/ 1706880 w 12320667"/>
                <a:gd name="connsiteY4" fmla="*/ 489818 h 5030585"/>
                <a:gd name="connsiteX5" fmla="*/ 1971040 w 12320667"/>
                <a:gd name="connsiteY5" fmla="*/ 347578 h 5030585"/>
                <a:gd name="connsiteX6" fmla="*/ 2509520 w 12320667"/>
                <a:gd name="connsiteY6" fmla="*/ 499978 h 5030585"/>
                <a:gd name="connsiteX7" fmla="*/ 2946400 w 12320667"/>
                <a:gd name="connsiteY7" fmla="*/ 337418 h 5030585"/>
                <a:gd name="connsiteX8" fmla="*/ 3373120 w 12320667"/>
                <a:gd name="connsiteY8" fmla="*/ 581258 h 5030585"/>
                <a:gd name="connsiteX9" fmla="*/ 3931920 w 12320667"/>
                <a:gd name="connsiteY9" fmla="*/ 327258 h 5030585"/>
                <a:gd name="connsiteX10" fmla="*/ 4114800 w 12320667"/>
                <a:gd name="connsiteY10" fmla="*/ 469498 h 5030585"/>
                <a:gd name="connsiteX11" fmla="*/ 4826000 w 12320667"/>
                <a:gd name="connsiteY11" fmla="*/ 317098 h 5030585"/>
                <a:gd name="connsiteX12" fmla="*/ 4988560 w 12320667"/>
                <a:gd name="connsiteY12" fmla="*/ 510138 h 5030585"/>
                <a:gd name="connsiteX13" fmla="*/ 5659120 w 12320667"/>
                <a:gd name="connsiteY13" fmla="*/ 367898 h 5030585"/>
                <a:gd name="connsiteX14" fmla="*/ 6045200 w 12320667"/>
                <a:gd name="connsiteY14" fmla="*/ 571098 h 5030585"/>
                <a:gd name="connsiteX15" fmla="*/ 6492240 w 12320667"/>
                <a:gd name="connsiteY15" fmla="*/ 306938 h 5030585"/>
                <a:gd name="connsiteX16" fmla="*/ 7020560 w 12320667"/>
                <a:gd name="connsiteY16" fmla="*/ 378058 h 5030585"/>
                <a:gd name="connsiteX17" fmla="*/ 7315200 w 12320667"/>
                <a:gd name="connsiteY17" fmla="*/ 185018 h 5030585"/>
                <a:gd name="connsiteX18" fmla="*/ 7762240 w 12320667"/>
                <a:gd name="connsiteY18" fmla="*/ 357738 h 5030585"/>
                <a:gd name="connsiteX19" fmla="*/ 8158480 w 12320667"/>
                <a:gd name="connsiteY19" fmla="*/ 174858 h 5030585"/>
                <a:gd name="connsiteX20" fmla="*/ 8585200 w 12320667"/>
                <a:gd name="connsiteY20" fmla="*/ 327258 h 5030585"/>
                <a:gd name="connsiteX21" fmla="*/ 9174480 w 12320667"/>
                <a:gd name="connsiteY21" fmla="*/ 134218 h 5030585"/>
                <a:gd name="connsiteX22" fmla="*/ 9591040 w 12320667"/>
                <a:gd name="connsiteY22" fmla="*/ 428858 h 5030585"/>
                <a:gd name="connsiteX23" fmla="*/ 10170160 w 12320667"/>
                <a:gd name="connsiteY23" fmla="*/ 215498 h 5030585"/>
                <a:gd name="connsiteX24" fmla="*/ 10485120 w 12320667"/>
                <a:gd name="connsiteY24" fmla="*/ 418698 h 5030585"/>
                <a:gd name="connsiteX25" fmla="*/ 10962640 w 12320667"/>
                <a:gd name="connsiteY25" fmla="*/ 174858 h 5030585"/>
                <a:gd name="connsiteX26" fmla="*/ 11318240 w 12320667"/>
                <a:gd name="connsiteY26" fmla="*/ 276458 h 5030585"/>
                <a:gd name="connsiteX27" fmla="*/ 11785600 w 12320667"/>
                <a:gd name="connsiteY27" fmla="*/ 124058 h 5030585"/>
                <a:gd name="connsiteX28" fmla="*/ 12039600 w 12320667"/>
                <a:gd name="connsiteY28" fmla="*/ 317098 h 5030585"/>
                <a:gd name="connsiteX29" fmla="*/ 12161520 w 12320667"/>
                <a:gd name="connsiteY29" fmla="*/ 205338 h 5030585"/>
                <a:gd name="connsiteX30" fmla="*/ 12313920 w 12320667"/>
                <a:gd name="connsiteY30" fmla="*/ 357738 h 5030585"/>
                <a:gd name="connsiteX31" fmla="*/ 12273280 w 12320667"/>
                <a:gd name="connsiteY31" fmla="*/ 4452218 h 5030585"/>
                <a:gd name="connsiteX32" fmla="*/ 12090400 w 12320667"/>
                <a:gd name="connsiteY32" fmla="*/ 4990698 h 5030585"/>
                <a:gd name="connsiteX33" fmla="*/ 11013440 w 12320667"/>
                <a:gd name="connsiteY33" fmla="*/ 4990698 h 5030585"/>
                <a:gd name="connsiteX34" fmla="*/ 2438400 w 12320667"/>
                <a:gd name="connsiteY34" fmla="*/ 4990698 h 5030585"/>
                <a:gd name="connsiteX35" fmla="*/ 0 w 12320667"/>
                <a:gd name="connsiteY35" fmla="*/ 4990698 h 5030585"/>
                <a:gd name="connsiteX36" fmla="*/ 101600 w 12320667"/>
                <a:gd name="connsiteY36" fmla="*/ 855578 h 5030585"/>
                <a:gd name="connsiteX0" fmla="*/ 101600 w 12319629"/>
                <a:gd name="connsiteY0" fmla="*/ 85557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101600 w 12319629"/>
                <a:gd name="connsiteY36" fmla="*/ 855578 h 5038271"/>
                <a:gd name="connsiteX0" fmla="*/ 71120 w 12319629"/>
                <a:gd name="connsiteY0" fmla="*/ 825098 h 5038271"/>
                <a:gd name="connsiteX1" fmla="*/ 467360 w 12319629"/>
                <a:gd name="connsiteY1" fmla="*/ 398378 h 5038271"/>
                <a:gd name="connsiteX2" fmla="*/ 863600 w 12319629"/>
                <a:gd name="connsiteY2" fmla="*/ 520298 h 5038271"/>
                <a:gd name="connsiteX3" fmla="*/ 1168400 w 12319629"/>
                <a:gd name="connsiteY3" fmla="*/ 388218 h 5038271"/>
                <a:gd name="connsiteX4" fmla="*/ 1706880 w 12319629"/>
                <a:gd name="connsiteY4" fmla="*/ 489818 h 5038271"/>
                <a:gd name="connsiteX5" fmla="*/ 1971040 w 12319629"/>
                <a:gd name="connsiteY5" fmla="*/ 347578 h 5038271"/>
                <a:gd name="connsiteX6" fmla="*/ 2509520 w 12319629"/>
                <a:gd name="connsiteY6" fmla="*/ 499978 h 5038271"/>
                <a:gd name="connsiteX7" fmla="*/ 2946400 w 12319629"/>
                <a:gd name="connsiteY7" fmla="*/ 337418 h 5038271"/>
                <a:gd name="connsiteX8" fmla="*/ 3373120 w 12319629"/>
                <a:gd name="connsiteY8" fmla="*/ 581258 h 5038271"/>
                <a:gd name="connsiteX9" fmla="*/ 3931920 w 12319629"/>
                <a:gd name="connsiteY9" fmla="*/ 327258 h 5038271"/>
                <a:gd name="connsiteX10" fmla="*/ 4114800 w 12319629"/>
                <a:gd name="connsiteY10" fmla="*/ 469498 h 5038271"/>
                <a:gd name="connsiteX11" fmla="*/ 4826000 w 12319629"/>
                <a:gd name="connsiteY11" fmla="*/ 317098 h 5038271"/>
                <a:gd name="connsiteX12" fmla="*/ 4988560 w 12319629"/>
                <a:gd name="connsiteY12" fmla="*/ 510138 h 5038271"/>
                <a:gd name="connsiteX13" fmla="*/ 5659120 w 12319629"/>
                <a:gd name="connsiteY13" fmla="*/ 367898 h 5038271"/>
                <a:gd name="connsiteX14" fmla="*/ 6045200 w 12319629"/>
                <a:gd name="connsiteY14" fmla="*/ 571098 h 5038271"/>
                <a:gd name="connsiteX15" fmla="*/ 6492240 w 12319629"/>
                <a:gd name="connsiteY15" fmla="*/ 306938 h 5038271"/>
                <a:gd name="connsiteX16" fmla="*/ 7020560 w 12319629"/>
                <a:gd name="connsiteY16" fmla="*/ 378058 h 5038271"/>
                <a:gd name="connsiteX17" fmla="*/ 7315200 w 12319629"/>
                <a:gd name="connsiteY17" fmla="*/ 185018 h 5038271"/>
                <a:gd name="connsiteX18" fmla="*/ 7762240 w 12319629"/>
                <a:gd name="connsiteY18" fmla="*/ 357738 h 5038271"/>
                <a:gd name="connsiteX19" fmla="*/ 8158480 w 12319629"/>
                <a:gd name="connsiteY19" fmla="*/ 174858 h 5038271"/>
                <a:gd name="connsiteX20" fmla="*/ 8585200 w 12319629"/>
                <a:gd name="connsiteY20" fmla="*/ 327258 h 5038271"/>
                <a:gd name="connsiteX21" fmla="*/ 9174480 w 12319629"/>
                <a:gd name="connsiteY21" fmla="*/ 134218 h 5038271"/>
                <a:gd name="connsiteX22" fmla="*/ 9591040 w 12319629"/>
                <a:gd name="connsiteY22" fmla="*/ 428858 h 5038271"/>
                <a:gd name="connsiteX23" fmla="*/ 10170160 w 12319629"/>
                <a:gd name="connsiteY23" fmla="*/ 215498 h 5038271"/>
                <a:gd name="connsiteX24" fmla="*/ 10485120 w 12319629"/>
                <a:gd name="connsiteY24" fmla="*/ 418698 h 5038271"/>
                <a:gd name="connsiteX25" fmla="*/ 10962640 w 12319629"/>
                <a:gd name="connsiteY25" fmla="*/ 174858 h 5038271"/>
                <a:gd name="connsiteX26" fmla="*/ 11318240 w 12319629"/>
                <a:gd name="connsiteY26" fmla="*/ 276458 h 5038271"/>
                <a:gd name="connsiteX27" fmla="*/ 11785600 w 12319629"/>
                <a:gd name="connsiteY27" fmla="*/ 124058 h 5038271"/>
                <a:gd name="connsiteX28" fmla="*/ 12039600 w 12319629"/>
                <a:gd name="connsiteY28" fmla="*/ 317098 h 5038271"/>
                <a:gd name="connsiteX29" fmla="*/ 12161520 w 12319629"/>
                <a:gd name="connsiteY29" fmla="*/ 205338 h 5038271"/>
                <a:gd name="connsiteX30" fmla="*/ 12313920 w 12319629"/>
                <a:gd name="connsiteY30" fmla="*/ 357738 h 5038271"/>
                <a:gd name="connsiteX31" fmla="*/ 12273280 w 12319629"/>
                <a:gd name="connsiteY31" fmla="*/ 4452218 h 5038271"/>
                <a:gd name="connsiteX32" fmla="*/ 12141200 w 12319629"/>
                <a:gd name="connsiteY32" fmla="*/ 5000858 h 5038271"/>
                <a:gd name="connsiteX33" fmla="*/ 11013440 w 12319629"/>
                <a:gd name="connsiteY33" fmla="*/ 4990698 h 5038271"/>
                <a:gd name="connsiteX34" fmla="*/ 2438400 w 12319629"/>
                <a:gd name="connsiteY34" fmla="*/ 4990698 h 5038271"/>
                <a:gd name="connsiteX35" fmla="*/ 0 w 12319629"/>
                <a:gd name="connsiteY35" fmla="*/ 4990698 h 5038271"/>
                <a:gd name="connsiteX36" fmla="*/ 71120 w 12319629"/>
                <a:gd name="connsiteY36" fmla="*/ 825098 h 503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19629" h="5038271">
                  <a:moveTo>
                    <a:pt x="71120" y="825098"/>
                  </a:moveTo>
                  <a:cubicBezTo>
                    <a:pt x="149013" y="59711"/>
                    <a:pt x="335280" y="449178"/>
                    <a:pt x="467360" y="398378"/>
                  </a:cubicBezTo>
                  <a:cubicBezTo>
                    <a:pt x="599440" y="347578"/>
                    <a:pt x="746760" y="521991"/>
                    <a:pt x="863600" y="520298"/>
                  </a:cubicBezTo>
                  <a:cubicBezTo>
                    <a:pt x="980440" y="518605"/>
                    <a:pt x="1027854" y="393298"/>
                    <a:pt x="1168400" y="388218"/>
                  </a:cubicBezTo>
                  <a:cubicBezTo>
                    <a:pt x="1308946" y="383138"/>
                    <a:pt x="1573107" y="496591"/>
                    <a:pt x="1706880" y="489818"/>
                  </a:cubicBezTo>
                  <a:cubicBezTo>
                    <a:pt x="1840653" y="483045"/>
                    <a:pt x="1837267" y="345885"/>
                    <a:pt x="1971040" y="347578"/>
                  </a:cubicBezTo>
                  <a:cubicBezTo>
                    <a:pt x="2104813" y="349271"/>
                    <a:pt x="2346960" y="501671"/>
                    <a:pt x="2509520" y="499978"/>
                  </a:cubicBezTo>
                  <a:cubicBezTo>
                    <a:pt x="2672080" y="498285"/>
                    <a:pt x="2802467" y="323871"/>
                    <a:pt x="2946400" y="337418"/>
                  </a:cubicBezTo>
                  <a:cubicBezTo>
                    <a:pt x="3090333" y="350965"/>
                    <a:pt x="3208867" y="582951"/>
                    <a:pt x="3373120" y="581258"/>
                  </a:cubicBezTo>
                  <a:cubicBezTo>
                    <a:pt x="3537373" y="579565"/>
                    <a:pt x="3808307" y="345885"/>
                    <a:pt x="3931920" y="327258"/>
                  </a:cubicBezTo>
                  <a:cubicBezTo>
                    <a:pt x="4055533" y="308631"/>
                    <a:pt x="3965787" y="471191"/>
                    <a:pt x="4114800" y="469498"/>
                  </a:cubicBezTo>
                  <a:cubicBezTo>
                    <a:pt x="4263813" y="467805"/>
                    <a:pt x="4680373" y="310325"/>
                    <a:pt x="4826000" y="317098"/>
                  </a:cubicBezTo>
                  <a:cubicBezTo>
                    <a:pt x="4971627" y="323871"/>
                    <a:pt x="4849707" y="501671"/>
                    <a:pt x="4988560" y="510138"/>
                  </a:cubicBezTo>
                  <a:cubicBezTo>
                    <a:pt x="5127413" y="518605"/>
                    <a:pt x="5483013" y="357738"/>
                    <a:pt x="5659120" y="367898"/>
                  </a:cubicBezTo>
                  <a:cubicBezTo>
                    <a:pt x="5835227" y="378058"/>
                    <a:pt x="5906347" y="581258"/>
                    <a:pt x="6045200" y="571098"/>
                  </a:cubicBezTo>
                  <a:cubicBezTo>
                    <a:pt x="6184053" y="560938"/>
                    <a:pt x="6329680" y="339111"/>
                    <a:pt x="6492240" y="306938"/>
                  </a:cubicBezTo>
                  <a:cubicBezTo>
                    <a:pt x="6654800" y="274765"/>
                    <a:pt x="6883400" y="398378"/>
                    <a:pt x="7020560" y="378058"/>
                  </a:cubicBezTo>
                  <a:cubicBezTo>
                    <a:pt x="7157720" y="357738"/>
                    <a:pt x="7191587" y="188405"/>
                    <a:pt x="7315200" y="185018"/>
                  </a:cubicBezTo>
                  <a:cubicBezTo>
                    <a:pt x="7438813" y="181631"/>
                    <a:pt x="7621693" y="359431"/>
                    <a:pt x="7762240" y="357738"/>
                  </a:cubicBezTo>
                  <a:cubicBezTo>
                    <a:pt x="7902787" y="356045"/>
                    <a:pt x="8021320" y="179938"/>
                    <a:pt x="8158480" y="174858"/>
                  </a:cubicBezTo>
                  <a:cubicBezTo>
                    <a:pt x="8295640" y="169778"/>
                    <a:pt x="8415867" y="334031"/>
                    <a:pt x="8585200" y="327258"/>
                  </a:cubicBezTo>
                  <a:cubicBezTo>
                    <a:pt x="8754533" y="320485"/>
                    <a:pt x="9006840" y="117285"/>
                    <a:pt x="9174480" y="134218"/>
                  </a:cubicBezTo>
                  <a:cubicBezTo>
                    <a:pt x="9342120" y="151151"/>
                    <a:pt x="9425093" y="415311"/>
                    <a:pt x="9591040" y="428858"/>
                  </a:cubicBezTo>
                  <a:cubicBezTo>
                    <a:pt x="9756987" y="442405"/>
                    <a:pt x="10021147" y="217191"/>
                    <a:pt x="10170160" y="215498"/>
                  </a:cubicBezTo>
                  <a:cubicBezTo>
                    <a:pt x="10319173" y="213805"/>
                    <a:pt x="10353040" y="425471"/>
                    <a:pt x="10485120" y="418698"/>
                  </a:cubicBezTo>
                  <a:cubicBezTo>
                    <a:pt x="10617200" y="411925"/>
                    <a:pt x="10823787" y="198565"/>
                    <a:pt x="10962640" y="174858"/>
                  </a:cubicBezTo>
                  <a:cubicBezTo>
                    <a:pt x="11101493" y="151151"/>
                    <a:pt x="11181080" y="284925"/>
                    <a:pt x="11318240" y="276458"/>
                  </a:cubicBezTo>
                  <a:cubicBezTo>
                    <a:pt x="11455400" y="267991"/>
                    <a:pt x="11665373" y="117285"/>
                    <a:pt x="11785600" y="124058"/>
                  </a:cubicBezTo>
                  <a:cubicBezTo>
                    <a:pt x="11905827" y="130831"/>
                    <a:pt x="11976947" y="303551"/>
                    <a:pt x="12039600" y="317098"/>
                  </a:cubicBezTo>
                  <a:cubicBezTo>
                    <a:pt x="12102253" y="330645"/>
                    <a:pt x="12115800" y="198565"/>
                    <a:pt x="12161520" y="205338"/>
                  </a:cubicBezTo>
                  <a:cubicBezTo>
                    <a:pt x="12207240" y="212111"/>
                    <a:pt x="12295293" y="-350075"/>
                    <a:pt x="12313920" y="357738"/>
                  </a:cubicBezTo>
                  <a:cubicBezTo>
                    <a:pt x="12332547" y="1065551"/>
                    <a:pt x="12302067" y="3678365"/>
                    <a:pt x="12273280" y="4452218"/>
                  </a:cubicBezTo>
                  <a:cubicBezTo>
                    <a:pt x="12244493" y="5226071"/>
                    <a:pt x="12351173" y="4911111"/>
                    <a:pt x="12141200" y="5000858"/>
                  </a:cubicBezTo>
                  <a:cubicBezTo>
                    <a:pt x="11931227" y="5090605"/>
                    <a:pt x="11013440" y="4990698"/>
                    <a:pt x="11013440" y="4990698"/>
                  </a:cubicBezTo>
                  <a:lnTo>
                    <a:pt x="2438400" y="4990698"/>
                  </a:lnTo>
                  <a:lnTo>
                    <a:pt x="0" y="4990698"/>
                  </a:lnTo>
                  <a:cubicBezTo>
                    <a:pt x="127000" y="4279498"/>
                    <a:pt x="-6773" y="1590485"/>
                    <a:pt x="71120" y="825098"/>
                  </a:cubicBezTo>
                  <a:close/>
                </a:path>
              </a:pathLst>
            </a:custGeom>
            <a:solidFill>
              <a:srgbClr val="8CAD6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รูปแบบอิสระ: รูปร่าง 7">
              <a:extLst>
                <a:ext uri="{FF2B5EF4-FFF2-40B4-BE49-F238E27FC236}">
                  <a16:creationId xmlns:a16="http://schemas.microsoft.com/office/drawing/2014/main" xmlns="" id="{AE54143A-1691-4847-B1E7-8208B23D3F94}"/>
                </a:ext>
              </a:extLst>
            </p:cNvPr>
            <p:cNvSpPr/>
            <p:nvPr/>
          </p:nvSpPr>
          <p:spPr>
            <a:xfrm rot="1072314">
              <a:off x="9949513" y="3580999"/>
              <a:ext cx="843280" cy="330327"/>
            </a:xfrm>
            <a:custGeom>
              <a:avLst/>
              <a:gdLst>
                <a:gd name="connsiteX0" fmla="*/ 0 w 843280"/>
                <a:gd name="connsiteY0" fmla="*/ 330327 h 330327"/>
                <a:gd name="connsiteX1" fmla="*/ 91440 w 843280"/>
                <a:gd name="connsiteY1" fmla="*/ 177927 h 330327"/>
                <a:gd name="connsiteX2" fmla="*/ 294640 w 843280"/>
                <a:gd name="connsiteY2" fmla="*/ 249047 h 330327"/>
                <a:gd name="connsiteX3" fmla="*/ 386080 w 843280"/>
                <a:gd name="connsiteY3" fmla="*/ 116967 h 330327"/>
                <a:gd name="connsiteX4" fmla="*/ 568960 w 843280"/>
                <a:gd name="connsiteY4" fmla="*/ 167767 h 330327"/>
                <a:gd name="connsiteX5" fmla="*/ 721360 w 843280"/>
                <a:gd name="connsiteY5" fmla="*/ 5207 h 330327"/>
                <a:gd name="connsiteX6" fmla="*/ 843280 w 843280"/>
                <a:gd name="connsiteY6" fmla="*/ 56007 h 33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3280" h="330327">
                  <a:moveTo>
                    <a:pt x="0" y="330327"/>
                  </a:moveTo>
                  <a:cubicBezTo>
                    <a:pt x="21166" y="260900"/>
                    <a:pt x="42333" y="191474"/>
                    <a:pt x="91440" y="177927"/>
                  </a:cubicBezTo>
                  <a:cubicBezTo>
                    <a:pt x="140547" y="164380"/>
                    <a:pt x="245533" y="259207"/>
                    <a:pt x="294640" y="249047"/>
                  </a:cubicBezTo>
                  <a:cubicBezTo>
                    <a:pt x="343747" y="238887"/>
                    <a:pt x="340360" y="130514"/>
                    <a:pt x="386080" y="116967"/>
                  </a:cubicBezTo>
                  <a:cubicBezTo>
                    <a:pt x="431800" y="103420"/>
                    <a:pt x="513080" y="186394"/>
                    <a:pt x="568960" y="167767"/>
                  </a:cubicBezTo>
                  <a:cubicBezTo>
                    <a:pt x="624840" y="149140"/>
                    <a:pt x="675640" y="23834"/>
                    <a:pt x="721360" y="5207"/>
                  </a:cubicBezTo>
                  <a:cubicBezTo>
                    <a:pt x="767080" y="-13420"/>
                    <a:pt x="805180" y="21293"/>
                    <a:pt x="843280" y="56007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xmlns="" id="{80AF15BD-32DF-45E3-8E49-CF135453A57E}"/>
                </a:ext>
              </a:extLst>
            </p:cNvPr>
            <p:cNvSpPr/>
            <p:nvPr/>
          </p:nvSpPr>
          <p:spPr>
            <a:xfrm>
              <a:off x="5801726" y="3694164"/>
              <a:ext cx="896600" cy="171229"/>
            </a:xfrm>
            <a:custGeom>
              <a:avLst/>
              <a:gdLst>
                <a:gd name="connsiteX0" fmla="*/ 0 w 1097280"/>
                <a:gd name="connsiteY0" fmla="*/ 297053 h 297053"/>
                <a:gd name="connsiteX1" fmla="*/ 111760 w 1097280"/>
                <a:gd name="connsiteY1" fmla="*/ 134493 h 297053"/>
                <a:gd name="connsiteX2" fmla="*/ 386080 w 1097280"/>
                <a:gd name="connsiteY2" fmla="*/ 205613 h 297053"/>
                <a:gd name="connsiteX3" fmla="*/ 518160 w 1097280"/>
                <a:gd name="connsiteY3" fmla="*/ 2413 h 297053"/>
                <a:gd name="connsiteX4" fmla="*/ 822960 w 1097280"/>
                <a:gd name="connsiteY4" fmla="*/ 93853 h 297053"/>
                <a:gd name="connsiteX5" fmla="*/ 1005840 w 1097280"/>
                <a:gd name="connsiteY5" fmla="*/ 93853 h 297053"/>
                <a:gd name="connsiteX6" fmla="*/ 1097280 w 1097280"/>
                <a:gd name="connsiteY6" fmla="*/ 144653 h 297053"/>
                <a:gd name="connsiteX0" fmla="*/ 0 w 1097280"/>
                <a:gd name="connsiteY0" fmla="*/ 294690 h 294690"/>
                <a:gd name="connsiteX1" fmla="*/ 111760 w 1097280"/>
                <a:gd name="connsiteY1" fmla="*/ 132130 h 294690"/>
                <a:gd name="connsiteX2" fmla="*/ 386080 w 1097280"/>
                <a:gd name="connsiteY2" fmla="*/ 203250 h 294690"/>
                <a:gd name="connsiteX3" fmla="*/ 518160 w 1097280"/>
                <a:gd name="connsiteY3" fmla="*/ 50 h 294690"/>
                <a:gd name="connsiteX4" fmla="*/ 812800 w 1097280"/>
                <a:gd name="connsiteY4" fmla="*/ 182930 h 294690"/>
                <a:gd name="connsiteX5" fmla="*/ 1005840 w 1097280"/>
                <a:gd name="connsiteY5" fmla="*/ 91490 h 294690"/>
                <a:gd name="connsiteX6" fmla="*/ 1097280 w 1097280"/>
                <a:gd name="connsiteY6" fmla="*/ 142290 h 29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7280" h="294690">
                  <a:moveTo>
                    <a:pt x="0" y="294690"/>
                  </a:moveTo>
                  <a:cubicBezTo>
                    <a:pt x="23706" y="221030"/>
                    <a:pt x="47413" y="147370"/>
                    <a:pt x="111760" y="132130"/>
                  </a:cubicBezTo>
                  <a:cubicBezTo>
                    <a:pt x="176107" y="116890"/>
                    <a:pt x="318347" y="225263"/>
                    <a:pt x="386080" y="203250"/>
                  </a:cubicBezTo>
                  <a:cubicBezTo>
                    <a:pt x="453813" y="181237"/>
                    <a:pt x="447040" y="3437"/>
                    <a:pt x="518160" y="50"/>
                  </a:cubicBezTo>
                  <a:cubicBezTo>
                    <a:pt x="589280" y="-3337"/>
                    <a:pt x="731520" y="167690"/>
                    <a:pt x="812800" y="182930"/>
                  </a:cubicBezTo>
                  <a:cubicBezTo>
                    <a:pt x="894080" y="198170"/>
                    <a:pt x="960120" y="83023"/>
                    <a:pt x="1005840" y="91490"/>
                  </a:cubicBezTo>
                  <a:cubicBezTo>
                    <a:pt x="1051560" y="99957"/>
                    <a:pt x="1074420" y="121123"/>
                    <a:pt x="1097280" y="14229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9C0AB51E-3CA7-46F9-9C05-922B8911BB01}"/>
              </a:ext>
            </a:extLst>
          </p:cNvPr>
          <p:cNvGrpSpPr/>
          <p:nvPr userDrawn="1"/>
        </p:nvGrpSpPr>
        <p:grpSpPr>
          <a:xfrm>
            <a:off x="-493568" y="3335590"/>
            <a:ext cx="13223581" cy="2860969"/>
            <a:chOff x="-507216" y="2919834"/>
            <a:chExt cx="13223581" cy="2860969"/>
          </a:xfrm>
        </p:grpSpPr>
        <p:sp>
          <p:nvSpPr>
            <p:cNvPr id="11" name="เมฆ 45">
              <a:extLst>
                <a:ext uri="{FF2B5EF4-FFF2-40B4-BE49-F238E27FC236}">
                  <a16:creationId xmlns:a16="http://schemas.microsoft.com/office/drawing/2014/main" xmlns="" id="{C6450DB0-3D29-4065-865C-4916D4CEF464}"/>
                </a:ext>
              </a:extLst>
            </p:cNvPr>
            <p:cNvSpPr/>
            <p:nvPr/>
          </p:nvSpPr>
          <p:spPr>
            <a:xfrm rot="286334">
              <a:off x="-507216" y="3010881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12" name="เมฆ 45">
              <a:extLst>
                <a:ext uri="{FF2B5EF4-FFF2-40B4-BE49-F238E27FC236}">
                  <a16:creationId xmlns:a16="http://schemas.microsoft.com/office/drawing/2014/main" xmlns="" id="{D0A3B9AF-D9E0-4295-BF1A-97671EA51C42}"/>
                </a:ext>
              </a:extLst>
            </p:cNvPr>
            <p:cNvSpPr/>
            <p:nvPr/>
          </p:nvSpPr>
          <p:spPr>
            <a:xfrm rot="21313666" flipH="1">
              <a:off x="8183438" y="3114362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xmlns="" id="{4BF4408E-CFDD-4671-AFF2-86E8E4C57769}"/>
                </a:ext>
              </a:extLst>
            </p:cNvPr>
            <p:cNvGrpSpPr/>
            <p:nvPr/>
          </p:nvGrpSpPr>
          <p:grpSpPr>
            <a:xfrm>
              <a:off x="346238" y="3311271"/>
              <a:ext cx="419645" cy="35763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7" name="รูปแบบอิสระ: รูปร่าง 36">
                <a:extLst>
                  <a:ext uri="{FF2B5EF4-FFF2-40B4-BE49-F238E27FC236}">
                    <a16:creationId xmlns:a16="http://schemas.microsoft.com/office/drawing/2014/main" xmlns="" id="{82218D02-1FC2-48FA-A43C-E6ECCA19D03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8" name="วงรี 77">
                <a:extLst>
                  <a:ext uri="{FF2B5EF4-FFF2-40B4-BE49-F238E27FC236}">
                    <a16:creationId xmlns:a16="http://schemas.microsoft.com/office/drawing/2014/main" xmlns="" id="{C1ECDC98-F78C-4C03-ACF3-E4B2B0F3961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4" name="กลุ่ม 13">
              <a:extLst>
                <a:ext uri="{FF2B5EF4-FFF2-40B4-BE49-F238E27FC236}">
                  <a16:creationId xmlns:a16="http://schemas.microsoft.com/office/drawing/2014/main" xmlns="" id="{889CD29F-3FD1-456F-A7E9-E56BAB6E4245}"/>
                </a:ext>
              </a:extLst>
            </p:cNvPr>
            <p:cNvGrpSpPr/>
            <p:nvPr/>
          </p:nvGrpSpPr>
          <p:grpSpPr>
            <a:xfrm>
              <a:off x="1360152" y="3166534"/>
              <a:ext cx="417954" cy="35433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5" name="รูปแบบอิสระ: รูปร่าง 34">
                <a:extLst>
                  <a:ext uri="{FF2B5EF4-FFF2-40B4-BE49-F238E27FC236}">
                    <a16:creationId xmlns:a16="http://schemas.microsoft.com/office/drawing/2014/main" xmlns="" id="{7772EB01-0C3B-455B-A275-9B4B9961AC94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E7B9F7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6" name="วงรี 77">
                <a:extLst>
                  <a:ext uri="{FF2B5EF4-FFF2-40B4-BE49-F238E27FC236}">
                    <a16:creationId xmlns:a16="http://schemas.microsoft.com/office/drawing/2014/main" xmlns="" id="{7E509BAB-559F-430C-A13D-F8C8B83B9C0C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5" name="กลุ่ม 14">
              <a:extLst>
                <a:ext uri="{FF2B5EF4-FFF2-40B4-BE49-F238E27FC236}">
                  <a16:creationId xmlns:a16="http://schemas.microsoft.com/office/drawing/2014/main" xmlns="" id="{9DB8E14C-E8F5-4521-B72B-B797529EA459}"/>
                </a:ext>
              </a:extLst>
            </p:cNvPr>
            <p:cNvGrpSpPr/>
            <p:nvPr/>
          </p:nvGrpSpPr>
          <p:grpSpPr>
            <a:xfrm>
              <a:off x="10442054" y="3255726"/>
              <a:ext cx="443442" cy="354031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33" name="รูปแบบอิสระ: รูปร่าง 32">
                <a:extLst>
                  <a:ext uri="{FF2B5EF4-FFF2-40B4-BE49-F238E27FC236}">
                    <a16:creationId xmlns:a16="http://schemas.microsoft.com/office/drawing/2014/main" xmlns="" id="{F1082838-4BAF-42A3-8F2D-EEE9FB37916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grpFill/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4" name="วงรี 77">
                <a:extLst>
                  <a:ext uri="{FF2B5EF4-FFF2-40B4-BE49-F238E27FC236}">
                    <a16:creationId xmlns:a16="http://schemas.microsoft.com/office/drawing/2014/main" xmlns="" id="{BC6FA6F6-6851-43B4-8027-5D2DFBB89F7F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6" name="กลุ่ม 15">
              <a:extLst>
                <a:ext uri="{FF2B5EF4-FFF2-40B4-BE49-F238E27FC236}">
                  <a16:creationId xmlns:a16="http://schemas.microsoft.com/office/drawing/2014/main" xmlns="" id="{04E2058D-ED55-4BFC-AE2F-680DC8E03E0E}"/>
                </a:ext>
              </a:extLst>
            </p:cNvPr>
            <p:cNvGrpSpPr/>
            <p:nvPr/>
          </p:nvGrpSpPr>
          <p:grpSpPr>
            <a:xfrm>
              <a:off x="11476287" y="3380041"/>
              <a:ext cx="443442" cy="378150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31" name="รูปแบบอิสระ: รูปร่าง 30">
                <a:extLst>
                  <a:ext uri="{FF2B5EF4-FFF2-40B4-BE49-F238E27FC236}">
                    <a16:creationId xmlns:a16="http://schemas.microsoft.com/office/drawing/2014/main" xmlns="" id="{E6995932-6EFF-4082-97E1-3BF6FA05E1AC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0070C0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2" name="วงรี 77">
                <a:extLst>
                  <a:ext uri="{FF2B5EF4-FFF2-40B4-BE49-F238E27FC236}">
                    <a16:creationId xmlns:a16="http://schemas.microsoft.com/office/drawing/2014/main" xmlns="" id="{7F21EA57-D8C1-4075-8360-F13740C510B9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xmlns="" id="{0300BDC4-643D-4F91-95F4-8EAFF55EE4A5}"/>
                </a:ext>
              </a:extLst>
            </p:cNvPr>
            <p:cNvGrpSpPr/>
            <p:nvPr/>
          </p:nvGrpSpPr>
          <p:grpSpPr>
            <a:xfrm>
              <a:off x="10922249" y="3758495"/>
              <a:ext cx="411552" cy="377905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9" name="รูปแบบอิสระ: รูปร่าง 28">
                <a:extLst>
                  <a:ext uri="{FF2B5EF4-FFF2-40B4-BE49-F238E27FC236}">
                    <a16:creationId xmlns:a16="http://schemas.microsoft.com/office/drawing/2014/main" xmlns="" id="{F3B6B8FA-8740-43C6-BF0E-0723137B6B6F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F714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30" name="วงรี 77">
                <a:extLst>
                  <a:ext uri="{FF2B5EF4-FFF2-40B4-BE49-F238E27FC236}">
                    <a16:creationId xmlns:a16="http://schemas.microsoft.com/office/drawing/2014/main" xmlns="" id="{693CB46B-6E88-4FD3-B3FA-7866128594F0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xmlns="" id="{319FDB20-CE72-4927-B8EC-7C948CEB1EA9}"/>
                </a:ext>
              </a:extLst>
            </p:cNvPr>
            <p:cNvGrpSpPr/>
            <p:nvPr/>
          </p:nvGrpSpPr>
          <p:grpSpPr>
            <a:xfrm>
              <a:off x="999257" y="3664915"/>
              <a:ext cx="455127" cy="407925"/>
              <a:chOff x="3730718" y="705949"/>
              <a:chExt cx="1993076" cy="1624075"/>
            </a:xfrm>
            <a:solidFill>
              <a:srgbClr val="FEC3D4"/>
            </a:solidFill>
          </p:grpSpPr>
          <p:sp>
            <p:nvSpPr>
              <p:cNvPr id="27" name="รูปแบบอิสระ: รูปร่าง 26">
                <a:extLst>
                  <a:ext uri="{FF2B5EF4-FFF2-40B4-BE49-F238E27FC236}">
                    <a16:creationId xmlns:a16="http://schemas.microsoft.com/office/drawing/2014/main" xmlns="" id="{06D3EBFE-CEC7-4EED-9BF0-2CDE756F8CC8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09B58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วงรี 77">
                <a:extLst>
                  <a:ext uri="{FF2B5EF4-FFF2-40B4-BE49-F238E27FC236}">
                    <a16:creationId xmlns:a16="http://schemas.microsoft.com/office/drawing/2014/main" xmlns="" id="{145AEA0F-8858-4881-B26A-12677E49DC34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9" name="เมฆ 45">
              <a:extLst>
                <a:ext uri="{FF2B5EF4-FFF2-40B4-BE49-F238E27FC236}">
                  <a16:creationId xmlns:a16="http://schemas.microsoft.com/office/drawing/2014/main" xmlns="" id="{2046AFE7-0FD8-4C8A-B4FA-64951158E400}"/>
                </a:ext>
              </a:extLst>
            </p:cNvPr>
            <p:cNvSpPr/>
            <p:nvPr/>
          </p:nvSpPr>
          <p:spPr>
            <a:xfrm rot="286334">
              <a:off x="2561745" y="2953826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20" name="เมฆ 45">
              <a:extLst>
                <a:ext uri="{FF2B5EF4-FFF2-40B4-BE49-F238E27FC236}">
                  <a16:creationId xmlns:a16="http://schemas.microsoft.com/office/drawing/2014/main" xmlns="" id="{42F04DD1-22F2-4EDC-9529-3973DAE39495}"/>
                </a:ext>
              </a:extLst>
            </p:cNvPr>
            <p:cNvSpPr/>
            <p:nvPr/>
          </p:nvSpPr>
          <p:spPr>
            <a:xfrm rot="286334">
              <a:off x="5339111" y="2919834"/>
              <a:ext cx="4532927" cy="2666441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grpSp>
          <p:nvGrpSpPr>
            <p:cNvPr id="21" name="กลุ่ม 20">
              <a:extLst>
                <a:ext uri="{FF2B5EF4-FFF2-40B4-BE49-F238E27FC236}">
                  <a16:creationId xmlns:a16="http://schemas.microsoft.com/office/drawing/2014/main" xmlns="" id="{E17D7F8E-7CBC-450F-8FBC-328005B377FC}"/>
                </a:ext>
              </a:extLst>
            </p:cNvPr>
            <p:cNvGrpSpPr/>
            <p:nvPr/>
          </p:nvGrpSpPr>
          <p:grpSpPr>
            <a:xfrm>
              <a:off x="4348779" y="3338388"/>
              <a:ext cx="492298" cy="419803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5" name="รูปแบบอิสระ: รูปร่าง 24">
                <a:extLst>
                  <a:ext uri="{FF2B5EF4-FFF2-40B4-BE49-F238E27FC236}">
                    <a16:creationId xmlns:a16="http://schemas.microsoft.com/office/drawing/2014/main" xmlns="" id="{7F9392E5-4E4E-4527-83E8-5E6688C63D43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26" name="วงรี 77">
                <a:extLst>
                  <a:ext uri="{FF2B5EF4-FFF2-40B4-BE49-F238E27FC236}">
                    <a16:creationId xmlns:a16="http://schemas.microsoft.com/office/drawing/2014/main" xmlns="" id="{513DEDF3-D01B-4936-B631-5B45B4007DED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22" name="กลุ่ม 21">
              <a:extLst>
                <a:ext uri="{FF2B5EF4-FFF2-40B4-BE49-F238E27FC236}">
                  <a16:creationId xmlns:a16="http://schemas.microsoft.com/office/drawing/2014/main" xmlns="" id="{B277213B-2E95-4B17-AD45-AC722295762F}"/>
                </a:ext>
              </a:extLst>
            </p:cNvPr>
            <p:cNvGrpSpPr/>
            <p:nvPr/>
          </p:nvGrpSpPr>
          <p:grpSpPr>
            <a:xfrm>
              <a:off x="7237131" y="3351648"/>
              <a:ext cx="492299" cy="42495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23" name="รูปแบบอิสระ: รูปร่าง 22">
                <a:extLst>
                  <a:ext uri="{FF2B5EF4-FFF2-40B4-BE49-F238E27FC236}">
                    <a16:creationId xmlns:a16="http://schemas.microsoft.com/office/drawing/2014/main" xmlns="" id="{71EB705C-1814-4D04-82BC-5468C388C3E7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วงรี 77">
                <a:extLst>
                  <a:ext uri="{FF2B5EF4-FFF2-40B4-BE49-F238E27FC236}">
                    <a16:creationId xmlns:a16="http://schemas.microsoft.com/office/drawing/2014/main" xmlns="" id="{CA1D2717-98DA-4E75-ADAA-DA3518840542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45" name="สี่เหลี่ยมผืนผ้า 44">
            <a:extLst>
              <a:ext uri="{FF2B5EF4-FFF2-40B4-BE49-F238E27FC236}">
                <a16:creationId xmlns:a16="http://schemas.microsoft.com/office/drawing/2014/main" xmlns="" id="{81A22EDD-BC26-4821-AD1F-2DC8D16C15EE}"/>
              </a:ext>
            </a:extLst>
          </p:cNvPr>
          <p:cNvSpPr/>
          <p:nvPr userDrawn="1"/>
        </p:nvSpPr>
        <p:spPr>
          <a:xfrm>
            <a:off x="13648" y="4779412"/>
            <a:ext cx="12192000" cy="2494343"/>
          </a:xfrm>
          <a:prstGeom prst="rect">
            <a:avLst/>
          </a:prstGeom>
          <a:solidFill>
            <a:srgbClr val="A06A3E"/>
          </a:solidFill>
          <a:ln w="571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3" name="รูปแบบอิสระ: รูปร่าง 132">
            <a:extLst>
              <a:ext uri="{FF2B5EF4-FFF2-40B4-BE49-F238E27FC236}">
                <a16:creationId xmlns:a16="http://schemas.microsoft.com/office/drawing/2014/main" xmlns="" id="{D098E404-0E13-4AE8-BA40-CA28D908B357}"/>
              </a:ext>
            </a:extLst>
          </p:cNvPr>
          <p:cNvSpPr/>
          <p:nvPr userDrawn="1"/>
        </p:nvSpPr>
        <p:spPr>
          <a:xfrm rot="1072314">
            <a:off x="1186788" y="2731034"/>
            <a:ext cx="843280" cy="330327"/>
          </a:xfrm>
          <a:custGeom>
            <a:avLst/>
            <a:gdLst>
              <a:gd name="connsiteX0" fmla="*/ 0 w 843280"/>
              <a:gd name="connsiteY0" fmla="*/ 330327 h 330327"/>
              <a:gd name="connsiteX1" fmla="*/ 91440 w 843280"/>
              <a:gd name="connsiteY1" fmla="*/ 177927 h 330327"/>
              <a:gd name="connsiteX2" fmla="*/ 294640 w 843280"/>
              <a:gd name="connsiteY2" fmla="*/ 249047 h 330327"/>
              <a:gd name="connsiteX3" fmla="*/ 386080 w 843280"/>
              <a:gd name="connsiteY3" fmla="*/ 116967 h 330327"/>
              <a:gd name="connsiteX4" fmla="*/ 568960 w 843280"/>
              <a:gd name="connsiteY4" fmla="*/ 167767 h 330327"/>
              <a:gd name="connsiteX5" fmla="*/ 721360 w 843280"/>
              <a:gd name="connsiteY5" fmla="*/ 5207 h 330327"/>
              <a:gd name="connsiteX6" fmla="*/ 843280 w 843280"/>
              <a:gd name="connsiteY6" fmla="*/ 56007 h 3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3280" h="330327">
                <a:moveTo>
                  <a:pt x="0" y="330327"/>
                </a:moveTo>
                <a:cubicBezTo>
                  <a:pt x="21166" y="260900"/>
                  <a:pt x="42333" y="191474"/>
                  <a:pt x="91440" y="177927"/>
                </a:cubicBezTo>
                <a:cubicBezTo>
                  <a:pt x="140547" y="164380"/>
                  <a:pt x="245533" y="259207"/>
                  <a:pt x="294640" y="249047"/>
                </a:cubicBezTo>
                <a:cubicBezTo>
                  <a:pt x="343747" y="238887"/>
                  <a:pt x="340360" y="130514"/>
                  <a:pt x="386080" y="116967"/>
                </a:cubicBezTo>
                <a:cubicBezTo>
                  <a:pt x="431800" y="103420"/>
                  <a:pt x="513080" y="186394"/>
                  <a:pt x="568960" y="167767"/>
                </a:cubicBezTo>
                <a:cubicBezTo>
                  <a:pt x="624840" y="149140"/>
                  <a:pt x="675640" y="23834"/>
                  <a:pt x="721360" y="5207"/>
                </a:cubicBezTo>
                <a:cubicBezTo>
                  <a:pt x="767080" y="-13420"/>
                  <a:pt x="805180" y="21293"/>
                  <a:pt x="843280" y="56007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4" name="รูปแบบอิสระ: รูปร่าง 133">
            <a:extLst>
              <a:ext uri="{FF2B5EF4-FFF2-40B4-BE49-F238E27FC236}">
                <a16:creationId xmlns:a16="http://schemas.microsoft.com/office/drawing/2014/main" xmlns="" id="{C56E0E87-69E7-4618-A31A-AAFBE79E44D6}"/>
              </a:ext>
            </a:extLst>
          </p:cNvPr>
          <p:cNvSpPr/>
          <p:nvPr userDrawn="1"/>
        </p:nvSpPr>
        <p:spPr>
          <a:xfrm>
            <a:off x="1332983" y="675610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5" name="รูปแบบอิสระ: รูปร่าง 134">
            <a:extLst>
              <a:ext uri="{FF2B5EF4-FFF2-40B4-BE49-F238E27FC236}">
                <a16:creationId xmlns:a16="http://schemas.microsoft.com/office/drawing/2014/main" xmlns="" id="{FD060F2D-A5A9-46B8-960C-84140BC7AC0A}"/>
              </a:ext>
            </a:extLst>
          </p:cNvPr>
          <p:cNvSpPr/>
          <p:nvPr userDrawn="1"/>
        </p:nvSpPr>
        <p:spPr>
          <a:xfrm>
            <a:off x="3891589" y="5018751"/>
            <a:ext cx="896600" cy="109781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36" name="รูปแบบอิสระ: รูปร่าง 135">
            <a:extLst>
              <a:ext uri="{FF2B5EF4-FFF2-40B4-BE49-F238E27FC236}">
                <a16:creationId xmlns:a16="http://schemas.microsoft.com/office/drawing/2014/main" xmlns="" id="{FAC40250-0C82-4AD1-9264-29BAD63B99C9}"/>
              </a:ext>
            </a:extLst>
          </p:cNvPr>
          <p:cNvSpPr/>
          <p:nvPr userDrawn="1"/>
        </p:nvSpPr>
        <p:spPr>
          <a:xfrm>
            <a:off x="10930020" y="6463413"/>
            <a:ext cx="896600" cy="71586"/>
          </a:xfrm>
          <a:custGeom>
            <a:avLst/>
            <a:gdLst>
              <a:gd name="connsiteX0" fmla="*/ 0 w 1097280"/>
              <a:gd name="connsiteY0" fmla="*/ 297053 h 297053"/>
              <a:gd name="connsiteX1" fmla="*/ 111760 w 1097280"/>
              <a:gd name="connsiteY1" fmla="*/ 134493 h 297053"/>
              <a:gd name="connsiteX2" fmla="*/ 386080 w 1097280"/>
              <a:gd name="connsiteY2" fmla="*/ 205613 h 297053"/>
              <a:gd name="connsiteX3" fmla="*/ 518160 w 1097280"/>
              <a:gd name="connsiteY3" fmla="*/ 2413 h 297053"/>
              <a:gd name="connsiteX4" fmla="*/ 822960 w 1097280"/>
              <a:gd name="connsiteY4" fmla="*/ 93853 h 297053"/>
              <a:gd name="connsiteX5" fmla="*/ 1005840 w 1097280"/>
              <a:gd name="connsiteY5" fmla="*/ 93853 h 297053"/>
              <a:gd name="connsiteX6" fmla="*/ 1097280 w 1097280"/>
              <a:gd name="connsiteY6" fmla="*/ 144653 h 297053"/>
              <a:gd name="connsiteX0" fmla="*/ 0 w 1097280"/>
              <a:gd name="connsiteY0" fmla="*/ 294690 h 294690"/>
              <a:gd name="connsiteX1" fmla="*/ 111760 w 1097280"/>
              <a:gd name="connsiteY1" fmla="*/ 132130 h 294690"/>
              <a:gd name="connsiteX2" fmla="*/ 386080 w 1097280"/>
              <a:gd name="connsiteY2" fmla="*/ 203250 h 294690"/>
              <a:gd name="connsiteX3" fmla="*/ 518160 w 1097280"/>
              <a:gd name="connsiteY3" fmla="*/ 50 h 294690"/>
              <a:gd name="connsiteX4" fmla="*/ 812800 w 1097280"/>
              <a:gd name="connsiteY4" fmla="*/ 182930 h 294690"/>
              <a:gd name="connsiteX5" fmla="*/ 1005840 w 1097280"/>
              <a:gd name="connsiteY5" fmla="*/ 91490 h 294690"/>
              <a:gd name="connsiteX6" fmla="*/ 1097280 w 1097280"/>
              <a:gd name="connsiteY6" fmla="*/ 142290 h 29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7280" h="294690">
                <a:moveTo>
                  <a:pt x="0" y="294690"/>
                </a:moveTo>
                <a:cubicBezTo>
                  <a:pt x="23706" y="221030"/>
                  <a:pt x="47413" y="147370"/>
                  <a:pt x="111760" y="132130"/>
                </a:cubicBezTo>
                <a:cubicBezTo>
                  <a:pt x="176107" y="116890"/>
                  <a:pt x="318347" y="225263"/>
                  <a:pt x="386080" y="203250"/>
                </a:cubicBezTo>
                <a:cubicBezTo>
                  <a:pt x="453813" y="181237"/>
                  <a:pt x="447040" y="3437"/>
                  <a:pt x="518160" y="50"/>
                </a:cubicBezTo>
                <a:cubicBezTo>
                  <a:pt x="589280" y="-3337"/>
                  <a:pt x="731520" y="167690"/>
                  <a:pt x="812800" y="182930"/>
                </a:cubicBezTo>
                <a:cubicBezTo>
                  <a:pt x="894080" y="198170"/>
                  <a:pt x="960120" y="83023"/>
                  <a:pt x="1005840" y="91490"/>
                </a:cubicBezTo>
                <a:cubicBezTo>
                  <a:pt x="1051560" y="99957"/>
                  <a:pt x="1074420" y="121123"/>
                  <a:pt x="1097280" y="142290"/>
                </a:cubicBezTo>
              </a:path>
            </a:pathLst>
          </a:custGeom>
          <a:noFill/>
          <a:ln w="57150"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73" name="ชื่อเรื่อง 384">
            <a:extLst>
              <a:ext uri="{FF2B5EF4-FFF2-40B4-BE49-F238E27FC236}">
                <a16:creationId xmlns:a16="http://schemas.microsoft.com/office/drawing/2014/main" xmlns="" id="{5014BAAE-5FFD-44A2-AB4E-9888AD4711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99435" y="85894"/>
            <a:ext cx="5287986" cy="204467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>
              <a:defRPr sz="6600" b="1" cap="none" spc="0" baseline="0">
                <a:ln>
                  <a:noFill/>
                </a:ln>
                <a:solidFill>
                  <a:srgbClr val="562503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tim" panose="00000500000000000000" pitchFamily="2" charset="-34"/>
                <a:cs typeface="TH Mali Grade 6" panose="02000506000000020004" pitchFamily="2" charset="-34"/>
              </a:defRPr>
            </a:lvl1pPr>
          </a:lstStyle>
          <a:p>
            <a:r>
              <a:rPr lang="en-US" dirty="0"/>
              <a:t>Thank you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8926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42370-CA2C-1BAB-D932-7BCA808E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18107B-637B-2E3F-F957-E0CA390C3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2C9417-4F25-7E26-67A9-7EE50978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5E6FEE-4699-40EC-9489-2388E61E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B4285-46D4-A302-2067-A232A75E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3677D6-916C-1A26-3025-0EBECDB95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4AF7D1-CE18-6422-1C09-BDC24D9AD2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4BCDDF-BBA6-7759-B9A5-72366D626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13BEC-771F-6F64-5BA7-5BCFC0D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F54E20-E4AD-E797-608E-7E832E97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EACC91-3C06-A938-097D-EA09EAA05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42865C-BF1F-C2CE-892E-8F7CBBA6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D3D6FB-F693-1FE2-973D-459E67C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C991A-51B0-693C-B956-01CDB5A3B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9047A76-63A4-E805-2F94-4D5AFABB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134D229-C295-E3C6-307C-3BD8577CDC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6E3B16-B98B-A6C9-41C4-4084C3C3D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9A4147-FFA5-F480-FEC7-7D13CF21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957871-3108-D126-7025-1E35D80F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730A08-FE05-B438-A4E4-719CB54C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B815B31-13F2-C4D5-6E41-0147390C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D6D33F3-3218-8722-ED16-16F4F975C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D2AD65-48AE-9086-CE5A-CF5D8106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833E7A0-844C-ED7D-B96E-EAE8D87A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B955380-BD28-FF1A-B15B-215A2B4C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6860D87-CFD4-3904-02B7-AB0C8AEC3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0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2DAA32-F62B-4254-7CA6-52DFBBC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A9AC39-19D1-A097-9742-46C886849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1A199-8A23-46ED-D46F-701B00D8F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84717D-9F9E-2586-6EB7-FC3CD30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7C57D9-1F1C-CE2A-DC6A-EDC4AA34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C246D8-2C2E-5B6A-44BB-49BAB78C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8D2AB-A9FC-BC5A-2749-0049C2FB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6B8783B-0A21-35D4-8149-4BEEEEF98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525036-5E1F-49D7-EEEF-C305FC891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F1F2EB-8AC8-6FFB-6C1D-0F7EF352B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4FD151-14A2-0AC0-7403-8CC8BB24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052D3D-5016-D357-8BCB-58F15882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72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86F765-60AE-D937-32A4-9C248DEA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4E31F-CD79-4AFA-308E-60F98FE4D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DC58C3-AECE-B2AC-5A56-FA40E22ED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D7BD-95F7-4C63-844C-5B7020ECD5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DC41E4-18ED-AE0B-AD05-A04B07450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EFC1F-A0C0-7367-43CD-4E0D0342D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4BB0-D160-476C-84A8-3C0521B53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7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5" Type="http://schemas.openxmlformats.org/officeDocument/2006/relationships/image" Target="../media/image2.png"/><Relationship Id="rId4" Type="http://schemas.openxmlformats.org/officeDocument/2006/relationships/slide" Target="slide4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ชื่อเรื่อง 1110">
            <a:extLst>
              <a:ext uri="{FF2B5EF4-FFF2-40B4-BE49-F238E27FC236}">
                <a16:creationId xmlns:a16="http://schemas.microsoft.com/office/drawing/2014/main" xmlns="" id="{31F7DBBC-5C94-4FEB-AD5A-2D27A5157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006" y="1800481"/>
            <a:ext cx="5287986" cy="2044671"/>
          </a:xfrm>
          <a:effectLst/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err="1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>
                <a:ln w="10160">
                  <a:solidFill>
                    <a:srgbClr val="5E27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số bị trừ, số trừ</a:t>
            </a:r>
            <a:endParaRPr lang="th-TH" sz="4400" dirty="0">
              <a:ln w="10160">
                <a:solidFill>
                  <a:srgbClr val="5E2700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2" name="ชื่อเรื่องรอง 1111">
            <a:extLst>
              <a:ext uri="{FF2B5EF4-FFF2-40B4-BE49-F238E27FC236}">
                <a16:creationId xmlns:a16="http://schemas.microsoft.com/office/drawing/2014/main" xmlns="" id="{9C96B5FE-4EFB-44C4-9957-BEEC3372B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0596" y="92154"/>
            <a:ext cx="2083206" cy="1074738"/>
          </a:xfrm>
          <a:effectLst/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indent="0" algn="ctr">
              <a:buNone/>
            </a:pPr>
            <a:r>
              <a:rPr lang="en-US" sz="4800" b="1" dirty="0" err="1">
                <a:ln>
                  <a:solidFill>
                    <a:srgbClr val="5E2700"/>
                  </a:solidFill>
                </a:ln>
                <a:solidFill>
                  <a:srgbClr val="CE792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th-TH" sz="3600" b="1" dirty="0">
              <a:ln>
                <a:solidFill>
                  <a:srgbClr val="5E2700"/>
                </a:solidFill>
              </a:ln>
              <a:solidFill>
                <a:srgbClr val="CE7925"/>
              </a:solidFill>
              <a:effectLst/>
              <a:latin typeface="Times New Roman" panose="02020603050405020304" pitchFamily="18" charset="0"/>
            </a:endParaRPr>
          </a:p>
          <a:p>
            <a:pPr algn="ctr"/>
            <a:endParaRPr lang="th-TH" sz="4400" b="1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6" name="เมฆ 256">
            <a:extLst>
              <a:ext uri="{FF2B5EF4-FFF2-40B4-BE49-F238E27FC236}">
                <a16:creationId xmlns:a16="http://schemas.microsoft.com/office/drawing/2014/main" xmlns="" id="{9A3FFA4C-C09E-4BBB-AA4C-4DD4943F158B}"/>
              </a:ext>
            </a:extLst>
          </p:cNvPr>
          <p:cNvSpPr/>
          <p:nvPr/>
        </p:nvSpPr>
        <p:spPr>
          <a:xfrm>
            <a:off x="9897951" y="766780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7" name="เมฆ 256">
            <a:extLst>
              <a:ext uri="{FF2B5EF4-FFF2-40B4-BE49-F238E27FC236}">
                <a16:creationId xmlns:a16="http://schemas.microsoft.com/office/drawing/2014/main" xmlns="" id="{6E93160A-72A8-4FBD-8879-C9E73EE00F6E}"/>
              </a:ext>
            </a:extLst>
          </p:cNvPr>
          <p:cNvSpPr/>
          <p:nvPr/>
        </p:nvSpPr>
        <p:spPr>
          <a:xfrm rot="459428">
            <a:off x="3159532" y="92334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8" name="เมฆ 256">
            <a:extLst>
              <a:ext uri="{FF2B5EF4-FFF2-40B4-BE49-F238E27FC236}">
                <a16:creationId xmlns:a16="http://schemas.microsoft.com/office/drawing/2014/main" xmlns="" id="{F0505A75-1F0A-4CF7-8B9E-EA09A4099922}"/>
              </a:ext>
            </a:extLst>
          </p:cNvPr>
          <p:cNvSpPr/>
          <p:nvPr/>
        </p:nvSpPr>
        <p:spPr>
          <a:xfrm rot="585698">
            <a:off x="-194461" y="-148710"/>
            <a:ext cx="981134" cy="61607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9" name="เมฆ 256">
            <a:extLst>
              <a:ext uri="{FF2B5EF4-FFF2-40B4-BE49-F238E27FC236}">
                <a16:creationId xmlns:a16="http://schemas.microsoft.com/office/drawing/2014/main" xmlns="" id="{669F3B93-B4EC-4790-8131-C92612B92ABB}"/>
              </a:ext>
            </a:extLst>
          </p:cNvPr>
          <p:cNvSpPr/>
          <p:nvPr/>
        </p:nvSpPr>
        <p:spPr>
          <a:xfrm rot="459428">
            <a:off x="11202491" y="-310968"/>
            <a:ext cx="1081024" cy="72769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5" name="เมฆ 256">
            <a:extLst>
              <a:ext uri="{FF2B5EF4-FFF2-40B4-BE49-F238E27FC236}">
                <a16:creationId xmlns:a16="http://schemas.microsoft.com/office/drawing/2014/main" xmlns="" id="{A1ADC563-F59D-4267-883F-B9BE86EF7CA9}"/>
              </a:ext>
            </a:extLst>
          </p:cNvPr>
          <p:cNvSpPr/>
          <p:nvPr/>
        </p:nvSpPr>
        <p:spPr>
          <a:xfrm rot="459428">
            <a:off x="1287180" y="851731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6" name="เมฆ 256">
            <a:extLst>
              <a:ext uri="{FF2B5EF4-FFF2-40B4-BE49-F238E27FC236}">
                <a16:creationId xmlns:a16="http://schemas.microsoft.com/office/drawing/2014/main" xmlns="" id="{AE24D4D0-EA98-444F-9ED6-47177F9ABC26}"/>
              </a:ext>
            </a:extLst>
          </p:cNvPr>
          <p:cNvSpPr/>
          <p:nvPr/>
        </p:nvSpPr>
        <p:spPr>
          <a:xfrm rot="459428">
            <a:off x="8132658" y="124949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7" name="กลุ่ม 206">
            <a:extLst>
              <a:ext uri="{FF2B5EF4-FFF2-40B4-BE49-F238E27FC236}">
                <a16:creationId xmlns:a16="http://schemas.microsoft.com/office/drawing/2014/main" xmlns="" id="{B4D2609C-AD70-4D30-8B8A-AF69892FC52C}"/>
              </a:ext>
            </a:extLst>
          </p:cNvPr>
          <p:cNvGrpSpPr/>
          <p:nvPr/>
        </p:nvGrpSpPr>
        <p:grpSpPr>
          <a:xfrm rot="1776184">
            <a:off x="5835372" y="860306"/>
            <a:ext cx="649281" cy="619568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8" name="รูปแบบอิสระ: รูปร่าง 207">
              <a:extLst>
                <a:ext uri="{FF2B5EF4-FFF2-40B4-BE49-F238E27FC236}">
                  <a16:creationId xmlns:a16="http://schemas.microsoft.com/office/drawing/2014/main" xmlns="" id="{133D47B2-C1AA-4ABC-8ACE-09972DD14BE4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9" name="วงรี 208">
              <a:extLst>
                <a:ext uri="{FF2B5EF4-FFF2-40B4-BE49-F238E27FC236}">
                  <a16:creationId xmlns:a16="http://schemas.microsoft.com/office/drawing/2014/main" xmlns="" id="{AF09E49D-FC02-494D-AA2E-9A3F80DBFF89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0" name="วงรี 209">
              <a:extLst>
                <a:ext uri="{FF2B5EF4-FFF2-40B4-BE49-F238E27FC236}">
                  <a16:creationId xmlns:a16="http://schemas.microsoft.com/office/drawing/2014/main" xmlns="" id="{A4B46DBB-B3F8-4FC7-830D-C884318D9F0A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1" name="วงรี 210">
              <a:extLst>
                <a:ext uri="{FF2B5EF4-FFF2-40B4-BE49-F238E27FC236}">
                  <a16:creationId xmlns:a16="http://schemas.microsoft.com/office/drawing/2014/main" xmlns="" id="{CA3E3909-86FA-489D-861F-7D416878986C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2" name="วงรี 211">
              <a:extLst>
                <a:ext uri="{FF2B5EF4-FFF2-40B4-BE49-F238E27FC236}">
                  <a16:creationId xmlns:a16="http://schemas.microsoft.com/office/drawing/2014/main" xmlns="" id="{0CA0ADA6-BCC9-4472-80EA-3931B5DEAB1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13" name="กลุ่ม 212">
            <a:extLst>
              <a:ext uri="{FF2B5EF4-FFF2-40B4-BE49-F238E27FC236}">
                <a16:creationId xmlns:a16="http://schemas.microsoft.com/office/drawing/2014/main" xmlns="" id="{1F9B5E95-3597-414F-B839-A1ADD9762B7D}"/>
              </a:ext>
            </a:extLst>
          </p:cNvPr>
          <p:cNvGrpSpPr/>
          <p:nvPr/>
        </p:nvGrpSpPr>
        <p:grpSpPr>
          <a:xfrm>
            <a:off x="4768248" y="3988662"/>
            <a:ext cx="2666845" cy="3697103"/>
            <a:chOff x="803735" y="981668"/>
            <a:chExt cx="2480003" cy="3391878"/>
          </a:xfrm>
        </p:grpSpPr>
        <p:grpSp>
          <p:nvGrpSpPr>
            <p:cNvPr id="214" name="กลุ่ม 213">
              <a:extLst>
                <a:ext uri="{FF2B5EF4-FFF2-40B4-BE49-F238E27FC236}">
                  <a16:creationId xmlns:a16="http://schemas.microsoft.com/office/drawing/2014/main" xmlns="" id="{0C5E8E11-087A-433F-AFEF-DDAF7A703BED}"/>
                </a:ext>
              </a:extLst>
            </p:cNvPr>
            <p:cNvGrpSpPr/>
            <p:nvPr/>
          </p:nvGrpSpPr>
          <p:grpSpPr>
            <a:xfrm>
              <a:off x="803735" y="981668"/>
              <a:ext cx="2480003" cy="3391878"/>
              <a:chOff x="2804160" y="2202089"/>
              <a:chExt cx="2237116" cy="2959191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รูปแบบอิสระ: รูปร่าง 224">
                <a:extLst>
                  <a:ext uri="{FF2B5EF4-FFF2-40B4-BE49-F238E27FC236}">
                    <a16:creationId xmlns:a16="http://schemas.microsoft.com/office/drawing/2014/main" xmlns="" id="{7944CA69-6585-4819-AE81-B8D59E6F0ED8}"/>
                  </a:ext>
                </a:extLst>
              </p:cNvPr>
              <p:cNvSpPr/>
              <p:nvPr/>
            </p:nvSpPr>
            <p:spPr>
              <a:xfrm>
                <a:off x="2804160" y="2202089"/>
                <a:ext cx="2237116" cy="2959191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EFBA46"/>
              </a:solidFill>
              <a:ln w="5715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26" name="กลุ่ม 225">
                <a:extLst>
                  <a:ext uri="{FF2B5EF4-FFF2-40B4-BE49-F238E27FC236}">
                    <a16:creationId xmlns:a16="http://schemas.microsoft.com/office/drawing/2014/main" xmlns="" id="{B71B9CAF-897C-45DA-87BF-33E6101EE2D7}"/>
                  </a:ext>
                </a:extLst>
              </p:cNvPr>
              <p:cNvGrpSpPr/>
              <p:nvPr/>
            </p:nvGrpSpPr>
            <p:grpSpPr>
              <a:xfrm>
                <a:off x="3672603" y="2409900"/>
                <a:ext cx="553180" cy="345773"/>
                <a:chOff x="3672603" y="2409900"/>
                <a:chExt cx="553180" cy="345773"/>
              </a:xfrm>
              <a:solidFill>
                <a:srgbClr val="660066"/>
              </a:solidFill>
            </p:grpSpPr>
            <p:sp>
              <p:nvSpPr>
                <p:cNvPr id="272" name="สามเหลี่ยมหน้าจั่ว 8">
                  <a:extLst>
                    <a:ext uri="{FF2B5EF4-FFF2-40B4-BE49-F238E27FC236}">
                      <a16:creationId xmlns:a16="http://schemas.microsoft.com/office/drawing/2014/main" xmlns="" id="{3B07BD69-C6C4-4796-91D9-9BC550E497FB}"/>
                    </a:ext>
                  </a:extLst>
                </p:cNvPr>
                <p:cNvSpPr/>
                <p:nvPr/>
              </p:nvSpPr>
              <p:spPr>
                <a:xfrm rot="10474012">
                  <a:off x="3848896" y="2409900"/>
                  <a:ext cx="215266" cy="345773"/>
                </a:xfrm>
                <a:custGeom>
                  <a:avLst/>
                  <a:gdLst>
                    <a:gd name="connsiteX0" fmla="*/ 0 w 208280"/>
                    <a:gd name="connsiteY0" fmla="*/ 337820 h 337820"/>
                    <a:gd name="connsiteX1" fmla="*/ 104140 w 208280"/>
                    <a:gd name="connsiteY1" fmla="*/ 0 h 337820"/>
                    <a:gd name="connsiteX2" fmla="*/ 208280 w 208280"/>
                    <a:gd name="connsiteY2" fmla="*/ 337820 h 337820"/>
                    <a:gd name="connsiteX3" fmla="*/ 0 w 208280"/>
                    <a:gd name="connsiteY3" fmla="*/ 337820 h 337820"/>
                    <a:gd name="connsiteX0" fmla="*/ 0 w 207919"/>
                    <a:gd name="connsiteY0" fmla="*/ 334027 h 337820"/>
                    <a:gd name="connsiteX1" fmla="*/ 103779 w 207919"/>
                    <a:gd name="connsiteY1" fmla="*/ 0 h 337820"/>
                    <a:gd name="connsiteX2" fmla="*/ 207919 w 207919"/>
                    <a:gd name="connsiteY2" fmla="*/ 337820 h 337820"/>
                    <a:gd name="connsiteX3" fmla="*/ 0 w 207919"/>
                    <a:gd name="connsiteY3" fmla="*/ 334027 h 337820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3438"/>
                    <a:gd name="connsiteX1" fmla="*/ 103779 w 207919"/>
                    <a:gd name="connsiteY1" fmla="*/ 0 h 343438"/>
                    <a:gd name="connsiteX2" fmla="*/ 207919 w 207919"/>
                    <a:gd name="connsiteY2" fmla="*/ 337820 h 343438"/>
                    <a:gd name="connsiteX3" fmla="*/ 128002 w 207919"/>
                    <a:gd name="connsiteY3" fmla="*/ 343438 h 343438"/>
                    <a:gd name="connsiteX4" fmla="*/ 0 w 207919"/>
                    <a:gd name="connsiteY4" fmla="*/ 334027 h 343438"/>
                    <a:gd name="connsiteX0" fmla="*/ 0 w 207919"/>
                    <a:gd name="connsiteY0" fmla="*/ 334027 h 344764"/>
                    <a:gd name="connsiteX1" fmla="*/ 103779 w 207919"/>
                    <a:gd name="connsiteY1" fmla="*/ 0 h 344764"/>
                    <a:gd name="connsiteX2" fmla="*/ 207919 w 207919"/>
                    <a:gd name="connsiteY2" fmla="*/ 337820 h 344764"/>
                    <a:gd name="connsiteX3" fmla="*/ 115118 w 207919"/>
                    <a:gd name="connsiteY3" fmla="*/ 344764 h 344764"/>
                    <a:gd name="connsiteX4" fmla="*/ 0 w 207919"/>
                    <a:gd name="connsiteY4" fmla="*/ 334027 h 344764"/>
                    <a:gd name="connsiteX0" fmla="*/ 0 w 213458"/>
                    <a:gd name="connsiteY0" fmla="*/ 338604 h 344764"/>
                    <a:gd name="connsiteX1" fmla="*/ 109318 w 213458"/>
                    <a:gd name="connsiteY1" fmla="*/ 0 h 344764"/>
                    <a:gd name="connsiteX2" fmla="*/ 213458 w 213458"/>
                    <a:gd name="connsiteY2" fmla="*/ 337820 h 344764"/>
                    <a:gd name="connsiteX3" fmla="*/ 120657 w 213458"/>
                    <a:gd name="connsiteY3" fmla="*/ 344764 h 344764"/>
                    <a:gd name="connsiteX4" fmla="*/ 0 w 213458"/>
                    <a:gd name="connsiteY4" fmla="*/ 338604 h 344764"/>
                    <a:gd name="connsiteX0" fmla="*/ 0 w 215266"/>
                    <a:gd name="connsiteY0" fmla="*/ 338604 h 345773"/>
                    <a:gd name="connsiteX1" fmla="*/ 109318 w 215266"/>
                    <a:gd name="connsiteY1" fmla="*/ 0 h 345773"/>
                    <a:gd name="connsiteX2" fmla="*/ 215266 w 215266"/>
                    <a:gd name="connsiteY2" fmla="*/ 345646 h 345773"/>
                    <a:gd name="connsiteX3" fmla="*/ 120657 w 215266"/>
                    <a:gd name="connsiteY3" fmla="*/ 344764 h 345773"/>
                    <a:gd name="connsiteX4" fmla="*/ 0 w 215266"/>
                    <a:gd name="connsiteY4" fmla="*/ 338604 h 3457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266" h="345773">
                      <a:moveTo>
                        <a:pt x="0" y="338604"/>
                      </a:moveTo>
                      <a:lnTo>
                        <a:pt x="109318" y="0"/>
                      </a:lnTo>
                      <a:lnTo>
                        <a:pt x="215266" y="345646"/>
                      </a:lnTo>
                      <a:cubicBezTo>
                        <a:pt x="175984" y="346316"/>
                        <a:pt x="159939" y="344094"/>
                        <a:pt x="120657" y="344764"/>
                      </a:cubicBezTo>
                      <a:cubicBezTo>
                        <a:pt x="39581" y="343077"/>
                        <a:pt x="42667" y="341741"/>
                        <a:pt x="0" y="338604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3" name="สามเหลี่ยมหน้าจั่ว 9">
                  <a:extLst>
                    <a:ext uri="{FF2B5EF4-FFF2-40B4-BE49-F238E27FC236}">
                      <a16:creationId xmlns:a16="http://schemas.microsoft.com/office/drawing/2014/main" xmlns="" id="{598B15E7-686B-49C8-8D0A-036E9189AE55}"/>
                    </a:ext>
                  </a:extLst>
                </p:cNvPr>
                <p:cNvSpPr/>
                <p:nvPr/>
              </p:nvSpPr>
              <p:spPr>
                <a:xfrm rot="10053214">
                  <a:off x="3672603" y="2445746"/>
                  <a:ext cx="148655" cy="233411"/>
                </a:xfrm>
                <a:custGeom>
                  <a:avLst/>
                  <a:gdLst>
                    <a:gd name="connsiteX0" fmla="*/ 0 w 143300"/>
                    <a:gd name="connsiteY0" fmla="*/ 220938 h 220938"/>
                    <a:gd name="connsiteX1" fmla="*/ 71650 w 143300"/>
                    <a:gd name="connsiteY1" fmla="*/ 0 h 220938"/>
                    <a:gd name="connsiteX2" fmla="*/ 143300 w 143300"/>
                    <a:gd name="connsiteY2" fmla="*/ 220938 h 220938"/>
                    <a:gd name="connsiteX3" fmla="*/ 0 w 143300"/>
                    <a:gd name="connsiteY3" fmla="*/ 220938 h 220938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0 w 147817"/>
                    <a:gd name="connsiteY3" fmla="*/ 241400 h 241400"/>
                    <a:gd name="connsiteX0" fmla="*/ 0 w 147817"/>
                    <a:gd name="connsiteY0" fmla="*/ 241400 h 241400"/>
                    <a:gd name="connsiteX1" fmla="*/ 76167 w 147817"/>
                    <a:gd name="connsiteY1" fmla="*/ 0 h 241400"/>
                    <a:gd name="connsiteX2" fmla="*/ 147817 w 147817"/>
                    <a:gd name="connsiteY2" fmla="*/ 220938 h 241400"/>
                    <a:gd name="connsiteX3" fmla="*/ 93041 w 147817"/>
                    <a:gd name="connsiteY3" fmla="*/ 237777 h 241400"/>
                    <a:gd name="connsiteX4" fmla="*/ 0 w 147817"/>
                    <a:gd name="connsiteY4" fmla="*/ 241400 h 241400"/>
                    <a:gd name="connsiteX0" fmla="*/ 0 w 157448"/>
                    <a:gd name="connsiteY0" fmla="*/ 249678 h 249678"/>
                    <a:gd name="connsiteX1" fmla="*/ 85798 w 157448"/>
                    <a:gd name="connsiteY1" fmla="*/ 0 h 249678"/>
                    <a:gd name="connsiteX2" fmla="*/ 157448 w 157448"/>
                    <a:gd name="connsiteY2" fmla="*/ 220938 h 249678"/>
                    <a:gd name="connsiteX3" fmla="*/ 102672 w 157448"/>
                    <a:gd name="connsiteY3" fmla="*/ 237777 h 249678"/>
                    <a:gd name="connsiteX4" fmla="*/ 0 w 157448"/>
                    <a:gd name="connsiteY4" fmla="*/ 249678 h 249678"/>
                    <a:gd name="connsiteX0" fmla="*/ 0 w 152521"/>
                    <a:gd name="connsiteY0" fmla="*/ 227356 h 237777"/>
                    <a:gd name="connsiteX1" fmla="*/ 80871 w 152521"/>
                    <a:gd name="connsiteY1" fmla="*/ 0 h 237777"/>
                    <a:gd name="connsiteX2" fmla="*/ 152521 w 152521"/>
                    <a:gd name="connsiteY2" fmla="*/ 220938 h 237777"/>
                    <a:gd name="connsiteX3" fmla="*/ 97745 w 152521"/>
                    <a:gd name="connsiteY3" fmla="*/ 237777 h 237777"/>
                    <a:gd name="connsiteX4" fmla="*/ 0 w 152521"/>
                    <a:gd name="connsiteY4" fmla="*/ 227356 h 237777"/>
                    <a:gd name="connsiteX0" fmla="*/ 0 w 152521"/>
                    <a:gd name="connsiteY0" fmla="*/ 227356 h 230336"/>
                    <a:gd name="connsiteX1" fmla="*/ 80871 w 152521"/>
                    <a:gd name="connsiteY1" fmla="*/ 0 h 230336"/>
                    <a:gd name="connsiteX2" fmla="*/ 152521 w 152521"/>
                    <a:gd name="connsiteY2" fmla="*/ 220938 h 230336"/>
                    <a:gd name="connsiteX3" fmla="*/ 99387 w 152521"/>
                    <a:gd name="connsiteY3" fmla="*/ 230336 h 230336"/>
                    <a:gd name="connsiteX4" fmla="*/ 0 w 152521"/>
                    <a:gd name="connsiteY4" fmla="*/ 227356 h 230336"/>
                    <a:gd name="connsiteX0" fmla="*/ 0 w 148655"/>
                    <a:gd name="connsiteY0" fmla="*/ 233411 h 233411"/>
                    <a:gd name="connsiteX1" fmla="*/ 77005 w 148655"/>
                    <a:gd name="connsiteY1" fmla="*/ 0 h 233411"/>
                    <a:gd name="connsiteX2" fmla="*/ 148655 w 148655"/>
                    <a:gd name="connsiteY2" fmla="*/ 220938 h 233411"/>
                    <a:gd name="connsiteX3" fmla="*/ 95521 w 148655"/>
                    <a:gd name="connsiteY3" fmla="*/ 230336 h 233411"/>
                    <a:gd name="connsiteX4" fmla="*/ 0 w 148655"/>
                    <a:gd name="connsiteY4" fmla="*/ 233411 h 233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655" h="233411">
                      <a:moveTo>
                        <a:pt x="0" y="233411"/>
                      </a:moveTo>
                      <a:lnTo>
                        <a:pt x="77005" y="0"/>
                      </a:lnTo>
                      <a:lnTo>
                        <a:pt x="148655" y="220938"/>
                      </a:lnTo>
                      <a:cubicBezTo>
                        <a:pt x="124333" y="224562"/>
                        <a:pt x="119843" y="226712"/>
                        <a:pt x="95521" y="230336"/>
                      </a:cubicBezTo>
                      <a:lnTo>
                        <a:pt x="0" y="23341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4" name="สามเหลี่ยมหน้าจั่ว 10">
                  <a:extLst>
                    <a:ext uri="{FF2B5EF4-FFF2-40B4-BE49-F238E27FC236}">
                      <a16:creationId xmlns:a16="http://schemas.microsoft.com/office/drawing/2014/main" xmlns="" id="{A2102F90-7CCD-480E-A8E6-1DC4113646A9}"/>
                    </a:ext>
                  </a:extLst>
                </p:cNvPr>
                <p:cNvSpPr/>
                <p:nvPr/>
              </p:nvSpPr>
              <p:spPr>
                <a:xfrm rot="11585451">
                  <a:off x="4076612" y="2427730"/>
                  <a:ext cx="149171" cy="229902"/>
                </a:xfrm>
                <a:custGeom>
                  <a:avLst/>
                  <a:gdLst>
                    <a:gd name="connsiteX0" fmla="*/ 0 w 140123"/>
                    <a:gd name="connsiteY0" fmla="*/ 235324 h 235324"/>
                    <a:gd name="connsiteX1" fmla="*/ 70062 w 140123"/>
                    <a:gd name="connsiteY1" fmla="*/ 0 h 235324"/>
                    <a:gd name="connsiteX2" fmla="*/ 140123 w 140123"/>
                    <a:gd name="connsiteY2" fmla="*/ 235324 h 235324"/>
                    <a:gd name="connsiteX3" fmla="*/ 0 w 140123"/>
                    <a:gd name="connsiteY3" fmla="*/ 235324 h 235324"/>
                    <a:gd name="connsiteX0" fmla="*/ 0 w 140684"/>
                    <a:gd name="connsiteY0" fmla="*/ 235324 h 235324"/>
                    <a:gd name="connsiteX1" fmla="*/ 70062 w 140684"/>
                    <a:gd name="connsiteY1" fmla="*/ 0 h 235324"/>
                    <a:gd name="connsiteX2" fmla="*/ 140684 w 140684"/>
                    <a:gd name="connsiteY2" fmla="*/ 229327 h 235324"/>
                    <a:gd name="connsiteX3" fmla="*/ 0 w 140684"/>
                    <a:gd name="connsiteY3" fmla="*/ 235324 h 235324"/>
                    <a:gd name="connsiteX0" fmla="*/ 0 w 146121"/>
                    <a:gd name="connsiteY0" fmla="*/ 228765 h 229327"/>
                    <a:gd name="connsiteX1" fmla="*/ 75499 w 146121"/>
                    <a:gd name="connsiteY1" fmla="*/ 0 h 229327"/>
                    <a:gd name="connsiteX2" fmla="*/ 146121 w 146121"/>
                    <a:gd name="connsiteY2" fmla="*/ 229327 h 229327"/>
                    <a:gd name="connsiteX3" fmla="*/ 0 w 146121"/>
                    <a:gd name="connsiteY3" fmla="*/ 228765 h 229327"/>
                    <a:gd name="connsiteX0" fmla="*/ 0 w 144798"/>
                    <a:gd name="connsiteY0" fmla="*/ 228765 h 234850"/>
                    <a:gd name="connsiteX1" fmla="*/ 75499 w 144798"/>
                    <a:gd name="connsiteY1" fmla="*/ 0 h 234850"/>
                    <a:gd name="connsiteX2" fmla="*/ 144798 w 144798"/>
                    <a:gd name="connsiteY2" fmla="*/ 234850 h 234850"/>
                    <a:gd name="connsiteX3" fmla="*/ 0 w 144798"/>
                    <a:gd name="connsiteY3" fmla="*/ 228765 h 234850"/>
                    <a:gd name="connsiteX0" fmla="*/ 0 w 150321"/>
                    <a:gd name="connsiteY0" fmla="*/ 227442 h 234850"/>
                    <a:gd name="connsiteX1" fmla="*/ 81022 w 150321"/>
                    <a:gd name="connsiteY1" fmla="*/ 0 h 234850"/>
                    <a:gd name="connsiteX2" fmla="*/ 150321 w 150321"/>
                    <a:gd name="connsiteY2" fmla="*/ 234850 h 234850"/>
                    <a:gd name="connsiteX3" fmla="*/ 0 w 150321"/>
                    <a:gd name="connsiteY3" fmla="*/ 227442 h 234850"/>
                    <a:gd name="connsiteX0" fmla="*/ 0 w 149171"/>
                    <a:gd name="connsiteY0" fmla="*/ 227442 h 229902"/>
                    <a:gd name="connsiteX1" fmla="*/ 81022 w 149171"/>
                    <a:gd name="connsiteY1" fmla="*/ 0 h 229902"/>
                    <a:gd name="connsiteX2" fmla="*/ 149171 w 149171"/>
                    <a:gd name="connsiteY2" fmla="*/ 229902 h 229902"/>
                    <a:gd name="connsiteX3" fmla="*/ 0 w 149171"/>
                    <a:gd name="connsiteY3" fmla="*/ 227442 h 22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9171" h="229902">
                      <a:moveTo>
                        <a:pt x="0" y="227442"/>
                      </a:moveTo>
                      <a:lnTo>
                        <a:pt x="81022" y="0"/>
                      </a:lnTo>
                      <a:lnTo>
                        <a:pt x="149171" y="229902"/>
                      </a:lnTo>
                      <a:lnTo>
                        <a:pt x="0" y="22744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7" name="กลุ่ม 226">
                <a:extLst>
                  <a:ext uri="{FF2B5EF4-FFF2-40B4-BE49-F238E27FC236}">
                    <a16:creationId xmlns:a16="http://schemas.microsoft.com/office/drawing/2014/main" xmlns="" id="{8105B9C7-F8D5-4BE7-B6EC-FD7D71F92D9A}"/>
                  </a:ext>
                </a:extLst>
              </p:cNvPr>
              <p:cNvGrpSpPr/>
              <p:nvPr/>
            </p:nvGrpSpPr>
            <p:grpSpPr>
              <a:xfrm>
                <a:off x="3673493" y="3224085"/>
                <a:ext cx="490561" cy="297686"/>
                <a:chOff x="3673493" y="3224085"/>
                <a:chExt cx="490561" cy="297686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xmlns="" id="{6AE50FDF-4BED-4C7C-B653-0656ABE47B89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xmlns="" id="{A5A949A0-C20C-4BBE-9CE3-55710860176F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28" name="กลุ่ม 227">
                <a:extLst>
                  <a:ext uri="{FF2B5EF4-FFF2-40B4-BE49-F238E27FC236}">
                    <a16:creationId xmlns:a16="http://schemas.microsoft.com/office/drawing/2014/main" xmlns="" id="{41B53591-BDAF-49EB-B6FF-FEA54F13A8E8}"/>
                  </a:ext>
                </a:extLst>
              </p:cNvPr>
              <p:cNvGrpSpPr/>
              <p:nvPr/>
            </p:nvGrpSpPr>
            <p:grpSpPr>
              <a:xfrm>
                <a:off x="3390605" y="2906545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64" name="แผนผังลำดับงาน: ตัวเชื่อมต่อ 263">
                  <a:extLst>
                    <a:ext uri="{FF2B5EF4-FFF2-40B4-BE49-F238E27FC236}">
                      <a16:creationId xmlns:a16="http://schemas.microsoft.com/office/drawing/2014/main" xmlns="" id="{B6A6B9B4-4131-444E-A56C-0A8945BB871B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แผนผังลำดับงาน: ตัวเชื่อมต่อ 264">
                  <a:extLst>
                    <a:ext uri="{FF2B5EF4-FFF2-40B4-BE49-F238E27FC236}">
                      <a16:creationId xmlns:a16="http://schemas.microsoft.com/office/drawing/2014/main" xmlns="" id="{084A9E86-3D49-4D32-8823-669D4B48C102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แผนผังลำดับงาน: ตัวเชื่อมต่อ 265">
                  <a:extLst>
                    <a:ext uri="{FF2B5EF4-FFF2-40B4-BE49-F238E27FC236}">
                      <a16:creationId xmlns:a16="http://schemas.microsoft.com/office/drawing/2014/main" xmlns="" id="{ABFE09D3-3DB1-43B6-A962-5522272264C3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แผนผังลำดับงาน: ตัวเชื่อมต่อ 266">
                  <a:extLst>
                    <a:ext uri="{FF2B5EF4-FFF2-40B4-BE49-F238E27FC236}">
                      <a16:creationId xmlns:a16="http://schemas.microsoft.com/office/drawing/2014/main" xmlns="" id="{EC803FA1-9526-43D1-9231-BF721538FC34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285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8" name="แผนผังลำดับงาน: ตัวเชื่อมต่อ 267">
                  <a:extLst>
                    <a:ext uri="{FF2B5EF4-FFF2-40B4-BE49-F238E27FC236}">
                      <a16:creationId xmlns:a16="http://schemas.microsoft.com/office/drawing/2014/main" xmlns="" id="{BB5FDEAC-4A99-4539-A613-E18D3D648CB7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9" name="แผนผังลำดับงาน: ตัวเชื่อมต่อ 268">
                  <a:extLst>
                    <a:ext uri="{FF2B5EF4-FFF2-40B4-BE49-F238E27FC236}">
                      <a16:creationId xmlns:a16="http://schemas.microsoft.com/office/drawing/2014/main" xmlns="" id="{40746AD1-0431-4C48-A459-4F1458AA16E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xmlns="" id="{8EB1877B-4BE3-4E98-A545-F063DD8F0DA4}"/>
                  </a:ext>
                </a:extLst>
              </p:cNvPr>
              <p:cNvSpPr/>
              <p:nvPr/>
            </p:nvSpPr>
            <p:spPr>
              <a:xfrm>
                <a:off x="2992417" y="2291228"/>
                <a:ext cx="248412" cy="513448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รูปแบบอิสระ: รูปร่าง 229">
                <a:extLst>
                  <a:ext uri="{FF2B5EF4-FFF2-40B4-BE49-F238E27FC236}">
                    <a16:creationId xmlns:a16="http://schemas.microsoft.com/office/drawing/2014/main" xmlns="" id="{A0312114-F301-42B7-A9F8-1791D75A5EFF}"/>
                  </a:ext>
                </a:extLst>
              </p:cNvPr>
              <p:cNvSpPr/>
              <p:nvPr/>
            </p:nvSpPr>
            <p:spPr>
              <a:xfrm rot="21410072" flipH="1">
                <a:off x="4608321" y="2230801"/>
                <a:ext cx="256260" cy="514816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31" name="กลุ่ม 230">
                <a:extLst>
                  <a:ext uri="{FF2B5EF4-FFF2-40B4-BE49-F238E27FC236}">
                    <a16:creationId xmlns:a16="http://schemas.microsoft.com/office/drawing/2014/main" xmlns="" id="{8FEA311D-022A-438F-857A-D0CF5DB6E4D2}"/>
                  </a:ext>
                </a:extLst>
              </p:cNvPr>
              <p:cNvGrpSpPr/>
              <p:nvPr/>
            </p:nvGrpSpPr>
            <p:grpSpPr>
              <a:xfrm>
                <a:off x="2931850" y="3678037"/>
                <a:ext cx="459318" cy="768166"/>
                <a:chOff x="2931850" y="3678037"/>
                <a:chExt cx="459318" cy="768166"/>
              </a:xfrm>
              <a:solidFill>
                <a:srgbClr val="660066"/>
              </a:solidFill>
            </p:grpSpPr>
            <p:sp>
              <p:nvSpPr>
                <p:cNvPr id="261" name="สามเหลี่ยมหน้าจั่ว 27">
                  <a:extLst>
                    <a:ext uri="{FF2B5EF4-FFF2-40B4-BE49-F238E27FC236}">
                      <a16:creationId xmlns:a16="http://schemas.microsoft.com/office/drawing/2014/main" xmlns="" id="{4B71F2D8-68B5-4008-B490-56AF4BF31149}"/>
                    </a:ext>
                  </a:extLst>
                </p:cNvPr>
                <p:cNvSpPr/>
                <p:nvPr/>
              </p:nvSpPr>
              <p:spPr>
                <a:xfrm rot="5943786">
                  <a:off x="3077858" y="3623442"/>
                  <a:ext cx="258716" cy="367905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8716" h="367905">
                      <a:moveTo>
                        <a:pt x="0" y="363762"/>
                      </a:moveTo>
                      <a:lnTo>
                        <a:pt x="131430" y="0"/>
                      </a:lnTo>
                      <a:lnTo>
                        <a:pt x="258716" y="367905"/>
                      </a:lnTo>
                      <a:lnTo>
                        <a:pt x="0" y="36376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สามเหลี่ยมหน้าจั่ว 28">
                  <a:extLst>
                    <a:ext uri="{FF2B5EF4-FFF2-40B4-BE49-F238E27FC236}">
                      <a16:creationId xmlns:a16="http://schemas.microsoft.com/office/drawing/2014/main" xmlns="" id="{E302E732-2A6A-4A08-92E5-C7CBBFA61218}"/>
                    </a:ext>
                  </a:extLst>
                </p:cNvPr>
                <p:cNvSpPr/>
                <p:nvPr/>
              </p:nvSpPr>
              <p:spPr>
                <a:xfrm rot="5943786">
                  <a:off x="3038170" y="3875499"/>
                  <a:ext cx="252648" cy="375202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  <a:gd name="connsiteX0" fmla="*/ 0 w 252648"/>
                    <a:gd name="connsiteY0" fmla="*/ 368803 h 375202"/>
                    <a:gd name="connsiteX1" fmla="*/ 126768 w 252648"/>
                    <a:gd name="connsiteY1" fmla="*/ 0 h 375202"/>
                    <a:gd name="connsiteX2" fmla="*/ 252648 w 252648"/>
                    <a:gd name="connsiteY2" fmla="*/ 375202 h 375202"/>
                    <a:gd name="connsiteX3" fmla="*/ 0 w 252648"/>
                    <a:gd name="connsiteY3" fmla="*/ 368803 h 375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2648" h="375202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52648" y="375202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สามเหลี่ยมหน้าจั่ว 29">
                  <a:extLst>
                    <a:ext uri="{FF2B5EF4-FFF2-40B4-BE49-F238E27FC236}">
                      <a16:creationId xmlns:a16="http://schemas.microsoft.com/office/drawing/2014/main" xmlns="" id="{EDC15033-9394-4E2A-91F7-E136A289FF15}"/>
                    </a:ext>
                  </a:extLst>
                </p:cNvPr>
                <p:cNvSpPr/>
                <p:nvPr/>
              </p:nvSpPr>
              <p:spPr>
                <a:xfrm rot="5943786">
                  <a:off x="2981440" y="4134132"/>
                  <a:ext cx="262481" cy="36166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2481" h="361661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2" name="กลุ่ม 231">
                <a:extLst>
                  <a:ext uri="{FF2B5EF4-FFF2-40B4-BE49-F238E27FC236}">
                    <a16:creationId xmlns:a16="http://schemas.microsoft.com/office/drawing/2014/main" xmlns="" id="{6D4C100E-9882-4C51-82DE-382C8ED173F3}"/>
                  </a:ext>
                </a:extLst>
              </p:cNvPr>
              <p:cNvGrpSpPr/>
              <p:nvPr/>
            </p:nvGrpSpPr>
            <p:grpSpPr>
              <a:xfrm flipH="1">
                <a:off x="4476372" y="3652104"/>
                <a:ext cx="454873" cy="753714"/>
                <a:chOff x="2932786" y="3679467"/>
                <a:chExt cx="454873" cy="753714"/>
              </a:xfrm>
              <a:solidFill>
                <a:srgbClr val="660066"/>
              </a:solidFill>
            </p:grpSpPr>
            <p:sp>
              <p:nvSpPr>
                <p:cNvPr id="258" name="สามเหลี่ยมหน้าจั่ว 27">
                  <a:extLst>
                    <a:ext uri="{FF2B5EF4-FFF2-40B4-BE49-F238E27FC236}">
                      <a16:creationId xmlns:a16="http://schemas.microsoft.com/office/drawing/2014/main" xmlns="" id="{8ED8AC45-9E11-4722-AE20-605CC7189A4C}"/>
                    </a:ext>
                  </a:extLst>
                </p:cNvPr>
                <p:cNvSpPr/>
                <p:nvPr/>
              </p:nvSpPr>
              <p:spPr>
                <a:xfrm rot="6008731">
                  <a:off x="3074113" y="3623112"/>
                  <a:ext cx="257191" cy="369901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9012"/>
                    <a:gd name="connsiteY0" fmla="*/ 356918 h 360680"/>
                    <a:gd name="connsiteX1" fmla="*/ 124806 w 249012"/>
                    <a:gd name="connsiteY1" fmla="*/ 0 h 360680"/>
                    <a:gd name="connsiteX2" fmla="*/ 249012 w 249012"/>
                    <a:gd name="connsiteY2" fmla="*/ 360680 h 360680"/>
                    <a:gd name="connsiteX3" fmla="*/ 0 w 249012"/>
                    <a:gd name="connsiteY3" fmla="*/ 356918 h 360680"/>
                    <a:gd name="connsiteX0" fmla="*/ 0 w 252092"/>
                    <a:gd name="connsiteY0" fmla="*/ 356918 h 367905"/>
                    <a:gd name="connsiteX1" fmla="*/ 124806 w 252092"/>
                    <a:gd name="connsiteY1" fmla="*/ 0 h 367905"/>
                    <a:gd name="connsiteX2" fmla="*/ 252092 w 252092"/>
                    <a:gd name="connsiteY2" fmla="*/ 367905 h 367905"/>
                    <a:gd name="connsiteX3" fmla="*/ 0 w 252092"/>
                    <a:gd name="connsiteY3" fmla="*/ 356918 h 367905"/>
                    <a:gd name="connsiteX0" fmla="*/ 0 w 258716"/>
                    <a:gd name="connsiteY0" fmla="*/ 363762 h 367905"/>
                    <a:gd name="connsiteX1" fmla="*/ 131430 w 258716"/>
                    <a:gd name="connsiteY1" fmla="*/ 0 h 367905"/>
                    <a:gd name="connsiteX2" fmla="*/ 258716 w 258716"/>
                    <a:gd name="connsiteY2" fmla="*/ 367905 h 367905"/>
                    <a:gd name="connsiteX3" fmla="*/ 0 w 258716"/>
                    <a:gd name="connsiteY3" fmla="*/ 363762 h 367905"/>
                    <a:gd name="connsiteX0" fmla="*/ 0 w 258797"/>
                    <a:gd name="connsiteY0" fmla="*/ 375349 h 375349"/>
                    <a:gd name="connsiteX1" fmla="*/ 131511 w 258797"/>
                    <a:gd name="connsiteY1" fmla="*/ 0 h 375349"/>
                    <a:gd name="connsiteX2" fmla="*/ 258797 w 258797"/>
                    <a:gd name="connsiteY2" fmla="*/ 367905 h 375349"/>
                    <a:gd name="connsiteX3" fmla="*/ 0 w 258797"/>
                    <a:gd name="connsiteY3" fmla="*/ 375349 h 375349"/>
                    <a:gd name="connsiteX0" fmla="*/ 0 w 257191"/>
                    <a:gd name="connsiteY0" fmla="*/ 369901 h 369901"/>
                    <a:gd name="connsiteX1" fmla="*/ 129905 w 257191"/>
                    <a:gd name="connsiteY1" fmla="*/ 0 h 369901"/>
                    <a:gd name="connsiteX2" fmla="*/ 257191 w 257191"/>
                    <a:gd name="connsiteY2" fmla="*/ 367905 h 369901"/>
                    <a:gd name="connsiteX3" fmla="*/ 0 w 257191"/>
                    <a:gd name="connsiteY3" fmla="*/ 369901 h 369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91" h="369901">
                      <a:moveTo>
                        <a:pt x="0" y="369901"/>
                      </a:moveTo>
                      <a:lnTo>
                        <a:pt x="129905" y="0"/>
                      </a:lnTo>
                      <a:lnTo>
                        <a:pt x="257191" y="367905"/>
                      </a:lnTo>
                      <a:lnTo>
                        <a:pt x="0" y="36990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สามเหลี่ยมหน้าจั่ว 28">
                  <a:extLst>
                    <a:ext uri="{FF2B5EF4-FFF2-40B4-BE49-F238E27FC236}">
                      <a16:creationId xmlns:a16="http://schemas.microsoft.com/office/drawing/2014/main" xmlns="" id="{EAC9DE6B-4B17-4E22-84C7-096B9C392D50}"/>
                    </a:ext>
                  </a:extLst>
                </p:cNvPr>
                <p:cNvSpPr/>
                <p:nvPr/>
              </p:nvSpPr>
              <p:spPr>
                <a:xfrm rot="5943786">
                  <a:off x="3037426" y="3868071"/>
                  <a:ext cx="246831" cy="370986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45169"/>
                    <a:gd name="connsiteY0" fmla="*/ 360680 h 376630"/>
                    <a:gd name="connsiteX1" fmla="*/ 124206 w 245169"/>
                    <a:gd name="connsiteY1" fmla="*/ 0 h 376630"/>
                    <a:gd name="connsiteX2" fmla="*/ 245169 w 245169"/>
                    <a:gd name="connsiteY2" fmla="*/ 376630 h 376630"/>
                    <a:gd name="connsiteX3" fmla="*/ 0 w 245169"/>
                    <a:gd name="connsiteY3" fmla="*/ 360680 h 376630"/>
                    <a:gd name="connsiteX0" fmla="*/ 0 w 244269"/>
                    <a:gd name="connsiteY0" fmla="*/ 360680 h 370986"/>
                    <a:gd name="connsiteX1" fmla="*/ 124206 w 244269"/>
                    <a:gd name="connsiteY1" fmla="*/ 0 h 370986"/>
                    <a:gd name="connsiteX2" fmla="*/ 244269 w 244269"/>
                    <a:gd name="connsiteY2" fmla="*/ 370986 h 370986"/>
                    <a:gd name="connsiteX3" fmla="*/ 0 w 244269"/>
                    <a:gd name="connsiteY3" fmla="*/ 360680 h 370986"/>
                    <a:gd name="connsiteX0" fmla="*/ 0 w 246831"/>
                    <a:gd name="connsiteY0" fmla="*/ 368803 h 370986"/>
                    <a:gd name="connsiteX1" fmla="*/ 126768 w 246831"/>
                    <a:gd name="connsiteY1" fmla="*/ 0 h 370986"/>
                    <a:gd name="connsiteX2" fmla="*/ 246831 w 246831"/>
                    <a:gd name="connsiteY2" fmla="*/ 370986 h 370986"/>
                    <a:gd name="connsiteX3" fmla="*/ 0 w 246831"/>
                    <a:gd name="connsiteY3" fmla="*/ 368803 h 37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6831" h="370986">
                      <a:moveTo>
                        <a:pt x="0" y="368803"/>
                      </a:moveTo>
                      <a:lnTo>
                        <a:pt x="126768" y="0"/>
                      </a:lnTo>
                      <a:lnTo>
                        <a:pt x="246831" y="370986"/>
                      </a:lnTo>
                      <a:lnTo>
                        <a:pt x="0" y="368803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สามเหลี่ยมหน้าจั่ว 29">
                  <a:extLst>
                    <a:ext uri="{FF2B5EF4-FFF2-40B4-BE49-F238E27FC236}">
                      <a16:creationId xmlns:a16="http://schemas.microsoft.com/office/drawing/2014/main" xmlns="" id="{4E45237C-5BEC-467E-BC62-A5B18708576E}"/>
                    </a:ext>
                  </a:extLst>
                </p:cNvPr>
                <p:cNvSpPr/>
                <p:nvPr/>
              </p:nvSpPr>
              <p:spPr>
                <a:xfrm rot="5943786">
                  <a:off x="2982497" y="4120989"/>
                  <a:ext cx="262481" cy="361904"/>
                </a:xfrm>
                <a:custGeom>
                  <a:avLst/>
                  <a:gdLst>
                    <a:gd name="connsiteX0" fmla="*/ 0 w 248412"/>
                    <a:gd name="connsiteY0" fmla="*/ 360680 h 360680"/>
                    <a:gd name="connsiteX1" fmla="*/ 124206 w 248412"/>
                    <a:gd name="connsiteY1" fmla="*/ 0 h 360680"/>
                    <a:gd name="connsiteX2" fmla="*/ 248412 w 248412"/>
                    <a:gd name="connsiteY2" fmla="*/ 360680 h 360680"/>
                    <a:gd name="connsiteX3" fmla="*/ 0 w 248412"/>
                    <a:gd name="connsiteY3" fmla="*/ 360680 h 360680"/>
                    <a:gd name="connsiteX0" fmla="*/ 0 w 256537"/>
                    <a:gd name="connsiteY0" fmla="*/ 358118 h 360680"/>
                    <a:gd name="connsiteX1" fmla="*/ 132331 w 256537"/>
                    <a:gd name="connsiteY1" fmla="*/ 0 h 360680"/>
                    <a:gd name="connsiteX2" fmla="*/ 256537 w 256537"/>
                    <a:gd name="connsiteY2" fmla="*/ 360680 h 360680"/>
                    <a:gd name="connsiteX3" fmla="*/ 0 w 256537"/>
                    <a:gd name="connsiteY3" fmla="*/ 358118 h 360680"/>
                    <a:gd name="connsiteX0" fmla="*/ 0 w 262481"/>
                    <a:gd name="connsiteY0" fmla="*/ 358118 h 361661"/>
                    <a:gd name="connsiteX1" fmla="*/ 132331 w 262481"/>
                    <a:gd name="connsiteY1" fmla="*/ 0 h 361661"/>
                    <a:gd name="connsiteX2" fmla="*/ 262481 w 262481"/>
                    <a:gd name="connsiteY2" fmla="*/ 361661 h 361661"/>
                    <a:gd name="connsiteX3" fmla="*/ 0 w 262481"/>
                    <a:gd name="connsiteY3" fmla="*/ 358118 h 361661"/>
                    <a:gd name="connsiteX0" fmla="*/ 0 w 266697"/>
                    <a:gd name="connsiteY0" fmla="*/ 358118 h 358118"/>
                    <a:gd name="connsiteX1" fmla="*/ 132331 w 266697"/>
                    <a:gd name="connsiteY1" fmla="*/ 0 h 358118"/>
                    <a:gd name="connsiteX2" fmla="*/ 266697 w 266697"/>
                    <a:gd name="connsiteY2" fmla="*/ 355845 h 358118"/>
                    <a:gd name="connsiteX3" fmla="*/ 0 w 266697"/>
                    <a:gd name="connsiteY3" fmla="*/ 358118 h 358118"/>
                    <a:gd name="connsiteX0" fmla="*/ 0 w 266697"/>
                    <a:gd name="connsiteY0" fmla="*/ 358118 h 361904"/>
                    <a:gd name="connsiteX1" fmla="*/ 132331 w 266697"/>
                    <a:gd name="connsiteY1" fmla="*/ 0 h 361904"/>
                    <a:gd name="connsiteX2" fmla="*/ 266697 w 266697"/>
                    <a:gd name="connsiteY2" fmla="*/ 355845 h 361904"/>
                    <a:gd name="connsiteX3" fmla="*/ 10630 w 266697"/>
                    <a:gd name="connsiteY3" fmla="*/ 361904 h 361904"/>
                    <a:gd name="connsiteX4" fmla="*/ 0 w 266697"/>
                    <a:gd name="connsiteY4" fmla="*/ 358118 h 361904"/>
                    <a:gd name="connsiteX0" fmla="*/ 0 w 262481"/>
                    <a:gd name="connsiteY0" fmla="*/ 358118 h 361904"/>
                    <a:gd name="connsiteX1" fmla="*/ 132331 w 262481"/>
                    <a:gd name="connsiteY1" fmla="*/ 0 h 361904"/>
                    <a:gd name="connsiteX2" fmla="*/ 262481 w 262481"/>
                    <a:gd name="connsiteY2" fmla="*/ 361661 h 361904"/>
                    <a:gd name="connsiteX3" fmla="*/ 10630 w 262481"/>
                    <a:gd name="connsiteY3" fmla="*/ 361904 h 361904"/>
                    <a:gd name="connsiteX4" fmla="*/ 0 w 262481"/>
                    <a:gd name="connsiteY4" fmla="*/ 358118 h 361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2481" h="361904">
                      <a:moveTo>
                        <a:pt x="0" y="358118"/>
                      </a:moveTo>
                      <a:lnTo>
                        <a:pt x="132331" y="0"/>
                      </a:lnTo>
                      <a:lnTo>
                        <a:pt x="262481" y="361661"/>
                      </a:lnTo>
                      <a:lnTo>
                        <a:pt x="10630" y="361904"/>
                      </a:lnTo>
                      <a:lnTo>
                        <a:pt x="0" y="358118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3" name="กลุ่ม 232">
                <a:extLst>
                  <a:ext uri="{FF2B5EF4-FFF2-40B4-BE49-F238E27FC236}">
                    <a16:creationId xmlns:a16="http://schemas.microsoft.com/office/drawing/2014/main" xmlns="" id="{4490A94B-C431-43C5-8DF7-3400CBE057DB}"/>
                  </a:ext>
                </a:extLst>
              </p:cNvPr>
              <p:cNvGrpSpPr/>
              <p:nvPr/>
            </p:nvGrpSpPr>
            <p:grpSpPr>
              <a:xfrm>
                <a:off x="3240829" y="3260980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8" name="ตัวเชื่อมต่อตรง 237">
                  <a:extLst>
                    <a:ext uri="{FF2B5EF4-FFF2-40B4-BE49-F238E27FC236}">
                      <a16:creationId xmlns:a16="http://schemas.microsoft.com/office/drawing/2014/main" xmlns="" id="{0EBFD898-2D41-4668-A64F-AACABAAB12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ตัวเชื่อมต่อตรง 252">
                  <a:extLst>
                    <a:ext uri="{FF2B5EF4-FFF2-40B4-BE49-F238E27FC236}">
                      <a16:creationId xmlns:a16="http://schemas.microsoft.com/office/drawing/2014/main" xmlns="" id="{34BEDDD5-EA75-4E55-8544-4DC9484489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ตัวเชื่อมต่อตรง 253">
                  <a:extLst>
                    <a:ext uri="{FF2B5EF4-FFF2-40B4-BE49-F238E27FC236}">
                      <a16:creationId xmlns:a16="http://schemas.microsoft.com/office/drawing/2014/main" xmlns="" id="{A47206D7-0790-43F3-A791-DA2BB4280B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A6AADE5C-7270-4CC5-BB0E-FF778268A9F1}"/>
                  </a:ext>
                </a:extLst>
              </p:cNvPr>
              <p:cNvGrpSpPr/>
              <p:nvPr/>
            </p:nvGrpSpPr>
            <p:grpSpPr>
              <a:xfrm flipH="1">
                <a:off x="4385231" y="3262043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35" name="ตัวเชื่อมต่อตรง 234">
                  <a:extLst>
                    <a:ext uri="{FF2B5EF4-FFF2-40B4-BE49-F238E27FC236}">
                      <a16:creationId xmlns:a16="http://schemas.microsoft.com/office/drawing/2014/main" xmlns="" id="{082D345E-9C73-4617-B107-7E448213E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ตัวเชื่อมต่อตรง 235">
                  <a:extLst>
                    <a:ext uri="{FF2B5EF4-FFF2-40B4-BE49-F238E27FC236}">
                      <a16:creationId xmlns:a16="http://schemas.microsoft.com/office/drawing/2014/main" xmlns="" id="{72E389EE-B5D9-4969-90F3-AAD47EDEC7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ตัวเชื่อมต่อตรง 236">
                  <a:extLst>
                    <a:ext uri="{FF2B5EF4-FFF2-40B4-BE49-F238E27FC236}">
                      <a16:creationId xmlns:a16="http://schemas.microsoft.com/office/drawing/2014/main" xmlns="" id="{58D4506F-074E-41F3-892C-0A00F2A2EB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5" name="กลุ่ม 214">
              <a:extLst>
                <a:ext uri="{FF2B5EF4-FFF2-40B4-BE49-F238E27FC236}">
                  <a16:creationId xmlns:a16="http://schemas.microsoft.com/office/drawing/2014/main" xmlns="" id="{5DCA9C08-D260-4265-9B89-B8985233D2DC}"/>
                </a:ext>
              </a:extLst>
            </p:cNvPr>
            <p:cNvGrpSpPr/>
            <p:nvPr/>
          </p:nvGrpSpPr>
          <p:grpSpPr>
            <a:xfrm>
              <a:off x="1584062" y="3843842"/>
              <a:ext cx="939364" cy="524415"/>
              <a:chOff x="1584062" y="3843842"/>
              <a:chExt cx="939364" cy="524415"/>
            </a:xfrm>
          </p:grpSpPr>
          <p:sp>
            <p:nvSpPr>
              <p:cNvPr id="216" name="รูปแบบอิสระ: รูปร่าง 215">
                <a:extLst>
                  <a:ext uri="{FF2B5EF4-FFF2-40B4-BE49-F238E27FC236}">
                    <a16:creationId xmlns:a16="http://schemas.microsoft.com/office/drawing/2014/main" xmlns="" id="{EAD4979E-3D27-4B79-A9D9-6BEBCA07EE4F}"/>
                  </a:ext>
                </a:extLst>
              </p:cNvPr>
              <p:cNvSpPr/>
              <p:nvPr/>
            </p:nvSpPr>
            <p:spPr>
              <a:xfrm rot="455843" flipH="1">
                <a:off x="2170838" y="3843842"/>
                <a:ext cx="352588" cy="523212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7" name="กลุ่ม 216">
                <a:extLst>
                  <a:ext uri="{FF2B5EF4-FFF2-40B4-BE49-F238E27FC236}">
                    <a16:creationId xmlns:a16="http://schemas.microsoft.com/office/drawing/2014/main" xmlns="" id="{FC6DF260-FC33-4A97-B834-9675DD512B53}"/>
                  </a:ext>
                </a:extLst>
              </p:cNvPr>
              <p:cNvGrpSpPr/>
              <p:nvPr/>
            </p:nvGrpSpPr>
            <p:grpSpPr>
              <a:xfrm>
                <a:off x="1584062" y="3845045"/>
                <a:ext cx="352588" cy="523212"/>
                <a:chOff x="1584062" y="3845045"/>
                <a:chExt cx="352588" cy="523212"/>
              </a:xfrm>
            </p:grpSpPr>
            <p:sp>
              <p:nvSpPr>
                <p:cNvPr id="221" name="รูปแบบอิสระ: รูปร่าง 220">
                  <a:extLst>
                    <a:ext uri="{FF2B5EF4-FFF2-40B4-BE49-F238E27FC236}">
                      <a16:creationId xmlns:a16="http://schemas.microsoft.com/office/drawing/2014/main" xmlns="" id="{88270053-EC9F-41BE-89FB-EEB099B7A16E}"/>
                    </a:ext>
                  </a:extLst>
                </p:cNvPr>
                <p:cNvSpPr/>
                <p:nvPr/>
              </p:nvSpPr>
              <p:spPr>
                <a:xfrm rot="21144157">
                  <a:off x="1584062" y="3845045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24CB0755-8AAC-4CCF-817B-47CFC85E6588}"/>
                    </a:ext>
                  </a:extLst>
                </p:cNvPr>
                <p:cNvSpPr/>
                <p:nvPr/>
              </p:nvSpPr>
              <p:spPr>
                <a:xfrm rot="5579581">
                  <a:off x="1614757" y="386900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172D1C2-1B58-490C-AF44-774CC105DBEF}"/>
                    </a:ext>
                  </a:extLst>
                </p:cNvPr>
                <p:cNvSpPr/>
                <p:nvPr/>
              </p:nvSpPr>
              <p:spPr>
                <a:xfrm rot="16539676" flipH="1">
                  <a:off x="1726018" y="4006445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129C99E-3BDC-4815-98E3-FC246EECE502}"/>
                    </a:ext>
                  </a:extLst>
                </p:cNvPr>
                <p:cNvSpPr/>
                <p:nvPr/>
              </p:nvSpPr>
              <p:spPr>
                <a:xfrm rot="4448411">
                  <a:off x="1630466" y="4151652"/>
                  <a:ext cx="136151" cy="147228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151" h="147228">
                      <a:moveTo>
                        <a:pt x="0" y="135537"/>
                      </a:moveTo>
                      <a:lnTo>
                        <a:pt x="68718" y="0"/>
                      </a:lnTo>
                      <a:lnTo>
                        <a:pt x="136151" y="136117"/>
                      </a:lnTo>
                      <a:cubicBezTo>
                        <a:pt x="115920" y="136856"/>
                        <a:pt x="99104" y="146489"/>
                        <a:pt x="78873" y="147228"/>
                      </a:cubicBezTo>
                      <a:lnTo>
                        <a:pt x="0" y="13553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18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7910D7C4-40E6-4837-BCF2-DBAC1BCE7100}"/>
                  </a:ext>
                </a:extLst>
              </p:cNvPr>
              <p:cNvSpPr/>
              <p:nvPr/>
            </p:nvSpPr>
            <p:spPr>
              <a:xfrm rot="5211867">
                <a:off x="2223927" y="3883485"/>
                <a:ext cx="141899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899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41899" y="137160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9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3409B9A9-1C8F-41AA-BE8A-78DE7190BB10}"/>
                  </a:ext>
                </a:extLst>
              </p:cNvPr>
              <p:cNvSpPr/>
              <p:nvPr/>
            </p:nvSpPr>
            <p:spPr>
              <a:xfrm rot="16200000" flipH="1">
                <a:off x="2354333" y="4009427"/>
                <a:ext cx="137732" cy="14286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37732"/>
                  <a:gd name="connsiteY0" fmla="*/ 142867 h 142867"/>
                  <a:gd name="connsiteX1" fmla="*/ 70801 w 137732"/>
                  <a:gd name="connsiteY1" fmla="*/ 0 h 142867"/>
                  <a:gd name="connsiteX2" fmla="*/ 137732 w 137732"/>
                  <a:gd name="connsiteY2" fmla="*/ 140576 h 142867"/>
                  <a:gd name="connsiteX3" fmla="*/ 0 w 137732"/>
                  <a:gd name="connsiteY3" fmla="*/ 142867 h 14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732" h="142867">
                    <a:moveTo>
                      <a:pt x="0" y="142867"/>
                    </a:moveTo>
                    <a:lnTo>
                      <a:pt x="70801" y="0"/>
                    </a:lnTo>
                    <a:lnTo>
                      <a:pt x="137732" y="140576"/>
                    </a:lnTo>
                    <a:lnTo>
                      <a:pt x="0" y="142867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0" name="สามเหลี่ยมหน้าจั่ว 47">
                <a:extLst>
                  <a:ext uri="{FF2B5EF4-FFF2-40B4-BE49-F238E27FC236}">
                    <a16:creationId xmlns:a16="http://schemas.microsoft.com/office/drawing/2014/main" xmlns="" id="{AA698795-F2DE-440B-90C9-3511FBD60E4F}"/>
                  </a:ext>
                </a:extLst>
              </p:cNvPr>
              <p:cNvSpPr/>
              <p:nvPr/>
            </p:nvSpPr>
            <p:spPr>
              <a:xfrm rot="4448411">
                <a:off x="2274361" y="4164374"/>
                <a:ext cx="137712" cy="154037"/>
              </a:xfrm>
              <a:custGeom>
                <a:avLst/>
                <a:gdLst>
                  <a:gd name="connsiteX0" fmla="*/ 0 w 142197"/>
                  <a:gd name="connsiteY0" fmla="*/ 137160 h 137160"/>
                  <a:gd name="connsiteX1" fmla="*/ 71099 w 142197"/>
                  <a:gd name="connsiteY1" fmla="*/ 0 h 137160"/>
                  <a:gd name="connsiteX2" fmla="*/ 142197 w 142197"/>
                  <a:gd name="connsiteY2" fmla="*/ 137160 h 137160"/>
                  <a:gd name="connsiteX3" fmla="*/ 0 w 142197"/>
                  <a:gd name="connsiteY3" fmla="*/ 137160 h 137160"/>
                  <a:gd name="connsiteX0" fmla="*/ 0 w 141899"/>
                  <a:gd name="connsiteY0" fmla="*/ 142867 h 142867"/>
                  <a:gd name="connsiteX1" fmla="*/ 70801 w 141899"/>
                  <a:gd name="connsiteY1" fmla="*/ 0 h 142867"/>
                  <a:gd name="connsiteX2" fmla="*/ 141899 w 141899"/>
                  <a:gd name="connsiteY2" fmla="*/ 137160 h 142867"/>
                  <a:gd name="connsiteX3" fmla="*/ 0 w 141899"/>
                  <a:gd name="connsiteY3" fmla="*/ 142867 h 142867"/>
                  <a:gd name="connsiteX0" fmla="*/ 0 w 141899"/>
                  <a:gd name="connsiteY0" fmla="*/ 142867 h 147228"/>
                  <a:gd name="connsiteX1" fmla="*/ 70801 w 141899"/>
                  <a:gd name="connsiteY1" fmla="*/ 0 h 147228"/>
                  <a:gd name="connsiteX2" fmla="*/ 141899 w 141899"/>
                  <a:gd name="connsiteY2" fmla="*/ 137160 h 147228"/>
                  <a:gd name="connsiteX3" fmla="*/ 80956 w 141899"/>
                  <a:gd name="connsiteY3" fmla="*/ 147228 h 147228"/>
                  <a:gd name="connsiteX4" fmla="*/ 0 w 141899"/>
                  <a:gd name="connsiteY4" fmla="*/ 142867 h 147228"/>
                  <a:gd name="connsiteX0" fmla="*/ 0 w 137963"/>
                  <a:gd name="connsiteY0" fmla="*/ 142867 h 147228"/>
                  <a:gd name="connsiteX1" fmla="*/ 70801 w 137963"/>
                  <a:gd name="connsiteY1" fmla="*/ 0 h 147228"/>
                  <a:gd name="connsiteX2" fmla="*/ 137963 w 137963"/>
                  <a:gd name="connsiteY2" fmla="*/ 130099 h 147228"/>
                  <a:gd name="connsiteX3" fmla="*/ 80956 w 137963"/>
                  <a:gd name="connsiteY3" fmla="*/ 147228 h 147228"/>
                  <a:gd name="connsiteX4" fmla="*/ 0 w 137963"/>
                  <a:gd name="connsiteY4" fmla="*/ 142867 h 147228"/>
                  <a:gd name="connsiteX0" fmla="*/ 0 w 135880"/>
                  <a:gd name="connsiteY0" fmla="*/ 135537 h 147228"/>
                  <a:gd name="connsiteX1" fmla="*/ 68718 w 135880"/>
                  <a:gd name="connsiteY1" fmla="*/ 0 h 147228"/>
                  <a:gd name="connsiteX2" fmla="*/ 135880 w 135880"/>
                  <a:gd name="connsiteY2" fmla="*/ 130099 h 147228"/>
                  <a:gd name="connsiteX3" fmla="*/ 78873 w 135880"/>
                  <a:gd name="connsiteY3" fmla="*/ 147228 h 147228"/>
                  <a:gd name="connsiteX4" fmla="*/ 0 w 135880"/>
                  <a:gd name="connsiteY4" fmla="*/ 135537 h 147228"/>
                  <a:gd name="connsiteX0" fmla="*/ 0 w 136151"/>
                  <a:gd name="connsiteY0" fmla="*/ 135537 h 147228"/>
                  <a:gd name="connsiteX1" fmla="*/ 68718 w 136151"/>
                  <a:gd name="connsiteY1" fmla="*/ 0 h 147228"/>
                  <a:gd name="connsiteX2" fmla="*/ 136151 w 136151"/>
                  <a:gd name="connsiteY2" fmla="*/ 136117 h 147228"/>
                  <a:gd name="connsiteX3" fmla="*/ 78873 w 136151"/>
                  <a:gd name="connsiteY3" fmla="*/ 147228 h 147228"/>
                  <a:gd name="connsiteX4" fmla="*/ 0 w 136151"/>
                  <a:gd name="connsiteY4" fmla="*/ 135537 h 147228"/>
                  <a:gd name="connsiteX0" fmla="*/ 0 w 139274"/>
                  <a:gd name="connsiteY0" fmla="*/ 146532 h 147228"/>
                  <a:gd name="connsiteX1" fmla="*/ 71841 w 139274"/>
                  <a:gd name="connsiteY1" fmla="*/ 0 h 147228"/>
                  <a:gd name="connsiteX2" fmla="*/ 139274 w 139274"/>
                  <a:gd name="connsiteY2" fmla="*/ 136117 h 147228"/>
                  <a:gd name="connsiteX3" fmla="*/ 81996 w 139274"/>
                  <a:gd name="connsiteY3" fmla="*/ 147228 h 147228"/>
                  <a:gd name="connsiteX4" fmla="*/ 0 w 139274"/>
                  <a:gd name="connsiteY4" fmla="*/ 146532 h 147228"/>
                  <a:gd name="connsiteX0" fmla="*/ 0 w 137712"/>
                  <a:gd name="connsiteY0" fmla="*/ 146532 h 147228"/>
                  <a:gd name="connsiteX1" fmla="*/ 71841 w 137712"/>
                  <a:gd name="connsiteY1" fmla="*/ 0 h 147228"/>
                  <a:gd name="connsiteX2" fmla="*/ 137712 w 137712"/>
                  <a:gd name="connsiteY2" fmla="*/ 141615 h 147228"/>
                  <a:gd name="connsiteX3" fmla="*/ 81996 w 137712"/>
                  <a:gd name="connsiteY3" fmla="*/ 147228 h 147228"/>
                  <a:gd name="connsiteX4" fmla="*/ 0 w 137712"/>
                  <a:gd name="connsiteY4" fmla="*/ 146532 h 147228"/>
                  <a:gd name="connsiteX0" fmla="*/ 0 w 137712"/>
                  <a:gd name="connsiteY0" fmla="*/ 146532 h 154037"/>
                  <a:gd name="connsiteX1" fmla="*/ 71841 w 137712"/>
                  <a:gd name="connsiteY1" fmla="*/ 0 h 154037"/>
                  <a:gd name="connsiteX2" fmla="*/ 137712 w 137712"/>
                  <a:gd name="connsiteY2" fmla="*/ 141615 h 154037"/>
                  <a:gd name="connsiteX3" fmla="*/ 78081 w 137712"/>
                  <a:gd name="connsiteY3" fmla="*/ 154037 h 154037"/>
                  <a:gd name="connsiteX4" fmla="*/ 0 w 137712"/>
                  <a:gd name="connsiteY4" fmla="*/ 146532 h 154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12" h="154037">
                    <a:moveTo>
                      <a:pt x="0" y="146532"/>
                    </a:moveTo>
                    <a:lnTo>
                      <a:pt x="71841" y="0"/>
                    </a:lnTo>
                    <a:lnTo>
                      <a:pt x="137712" y="141615"/>
                    </a:lnTo>
                    <a:cubicBezTo>
                      <a:pt x="117481" y="142354"/>
                      <a:pt x="98312" y="153298"/>
                      <a:pt x="78081" y="154037"/>
                    </a:cubicBezTo>
                    <a:lnTo>
                      <a:pt x="0" y="146532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5" name="กลุ่ม 274">
            <a:extLst>
              <a:ext uri="{FF2B5EF4-FFF2-40B4-BE49-F238E27FC236}">
                <a16:creationId xmlns:a16="http://schemas.microsoft.com/office/drawing/2014/main" xmlns="" id="{447DF428-3E36-4C2D-BC86-B63A8E8451C3}"/>
              </a:ext>
            </a:extLst>
          </p:cNvPr>
          <p:cNvGrpSpPr/>
          <p:nvPr/>
        </p:nvGrpSpPr>
        <p:grpSpPr>
          <a:xfrm>
            <a:off x="7336708" y="4015223"/>
            <a:ext cx="2687739" cy="3687960"/>
            <a:chOff x="3843071" y="2015305"/>
            <a:chExt cx="2407177" cy="3214427"/>
          </a:xfrm>
        </p:grpSpPr>
        <p:grpSp>
          <p:nvGrpSpPr>
            <p:cNvPr id="276" name="กลุ่ม 275">
              <a:extLst>
                <a:ext uri="{FF2B5EF4-FFF2-40B4-BE49-F238E27FC236}">
                  <a16:creationId xmlns:a16="http://schemas.microsoft.com/office/drawing/2014/main" xmlns="" id="{34F8ABB1-2845-49EB-B288-57B0A6DED46D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79" name="กลุ่ม 278">
                <a:extLst>
                  <a:ext uri="{FF2B5EF4-FFF2-40B4-BE49-F238E27FC236}">
                    <a16:creationId xmlns:a16="http://schemas.microsoft.com/office/drawing/2014/main" xmlns="" id="{AB9CF82F-6294-40AA-9EC7-B9FE4919A265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82" name="รูปแบบอิสระ: รูปร่าง 281">
                  <a:extLst>
                    <a:ext uri="{FF2B5EF4-FFF2-40B4-BE49-F238E27FC236}">
                      <a16:creationId xmlns:a16="http://schemas.microsoft.com/office/drawing/2014/main" xmlns="" id="{C4317B87-0502-46B0-AD63-54F51983607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xmlns="" id="{C9411B92-7DD2-4FED-9E6B-924A91E3988B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306" name="รูปแบบอิสระ: รูปร่าง 305">
                    <a:extLst>
                      <a:ext uri="{FF2B5EF4-FFF2-40B4-BE49-F238E27FC236}">
                        <a16:creationId xmlns:a16="http://schemas.microsoft.com/office/drawing/2014/main" xmlns="" id="{DF5E8017-6113-4133-946E-BEAA8FD75FA4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รูปแบบอิสระ: รูปร่าง 306">
                    <a:extLst>
                      <a:ext uri="{FF2B5EF4-FFF2-40B4-BE49-F238E27FC236}">
                        <a16:creationId xmlns:a16="http://schemas.microsoft.com/office/drawing/2014/main" xmlns="" id="{D03CB5CF-C100-4D63-B6BD-4E71DF76FF38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4" name="รูปแบบอิสระ: รูปร่าง 283">
                  <a:extLst>
                    <a:ext uri="{FF2B5EF4-FFF2-40B4-BE49-F238E27FC236}">
                      <a16:creationId xmlns:a16="http://schemas.microsoft.com/office/drawing/2014/main" xmlns="" id="{49E98725-B8E6-444C-9D71-17F783CC5DD3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5" name="รูปแบบอิสระ: รูปร่าง 284">
                  <a:extLst>
                    <a:ext uri="{FF2B5EF4-FFF2-40B4-BE49-F238E27FC236}">
                      <a16:creationId xmlns:a16="http://schemas.microsoft.com/office/drawing/2014/main" xmlns="" id="{2BA53E98-EE3B-44FC-B6A7-A32BCA4AEE5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6" name="แผนผังลำดับงาน: ตัวเชื่อมต่อ 285">
                  <a:extLst>
                    <a:ext uri="{FF2B5EF4-FFF2-40B4-BE49-F238E27FC236}">
                      <a16:creationId xmlns:a16="http://schemas.microsoft.com/office/drawing/2014/main" xmlns="" id="{6313A2F2-A402-40A7-ABF6-5EE56D54250C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xmlns="" id="{C7F3108B-C28D-4A13-80C8-4205184BDE30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91" name="กลุ่ม 290">
                    <a:extLst>
                      <a:ext uri="{FF2B5EF4-FFF2-40B4-BE49-F238E27FC236}">
                        <a16:creationId xmlns:a16="http://schemas.microsoft.com/office/drawing/2014/main" xmlns="" id="{056C97FB-7B51-4427-881C-873B1AD17ADE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304" name="รูปแบบอิสระ: รูปร่าง 303">
                      <a:extLst>
                        <a:ext uri="{FF2B5EF4-FFF2-40B4-BE49-F238E27FC236}">
                          <a16:creationId xmlns:a16="http://schemas.microsoft.com/office/drawing/2014/main" xmlns="" id="{E6729691-3878-4B71-9B59-8A691F34E17D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5" name="รูปแบบอิสระ: รูปร่าง 304">
                      <a:extLst>
                        <a:ext uri="{FF2B5EF4-FFF2-40B4-BE49-F238E27FC236}">
                          <a16:creationId xmlns:a16="http://schemas.microsoft.com/office/drawing/2014/main" xmlns="" id="{DD72A6C5-83AD-45DE-B4CA-685EE6E219AF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xmlns="" id="{A0E133C4-FDC1-4B3A-AF65-9BEC45914A6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301" name="แผนผังลำดับงาน: ตัวเชื่อมต่อ 300">
                      <a:extLst>
                        <a:ext uri="{FF2B5EF4-FFF2-40B4-BE49-F238E27FC236}">
                          <a16:creationId xmlns:a16="http://schemas.microsoft.com/office/drawing/2014/main" xmlns="" id="{D201D502-EF75-4949-82CB-7F27771188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2" name="แผนผังลำดับงาน: ตัวเชื่อมต่อ 301">
                      <a:extLst>
                        <a:ext uri="{FF2B5EF4-FFF2-40B4-BE49-F238E27FC236}">
                          <a16:creationId xmlns:a16="http://schemas.microsoft.com/office/drawing/2014/main" xmlns="" id="{084107BF-B2E8-4300-B097-1277E7E80C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03" name="แผนผังลำดับงาน: ตัวเชื่อมต่อ 302">
                      <a:extLst>
                        <a:ext uri="{FF2B5EF4-FFF2-40B4-BE49-F238E27FC236}">
                          <a16:creationId xmlns:a16="http://schemas.microsoft.com/office/drawing/2014/main" xmlns="" id="{7475C4F1-4334-4EE4-B9C9-20C315B5F4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93" name="กลุ่ม 292">
                    <a:extLst>
                      <a:ext uri="{FF2B5EF4-FFF2-40B4-BE49-F238E27FC236}">
                        <a16:creationId xmlns:a16="http://schemas.microsoft.com/office/drawing/2014/main" xmlns="" id="{BA3B3A69-E050-4E72-8434-7C662230E8C9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8" name="ตัวเชื่อมต่อตรง 297">
                      <a:extLst>
                        <a:ext uri="{FF2B5EF4-FFF2-40B4-BE49-F238E27FC236}">
                          <a16:creationId xmlns:a16="http://schemas.microsoft.com/office/drawing/2014/main" xmlns="" id="{836B9EF2-18ED-40C3-A4DC-147EC3D8C14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9" name="ตัวเชื่อมต่อตรง 298">
                      <a:extLst>
                        <a:ext uri="{FF2B5EF4-FFF2-40B4-BE49-F238E27FC236}">
                          <a16:creationId xmlns:a16="http://schemas.microsoft.com/office/drawing/2014/main" xmlns="" id="{01D60FF7-B788-423E-97D3-A56C7E115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ตัวเชื่อมต่อตรง 299">
                      <a:extLst>
                        <a:ext uri="{FF2B5EF4-FFF2-40B4-BE49-F238E27FC236}">
                          <a16:creationId xmlns:a16="http://schemas.microsoft.com/office/drawing/2014/main" xmlns="" id="{F46DB0EE-2F45-4BC3-BCC7-D6CC4B6780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94" name="กลุ่ม 293">
                    <a:extLst>
                      <a:ext uri="{FF2B5EF4-FFF2-40B4-BE49-F238E27FC236}">
                        <a16:creationId xmlns:a16="http://schemas.microsoft.com/office/drawing/2014/main" xmlns="" id="{3D943E4A-E53C-4AB4-B56E-AABFD64D185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95" name="ตัวเชื่อมต่อตรง 294">
                      <a:extLst>
                        <a:ext uri="{FF2B5EF4-FFF2-40B4-BE49-F238E27FC236}">
                          <a16:creationId xmlns:a16="http://schemas.microsoft.com/office/drawing/2014/main" xmlns="" id="{35A75962-3200-4813-9CBF-3AADA7BD55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ตัวเชื่อมต่อตรง 295">
                      <a:extLst>
                        <a:ext uri="{FF2B5EF4-FFF2-40B4-BE49-F238E27FC236}">
                          <a16:creationId xmlns:a16="http://schemas.microsoft.com/office/drawing/2014/main" xmlns="" id="{DA36D474-80AD-41D3-ADCF-C4516C4402E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ตัวเชื่อมต่อตรง 296">
                      <a:extLst>
                        <a:ext uri="{FF2B5EF4-FFF2-40B4-BE49-F238E27FC236}">
                          <a16:creationId xmlns:a16="http://schemas.microsoft.com/office/drawing/2014/main" xmlns="" id="{7E13FFB9-A554-4124-AE7E-74998CE9EF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88" name="กลุ่ม 287">
                  <a:extLst>
                    <a:ext uri="{FF2B5EF4-FFF2-40B4-BE49-F238E27FC236}">
                      <a16:creationId xmlns:a16="http://schemas.microsoft.com/office/drawing/2014/main" xmlns="" id="{0200287B-0A8F-4A4F-85D2-E70C54271A92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xmlns="" id="{24D98EB1-FDD9-4B63-8720-88C5F4BFD2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0" name="ตัวเชื่อมต่อตรง 289">
                    <a:extLst>
                      <a:ext uri="{FF2B5EF4-FFF2-40B4-BE49-F238E27FC236}">
                        <a16:creationId xmlns:a16="http://schemas.microsoft.com/office/drawing/2014/main" xmlns="" id="{CDE94035-1EE2-4182-B518-2AA16B29E1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80" name="รูปแบบอิสระ: รูปร่าง 279">
                <a:extLst>
                  <a:ext uri="{FF2B5EF4-FFF2-40B4-BE49-F238E27FC236}">
                    <a16:creationId xmlns:a16="http://schemas.microsoft.com/office/drawing/2014/main" xmlns="" id="{1058BF42-ADA3-4059-B174-68F86BEC5FE1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รูปแบบอิสระ: รูปร่าง 280">
                <a:extLst>
                  <a:ext uri="{FF2B5EF4-FFF2-40B4-BE49-F238E27FC236}">
                    <a16:creationId xmlns:a16="http://schemas.microsoft.com/office/drawing/2014/main" xmlns="" id="{A1284031-AF5A-4A16-BE14-6496A00D49F2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77" name="รูปแบบอิสระ: รูปร่าง 276">
              <a:extLst>
                <a:ext uri="{FF2B5EF4-FFF2-40B4-BE49-F238E27FC236}">
                  <a16:creationId xmlns:a16="http://schemas.microsoft.com/office/drawing/2014/main" xmlns="" id="{F1F9A8CA-6429-4369-809E-1266A0B6FAD3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78" name="รูปแบบอิสระ: รูปร่าง 277">
              <a:extLst>
                <a:ext uri="{FF2B5EF4-FFF2-40B4-BE49-F238E27FC236}">
                  <a16:creationId xmlns:a16="http://schemas.microsoft.com/office/drawing/2014/main" xmlns="" id="{C5989C6B-21A8-4EED-822B-35E7C064918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08" name="กลุ่ม 307">
            <a:extLst>
              <a:ext uri="{FF2B5EF4-FFF2-40B4-BE49-F238E27FC236}">
                <a16:creationId xmlns:a16="http://schemas.microsoft.com/office/drawing/2014/main" xmlns="" id="{022E1118-2816-4A25-85A1-255A6408A436}"/>
              </a:ext>
            </a:extLst>
          </p:cNvPr>
          <p:cNvGrpSpPr/>
          <p:nvPr/>
        </p:nvGrpSpPr>
        <p:grpSpPr>
          <a:xfrm>
            <a:off x="2161986" y="4044742"/>
            <a:ext cx="2757812" cy="3720181"/>
            <a:chOff x="740741" y="1997785"/>
            <a:chExt cx="2406368" cy="3214425"/>
          </a:xfrm>
        </p:grpSpPr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60A4ACC7-C107-4A48-BAD4-29427220EB6C}"/>
                </a:ext>
              </a:extLst>
            </p:cNvPr>
            <p:cNvGrpSpPr/>
            <p:nvPr/>
          </p:nvGrpSpPr>
          <p:grpSpPr>
            <a:xfrm>
              <a:off x="740741" y="1997785"/>
              <a:ext cx="2406368" cy="3214425"/>
              <a:chOff x="740741" y="1997785"/>
              <a:chExt cx="2406368" cy="3214425"/>
            </a:xfrm>
          </p:grpSpPr>
          <p:grpSp>
            <p:nvGrpSpPr>
              <p:cNvPr id="312" name="กลุ่ม 311">
                <a:extLst>
                  <a:ext uri="{FF2B5EF4-FFF2-40B4-BE49-F238E27FC236}">
                    <a16:creationId xmlns:a16="http://schemas.microsoft.com/office/drawing/2014/main" xmlns="" id="{A9CD0D67-ACE0-465D-AC0A-BD644A928CEC}"/>
                  </a:ext>
                </a:extLst>
              </p:cNvPr>
              <p:cNvGrpSpPr/>
              <p:nvPr/>
            </p:nvGrpSpPr>
            <p:grpSpPr>
              <a:xfrm rot="10800000" flipH="1" flipV="1">
                <a:off x="740741" y="1997785"/>
                <a:ext cx="2406368" cy="3214425"/>
                <a:chOff x="5263424" y="1674618"/>
                <a:chExt cx="2268181" cy="2959191"/>
              </a:xfrm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5" name="รูปแบบอิสระ: รูปร่าง 314">
                  <a:extLst>
                    <a:ext uri="{FF2B5EF4-FFF2-40B4-BE49-F238E27FC236}">
                      <a16:creationId xmlns:a16="http://schemas.microsoft.com/office/drawing/2014/main" xmlns="" id="{A6424230-155D-4F44-8BF9-E0BECE07779E}"/>
                    </a:ext>
                  </a:extLst>
                </p:cNvPr>
                <p:cNvSpPr/>
                <p:nvPr/>
              </p:nvSpPr>
              <p:spPr>
                <a:xfrm>
                  <a:off x="5263424" y="1674618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6" name="รูปแบบอิสระ: รูปร่าง 315">
                  <a:extLst>
                    <a:ext uri="{FF2B5EF4-FFF2-40B4-BE49-F238E27FC236}">
                      <a16:creationId xmlns:a16="http://schemas.microsoft.com/office/drawing/2014/main" xmlns="" id="{F22558E2-310F-4533-BD3C-68B4F7451681}"/>
                    </a:ext>
                  </a:extLst>
                </p:cNvPr>
                <p:cNvSpPr/>
                <p:nvPr/>
              </p:nvSpPr>
              <p:spPr>
                <a:xfrm rot="21410072" flipH="1">
                  <a:off x="7058660" y="1724474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7" name="รูปแบบอิสระ: รูปร่าง 316">
                  <a:extLst>
                    <a:ext uri="{FF2B5EF4-FFF2-40B4-BE49-F238E27FC236}">
                      <a16:creationId xmlns:a16="http://schemas.microsoft.com/office/drawing/2014/main" xmlns="" id="{92741A03-0FD2-480D-B8DC-3945EDE566A9}"/>
                    </a:ext>
                  </a:extLst>
                </p:cNvPr>
                <p:cNvSpPr/>
                <p:nvPr/>
              </p:nvSpPr>
              <p:spPr>
                <a:xfrm>
                  <a:off x="5463830" y="1753101"/>
                  <a:ext cx="879308" cy="996669"/>
                </a:xfrm>
                <a:custGeom>
                  <a:avLst/>
                  <a:gdLst>
                    <a:gd name="connsiteX0" fmla="*/ 116550 w 878744"/>
                    <a:gd name="connsiteY0" fmla="*/ 913496 h 967141"/>
                    <a:gd name="connsiteX1" fmla="*/ 520410 w 878744"/>
                    <a:gd name="connsiteY1" fmla="*/ 946516 h 967141"/>
                    <a:gd name="connsiteX2" fmla="*/ 830290 w 878744"/>
                    <a:gd name="connsiteY2" fmla="*/ 778876 h 967141"/>
                    <a:gd name="connsiteX3" fmla="*/ 873470 w 878744"/>
                    <a:gd name="connsiteY3" fmla="*/ 430896 h 967141"/>
                    <a:gd name="connsiteX4" fmla="*/ 784570 w 878744"/>
                    <a:gd name="connsiteY4" fmla="*/ 166736 h 967141"/>
                    <a:gd name="connsiteX5" fmla="*/ 583910 w 878744"/>
                    <a:gd name="connsiteY5" fmla="*/ 202296 h 967141"/>
                    <a:gd name="connsiteX6" fmla="*/ 324830 w 878744"/>
                    <a:gd name="connsiteY6" fmla="*/ 110856 h 967141"/>
                    <a:gd name="connsiteX7" fmla="*/ 131790 w 878744"/>
                    <a:gd name="connsiteY7" fmla="*/ 27036 h 967141"/>
                    <a:gd name="connsiteX8" fmla="*/ 12410 w 878744"/>
                    <a:gd name="connsiteY8" fmla="*/ 9256 h 967141"/>
                    <a:gd name="connsiteX9" fmla="*/ 17490 w 878744"/>
                    <a:gd name="connsiteY9" fmla="*/ 161656 h 967141"/>
                    <a:gd name="connsiteX10" fmla="*/ 134330 w 878744"/>
                    <a:gd name="connsiteY10" fmla="*/ 489316 h 967141"/>
                    <a:gd name="connsiteX11" fmla="*/ 116550 w 878744"/>
                    <a:gd name="connsiteY11" fmla="*/ 913496 h 967141"/>
                    <a:gd name="connsiteX0" fmla="*/ 116550 w 878744"/>
                    <a:gd name="connsiteY0" fmla="*/ 913496 h 956006"/>
                    <a:gd name="connsiteX1" fmla="*/ 520410 w 878744"/>
                    <a:gd name="connsiteY1" fmla="*/ 946516 h 956006"/>
                    <a:gd name="connsiteX2" fmla="*/ 830290 w 878744"/>
                    <a:gd name="connsiteY2" fmla="*/ 778876 h 956006"/>
                    <a:gd name="connsiteX3" fmla="*/ 873470 w 878744"/>
                    <a:gd name="connsiteY3" fmla="*/ 430896 h 956006"/>
                    <a:gd name="connsiteX4" fmla="*/ 784570 w 878744"/>
                    <a:gd name="connsiteY4" fmla="*/ 166736 h 956006"/>
                    <a:gd name="connsiteX5" fmla="*/ 583910 w 878744"/>
                    <a:gd name="connsiteY5" fmla="*/ 202296 h 956006"/>
                    <a:gd name="connsiteX6" fmla="*/ 324830 w 878744"/>
                    <a:gd name="connsiteY6" fmla="*/ 110856 h 956006"/>
                    <a:gd name="connsiteX7" fmla="*/ 131790 w 878744"/>
                    <a:gd name="connsiteY7" fmla="*/ 27036 h 956006"/>
                    <a:gd name="connsiteX8" fmla="*/ 12410 w 878744"/>
                    <a:gd name="connsiteY8" fmla="*/ 9256 h 956006"/>
                    <a:gd name="connsiteX9" fmla="*/ 17490 w 878744"/>
                    <a:gd name="connsiteY9" fmla="*/ 161656 h 956006"/>
                    <a:gd name="connsiteX10" fmla="*/ 134330 w 878744"/>
                    <a:gd name="connsiteY10" fmla="*/ 489316 h 956006"/>
                    <a:gd name="connsiteX11" fmla="*/ 131790 w 878744"/>
                    <a:gd name="connsiteY11" fmla="*/ 733156 h 956006"/>
                    <a:gd name="connsiteX12" fmla="*/ 116550 w 878744"/>
                    <a:gd name="connsiteY12" fmla="*/ 913496 h 956006"/>
                    <a:gd name="connsiteX0" fmla="*/ 121630 w 878744"/>
                    <a:gd name="connsiteY0" fmla="*/ 918576 h 957529"/>
                    <a:gd name="connsiteX1" fmla="*/ 520410 w 878744"/>
                    <a:gd name="connsiteY1" fmla="*/ 946516 h 957529"/>
                    <a:gd name="connsiteX2" fmla="*/ 830290 w 878744"/>
                    <a:gd name="connsiteY2" fmla="*/ 778876 h 957529"/>
                    <a:gd name="connsiteX3" fmla="*/ 873470 w 878744"/>
                    <a:gd name="connsiteY3" fmla="*/ 430896 h 957529"/>
                    <a:gd name="connsiteX4" fmla="*/ 784570 w 878744"/>
                    <a:gd name="connsiteY4" fmla="*/ 166736 h 957529"/>
                    <a:gd name="connsiteX5" fmla="*/ 583910 w 878744"/>
                    <a:gd name="connsiteY5" fmla="*/ 202296 h 957529"/>
                    <a:gd name="connsiteX6" fmla="*/ 324830 w 878744"/>
                    <a:gd name="connsiteY6" fmla="*/ 110856 h 957529"/>
                    <a:gd name="connsiteX7" fmla="*/ 131790 w 878744"/>
                    <a:gd name="connsiteY7" fmla="*/ 27036 h 957529"/>
                    <a:gd name="connsiteX8" fmla="*/ 12410 w 878744"/>
                    <a:gd name="connsiteY8" fmla="*/ 9256 h 957529"/>
                    <a:gd name="connsiteX9" fmla="*/ 17490 w 878744"/>
                    <a:gd name="connsiteY9" fmla="*/ 161656 h 957529"/>
                    <a:gd name="connsiteX10" fmla="*/ 134330 w 878744"/>
                    <a:gd name="connsiteY10" fmla="*/ 489316 h 957529"/>
                    <a:gd name="connsiteX11" fmla="*/ 131790 w 878744"/>
                    <a:gd name="connsiteY11" fmla="*/ 733156 h 957529"/>
                    <a:gd name="connsiteX12" fmla="*/ 121630 w 878744"/>
                    <a:gd name="connsiteY12" fmla="*/ 918576 h 957529"/>
                    <a:gd name="connsiteX0" fmla="*/ 121630 w 878744"/>
                    <a:gd name="connsiteY0" fmla="*/ 918576 h 968012"/>
                    <a:gd name="connsiteX1" fmla="*/ 520410 w 878744"/>
                    <a:gd name="connsiteY1" fmla="*/ 946516 h 968012"/>
                    <a:gd name="connsiteX2" fmla="*/ 830290 w 878744"/>
                    <a:gd name="connsiteY2" fmla="*/ 778876 h 968012"/>
                    <a:gd name="connsiteX3" fmla="*/ 873470 w 878744"/>
                    <a:gd name="connsiteY3" fmla="*/ 430896 h 968012"/>
                    <a:gd name="connsiteX4" fmla="*/ 784570 w 878744"/>
                    <a:gd name="connsiteY4" fmla="*/ 166736 h 968012"/>
                    <a:gd name="connsiteX5" fmla="*/ 583910 w 878744"/>
                    <a:gd name="connsiteY5" fmla="*/ 202296 h 968012"/>
                    <a:gd name="connsiteX6" fmla="*/ 324830 w 878744"/>
                    <a:gd name="connsiteY6" fmla="*/ 110856 h 968012"/>
                    <a:gd name="connsiteX7" fmla="*/ 131790 w 878744"/>
                    <a:gd name="connsiteY7" fmla="*/ 27036 h 968012"/>
                    <a:gd name="connsiteX8" fmla="*/ 12410 w 878744"/>
                    <a:gd name="connsiteY8" fmla="*/ 9256 h 968012"/>
                    <a:gd name="connsiteX9" fmla="*/ 17490 w 878744"/>
                    <a:gd name="connsiteY9" fmla="*/ 161656 h 968012"/>
                    <a:gd name="connsiteX10" fmla="*/ 134330 w 878744"/>
                    <a:gd name="connsiteY10" fmla="*/ 489316 h 968012"/>
                    <a:gd name="connsiteX11" fmla="*/ 131790 w 878744"/>
                    <a:gd name="connsiteY11" fmla="*/ 733156 h 968012"/>
                    <a:gd name="connsiteX12" fmla="*/ 121630 w 878744"/>
                    <a:gd name="connsiteY12" fmla="*/ 918576 h 968012"/>
                    <a:gd name="connsiteX0" fmla="*/ 108930 w 878744"/>
                    <a:gd name="connsiteY0" fmla="*/ 916036 h 966682"/>
                    <a:gd name="connsiteX1" fmla="*/ 520410 w 878744"/>
                    <a:gd name="connsiteY1" fmla="*/ 946516 h 966682"/>
                    <a:gd name="connsiteX2" fmla="*/ 830290 w 878744"/>
                    <a:gd name="connsiteY2" fmla="*/ 778876 h 966682"/>
                    <a:gd name="connsiteX3" fmla="*/ 873470 w 878744"/>
                    <a:gd name="connsiteY3" fmla="*/ 430896 h 966682"/>
                    <a:gd name="connsiteX4" fmla="*/ 784570 w 878744"/>
                    <a:gd name="connsiteY4" fmla="*/ 166736 h 966682"/>
                    <a:gd name="connsiteX5" fmla="*/ 583910 w 878744"/>
                    <a:gd name="connsiteY5" fmla="*/ 202296 h 966682"/>
                    <a:gd name="connsiteX6" fmla="*/ 324830 w 878744"/>
                    <a:gd name="connsiteY6" fmla="*/ 110856 h 966682"/>
                    <a:gd name="connsiteX7" fmla="*/ 131790 w 878744"/>
                    <a:gd name="connsiteY7" fmla="*/ 27036 h 966682"/>
                    <a:gd name="connsiteX8" fmla="*/ 12410 w 878744"/>
                    <a:gd name="connsiteY8" fmla="*/ 9256 h 966682"/>
                    <a:gd name="connsiteX9" fmla="*/ 17490 w 878744"/>
                    <a:gd name="connsiteY9" fmla="*/ 161656 h 966682"/>
                    <a:gd name="connsiteX10" fmla="*/ 134330 w 878744"/>
                    <a:gd name="connsiteY10" fmla="*/ 489316 h 966682"/>
                    <a:gd name="connsiteX11" fmla="*/ 131790 w 878744"/>
                    <a:gd name="connsiteY11" fmla="*/ 733156 h 966682"/>
                    <a:gd name="connsiteX12" fmla="*/ 108930 w 878744"/>
                    <a:gd name="connsiteY12" fmla="*/ 916036 h 966682"/>
                    <a:gd name="connsiteX0" fmla="*/ 108930 w 878744"/>
                    <a:gd name="connsiteY0" fmla="*/ 916036 h 956909"/>
                    <a:gd name="connsiteX1" fmla="*/ 520410 w 878744"/>
                    <a:gd name="connsiteY1" fmla="*/ 946516 h 956909"/>
                    <a:gd name="connsiteX2" fmla="*/ 830290 w 878744"/>
                    <a:gd name="connsiteY2" fmla="*/ 778876 h 956909"/>
                    <a:gd name="connsiteX3" fmla="*/ 873470 w 878744"/>
                    <a:gd name="connsiteY3" fmla="*/ 430896 h 956909"/>
                    <a:gd name="connsiteX4" fmla="*/ 784570 w 878744"/>
                    <a:gd name="connsiteY4" fmla="*/ 166736 h 956909"/>
                    <a:gd name="connsiteX5" fmla="*/ 583910 w 878744"/>
                    <a:gd name="connsiteY5" fmla="*/ 202296 h 956909"/>
                    <a:gd name="connsiteX6" fmla="*/ 324830 w 878744"/>
                    <a:gd name="connsiteY6" fmla="*/ 110856 h 956909"/>
                    <a:gd name="connsiteX7" fmla="*/ 131790 w 878744"/>
                    <a:gd name="connsiteY7" fmla="*/ 27036 h 956909"/>
                    <a:gd name="connsiteX8" fmla="*/ 12410 w 878744"/>
                    <a:gd name="connsiteY8" fmla="*/ 9256 h 956909"/>
                    <a:gd name="connsiteX9" fmla="*/ 17490 w 878744"/>
                    <a:gd name="connsiteY9" fmla="*/ 161656 h 956909"/>
                    <a:gd name="connsiteX10" fmla="*/ 134330 w 878744"/>
                    <a:gd name="connsiteY10" fmla="*/ 489316 h 956909"/>
                    <a:gd name="connsiteX11" fmla="*/ 124170 w 878744"/>
                    <a:gd name="connsiteY11" fmla="*/ 728076 h 956909"/>
                    <a:gd name="connsiteX12" fmla="*/ 108930 w 878744"/>
                    <a:gd name="connsiteY12" fmla="*/ 916036 h 956909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34330 w 878744"/>
                    <a:gd name="connsiteY10" fmla="*/ 48931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11470 w 878744"/>
                    <a:gd name="connsiteY0" fmla="*/ 976996 h 992714"/>
                    <a:gd name="connsiteX1" fmla="*/ 520410 w 878744"/>
                    <a:gd name="connsiteY1" fmla="*/ 946516 h 992714"/>
                    <a:gd name="connsiteX2" fmla="*/ 830290 w 878744"/>
                    <a:gd name="connsiteY2" fmla="*/ 778876 h 992714"/>
                    <a:gd name="connsiteX3" fmla="*/ 873470 w 878744"/>
                    <a:gd name="connsiteY3" fmla="*/ 430896 h 992714"/>
                    <a:gd name="connsiteX4" fmla="*/ 784570 w 878744"/>
                    <a:gd name="connsiteY4" fmla="*/ 166736 h 992714"/>
                    <a:gd name="connsiteX5" fmla="*/ 583910 w 878744"/>
                    <a:gd name="connsiteY5" fmla="*/ 202296 h 992714"/>
                    <a:gd name="connsiteX6" fmla="*/ 324830 w 878744"/>
                    <a:gd name="connsiteY6" fmla="*/ 110856 h 992714"/>
                    <a:gd name="connsiteX7" fmla="*/ 131790 w 878744"/>
                    <a:gd name="connsiteY7" fmla="*/ 27036 h 992714"/>
                    <a:gd name="connsiteX8" fmla="*/ 12410 w 878744"/>
                    <a:gd name="connsiteY8" fmla="*/ 9256 h 992714"/>
                    <a:gd name="connsiteX9" fmla="*/ 17490 w 878744"/>
                    <a:gd name="connsiteY9" fmla="*/ 161656 h 992714"/>
                    <a:gd name="connsiteX10" fmla="*/ 111470 w 878744"/>
                    <a:gd name="connsiteY10" fmla="*/ 494396 h 992714"/>
                    <a:gd name="connsiteX11" fmla="*/ 124170 w 878744"/>
                    <a:gd name="connsiteY11" fmla="*/ 728076 h 992714"/>
                    <a:gd name="connsiteX12" fmla="*/ 111470 w 878744"/>
                    <a:gd name="connsiteY12" fmla="*/ 976996 h 992714"/>
                    <a:gd name="connsiteX0" fmla="*/ 1368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6870 w 878744"/>
                    <a:gd name="connsiteY12" fmla="*/ 979536 h 994781"/>
                    <a:gd name="connsiteX0" fmla="*/ 16227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62270 w 878744"/>
                    <a:gd name="connsiteY12" fmla="*/ 979536 h 994781"/>
                    <a:gd name="connsiteX0" fmla="*/ 131790 w 878744"/>
                    <a:gd name="connsiteY0" fmla="*/ 979536 h 994781"/>
                    <a:gd name="connsiteX1" fmla="*/ 520410 w 878744"/>
                    <a:gd name="connsiteY1" fmla="*/ 946516 h 994781"/>
                    <a:gd name="connsiteX2" fmla="*/ 830290 w 878744"/>
                    <a:gd name="connsiteY2" fmla="*/ 778876 h 994781"/>
                    <a:gd name="connsiteX3" fmla="*/ 873470 w 878744"/>
                    <a:gd name="connsiteY3" fmla="*/ 430896 h 994781"/>
                    <a:gd name="connsiteX4" fmla="*/ 784570 w 878744"/>
                    <a:gd name="connsiteY4" fmla="*/ 166736 h 994781"/>
                    <a:gd name="connsiteX5" fmla="*/ 583910 w 878744"/>
                    <a:gd name="connsiteY5" fmla="*/ 202296 h 994781"/>
                    <a:gd name="connsiteX6" fmla="*/ 324830 w 878744"/>
                    <a:gd name="connsiteY6" fmla="*/ 110856 h 994781"/>
                    <a:gd name="connsiteX7" fmla="*/ 131790 w 878744"/>
                    <a:gd name="connsiteY7" fmla="*/ 27036 h 994781"/>
                    <a:gd name="connsiteX8" fmla="*/ 12410 w 878744"/>
                    <a:gd name="connsiteY8" fmla="*/ 9256 h 994781"/>
                    <a:gd name="connsiteX9" fmla="*/ 17490 w 878744"/>
                    <a:gd name="connsiteY9" fmla="*/ 161656 h 994781"/>
                    <a:gd name="connsiteX10" fmla="*/ 111470 w 878744"/>
                    <a:gd name="connsiteY10" fmla="*/ 494396 h 994781"/>
                    <a:gd name="connsiteX11" fmla="*/ 124170 w 878744"/>
                    <a:gd name="connsiteY11" fmla="*/ 728076 h 994781"/>
                    <a:gd name="connsiteX12" fmla="*/ 131790 w 878744"/>
                    <a:gd name="connsiteY12" fmla="*/ 979536 h 994781"/>
                    <a:gd name="connsiteX0" fmla="*/ 131790 w 878462"/>
                    <a:gd name="connsiteY0" fmla="*/ 979536 h 994781"/>
                    <a:gd name="connsiteX1" fmla="*/ 520410 w 878462"/>
                    <a:gd name="connsiteY1" fmla="*/ 946516 h 994781"/>
                    <a:gd name="connsiteX2" fmla="*/ 830290 w 878462"/>
                    <a:gd name="connsiteY2" fmla="*/ 778876 h 994781"/>
                    <a:gd name="connsiteX3" fmla="*/ 873470 w 878462"/>
                    <a:gd name="connsiteY3" fmla="*/ 430896 h 994781"/>
                    <a:gd name="connsiteX4" fmla="*/ 788380 w 878462"/>
                    <a:gd name="connsiteY4" fmla="*/ 193406 h 994781"/>
                    <a:gd name="connsiteX5" fmla="*/ 583910 w 878462"/>
                    <a:gd name="connsiteY5" fmla="*/ 202296 h 994781"/>
                    <a:gd name="connsiteX6" fmla="*/ 324830 w 878462"/>
                    <a:gd name="connsiteY6" fmla="*/ 110856 h 994781"/>
                    <a:gd name="connsiteX7" fmla="*/ 131790 w 878462"/>
                    <a:gd name="connsiteY7" fmla="*/ 27036 h 994781"/>
                    <a:gd name="connsiteX8" fmla="*/ 12410 w 878462"/>
                    <a:gd name="connsiteY8" fmla="*/ 9256 h 994781"/>
                    <a:gd name="connsiteX9" fmla="*/ 17490 w 878462"/>
                    <a:gd name="connsiteY9" fmla="*/ 161656 h 994781"/>
                    <a:gd name="connsiteX10" fmla="*/ 111470 w 878462"/>
                    <a:gd name="connsiteY10" fmla="*/ 494396 h 994781"/>
                    <a:gd name="connsiteX11" fmla="*/ 124170 w 878462"/>
                    <a:gd name="connsiteY11" fmla="*/ 728076 h 994781"/>
                    <a:gd name="connsiteX12" fmla="*/ 131790 w 878462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83910 w 878180"/>
                    <a:gd name="connsiteY5" fmla="*/ 20229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79536 h 994781"/>
                    <a:gd name="connsiteX1" fmla="*/ 520410 w 878180"/>
                    <a:gd name="connsiteY1" fmla="*/ 946516 h 994781"/>
                    <a:gd name="connsiteX2" fmla="*/ 830290 w 878180"/>
                    <a:gd name="connsiteY2" fmla="*/ 778876 h 994781"/>
                    <a:gd name="connsiteX3" fmla="*/ 873470 w 878180"/>
                    <a:gd name="connsiteY3" fmla="*/ 430896 h 994781"/>
                    <a:gd name="connsiteX4" fmla="*/ 792190 w 878180"/>
                    <a:gd name="connsiteY4" fmla="*/ 185786 h 994781"/>
                    <a:gd name="connsiteX5" fmla="*/ 576290 w 878180"/>
                    <a:gd name="connsiteY5" fmla="*/ 221346 h 994781"/>
                    <a:gd name="connsiteX6" fmla="*/ 324830 w 878180"/>
                    <a:gd name="connsiteY6" fmla="*/ 110856 h 994781"/>
                    <a:gd name="connsiteX7" fmla="*/ 131790 w 878180"/>
                    <a:gd name="connsiteY7" fmla="*/ 27036 h 994781"/>
                    <a:gd name="connsiteX8" fmla="*/ 12410 w 878180"/>
                    <a:gd name="connsiteY8" fmla="*/ 9256 h 994781"/>
                    <a:gd name="connsiteX9" fmla="*/ 17490 w 878180"/>
                    <a:gd name="connsiteY9" fmla="*/ 161656 h 994781"/>
                    <a:gd name="connsiteX10" fmla="*/ 111470 w 878180"/>
                    <a:gd name="connsiteY10" fmla="*/ 494396 h 994781"/>
                    <a:gd name="connsiteX11" fmla="*/ 124170 w 878180"/>
                    <a:gd name="connsiteY11" fmla="*/ 728076 h 994781"/>
                    <a:gd name="connsiteX12" fmla="*/ 131790 w 878180"/>
                    <a:gd name="connsiteY12" fmla="*/ 979536 h 994781"/>
                    <a:gd name="connsiteX0" fmla="*/ 131790 w 878180"/>
                    <a:gd name="connsiteY0" fmla="*/ 980277 h 995522"/>
                    <a:gd name="connsiteX1" fmla="*/ 520410 w 878180"/>
                    <a:gd name="connsiteY1" fmla="*/ 947257 h 995522"/>
                    <a:gd name="connsiteX2" fmla="*/ 830290 w 878180"/>
                    <a:gd name="connsiteY2" fmla="*/ 779617 h 995522"/>
                    <a:gd name="connsiteX3" fmla="*/ 873470 w 878180"/>
                    <a:gd name="connsiteY3" fmla="*/ 431637 h 995522"/>
                    <a:gd name="connsiteX4" fmla="*/ 792190 w 878180"/>
                    <a:gd name="connsiteY4" fmla="*/ 186527 h 995522"/>
                    <a:gd name="connsiteX5" fmla="*/ 576290 w 878180"/>
                    <a:gd name="connsiteY5" fmla="*/ 222087 h 995522"/>
                    <a:gd name="connsiteX6" fmla="*/ 340070 w 878180"/>
                    <a:gd name="connsiteY6" fmla="*/ 134457 h 995522"/>
                    <a:gd name="connsiteX7" fmla="*/ 131790 w 878180"/>
                    <a:gd name="connsiteY7" fmla="*/ 27777 h 995522"/>
                    <a:gd name="connsiteX8" fmla="*/ 12410 w 878180"/>
                    <a:gd name="connsiteY8" fmla="*/ 9997 h 995522"/>
                    <a:gd name="connsiteX9" fmla="*/ 17490 w 878180"/>
                    <a:gd name="connsiteY9" fmla="*/ 162397 h 995522"/>
                    <a:gd name="connsiteX10" fmla="*/ 111470 w 878180"/>
                    <a:gd name="connsiteY10" fmla="*/ 495137 h 995522"/>
                    <a:gd name="connsiteX11" fmla="*/ 124170 w 878180"/>
                    <a:gd name="connsiteY11" fmla="*/ 728817 h 995522"/>
                    <a:gd name="connsiteX12" fmla="*/ 131790 w 878180"/>
                    <a:gd name="connsiteY12" fmla="*/ 980277 h 995522"/>
                    <a:gd name="connsiteX0" fmla="*/ 131790 w 878180"/>
                    <a:gd name="connsiteY0" fmla="*/ 980277 h 994404"/>
                    <a:gd name="connsiteX1" fmla="*/ 520410 w 878180"/>
                    <a:gd name="connsiteY1" fmla="*/ 947257 h 994404"/>
                    <a:gd name="connsiteX2" fmla="*/ 830290 w 878180"/>
                    <a:gd name="connsiteY2" fmla="*/ 779617 h 994404"/>
                    <a:gd name="connsiteX3" fmla="*/ 873470 w 878180"/>
                    <a:gd name="connsiteY3" fmla="*/ 431637 h 994404"/>
                    <a:gd name="connsiteX4" fmla="*/ 792190 w 878180"/>
                    <a:gd name="connsiteY4" fmla="*/ 186527 h 994404"/>
                    <a:gd name="connsiteX5" fmla="*/ 576290 w 878180"/>
                    <a:gd name="connsiteY5" fmla="*/ 222087 h 994404"/>
                    <a:gd name="connsiteX6" fmla="*/ 340070 w 878180"/>
                    <a:gd name="connsiteY6" fmla="*/ 134457 h 994404"/>
                    <a:gd name="connsiteX7" fmla="*/ 131790 w 878180"/>
                    <a:gd name="connsiteY7" fmla="*/ 27777 h 994404"/>
                    <a:gd name="connsiteX8" fmla="*/ 12410 w 878180"/>
                    <a:gd name="connsiteY8" fmla="*/ 9997 h 994404"/>
                    <a:gd name="connsiteX9" fmla="*/ 17490 w 878180"/>
                    <a:gd name="connsiteY9" fmla="*/ 162397 h 994404"/>
                    <a:gd name="connsiteX10" fmla="*/ 111470 w 878180"/>
                    <a:gd name="connsiteY10" fmla="*/ 495137 h 994404"/>
                    <a:gd name="connsiteX11" fmla="*/ 147030 w 878180"/>
                    <a:gd name="connsiteY11" fmla="*/ 744057 h 994404"/>
                    <a:gd name="connsiteX12" fmla="*/ 131790 w 878180"/>
                    <a:gd name="connsiteY12" fmla="*/ 980277 h 994404"/>
                    <a:gd name="connsiteX0" fmla="*/ 131790 w 878180"/>
                    <a:gd name="connsiteY0" fmla="*/ 980277 h 993845"/>
                    <a:gd name="connsiteX1" fmla="*/ 520410 w 878180"/>
                    <a:gd name="connsiteY1" fmla="*/ 947257 h 993845"/>
                    <a:gd name="connsiteX2" fmla="*/ 830290 w 878180"/>
                    <a:gd name="connsiteY2" fmla="*/ 779617 h 993845"/>
                    <a:gd name="connsiteX3" fmla="*/ 873470 w 878180"/>
                    <a:gd name="connsiteY3" fmla="*/ 431637 h 993845"/>
                    <a:gd name="connsiteX4" fmla="*/ 792190 w 878180"/>
                    <a:gd name="connsiteY4" fmla="*/ 186527 h 993845"/>
                    <a:gd name="connsiteX5" fmla="*/ 576290 w 878180"/>
                    <a:gd name="connsiteY5" fmla="*/ 222087 h 993845"/>
                    <a:gd name="connsiteX6" fmla="*/ 340070 w 878180"/>
                    <a:gd name="connsiteY6" fmla="*/ 134457 h 993845"/>
                    <a:gd name="connsiteX7" fmla="*/ 131790 w 878180"/>
                    <a:gd name="connsiteY7" fmla="*/ 27777 h 993845"/>
                    <a:gd name="connsiteX8" fmla="*/ 12410 w 878180"/>
                    <a:gd name="connsiteY8" fmla="*/ 9997 h 993845"/>
                    <a:gd name="connsiteX9" fmla="*/ 17490 w 878180"/>
                    <a:gd name="connsiteY9" fmla="*/ 162397 h 993845"/>
                    <a:gd name="connsiteX10" fmla="*/ 111470 w 878180"/>
                    <a:gd name="connsiteY10" fmla="*/ 495137 h 993845"/>
                    <a:gd name="connsiteX11" fmla="*/ 135600 w 878180"/>
                    <a:gd name="connsiteY11" fmla="*/ 751677 h 993845"/>
                    <a:gd name="connsiteX12" fmla="*/ 131790 w 878180"/>
                    <a:gd name="connsiteY12" fmla="*/ 980277 h 993845"/>
                    <a:gd name="connsiteX0" fmla="*/ 154650 w 878180"/>
                    <a:gd name="connsiteY0" fmla="*/ 987897 h 1000223"/>
                    <a:gd name="connsiteX1" fmla="*/ 520410 w 878180"/>
                    <a:gd name="connsiteY1" fmla="*/ 947257 h 1000223"/>
                    <a:gd name="connsiteX2" fmla="*/ 830290 w 878180"/>
                    <a:gd name="connsiteY2" fmla="*/ 779617 h 1000223"/>
                    <a:gd name="connsiteX3" fmla="*/ 873470 w 878180"/>
                    <a:gd name="connsiteY3" fmla="*/ 431637 h 1000223"/>
                    <a:gd name="connsiteX4" fmla="*/ 792190 w 878180"/>
                    <a:gd name="connsiteY4" fmla="*/ 186527 h 1000223"/>
                    <a:gd name="connsiteX5" fmla="*/ 576290 w 878180"/>
                    <a:gd name="connsiteY5" fmla="*/ 222087 h 1000223"/>
                    <a:gd name="connsiteX6" fmla="*/ 340070 w 878180"/>
                    <a:gd name="connsiteY6" fmla="*/ 134457 h 1000223"/>
                    <a:gd name="connsiteX7" fmla="*/ 131790 w 878180"/>
                    <a:gd name="connsiteY7" fmla="*/ 27777 h 1000223"/>
                    <a:gd name="connsiteX8" fmla="*/ 12410 w 878180"/>
                    <a:gd name="connsiteY8" fmla="*/ 9997 h 1000223"/>
                    <a:gd name="connsiteX9" fmla="*/ 17490 w 878180"/>
                    <a:gd name="connsiteY9" fmla="*/ 162397 h 1000223"/>
                    <a:gd name="connsiteX10" fmla="*/ 111470 w 878180"/>
                    <a:gd name="connsiteY10" fmla="*/ 495137 h 1000223"/>
                    <a:gd name="connsiteX11" fmla="*/ 135600 w 878180"/>
                    <a:gd name="connsiteY11" fmla="*/ 751677 h 1000223"/>
                    <a:gd name="connsiteX12" fmla="*/ 154650 w 878180"/>
                    <a:gd name="connsiteY12" fmla="*/ 987897 h 1000223"/>
                    <a:gd name="connsiteX0" fmla="*/ 154650 w 878180"/>
                    <a:gd name="connsiteY0" fmla="*/ 984087 h 997007"/>
                    <a:gd name="connsiteX1" fmla="*/ 520410 w 878180"/>
                    <a:gd name="connsiteY1" fmla="*/ 947257 h 997007"/>
                    <a:gd name="connsiteX2" fmla="*/ 830290 w 878180"/>
                    <a:gd name="connsiteY2" fmla="*/ 779617 h 997007"/>
                    <a:gd name="connsiteX3" fmla="*/ 873470 w 878180"/>
                    <a:gd name="connsiteY3" fmla="*/ 431637 h 997007"/>
                    <a:gd name="connsiteX4" fmla="*/ 792190 w 878180"/>
                    <a:gd name="connsiteY4" fmla="*/ 186527 h 997007"/>
                    <a:gd name="connsiteX5" fmla="*/ 576290 w 878180"/>
                    <a:gd name="connsiteY5" fmla="*/ 222087 h 997007"/>
                    <a:gd name="connsiteX6" fmla="*/ 340070 w 878180"/>
                    <a:gd name="connsiteY6" fmla="*/ 134457 h 997007"/>
                    <a:gd name="connsiteX7" fmla="*/ 131790 w 878180"/>
                    <a:gd name="connsiteY7" fmla="*/ 27777 h 997007"/>
                    <a:gd name="connsiteX8" fmla="*/ 12410 w 878180"/>
                    <a:gd name="connsiteY8" fmla="*/ 9997 h 997007"/>
                    <a:gd name="connsiteX9" fmla="*/ 17490 w 878180"/>
                    <a:gd name="connsiteY9" fmla="*/ 162397 h 997007"/>
                    <a:gd name="connsiteX10" fmla="*/ 111470 w 878180"/>
                    <a:gd name="connsiteY10" fmla="*/ 495137 h 997007"/>
                    <a:gd name="connsiteX11" fmla="*/ 135600 w 878180"/>
                    <a:gd name="connsiteY11" fmla="*/ 751677 h 997007"/>
                    <a:gd name="connsiteX12" fmla="*/ 154650 w 878180"/>
                    <a:gd name="connsiteY12" fmla="*/ 984087 h 997007"/>
                    <a:gd name="connsiteX0" fmla="*/ 154650 w 879308"/>
                    <a:gd name="connsiteY0" fmla="*/ 984087 h 997007"/>
                    <a:gd name="connsiteX1" fmla="*/ 520410 w 879308"/>
                    <a:gd name="connsiteY1" fmla="*/ 947257 h 997007"/>
                    <a:gd name="connsiteX2" fmla="*/ 830290 w 879308"/>
                    <a:gd name="connsiteY2" fmla="*/ 779617 h 997007"/>
                    <a:gd name="connsiteX3" fmla="*/ 873470 w 879308"/>
                    <a:gd name="connsiteY3" fmla="*/ 431637 h 997007"/>
                    <a:gd name="connsiteX4" fmla="*/ 776950 w 879308"/>
                    <a:gd name="connsiteY4" fmla="*/ 182717 h 997007"/>
                    <a:gd name="connsiteX5" fmla="*/ 576290 w 879308"/>
                    <a:gd name="connsiteY5" fmla="*/ 222087 h 997007"/>
                    <a:gd name="connsiteX6" fmla="*/ 340070 w 879308"/>
                    <a:gd name="connsiteY6" fmla="*/ 134457 h 997007"/>
                    <a:gd name="connsiteX7" fmla="*/ 131790 w 879308"/>
                    <a:gd name="connsiteY7" fmla="*/ 27777 h 997007"/>
                    <a:gd name="connsiteX8" fmla="*/ 12410 w 879308"/>
                    <a:gd name="connsiteY8" fmla="*/ 9997 h 997007"/>
                    <a:gd name="connsiteX9" fmla="*/ 17490 w 879308"/>
                    <a:gd name="connsiteY9" fmla="*/ 162397 h 997007"/>
                    <a:gd name="connsiteX10" fmla="*/ 111470 w 879308"/>
                    <a:gd name="connsiteY10" fmla="*/ 495137 h 997007"/>
                    <a:gd name="connsiteX11" fmla="*/ 135600 w 879308"/>
                    <a:gd name="connsiteY11" fmla="*/ 751677 h 997007"/>
                    <a:gd name="connsiteX12" fmla="*/ 154650 w 879308"/>
                    <a:gd name="connsiteY12" fmla="*/ 984087 h 997007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6290 w 879308"/>
                    <a:gd name="connsiteY5" fmla="*/ 22174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  <a:gd name="connsiteX0" fmla="*/ 154650 w 879308"/>
                    <a:gd name="connsiteY0" fmla="*/ 983749 h 996669"/>
                    <a:gd name="connsiteX1" fmla="*/ 520410 w 879308"/>
                    <a:gd name="connsiteY1" fmla="*/ 946919 h 996669"/>
                    <a:gd name="connsiteX2" fmla="*/ 830290 w 879308"/>
                    <a:gd name="connsiteY2" fmla="*/ 779279 h 996669"/>
                    <a:gd name="connsiteX3" fmla="*/ 873470 w 879308"/>
                    <a:gd name="connsiteY3" fmla="*/ 431299 h 996669"/>
                    <a:gd name="connsiteX4" fmla="*/ 776950 w 879308"/>
                    <a:gd name="connsiteY4" fmla="*/ 182379 h 996669"/>
                    <a:gd name="connsiteX5" fmla="*/ 578830 w 879308"/>
                    <a:gd name="connsiteY5" fmla="*/ 203969 h 996669"/>
                    <a:gd name="connsiteX6" fmla="*/ 340070 w 879308"/>
                    <a:gd name="connsiteY6" fmla="*/ 123959 h 996669"/>
                    <a:gd name="connsiteX7" fmla="*/ 131790 w 879308"/>
                    <a:gd name="connsiteY7" fmla="*/ 27439 h 996669"/>
                    <a:gd name="connsiteX8" fmla="*/ 12410 w 879308"/>
                    <a:gd name="connsiteY8" fmla="*/ 9659 h 996669"/>
                    <a:gd name="connsiteX9" fmla="*/ 17490 w 879308"/>
                    <a:gd name="connsiteY9" fmla="*/ 162059 h 996669"/>
                    <a:gd name="connsiteX10" fmla="*/ 111470 w 879308"/>
                    <a:gd name="connsiteY10" fmla="*/ 494799 h 996669"/>
                    <a:gd name="connsiteX11" fmla="*/ 135600 w 879308"/>
                    <a:gd name="connsiteY11" fmla="*/ 751339 h 996669"/>
                    <a:gd name="connsiteX12" fmla="*/ 154650 w 879308"/>
                    <a:gd name="connsiteY12" fmla="*/ 983749 h 99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79308" h="996669">
                      <a:moveTo>
                        <a:pt x="154650" y="983749"/>
                      </a:moveTo>
                      <a:cubicBezTo>
                        <a:pt x="218785" y="1016346"/>
                        <a:pt x="407803" y="980997"/>
                        <a:pt x="520410" y="946919"/>
                      </a:cubicBezTo>
                      <a:cubicBezTo>
                        <a:pt x="633017" y="912841"/>
                        <a:pt x="771447" y="865216"/>
                        <a:pt x="830290" y="779279"/>
                      </a:cubicBezTo>
                      <a:cubicBezTo>
                        <a:pt x="889133" y="693342"/>
                        <a:pt x="882360" y="530782"/>
                        <a:pt x="873470" y="431299"/>
                      </a:cubicBezTo>
                      <a:cubicBezTo>
                        <a:pt x="864580" y="331816"/>
                        <a:pt x="826057" y="220267"/>
                        <a:pt x="776950" y="182379"/>
                      </a:cubicBezTo>
                      <a:cubicBezTo>
                        <a:pt x="727843" y="144491"/>
                        <a:pt x="651643" y="213706"/>
                        <a:pt x="578830" y="203969"/>
                      </a:cubicBezTo>
                      <a:cubicBezTo>
                        <a:pt x="506017" y="194232"/>
                        <a:pt x="414577" y="153381"/>
                        <a:pt x="340070" y="123959"/>
                      </a:cubicBezTo>
                      <a:cubicBezTo>
                        <a:pt x="265563" y="94537"/>
                        <a:pt x="186400" y="46489"/>
                        <a:pt x="131790" y="27439"/>
                      </a:cubicBezTo>
                      <a:cubicBezTo>
                        <a:pt x="77180" y="8389"/>
                        <a:pt x="31460" y="-12778"/>
                        <a:pt x="12410" y="9659"/>
                      </a:cubicBezTo>
                      <a:cubicBezTo>
                        <a:pt x="-6640" y="32096"/>
                        <a:pt x="-2830" y="82049"/>
                        <a:pt x="17490" y="162059"/>
                      </a:cubicBezTo>
                      <a:cubicBezTo>
                        <a:pt x="37810" y="242069"/>
                        <a:pt x="91785" y="396586"/>
                        <a:pt x="111470" y="494799"/>
                      </a:cubicBezTo>
                      <a:cubicBezTo>
                        <a:pt x="131155" y="593012"/>
                        <a:pt x="138563" y="680642"/>
                        <a:pt x="135600" y="751339"/>
                      </a:cubicBezTo>
                      <a:cubicBezTo>
                        <a:pt x="132637" y="822036"/>
                        <a:pt x="90515" y="951152"/>
                        <a:pt x="154650" y="983749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8" name="รูปแบบอิสระ: รูปร่าง 317">
                  <a:extLst>
                    <a:ext uri="{FF2B5EF4-FFF2-40B4-BE49-F238E27FC236}">
                      <a16:creationId xmlns:a16="http://schemas.microsoft.com/office/drawing/2014/main" xmlns="" id="{3D8B8404-BD96-40AB-9CF4-06412C06F958}"/>
                    </a:ext>
                  </a:extLst>
                </p:cNvPr>
                <p:cNvSpPr/>
                <p:nvPr/>
              </p:nvSpPr>
              <p:spPr>
                <a:xfrm>
                  <a:off x="5450671" y="1801876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319" name="กลุ่ม 318">
                  <a:extLst>
                    <a:ext uri="{FF2B5EF4-FFF2-40B4-BE49-F238E27FC236}">
                      <a16:creationId xmlns:a16="http://schemas.microsoft.com/office/drawing/2014/main" xmlns="" id="{C61100F4-A6A3-4E3E-8C84-AD4166AB2AE2}"/>
                    </a:ext>
                  </a:extLst>
                </p:cNvPr>
                <p:cNvGrpSpPr/>
                <p:nvPr/>
              </p:nvGrpSpPr>
              <p:grpSpPr>
                <a:xfrm>
                  <a:off x="5762797" y="2329698"/>
                  <a:ext cx="1355938" cy="615226"/>
                  <a:chOff x="845557" y="3324777"/>
                  <a:chExt cx="1355938" cy="615226"/>
                </a:xfrm>
              </p:grpSpPr>
              <p:grpSp>
                <p:nvGrpSpPr>
                  <p:cNvPr id="322" name="กลุ่ม 321">
                    <a:extLst>
                      <a:ext uri="{FF2B5EF4-FFF2-40B4-BE49-F238E27FC236}">
                        <a16:creationId xmlns:a16="http://schemas.microsoft.com/office/drawing/2014/main" xmlns="" id="{E2F8FE92-EC3C-40DE-B49D-53DB234B0ADB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423" name="รูปแบบอิสระ: รูปร่าง 422">
                      <a:extLst>
                        <a:ext uri="{FF2B5EF4-FFF2-40B4-BE49-F238E27FC236}">
                          <a16:creationId xmlns:a16="http://schemas.microsoft.com/office/drawing/2014/main" xmlns="" id="{F1669EF0-D9A0-4FF4-95D3-AC621DCB8EB1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426" name="รูปแบบอิสระ: รูปร่าง 425">
                      <a:extLst>
                        <a:ext uri="{FF2B5EF4-FFF2-40B4-BE49-F238E27FC236}">
                          <a16:creationId xmlns:a16="http://schemas.microsoft.com/office/drawing/2014/main" xmlns="" id="{80923CAC-1AAC-459D-85AB-48F0B4D2605B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3" name="กลุ่ม 322">
                    <a:extLst>
                      <a:ext uri="{FF2B5EF4-FFF2-40B4-BE49-F238E27FC236}">
                        <a16:creationId xmlns:a16="http://schemas.microsoft.com/office/drawing/2014/main" xmlns="" id="{1EE9C6B0-0E7D-4245-A12E-552E137D44B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383" name="แผนผังลำดับงาน: ตัวเชื่อมต่อ 382">
                      <a:extLst>
                        <a:ext uri="{FF2B5EF4-FFF2-40B4-BE49-F238E27FC236}">
                          <a16:creationId xmlns:a16="http://schemas.microsoft.com/office/drawing/2014/main" xmlns="" id="{189C108A-18A0-4F90-9B6D-0905F87539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4" name="แผนผังลำดับงาน: ตัวเชื่อมต่อ 383">
                      <a:extLst>
                        <a:ext uri="{FF2B5EF4-FFF2-40B4-BE49-F238E27FC236}">
                          <a16:creationId xmlns:a16="http://schemas.microsoft.com/office/drawing/2014/main" xmlns="" id="{66F557D3-DAC2-4B03-90A2-914EC342BA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5" name="แผนผังลำดับงาน: ตัวเชื่อมต่อ 384">
                      <a:extLst>
                        <a:ext uri="{FF2B5EF4-FFF2-40B4-BE49-F238E27FC236}">
                          <a16:creationId xmlns:a16="http://schemas.microsoft.com/office/drawing/2014/main" xmlns="" id="{9934C527-1E53-425B-A10C-95129022B1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7" name="แผนผังลำดับงาน: ตัวเชื่อมต่อ 386">
                      <a:extLst>
                        <a:ext uri="{FF2B5EF4-FFF2-40B4-BE49-F238E27FC236}">
                          <a16:creationId xmlns:a16="http://schemas.microsoft.com/office/drawing/2014/main" xmlns="" id="{8DD2B4E4-BB2B-4D3B-9313-8485BCE9E2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89" name="แผนผังลำดับงาน: ตัวเชื่อมต่อ 388">
                      <a:extLst>
                        <a:ext uri="{FF2B5EF4-FFF2-40B4-BE49-F238E27FC236}">
                          <a16:creationId xmlns:a16="http://schemas.microsoft.com/office/drawing/2014/main" xmlns="" id="{9B206D83-2426-4FC6-A23B-FDEFD50624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390" name="แผนผังลำดับงาน: ตัวเชื่อมต่อ 389">
                      <a:extLst>
                        <a:ext uri="{FF2B5EF4-FFF2-40B4-BE49-F238E27FC236}">
                          <a16:creationId xmlns:a16="http://schemas.microsoft.com/office/drawing/2014/main" xmlns="" id="{EB4A37A7-64F9-47A5-8472-1BC4C46ECC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324" name="กลุ่ม 323">
                    <a:extLst>
                      <a:ext uri="{FF2B5EF4-FFF2-40B4-BE49-F238E27FC236}">
                        <a16:creationId xmlns:a16="http://schemas.microsoft.com/office/drawing/2014/main" xmlns="" id="{60A39DEC-C9C4-4D06-8BA1-78BC1DA0CF1D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35" name="ตัวเชื่อมต่อตรง 334">
                      <a:extLst>
                        <a:ext uri="{FF2B5EF4-FFF2-40B4-BE49-F238E27FC236}">
                          <a16:creationId xmlns:a16="http://schemas.microsoft.com/office/drawing/2014/main" xmlns="" id="{35E1215B-B63A-41C2-9B72-CCD23A393E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ตัวเชื่อมต่อตรง 335">
                      <a:extLst>
                        <a:ext uri="{FF2B5EF4-FFF2-40B4-BE49-F238E27FC236}">
                          <a16:creationId xmlns:a16="http://schemas.microsoft.com/office/drawing/2014/main" xmlns="" id="{BF0AAA93-5353-4F7D-B3C1-FB6D7328C6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2" name="ตัวเชื่อมต่อตรง 381">
                      <a:extLst>
                        <a:ext uri="{FF2B5EF4-FFF2-40B4-BE49-F238E27FC236}">
                          <a16:creationId xmlns:a16="http://schemas.microsoft.com/office/drawing/2014/main" xmlns="" id="{918B3D47-14BC-49C2-BC22-C54387B83C6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325" name="กลุ่ม 324">
                    <a:extLst>
                      <a:ext uri="{FF2B5EF4-FFF2-40B4-BE49-F238E27FC236}">
                        <a16:creationId xmlns:a16="http://schemas.microsoft.com/office/drawing/2014/main" xmlns="" id="{E9EED4FD-6107-48E1-9063-CAC68AD1EBE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326" name="ตัวเชื่อมต่อตรง 325">
                      <a:extLst>
                        <a:ext uri="{FF2B5EF4-FFF2-40B4-BE49-F238E27FC236}">
                          <a16:creationId xmlns:a16="http://schemas.microsoft.com/office/drawing/2014/main" xmlns="" id="{030F3EBE-2367-4AD5-9594-A4168B57AA1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ตัวเชื่อมต่อตรง 326">
                      <a:extLst>
                        <a:ext uri="{FF2B5EF4-FFF2-40B4-BE49-F238E27FC236}">
                          <a16:creationId xmlns:a16="http://schemas.microsoft.com/office/drawing/2014/main" xmlns="" id="{16870F86-43CE-4484-BADB-944D651C0E5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ตัวเชื่อมต่อตรง 327">
                      <a:extLst>
                        <a:ext uri="{FF2B5EF4-FFF2-40B4-BE49-F238E27FC236}">
                          <a16:creationId xmlns:a16="http://schemas.microsoft.com/office/drawing/2014/main" xmlns="" id="{E931A163-C4E6-4628-BA6D-264C62F830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320" name="คอร์ด 319">
                  <a:extLst>
                    <a:ext uri="{FF2B5EF4-FFF2-40B4-BE49-F238E27FC236}">
                      <a16:creationId xmlns:a16="http://schemas.microsoft.com/office/drawing/2014/main" xmlns="" id="{FE0388EF-C4EB-4274-92B8-75E1274E5230}"/>
                    </a:ext>
                  </a:extLst>
                </p:cNvPr>
                <p:cNvSpPr/>
                <p:nvPr/>
              </p:nvSpPr>
              <p:spPr>
                <a:xfrm rot="748035">
                  <a:off x="6971453" y="3317483"/>
                  <a:ext cx="560152" cy="561388"/>
                </a:xfrm>
                <a:prstGeom prst="chord">
                  <a:avLst/>
                </a:pr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1" name="คอร์ด 99">
                  <a:extLst>
                    <a:ext uri="{FF2B5EF4-FFF2-40B4-BE49-F238E27FC236}">
                      <a16:creationId xmlns:a16="http://schemas.microsoft.com/office/drawing/2014/main" xmlns="" id="{08CC418A-BFC3-4F52-82A9-5B6D6DDC866E}"/>
                    </a:ext>
                  </a:extLst>
                </p:cNvPr>
                <p:cNvSpPr/>
                <p:nvPr/>
              </p:nvSpPr>
              <p:spPr>
                <a:xfrm rot="20880139" flipH="1">
                  <a:off x="5267137" y="3456269"/>
                  <a:ext cx="605585" cy="714770"/>
                </a:xfrm>
                <a:custGeom>
                  <a:avLst/>
                  <a:gdLst>
                    <a:gd name="connsiteX0" fmla="*/ 600401 w 699818"/>
                    <a:gd name="connsiteY0" fmla="*/ 609246 h 717509"/>
                    <a:gd name="connsiteX1" fmla="*/ 171669 w 699818"/>
                    <a:gd name="connsiteY1" fmla="*/ 667475 h 717509"/>
                    <a:gd name="connsiteX2" fmla="*/ 11370 w 699818"/>
                    <a:gd name="connsiteY2" fmla="*/ 268042 h 717509"/>
                    <a:gd name="connsiteX3" fmla="*/ 349909 w 699818"/>
                    <a:gd name="connsiteY3" fmla="*/ -2 h 717509"/>
                    <a:gd name="connsiteX4" fmla="*/ 600401 w 699818"/>
                    <a:gd name="connsiteY4" fmla="*/ 609246 h 717509"/>
                    <a:gd name="connsiteX0" fmla="*/ 607973 w 607973"/>
                    <a:gd name="connsiteY0" fmla="*/ 618550 h 710118"/>
                    <a:gd name="connsiteX1" fmla="*/ 169132 w 607973"/>
                    <a:gd name="connsiteY1" fmla="*/ 667477 h 710118"/>
                    <a:gd name="connsiteX2" fmla="*/ 8833 w 607973"/>
                    <a:gd name="connsiteY2" fmla="*/ 268044 h 710118"/>
                    <a:gd name="connsiteX3" fmla="*/ 347372 w 607973"/>
                    <a:gd name="connsiteY3" fmla="*/ 0 h 710118"/>
                    <a:gd name="connsiteX4" fmla="*/ 607973 w 607973"/>
                    <a:gd name="connsiteY4" fmla="*/ 618550 h 710118"/>
                    <a:gd name="connsiteX0" fmla="*/ 611711 w 611711"/>
                    <a:gd name="connsiteY0" fmla="*/ 617648 h 709680"/>
                    <a:gd name="connsiteX1" fmla="*/ 169168 w 611711"/>
                    <a:gd name="connsiteY1" fmla="*/ 667477 h 709680"/>
                    <a:gd name="connsiteX2" fmla="*/ 8869 w 611711"/>
                    <a:gd name="connsiteY2" fmla="*/ 268044 h 709680"/>
                    <a:gd name="connsiteX3" fmla="*/ 347408 w 611711"/>
                    <a:gd name="connsiteY3" fmla="*/ 0 h 709680"/>
                    <a:gd name="connsiteX4" fmla="*/ 611711 w 611711"/>
                    <a:gd name="connsiteY4" fmla="*/ 617648 h 709680"/>
                    <a:gd name="connsiteX0" fmla="*/ 598454 w 598454"/>
                    <a:gd name="connsiteY0" fmla="*/ 626687 h 714203"/>
                    <a:gd name="connsiteX1" fmla="*/ 169039 w 598454"/>
                    <a:gd name="connsiteY1" fmla="*/ 667477 h 714203"/>
                    <a:gd name="connsiteX2" fmla="*/ 8740 w 598454"/>
                    <a:gd name="connsiteY2" fmla="*/ 268044 h 714203"/>
                    <a:gd name="connsiteX3" fmla="*/ 347279 w 598454"/>
                    <a:gd name="connsiteY3" fmla="*/ 0 h 714203"/>
                    <a:gd name="connsiteX4" fmla="*/ 598454 w 598454"/>
                    <a:gd name="connsiteY4" fmla="*/ 626687 h 714203"/>
                    <a:gd name="connsiteX0" fmla="*/ 605585 w 605585"/>
                    <a:gd name="connsiteY0" fmla="*/ 627777 h 714770"/>
                    <a:gd name="connsiteX1" fmla="*/ 169107 w 605585"/>
                    <a:gd name="connsiteY1" fmla="*/ 667477 h 714770"/>
                    <a:gd name="connsiteX2" fmla="*/ 8808 w 605585"/>
                    <a:gd name="connsiteY2" fmla="*/ 268044 h 714770"/>
                    <a:gd name="connsiteX3" fmla="*/ 347347 w 605585"/>
                    <a:gd name="connsiteY3" fmla="*/ 0 h 714770"/>
                    <a:gd name="connsiteX4" fmla="*/ 605585 w 605585"/>
                    <a:gd name="connsiteY4" fmla="*/ 627777 h 714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5585" h="714770">
                      <a:moveTo>
                        <a:pt x="605585" y="627777"/>
                      </a:moveTo>
                      <a:cubicBezTo>
                        <a:pt x="492881" y="746252"/>
                        <a:pt x="268570" y="727433"/>
                        <a:pt x="169107" y="667477"/>
                      </a:cubicBezTo>
                      <a:cubicBezTo>
                        <a:pt x="69644" y="607522"/>
                        <a:pt x="-30676" y="422946"/>
                        <a:pt x="8808" y="268044"/>
                      </a:cubicBezTo>
                      <a:cubicBezTo>
                        <a:pt x="49055" y="110149"/>
                        <a:pt x="188172" y="0"/>
                        <a:pt x="347347" y="0"/>
                      </a:cubicBezTo>
                      <a:lnTo>
                        <a:pt x="605585" y="627777"/>
                      </a:lnTo>
                      <a:close/>
                    </a:path>
                  </a:pathLst>
                </a:custGeom>
                <a:solidFill>
                  <a:srgbClr val="F4B945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FB7DA7C8-89F6-41B1-9827-7E04729B960D}"/>
                  </a:ext>
                </a:extLst>
              </p:cNvPr>
              <p:cNvSpPr/>
              <p:nvPr/>
            </p:nvSpPr>
            <p:spPr>
              <a:xfrm rot="21144157">
                <a:off x="1494875" y="463260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BEC8471C-B3DA-4524-85DD-99328DD1B542}"/>
                  </a:ext>
                </a:extLst>
              </p:cNvPr>
              <p:cNvSpPr/>
              <p:nvPr/>
            </p:nvSpPr>
            <p:spPr>
              <a:xfrm rot="455843" flipH="1">
                <a:off x="2106138" y="4631363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0" name="สามเหลี่ยมหน้าจั่ว 872">
              <a:extLst>
                <a:ext uri="{FF2B5EF4-FFF2-40B4-BE49-F238E27FC236}">
                  <a16:creationId xmlns:a16="http://schemas.microsoft.com/office/drawing/2014/main" xmlns="" id="{C03B29DD-2093-43FD-B91B-30314CA15C7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1" name="สามเหลี่ยมหน้าจั่ว 872">
              <a:extLst>
                <a:ext uri="{FF2B5EF4-FFF2-40B4-BE49-F238E27FC236}">
                  <a16:creationId xmlns:a16="http://schemas.microsoft.com/office/drawing/2014/main" xmlns="" id="{E2C65FAF-D0A5-4B0F-9772-D3385B1480DF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pic>
        <p:nvPicPr>
          <p:cNvPr id="126" name="Picture 1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76" y="-12335"/>
            <a:ext cx="1776549" cy="161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33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xmlns="" id="{0EC99DB8-FF7B-45E2-B5AE-262B011CC289}"/>
              </a:ext>
            </a:extLst>
          </p:cNvPr>
          <p:cNvGrpSpPr/>
          <p:nvPr/>
        </p:nvGrpSpPr>
        <p:grpSpPr>
          <a:xfrm>
            <a:off x="8087360" y="-425289"/>
            <a:ext cx="4156806" cy="2619849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xmlns="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xmlns="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xmlns="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xmlns="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xmlns="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xmlns="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xmlns="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xmlns="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xmlns="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xmlns="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xmlns="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xmlns="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xmlns="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xmlns="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xmlns="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xmlns="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249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 viên.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BAD34-358A-FB69-EB99-62CDEFC779AB}"/>
              </a:ext>
            </a:extLst>
          </p:cNvPr>
          <p:cNvGrpSpPr/>
          <p:nvPr/>
        </p:nvGrpSpPr>
        <p:grpSpPr>
          <a:xfrm>
            <a:off x="-43398" y="2404578"/>
            <a:ext cx="2758890" cy="532586"/>
            <a:chOff x="-43398" y="2404578"/>
            <a:chExt cx="2758070" cy="543542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181F48D-624B-5730-4974-C36AC8D51991}"/>
                </a:ext>
              </a:extLst>
            </p:cNvPr>
            <p:cNvSpPr txBox="1"/>
            <p:nvPr/>
          </p:nvSpPr>
          <p:spPr>
            <a:xfrm>
              <a:off x="-43398" y="2404578"/>
              <a:ext cx="2758070" cy="53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D9ABB8A-B264-6016-ECB5-0141D5027869}"/>
                </a:ext>
              </a:extLst>
            </p:cNvPr>
            <p:cNvSpPr/>
            <p:nvPr/>
          </p:nvSpPr>
          <p:spPr>
            <a:xfrm>
              <a:off x="2109337" y="242490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1F199963-EED1-FB2A-D348-84D0B7AE5149}"/>
              </a:ext>
            </a:extLst>
          </p:cNvPr>
          <p:cNvSpPr/>
          <p:nvPr/>
        </p:nvSpPr>
        <p:spPr>
          <a:xfrm>
            <a:off x="3869056" y="4502077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B9A40171-D4B1-BAC7-5801-AB6F58F07915}"/>
              </a:ext>
            </a:extLst>
          </p:cNvPr>
          <p:cNvSpPr/>
          <p:nvPr/>
        </p:nvSpPr>
        <p:spPr>
          <a:xfrm>
            <a:off x="6893545" y="4504596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E92728-7CA7-0973-899F-E98815D7124F}"/>
              </a:ext>
            </a:extLst>
          </p:cNvPr>
          <p:cNvGrpSpPr/>
          <p:nvPr/>
        </p:nvGrpSpPr>
        <p:grpSpPr>
          <a:xfrm>
            <a:off x="2171866" y="3585956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8F573099-9859-776B-08EF-218306A2F9DB}"/>
              </a:ext>
            </a:extLst>
          </p:cNvPr>
          <p:cNvSpPr/>
          <p:nvPr/>
        </p:nvSpPr>
        <p:spPr>
          <a:xfrm rot="16200000">
            <a:off x="3851215" y="2351260"/>
            <a:ext cx="48095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B9658-8936-0F55-E3E0-99502CFDF3D4}"/>
              </a:ext>
            </a:extLst>
          </p:cNvPr>
          <p:cNvSpPr txBox="1"/>
          <p:nvPr/>
        </p:nvSpPr>
        <p:spPr>
          <a:xfrm>
            <a:off x="2967659" y="3888605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xmlns="" id="{9A729AE3-2772-CC28-999A-A08F424EB853}"/>
              </a:ext>
            </a:extLst>
          </p:cNvPr>
          <p:cNvSpPr/>
          <p:nvPr/>
        </p:nvSpPr>
        <p:spPr>
          <a:xfrm rot="16200000">
            <a:off x="6975666" y="3181667"/>
            <a:ext cx="35626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4D2AAB9-9CD3-129E-EB1D-5CDDC89921B5}"/>
              </a:ext>
            </a:extLst>
          </p:cNvPr>
          <p:cNvSpPr txBox="1"/>
          <p:nvPr/>
        </p:nvSpPr>
        <p:spPr>
          <a:xfrm>
            <a:off x="5968260" y="3906058"/>
            <a:ext cx="241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DB3812-BD52-DDC3-402A-846AC5A02BE2}"/>
              </a:ext>
            </a:extLst>
          </p:cNvPr>
          <p:cNvSpPr/>
          <p:nvPr/>
        </p:nvSpPr>
        <p:spPr>
          <a:xfrm>
            <a:off x="2257614" y="328428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EA57762-EEF7-139D-3D87-4B9350F949CC}"/>
              </a:ext>
            </a:extLst>
          </p:cNvPr>
          <p:cNvSpPr/>
          <p:nvPr/>
        </p:nvSpPr>
        <p:spPr>
          <a:xfrm>
            <a:off x="3008329" y="3278067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D4FB06AF-2972-1E0E-B527-2F45255C6352}"/>
              </a:ext>
            </a:extLst>
          </p:cNvPr>
          <p:cNvSpPr/>
          <p:nvPr/>
        </p:nvSpPr>
        <p:spPr>
          <a:xfrm>
            <a:off x="3811983" y="326915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8F368839-E299-D784-3DA8-123A71DB5B1D}"/>
              </a:ext>
            </a:extLst>
          </p:cNvPr>
          <p:cNvSpPr/>
          <p:nvPr/>
        </p:nvSpPr>
        <p:spPr>
          <a:xfrm>
            <a:off x="4580337" y="3248992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72FFCB41-09A6-6843-8CF2-9FBAC561A6A1}"/>
              </a:ext>
            </a:extLst>
          </p:cNvPr>
          <p:cNvSpPr/>
          <p:nvPr/>
        </p:nvSpPr>
        <p:spPr>
          <a:xfrm>
            <a:off x="5382730" y="3257259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F5AE20EB-3F43-2343-9301-CDEE7ABD48F1}"/>
              </a:ext>
            </a:extLst>
          </p:cNvPr>
          <p:cNvSpPr/>
          <p:nvPr/>
        </p:nvSpPr>
        <p:spPr>
          <a:xfrm>
            <a:off x="6109252" y="32489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B9623EA-2F80-32DD-C07E-08CA4FF402FC}"/>
              </a:ext>
            </a:extLst>
          </p:cNvPr>
          <p:cNvSpPr/>
          <p:nvPr/>
        </p:nvSpPr>
        <p:spPr>
          <a:xfrm>
            <a:off x="6929026" y="32687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BA7E87E-910A-F817-24D1-F98C8B443941}"/>
              </a:ext>
            </a:extLst>
          </p:cNvPr>
          <p:cNvSpPr/>
          <p:nvPr/>
        </p:nvSpPr>
        <p:spPr>
          <a:xfrm>
            <a:off x="7618459" y="3237654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EE4C1F-F68B-F69A-88DF-21DADA1F2A0F}"/>
              </a:ext>
            </a:extLst>
          </p:cNvPr>
          <p:cNvCxnSpPr/>
          <p:nvPr/>
        </p:nvCxnSpPr>
        <p:spPr>
          <a:xfrm flipH="1">
            <a:off x="2334604" y="3131516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91E309B-8A2F-9A1A-1A91-3BD8947046AA}"/>
              </a:ext>
            </a:extLst>
          </p:cNvPr>
          <p:cNvCxnSpPr/>
          <p:nvPr/>
        </p:nvCxnSpPr>
        <p:spPr>
          <a:xfrm flipH="1">
            <a:off x="3132625" y="3087414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06233C60-FB48-8261-96F1-2B3CD3E0E183}"/>
              </a:ext>
            </a:extLst>
          </p:cNvPr>
          <p:cNvCxnSpPr/>
          <p:nvPr/>
        </p:nvCxnSpPr>
        <p:spPr>
          <a:xfrm flipH="1">
            <a:off x="3923010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992A4820-CAFF-8846-136C-BD4E94B41F13}"/>
              </a:ext>
            </a:extLst>
          </p:cNvPr>
          <p:cNvCxnSpPr/>
          <p:nvPr/>
        </p:nvCxnSpPr>
        <p:spPr>
          <a:xfrm flipH="1">
            <a:off x="4703167" y="306715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1AB83FDC-62F8-DB41-4F80-B67827F6A289}"/>
              </a:ext>
            </a:extLst>
          </p:cNvPr>
          <p:cNvCxnSpPr/>
          <p:nvPr/>
        </p:nvCxnSpPr>
        <p:spPr>
          <a:xfrm flipH="1">
            <a:off x="5421974" y="3075789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6DD4989-2592-4724-8C81-582ED8038E2B}"/>
              </a:ext>
            </a:extLst>
          </p:cNvPr>
          <p:cNvSpPr/>
          <p:nvPr/>
        </p:nvSpPr>
        <p:spPr>
          <a:xfrm>
            <a:off x="243320" y="5153891"/>
            <a:ext cx="5114925" cy="15932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60E0A4-1C3D-41C0-A8BC-4D30BF2C1945}"/>
              </a:ext>
            </a:extLst>
          </p:cNvPr>
          <p:cNvGrpSpPr/>
          <p:nvPr/>
        </p:nvGrpSpPr>
        <p:grpSpPr>
          <a:xfrm>
            <a:off x="960509" y="5234489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     -      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0D4CD1C6-9033-429C-8602-917305802B70}"/>
                </a:ext>
              </a:extLst>
            </p:cNvPr>
            <p:cNvSpPr/>
            <p:nvPr/>
          </p:nvSpPr>
          <p:spPr>
            <a:xfrm>
              <a:off x="290326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F1A83B1-BC14-49F6-BF0C-A7028451A8B0}"/>
              </a:ext>
            </a:extLst>
          </p:cNvPr>
          <p:cNvCxnSpPr/>
          <p:nvPr/>
        </p:nvCxnSpPr>
        <p:spPr>
          <a:xfrm>
            <a:off x="1278561" y="569502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9F3DE31-7AC7-40A8-A42D-C79B0A746975}"/>
              </a:ext>
            </a:extLst>
          </p:cNvPr>
          <p:cNvSpPr/>
          <p:nvPr/>
        </p:nvSpPr>
        <p:spPr>
          <a:xfrm>
            <a:off x="462399" y="6011066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F0C1C5A-E334-4667-92F2-69294C7DC350}"/>
              </a:ext>
            </a:extLst>
          </p:cNvPr>
          <p:cNvCxnSpPr/>
          <p:nvPr/>
        </p:nvCxnSpPr>
        <p:spPr>
          <a:xfrm>
            <a:off x="2672663" y="5708301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A9CF632-70B9-420B-9A68-398307C4555F}"/>
              </a:ext>
            </a:extLst>
          </p:cNvPr>
          <p:cNvSpPr/>
          <p:nvPr/>
        </p:nvSpPr>
        <p:spPr>
          <a:xfrm>
            <a:off x="2095749" y="6024342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30FC12D-EE03-4A9B-9F55-3B5E1C6D9C48}"/>
              </a:ext>
            </a:extLst>
          </p:cNvPr>
          <p:cNvCxnSpPr/>
          <p:nvPr/>
        </p:nvCxnSpPr>
        <p:spPr>
          <a:xfrm>
            <a:off x="4600001" y="5691555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2FC71DF-8A78-45FB-AE98-2CC8C46EA30D}"/>
              </a:ext>
            </a:extLst>
          </p:cNvPr>
          <p:cNvSpPr/>
          <p:nvPr/>
        </p:nvSpPr>
        <p:spPr>
          <a:xfrm>
            <a:off x="3943927" y="6007596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6E0C070-AAA6-42E1-9D49-4F2971AC611F}"/>
              </a:ext>
            </a:extLst>
          </p:cNvPr>
          <p:cNvSpPr/>
          <p:nvPr/>
        </p:nvSpPr>
        <p:spPr>
          <a:xfrm>
            <a:off x="7011264" y="5527963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7BFECE-56FB-42FE-B46A-F015C9998F13}"/>
              </a:ext>
            </a:extLst>
          </p:cNvPr>
          <p:cNvSpPr txBox="1"/>
          <p:nvPr/>
        </p:nvSpPr>
        <p:spPr>
          <a:xfrm>
            <a:off x="7245927" y="4485795"/>
            <a:ext cx="52689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8BEB1B-AC83-4231-AB40-66E01DD52750}"/>
              </a:ext>
            </a:extLst>
          </p:cNvPr>
          <p:cNvSpPr txBox="1"/>
          <p:nvPr/>
        </p:nvSpPr>
        <p:spPr>
          <a:xfrm>
            <a:off x="7315201" y="4929140"/>
            <a:ext cx="498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– 3 = 5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E66E69-2E7D-5388-8A0F-D340B15C0BE4}"/>
              </a:ext>
            </a:extLst>
          </p:cNvPr>
          <p:cNvGrpSpPr/>
          <p:nvPr/>
        </p:nvGrpSpPr>
        <p:grpSpPr>
          <a:xfrm>
            <a:off x="2369126" y="2315576"/>
            <a:ext cx="5486399" cy="926393"/>
            <a:chOff x="2369126" y="2315576"/>
            <a:chExt cx="5486399" cy="926393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xmlns="" id="{63726272-6480-EF95-D3C3-F811B889F369}"/>
                </a:ext>
              </a:extLst>
            </p:cNvPr>
            <p:cNvSpPr/>
            <p:nvPr/>
          </p:nvSpPr>
          <p:spPr>
            <a:xfrm rot="5400000">
              <a:off x="4919551" y="305994"/>
              <a:ext cx="385550" cy="5486399"/>
            </a:xfrm>
            <a:prstGeom prst="leftBrace">
              <a:avLst>
                <a:gd name="adj1" fmla="val 66497"/>
                <a:gd name="adj2" fmla="val 50014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97356C63-D9DD-27F7-6217-726DA56188F6}"/>
                </a:ext>
              </a:extLst>
            </p:cNvPr>
            <p:cNvSpPr/>
            <p:nvPr/>
          </p:nvSpPr>
          <p:spPr>
            <a:xfrm>
              <a:off x="4815364" y="2315576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06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xmlns="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xmlns="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xmlns="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xmlns="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xmlns="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xmlns="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xmlns="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xmlns="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xmlns="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xmlns="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xmlns="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xmlns="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xmlns="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xmlns="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xmlns="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xmlns="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xmlns="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xmlns="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xmlns="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xmlns="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xmlns="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xmlns="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xmlns="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xmlns="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xmlns="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xmlns="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xmlns="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xmlns="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xmlns="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xmlns="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xmlns="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xmlns="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xmlns="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xmlns="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xmlns="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xmlns="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xmlns="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xmlns="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xmlns="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xmlns="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xmlns="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xmlns="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xmlns="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xmlns="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xmlns="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xmlns="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xmlns="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xmlns="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xmlns="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xmlns="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xmlns="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xmlns="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xmlns="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xmlns="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xmlns="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xmlns="" id="{D04D585B-4C40-4C15-BE9C-B4ECAF49D15B}"/>
              </a:ext>
            </a:extLst>
          </p:cNvPr>
          <p:cNvSpPr/>
          <p:nvPr/>
        </p:nvSpPr>
        <p:spPr>
          <a:xfrm>
            <a:off x="788296" y="1677245"/>
            <a:ext cx="8000908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Hoạt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cs typeface="TH Mali Grade 6" panose="02000506000000020004" pitchFamily="2" charset="-34"/>
              </a:rPr>
              <a:t>động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xmlns="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xmlns="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xmlns="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xmlns="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xmlns="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xmlns="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xmlns="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xmlns="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xmlns="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xmlns="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xmlns="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xmlns="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xmlns="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xmlns="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xmlns="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xmlns="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xmlns="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xmlns="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xmlns="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xmlns="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Itim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xmlns="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xmlns="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Itim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xmlns="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xmlns="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xmlns="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xmlns="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xmlns="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xmlns="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xmlns="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xmlns="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Itim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xmlns="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xmlns="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xmlns="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xmlns="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xmlns="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xmlns="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xmlns="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xmlns="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xmlns="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xmlns="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xmlns="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xmlns="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xmlns="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xmlns="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xmlns="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xmlns="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xmlns="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xmlns="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xmlns="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xmlns="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xmlns="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xmlns="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xmlns="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xmlns="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xmlns="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xmlns="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xmlns="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xmlns="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xmlns="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xmlns="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xmlns="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tim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xmlns="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xmlns="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tim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675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xmlns="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xmlns="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xmlns="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xmlns="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xmlns="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xmlns="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xmlns="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xmlns="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xmlns="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xmlns="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xmlns="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xmlns="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xmlns="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xmlns="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xmlns="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xmlns="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xmlns="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xmlns="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xmlns="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xmlns="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xmlns="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xmlns="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xmlns="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xmlns="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xmlns="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xmlns="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xmlns="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xmlns="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xmlns="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xmlns="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xmlns="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xmlns="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xmlns="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xmlns="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xmlns="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xmlns="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xmlns="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xmlns="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xmlns="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xmlns="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xmlns="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xmlns="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xmlns="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xmlns="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xmlns="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xmlns="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xmlns="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xmlns="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xmlns="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xmlns="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xmlns="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xmlns="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xmlns="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xmlns="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xmlns="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xmlns="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xmlns="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xmlns="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xmlns="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xmlns="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xmlns="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xmlns="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xmlns="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xmlns="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xmlns="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xmlns="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762883A-CB79-0726-685C-41B355457746}"/>
                </a:ext>
              </a:extLst>
            </p:cNvPr>
            <p:cNvSpPr/>
            <p:nvPr/>
          </p:nvSpPr>
          <p:spPr>
            <a:xfrm>
              <a:off x="1671324" y="241353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9E441E-2763-E424-A7CC-F4624737FF32}"/>
                </a:ext>
              </a:extLst>
            </p:cNvPr>
            <p:cNvSpPr txBox="1"/>
            <p:nvPr/>
          </p:nvSpPr>
          <p:spPr>
            <a:xfrm>
              <a:off x="2185416" y="2429814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- 10 = 30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+ 10 = 40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04DC1E-DE5A-986F-5D05-2BBA929626BF}"/>
              </a:ext>
            </a:extLst>
          </p:cNvPr>
          <p:cNvGrpSpPr/>
          <p:nvPr/>
        </p:nvGrpSpPr>
        <p:grpSpPr>
          <a:xfrm>
            <a:off x="5728212" y="2413538"/>
            <a:ext cx="2525772" cy="1873922"/>
            <a:chOff x="5728212" y="2413538"/>
            <a:chExt cx="2525772" cy="187392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xmlns="" id="{6F09B5E6-1B7D-E454-3880-8898334C3F01}"/>
                </a:ext>
              </a:extLst>
            </p:cNvPr>
            <p:cNvSpPr/>
            <p:nvPr/>
          </p:nvSpPr>
          <p:spPr>
            <a:xfrm>
              <a:off x="5728212" y="242981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45F282B0-385A-8361-7D4C-3B3B69E8E3A0}"/>
                </a:ext>
              </a:extLst>
            </p:cNvPr>
            <p:cNvSpPr txBox="1"/>
            <p:nvPr/>
          </p:nvSpPr>
          <p:spPr>
            <a:xfrm>
              <a:off x="6306312" y="2413538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xmlns="" id="{C05A37D6-217D-EA5E-29AF-3EE4DE0F2B2A}"/>
                </a:ext>
              </a:extLst>
            </p:cNvPr>
            <p:cNvSpPr/>
            <p:nvPr/>
          </p:nvSpPr>
          <p:spPr>
            <a:xfrm>
              <a:off x="5728212" y="3104874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CF3565A-E808-8DEC-18CD-2D5042CA4CAA}"/>
                </a:ext>
              </a:extLst>
            </p:cNvPr>
            <p:cNvSpPr txBox="1"/>
            <p:nvPr/>
          </p:nvSpPr>
          <p:spPr>
            <a:xfrm>
              <a:off x="6306312" y="3064952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xmlns="" id="{145E1FD2-5F99-C431-EB2B-A625716B93F1}"/>
                </a:ext>
              </a:extLst>
            </p:cNvPr>
            <p:cNvSpPr/>
            <p:nvPr/>
          </p:nvSpPr>
          <p:spPr>
            <a:xfrm>
              <a:off x="5728212" y="37617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C93912B-FF3B-39E0-62DE-3B4A17AC9FB1}"/>
                </a:ext>
              </a:extLst>
            </p:cNvPr>
            <p:cNvSpPr txBox="1"/>
            <p:nvPr/>
          </p:nvSpPr>
          <p:spPr>
            <a:xfrm>
              <a:off x="6306312" y="370268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B536698C-ADBD-DA48-7DFA-08BBDC8DB717}"/>
              </a:ext>
            </a:extLst>
          </p:cNvPr>
          <p:cNvGrpSpPr/>
          <p:nvPr/>
        </p:nvGrpSpPr>
        <p:grpSpPr>
          <a:xfrm>
            <a:off x="517059" y="5477945"/>
            <a:ext cx="2501475" cy="584775"/>
            <a:chOff x="517059" y="5477945"/>
            <a:chExt cx="2501475" cy="584775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xmlns="" id="{8938B9C5-489E-5C17-2D49-F4AC38EFF6F2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xmlns="" id="{C3B747D8-2062-C140-05A0-4AAECB8B23B1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- 20 = 40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+ 20 = 60</a:t>
            </a: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21283754-15F6-9484-B845-C29967461294}"/>
              </a:ext>
            </a:extLst>
          </p:cNvPr>
          <p:cNvSpPr/>
          <p:nvPr/>
        </p:nvSpPr>
        <p:spPr>
          <a:xfrm>
            <a:off x="465282" y="552253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xmlns="" id="{99391624-293D-1A89-1052-14FF245720CA}"/>
              </a:ext>
            </a:extLst>
          </p:cNvPr>
          <p:cNvGrpSpPr/>
          <p:nvPr/>
        </p:nvGrpSpPr>
        <p:grpSpPr>
          <a:xfrm>
            <a:off x="4614130" y="5434894"/>
            <a:ext cx="2501475" cy="584775"/>
            <a:chOff x="517059" y="5477945"/>
            <a:chExt cx="2501475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xmlns="" id="{BA67AFA8-E0C1-12E7-B593-D66C238B447C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xmlns="" id="{234DF6A2-07DC-66B9-94CD-80840325196A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- 12 = 25</a:t>
              </a:r>
            </a:p>
          </p:txBody>
        </p: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xmlns="" id="{752FC552-A791-B2CC-A9F5-72446E242273}"/>
              </a:ext>
            </a:extLst>
          </p:cNvPr>
          <p:cNvSpPr txBox="1"/>
          <p:nvPr/>
        </p:nvSpPr>
        <p:spPr>
          <a:xfrm>
            <a:off x="4614130" y="6099287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+ 12 = 37</a:t>
            </a:r>
          </a:p>
        </p:txBody>
      </p: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0B2774AB-FEB0-A726-DCA2-040DC3C67E25}"/>
              </a:ext>
            </a:extLst>
          </p:cNvPr>
          <p:cNvSpPr/>
          <p:nvPr/>
        </p:nvSpPr>
        <p:spPr>
          <a:xfrm>
            <a:off x="4497356" y="5490256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D80DB576-890A-E591-EFEE-EE2E7137B44F}"/>
              </a:ext>
            </a:extLst>
          </p:cNvPr>
          <p:cNvGrpSpPr/>
          <p:nvPr/>
        </p:nvGrpSpPr>
        <p:grpSpPr>
          <a:xfrm>
            <a:off x="8743125" y="5421221"/>
            <a:ext cx="2501475" cy="584775"/>
            <a:chOff x="517059" y="5477945"/>
            <a:chExt cx="2501475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xmlns="" id="{5372C27A-FD67-B3DD-9E10-D615B9795E68}"/>
                </a:ext>
              </a:extLst>
            </p:cNvPr>
            <p:cNvSpPr/>
            <p:nvPr/>
          </p:nvSpPr>
          <p:spPr>
            <a:xfrm>
              <a:off x="517059" y="553608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xmlns="" id="{40A4E7C2-E606-9153-EBFA-FC7475FFA0A2}"/>
                </a:ext>
              </a:extLst>
            </p:cNvPr>
            <p:cNvSpPr txBox="1"/>
            <p:nvPr/>
          </p:nvSpPr>
          <p:spPr>
            <a:xfrm>
              <a:off x="1070862" y="5477945"/>
              <a:ext cx="194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- 18 = 42</a:t>
              </a: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+ 18 = 60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B95C3A6C-2323-2095-FF35-D49C3744A95D}"/>
              </a:ext>
            </a:extLst>
          </p:cNvPr>
          <p:cNvSpPr/>
          <p:nvPr/>
        </p:nvSpPr>
        <p:spPr>
          <a:xfrm>
            <a:off x="8663868" y="5469037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52463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5" grpId="0"/>
      <p:bldP spid="486" grpId="0" animBg="1"/>
      <p:bldP spid="490" grpId="0"/>
      <p:bldP spid="4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กลุ่ม 302">
            <a:extLst>
              <a:ext uri="{FF2B5EF4-FFF2-40B4-BE49-F238E27FC236}">
                <a16:creationId xmlns:a16="http://schemas.microsoft.com/office/drawing/2014/main" xmlns="" id="{A5F2814B-4E7C-4E4C-963B-F4711182AEEA}"/>
              </a:ext>
            </a:extLst>
          </p:cNvPr>
          <p:cNvGrpSpPr/>
          <p:nvPr/>
        </p:nvGrpSpPr>
        <p:grpSpPr>
          <a:xfrm>
            <a:off x="12318" y="228535"/>
            <a:ext cx="885892" cy="1322325"/>
            <a:chOff x="2492332" y="582689"/>
            <a:chExt cx="4146187" cy="6074613"/>
          </a:xfrm>
        </p:grpSpPr>
        <p:grpSp>
          <p:nvGrpSpPr>
            <p:cNvPr id="304" name="กลุ่ม 303">
              <a:extLst>
                <a:ext uri="{FF2B5EF4-FFF2-40B4-BE49-F238E27FC236}">
                  <a16:creationId xmlns:a16="http://schemas.microsoft.com/office/drawing/2014/main" xmlns="" id="{5A515C15-2E1A-4BE3-9495-1336CC5471F0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36" name="รูปแบบอิสระ: รูปร่าง 335">
                <a:extLst>
                  <a:ext uri="{FF2B5EF4-FFF2-40B4-BE49-F238E27FC236}">
                    <a16:creationId xmlns:a16="http://schemas.microsoft.com/office/drawing/2014/main" xmlns="" id="{38954EA9-1E6C-4FE4-A008-3A729B6C3C1C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7" name="ตัวเชื่อมต่อตรง 336">
                <a:extLst>
                  <a:ext uri="{FF2B5EF4-FFF2-40B4-BE49-F238E27FC236}">
                    <a16:creationId xmlns:a16="http://schemas.microsoft.com/office/drawing/2014/main" xmlns="" id="{75B4A178-CD20-4B56-9994-2F7C233EE7AE}"/>
                  </a:ext>
                </a:extLst>
              </p:cNvPr>
              <p:cNvCxnSpPr>
                <a:cxnSpLocks/>
                <a:stCxn id="3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8" name="รูปแบบอิสระ: รูปร่าง 337">
                <a:extLst>
                  <a:ext uri="{FF2B5EF4-FFF2-40B4-BE49-F238E27FC236}">
                    <a16:creationId xmlns:a16="http://schemas.microsoft.com/office/drawing/2014/main" xmlns="" id="{7487A5A4-607E-4124-927A-C8FBBED55F38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9" name="รูปแบบอิสระ: รูปร่าง 338">
                <a:extLst>
                  <a:ext uri="{FF2B5EF4-FFF2-40B4-BE49-F238E27FC236}">
                    <a16:creationId xmlns:a16="http://schemas.microsoft.com/office/drawing/2014/main" xmlns="" id="{FD9E3095-35D8-49FA-A59F-0ACA058826B1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0" name="รูปแบบอิสระ: รูปร่าง 339">
                <a:extLst>
                  <a:ext uri="{FF2B5EF4-FFF2-40B4-BE49-F238E27FC236}">
                    <a16:creationId xmlns:a16="http://schemas.microsoft.com/office/drawing/2014/main" xmlns="" id="{BDEC0925-7072-4F85-AF31-E65B94E2657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41" name="รูปแบบอิสระ: รูปร่าง 340">
                <a:extLst>
                  <a:ext uri="{FF2B5EF4-FFF2-40B4-BE49-F238E27FC236}">
                    <a16:creationId xmlns:a16="http://schemas.microsoft.com/office/drawing/2014/main" xmlns="" id="{83262EF1-56E1-49C6-A875-C1C91D2496B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5" name="กลุ่ม 304">
              <a:extLst>
                <a:ext uri="{FF2B5EF4-FFF2-40B4-BE49-F238E27FC236}">
                  <a16:creationId xmlns:a16="http://schemas.microsoft.com/office/drawing/2014/main" xmlns="" id="{221E7372-9FB0-4D9B-A272-8FA7ABDDC520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30" name="รูปแบบอิสระ: รูปร่าง 329">
                <a:extLst>
                  <a:ext uri="{FF2B5EF4-FFF2-40B4-BE49-F238E27FC236}">
                    <a16:creationId xmlns:a16="http://schemas.microsoft.com/office/drawing/2014/main" xmlns="" id="{36D4F744-B51B-4573-8984-AE53635DDDE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31" name="ตัวเชื่อมต่อตรง 330">
                <a:extLst>
                  <a:ext uri="{FF2B5EF4-FFF2-40B4-BE49-F238E27FC236}">
                    <a16:creationId xmlns:a16="http://schemas.microsoft.com/office/drawing/2014/main" xmlns="" id="{B9A181C2-47AB-4425-938A-5ED33A629835}"/>
                  </a:ext>
                </a:extLst>
              </p:cNvPr>
              <p:cNvCxnSpPr>
                <a:cxnSpLocks/>
                <a:stCxn id="33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2" name="รูปแบบอิสระ: รูปร่าง 331">
                <a:extLst>
                  <a:ext uri="{FF2B5EF4-FFF2-40B4-BE49-F238E27FC236}">
                    <a16:creationId xmlns:a16="http://schemas.microsoft.com/office/drawing/2014/main" xmlns="" id="{3AD11709-C68C-4078-9D47-F826F63C39E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3" name="รูปแบบอิสระ: รูปร่าง 332">
                <a:extLst>
                  <a:ext uri="{FF2B5EF4-FFF2-40B4-BE49-F238E27FC236}">
                    <a16:creationId xmlns:a16="http://schemas.microsoft.com/office/drawing/2014/main" xmlns="" id="{5996A234-7C25-42E3-AA1B-6DD2586A823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4" name="รูปแบบอิสระ: รูปร่าง 333">
                <a:extLst>
                  <a:ext uri="{FF2B5EF4-FFF2-40B4-BE49-F238E27FC236}">
                    <a16:creationId xmlns:a16="http://schemas.microsoft.com/office/drawing/2014/main" xmlns="" id="{7FB2D110-8AEE-4CCC-AC0E-FBF2E29F9E7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35" name="รูปแบบอิสระ: รูปร่าง 334">
                <a:extLst>
                  <a:ext uri="{FF2B5EF4-FFF2-40B4-BE49-F238E27FC236}">
                    <a16:creationId xmlns:a16="http://schemas.microsoft.com/office/drawing/2014/main" xmlns="" id="{B5DD0708-49BB-4607-A79E-078AD31D9EDC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6" name="กลุ่ม 305">
              <a:extLst>
                <a:ext uri="{FF2B5EF4-FFF2-40B4-BE49-F238E27FC236}">
                  <a16:creationId xmlns:a16="http://schemas.microsoft.com/office/drawing/2014/main" xmlns="" id="{762A4D0F-B3A7-49F3-9F84-DDF3E97431E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28" name="สี่เหลี่ยมผืนผ้า 5">
                <a:extLst>
                  <a:ext uri="{FF2B5EF4-FFF2-40B4-BE49-F238E27FC236}">
                    <a16:creationId xmlns:a16="http://schemas.microsoft.com/office/drawing/2014/main" xmlns="" id="{B563ED1E-0FC2-4F45-B2E0-41B6ACCA0001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9" name="สี่เหลี่ยมผืนผ้า 5">
                <a:extLst>
                  <a:ext uri="{FF2B5EF4-FFF2-40B4-BE49-F238E27FC236}">
                    <a16:creationId xmlns:a16="http://schemas.microsoft.com/office/drawing/2014/main" xmlns="" id="{228ADDC0-7E50-4D03-B787-E55575F44A45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7" name="กลุ่ม 306">
              <a:extLst>
                <a:ext uri="{FF2B5EF4-FFF2-40B4-BE49-F238E27FC236}">
                  <a16:creationId xmlns:a16="http://schemas.microsoft.com/office/drawing/2014/main" xmlns="" id="{D96994BF-3459-4313-B0FD-9CC4F21FE9CC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22" name="รูปแบบอิสระ: รูปร่าง 321">
                <a:extLst>
                  <a:ext uri="{FF2B5EF4-FFF2-40B4-BE49-F238E27FC236}">
                    <a16:creationId xmlns:a16="http://schemas.microsoft.com/office/drawing/2014/main" xmlns="" id="{836C0741-7814-4484-84CA-E327EE62A64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23" name="ตัวเชื่อมต่อตรง 322">
                <a:extLst>
                  <a:ext uri="{FF2B5EF4-FFF2-40B4-BE49-F238E27FC236}">
                    <a16:creationId xmlns:a16="http://schemas.microsoft.com/office/drawing/2014/main" xmlns="" id="{E32749DB-45C4-4A54-AFE3-8974C240B0BC}"/>
                  </a:ext>
                </a:extLst>
              </p:cNvPr>
              <p:cNvCxnSpPr>
                <a:cxnSpLocks/>
                <a:stCxn id="32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รูปแบบอิสระ: รูปร่าง 323">
                <a:extLst>
                  <a:ext uri="{FF2B5EF4-FFF2-40B4-BE49-F238E27FC236}">
                    <a16:creationId xmlns:a16="http://schemas.microsoft.com/office/drawing/2014/main" xmlns="" id="{882314B1-51C7-4A83-8F77-36F01F4C770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รูปแบบอิสระ: รูปร่าง 324">
                <a:extLst>
                  <a:ext uri="{FF2B5EF4-FFF2-40B4-BE49-F238E27FC236}">
                    <a16:creationId xmlns:a16="http://schemas.microsoft.com/office/drawing/2014/main" xmlns="" id="{6CE79048-BB08-4297-B4CC-E0B8C3F7025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6" name="รูปแบบอิสระ: รูปร่าง 325">
                <a:extLst>
                  <a:ext uri="{FF2B5EF4-FFF2-40B4-BE49-F238E27FC236}">
                    <a16:creationId xmlns:a16="http://schemas.microsoft.com/office/drawing/2014/main" xmlns="" id="{A9E536C7-D135-4E06-A499-441F44FC730E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7" name="รูปแบบอิสระ: รูปร่าง 326">
                <a:extLst>
                  <a:ext uri="{FF2B5EF4-FFF2-40B4-BE49-F238E27FC236}">
                    <a16:creationId xmlns:a16="http://schemas.microsoft.com/office/drawing/2014/main" xmlns="" id="{08AAE953-5048-4CE8-BF40-CF47AD7BFA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8" name="กลุ่ม 307">
              <a:extLst>
                <a:ext uri="{FF2B5EF4-FFF2-40B4-BE49-F238E27FC236}">
                  <a16:creationId xmlns:a16="http://schemas.microsoft.com/office/drawing/2014/main" xmlns="" id="{7A43BE1E-0979-4827-8E43-26832B6C00A0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CEDECD0F-B278-415B-81D4-8371DF985BA2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284EB1AB-6B2E-42AB-84B7-1211A0343AF1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68B99AE5-215D-430F-A069-5343DC78ACB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5A2777C6-AE62-4F59-AECD-2D4A5F3A9EB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7B4EA136-7A11-4C23-BF0E-330123EE5C4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081D1DC6-FEDC-4527-832D-7B5690C3E4C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09" name="กลุ่ม 308">
              <a:extLst>
                <a:ext uri="{FF2B5EF4-FFF2-40B4-BE49-F238E27FC236}">
                  <a16:creationId xmlns:a16="http://schemas.microsoft.com/office/drawing/2014/main" xmlns="" id="{D0230E28-8BD9-43CE-9B46-EB5A11048E65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3875B2B4-1F1D-4B59-A899-82FC7D92626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A2177A3E-17DE-452F-83FF-906DD6EE68EE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4AF6BB0E-8C33-4117-B060-95A60C2BC005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D008F0A-BD4A-4DC4-A37E-84D233D2FB8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691D07D7-1292-4A2F-9448-A4B8DC28B9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388BB53C-2A90-4331-9F8A-0E034E7E7EE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42" name="กลุ่ม 341">
            <a:extLst>
              <a:ext uri="{FF2B5EF4-FFF2-40B4-BE49-F238E27FC236}">
                <a16:creationId xmlns:a16="http://schemas.microsoft.com/office/drawing/2014/main" xmlns="" id="{4C93EA75-A9BD-4D1F-9CC7-2E50FBF21F76}"/>
              </a:ext>
            </a:extLst>
          </p:cNvPr>
          <p:cNvGrpSpPr/>
          <p:nvPr/>
        </p:nvGrpSpPr>
        <p:grpSpPr>
          <a:xfrm>
            <a:off x="11328804" y="285259"/>
            <a:ext cx="885892" cy="1322325"/>
            <a:chOff x="2492332" y="582689"/>
            <a:chExt cx="4146187" cy="6074613"/>
          </a:xfrm>
        </p:grpSpPr>
        <p:grpSp>
          <p:nvGrpSpPr>
            <p:cNvPr id="343" name="กลุ่ม 342">
              <a:extLst>
                <a:ext uri="{FF2B5EF4-FFF2-40B4-BE49-F238E27FC236}">
                  <a16:creationId xmlns:a16="http://schemas.microsoft.com/office/drawing/2014/main" xmlns="" id="{C6637C8D-BBB5-49DD-9ECD-DA64E3EE5FB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75" name="รูปแบบอิสระ: รูปร่าง 374">
                <a:extLst>
                  <a:ext uri="{FF2B5EF4-FFF2-40B4-BE49-F238E27FC236}">
                    <a16:creationId xmlns:a16="http://schemas.microsoft.com/office/drawing/2014/main" xmlns="" id="{E2436A1B-B270-4229-ACFF-EDCFBFBB936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6" name="ตัวเชื่อมต่อตรง 375">
                <a:extLst>
                  <a:ext uri="{FF2B5EF4-FFF2-40B4-BE49-F238E27FC236}">
                    <a16:creationId xmlns:a16="http://schemas.microsoft.com/office/drawing/2014/main" xmlns="" id="{D59D1657-35C9-4F1C-A6DB-C1024D56C46B}"/>
                  </a:ext>
                </a:extLst>
              </p:cNvPr>
              <p:cNvCxnSpPr>
                <a:cxnSpLocks/>
                <a:stCxn id="37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รูปแบบอิสระ: รูปร่าง 376">
                <a:extLst>
                  <a:ext uri="{FF2B5EF4-FFF2-40B4-BE49-F238E27FC236}">
                    <a16:creationId xmlns:a16="http://schemas.microsoft.com/office/drawing/2014/main" xmlns="" id="{6A2FD4C3-466E-40CA-AA2B-C2DD9630E7A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8" name="รูปแบบอิสระ: รูปร่าง 377">
                <a:extLst>
                  <a:ext uri="{FF2B5EF4-FFF2-40B4-BE49-F238E27FC236}">
                    <a16:creationId xmlns:a16="http://schemas.microsoft.com/office/drawing/2014/main" xmlns="" id="{F78DD255-540F-4B26-8D2D-E256355211E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9" name="รูปแบบอิสระ: รูปร่าง 378">
                <a:extLst>
                  <a:ext uri="{FF2B5EF4-FFF2-40B4-BE49-F238E27FC236}">
                    <a16:creationId xmlns:a16="http://schemas.microsoft.com/office/drawing/2014/main" xmlns="" id="{B90E99CC-EBEB-47D8-9770-5A305A1D9DE3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80" name="รูปแบบอิสระ: รูปร่าง 379">
                <a:extLst>
                  <a:ext uri="{FF2B5EF4-FFF2-40B4-BE49-F238E27FC236}">
                    <a16:creationId xmlns:a16="http://schemas.microsoft.com/office/drawing/2014/main" xmlns="" id="{E8EA3549-25E2-4133-8B78-D43E303F16D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4" name="กลุ่ม 343">
              <a:extLst>
                <a:ext uri="{FF2B5EF4-FFF2-40B4-BE49-F238E27FC236}">
                  <a16:creationId xmlns:a16="http://schemas.microsoft.com/office/drawing/2014/main" xmlns="" id="{3D98D9B9-EEAB-4C7B-8C7C-D0C7A0236195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69" name="รูปแบบอิสระ: รูปร่าง 368">
                <a:extLst>
                  <a:ext uri="{FF2B5EF4-FFF2-40B4-BE49-F238E27FC236}">
                    <a16:creationId xmlns:a16="http://schemas.microsoft.com/office/drawing/2014/main" xmlns="" id="{2E8CCD5B-6A76-444A-B889-64950B79599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70" name="ตัวเชื่อมต่อตรง 369">
                <a:extLst>
                  <a:ext uri="{FF2B5EF4-FFF2-40B4-BE49-F238E27FC236}">
                    <a16:creationId xmlns:a16="http://schemas.microsoft.com/office/drawing/2014/main" xmlns="" id="{0934228F-1F40-47B8-9518-DB7998B017CC}"/>
                  </a:ext>
                </a:extLst>
              </p:cNvPr>
              <p:cNvCxnSpPr>
                <a:cxnSpLocks/>
                <a:stCxn id="36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1" name="รูปแบบอิสระ: รูปร่าง 370">
                <a:extLst>
                  <a:ext uri="{FF2B5EF4-FFF2-40B4-BE49-F238E27FC236}">
                    <a16:creationId xmlns:a16="http://schemas.microsoft.com/office/drawing/2014/main" xmlns="" id="{5D33052C-A3F8-412B-94F6-00F373F4F1D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2" name="รูปแบบอิสระ: รูปร่าง 371">
                <a:extLst>
                  <a:ext uri="{FF2B5EF4-FFF2-40B4-BE49-F238E27FC236}">
                    <a16:creationId xmlns:a16="http://schemas.microsoft.com/office/drawing/2014/main" xmlns="" id="{CDDC3A09-6079-4D1D-A221-AA24CB06598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3" name="รูปแบบอิสระ: รูปร่าง 372">
                <a:extLst>
                  <a:ext uri="{FF2B5EF4-FFF2-40B4-BE49-F238E27FC236}">
                    <a16:creationId xmlns:a16="http://schemas.microsoft.com/office/drawing/2014/main" xmlns="" id="{6FA9EE0C-C909-4156-8A99-27467C8482A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74" name="รูปแบบอิสระ: รูปร่าง 373">
                <a:extLst>
                  <a:ext uri="{FF2B5EF4-FFF2-40B4-BE49-F238E27FC236}">
                    <a16:creationId xmlns:a16="http://schemas.microsoft.com/office/drawing/2014/main" xmlns="" id="{5EB3DE90-52B9-42B8-85BC-D691D760028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5" name="กลุ่ม 344">
              <a:extLst>
                <a:ext uri="{FF2B5EF4-FFF2-40B4-BE49-F238E27FC236}">
                  <a16:creationId xmlns:a16="http://schemas.microsoft.com/office/drawing/2014/main" xmlns="" id="{B0CE716A-BAA0-4BDD-837A-A05E5E432E8B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67" name="สี่เหลี่ยมผืนผ้า 5">
                <a:extLst>
                  <a:ext uri="{FF2B5EF4-FFF2-40B4-BE49-F238E27FC236}">
                    <a16:creationId xmlns:a16="http://schemas.microsoft.com/office/drawing/2014/main" xmlns="" id="{6167CFB7-14C5-4C8F-A924-34A36653177C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8" name="สี่เหลี่ยมผืนผ้า 5">
                <a:extLst>
                  <a:ext uri="{FF2B5EF4-FFF2-40B4-BE49-F238E27FC236}">
                    <a16:creationId xmlns:a16="http://schemas.microsoft.com/office/drawing/2014/main" xmlns="" id="{5C7310FD-D9C7-465E-969E-AA3E6BB476AE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6" name="กลุ่ม 345">
              <a:extLst>
                <a:ext uri="{FF2B5EF4-FFF2-40B4-BE49-F238E27FC236}">
                  <a16:creationId xmlns:a16="http://schemas.microsoft.com/office/drawing/2014/main" xmlns="" id="{52B92437-0C93-4857-B559-19FBA264346F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61" name="รูปแบบอิสระ: รูปร่าง 360">
                <a:extLst>
                  <a:ext uri="{FF2B5EF4-FFF2-40B4-BE49-F238E27FC236}">
                    <a16:creationId xmlns:a16="http://schemas.microsoft.com/office/drawing/2014/main" xmlns="" id="{D078D315-3C33-4C47-B028-D8EC26915946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62" name="ตัวเชื่อมต่อตรง 361">
                <a:extLst>
                  <a:ext uri="{FF2B5EF4-FFF2-40B4-BE49-F238E27FC236}">
                    <a16:creationId xmlns:a16="http://schemas.microsoft.com/office/drawing/2014/main" xmlns="" id="{FCE64998-F115-4C46-8FA9-05ADF0BEB2A3}"/>
                  </a:ext>
                </a:extLst>
              </p:cNvPr>
              <p:cNvCxnSpPr>
                <a:cxnSpLocks/>
                <a:stCxn id="361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3" name="รูปแบบอิสระ: รูปร่าง 362">
                <a:extLst>
                  <a:ext uri="{FF2B5EF4-FFF2-40B4-BE49-F238E27FC236}">
                    <a16:creationId xmlns:a16="http://schemas.microsoft.com/office/drawing/2014/main" xmlns="" id="{ABF35C15-98F7-43B6-9720-363F4D7F587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4" name="รูปแบบอิสระ: รูปร่าง 363">
                <a:extLst>
                  <a:ext uri="{FF2B5EF4-FFF2-40B4-BE49-F238E27FC236}">
                    <a16:creationId xmlns:a16="http://schemas.microsoft.com/office/drawing/2014/main" xmlns="" id="{B22FE2A6-6915-4B96-8268-DC23FD0DF86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5" name="รูปแบบอิสระ: รูปร่าง 364">
                <a:extLst>
                  <a:ext uri="{FF2B5EF4-FFF2-40B4-BE49-F238E27FC236}">
                    <a16:creationId xmlns:a16="http://schemas.microsoft.com/office/drawing/2014/main" xmlns="" id="{8EE0B917-13BF-4777-A994-9AA915EB371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6" name="รูปแบบอิสระ: รูปร่าง 365">
                <a:extLst>
                  <a:ext uri="{FF2B5EF4-FFF2-40B4-BE49-F238E27FC236}">
                    <a16:creationId xmlns:a16="http://schemas.microsoft.com/office/drawing/2014/main" xmlns="" id="{3BD2F5ED-96D1-4BF4-B81C-E15477AB90B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7" name="กลุ่ม 346">
              <a:extLst>
                <a:ext uri="{FF2B5EF4-FFF2-40B4-BE49-F238E27FC236}">
                  <a16:creationId xmlns:a16="http://schemas.microsoft.com/office/drawing/2014/main" xmlns="" id="{15033FF5-A034-4B92-B20A-86C7704A1381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55" name="รูปแบบอิสระ: รูปร่าง 354">
                <a:extLst>
                  <a:ext uri="{FF2B5EF4-FFF2-40B4-BE49-F238E27FC236}">
                    <a16:creationId xmlns:a16="http://schemas.microsoft.com/office/drawing/2014/main" xmlns="" id="{8BC8889F-9C75-4572-8AFB-B5675B1DFBE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6" name="ตัวเชื่อมต่อตรง 355">
                <a:extLst>
                  <a:ext uri="{FF2B5EF4-FFF2-40B4-BE49-F238E27FC236}">
                    <a16:creationId xmlns:a16="http://schemas.microsoft.com/office/drawing/2014/main" xmlns="" id="{643DEC52-B66E-4E9C-9417-001BECF639A9}"/>
                  </a:ext>
                </a:extLst>
              </p:cNvPr>
              <p:cNvCxnSpPr>
                <a:cxnSpLocks/>
                <a:stCxn id="35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7" name="รูปแบบอิสระ: รูปร่าง 356">
                <a:extLst>
                  <a:ext uri="{FF2B5EF4-FFF2-40B4-BE49-F238E27FC236}">
                    <a16:creationId xmlns:a16="http://schemas.microsoft.com/office/drawing/2014/main" xmlns="" id="{8F7C74BF-94D8-4ECF-A3F5-1A667D3F6D3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8" name="รูปแบบอิสระ: รูปร่าง 357">
                <a:extLst>
                  <a:ext uri="{FF2B5EF4-FFF2-40B4-BE49-F238E27FC236}">
                    <a16:creationId xmlns:a16="http://schemas.microsoft.com/office/drawing/2014/main" xmlns="" id="{BAAB8D59-FC72-44F6-922E-FF16CF19F2F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9" name="รูปแบบอิสระ: รูปร่าง 358">
                <a:extLst>
                  <a:ext uri="{FF2B5EF4-FFF2-40B4-BE49-F238E27FC236}">
                    <a16:creationId xmlns:a16="http://schemas.microsoft.com/office/drawing/2014/main" xmlns="" id="{5CCC264E-A06E-436E-A3AB-94DD63453F0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60" name="รูปแบบอิสระ: รูปร่าง 359">
                <a:extLst>
                  <a:ext uri="{FF2B5EF4-FFF2-40B4-BE49-F238E27FC236}">
                    <a16:creationId xmlns:a16="http://schemas.microsoft.com/office/drawing/2014/main" xmlns="" id="{A34AE61A-A98B-4BAF-958A-2F255C39B0E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348" name="กลุ่ม 347">
              <a:extLst>
                <a:ext uri="{FF2B5EF4-FFF2-40B4-BE49-F238E27FC236}">
                  <a16:creationId xmlns:a16="http://schemas.microsoft.com/office/drawing/2014/main" xmlns="" id="{9C8CCE00-DA07-4030-88AB-AE8B3147A7FA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49" name="รูปแบบอิสระ: รูปร่าง 348">
                <a:extLst>
                  <a:ext uri="{FF2B5EF4-FFF2-40B4-BE49-F238E27FC236}">
                    <a16:creationId xmlns:a16="http://schemas.microsoft.com/office/drawing/2014/main" xmlns="" id="{1250C81D-E5D1-479C-A590-FD0BE053649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50" name="ตัวเชื่อมต่อตรง 349">
                <a:extLst>
                  <a:ext uri="{FF2B5EF4-FFF2-40B4-BE49-F238E27FC236}">
                    <a16:creationId xmlns:a16="http://schemas.microsoft.com/office/drawing/2014/main" xmlns="" id="{C11CBDDA-8E8F-474E-BCE6-702BD48637CA}"/>
                  </a:ext>
                </a:extLst>
              </p:cNvPr>
              <p:cNvCxnSpPr>
                <a:cxnSpLocks/>
                <a:stCxn id="34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1" name="รูปแบบอิสระ: รูปร่าง 350">
                <a:extLst>
                  <a:ext uri="{FF2B5EF4-FFF2-40B4-BE49-F238E27FC236}">
                    <a16:creationId xmlns:a16="http://schemas.microsoft.com/office/drawing/2014/main" xmlns="" id="{1E8354E6-76E5-4262-8722-73E50B6140F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2" name="รูปแบบอิสระ: รูปร่าง 351">
                <a:extLst>
                  <a:ext uri="{FF2B5EF4-FFF2-40B4-BE49-F238E27FC236}">
                    <a16:creationId xmlns:a16="http://schemas.microsoft.com/office/drawing/2014/main" xmlns="" id="{43A2F3DA-BC2D-4B62-A5F5-880D08FB719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3" name="รูปแบบอิสระ: รูปร่าง 352">
                <a:extLst>
                  <a:ext uri="{FF2B5EF4-FFF2-40B4-BE49-F238E27FC236}">
                    <a16:creationId xmlns:a16="http://schemas.microsoft.com/office/drawing/2014/main" xmlns="" id="{A266F24B-B244-4DB6-B82B-1A97FF9E4E1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54" name="รูปแบบอิสระ: รูปร่าง 353">
                <a:extLst>
                  <a:ext uri="{FF2B5EF4-FFF2-40B4-BE49-F238E27FC236}">
                    <a16:creationId xmlns:a16="http://schemas.microsoft.com/office/drawing/2014/main" xmlns="" id="{294F0321-7DA6-4658-BE7C-9C3DCA0EF99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267" name="ชื่อเรื่อง 826">
            <a:extLst>
              <a:ext uri="{FF2B5EF4-FFF2-40B4-BE49-F238E27FC236}">
                <a16:creationId xmlns:a16="http://schemas.microsoft.com/office/drawing/2014/main" xmlns="" id="{3C0F92EF-031B-428F-9B10-2626DCF47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528" y="877038"/>
            <a:ext cx="6447820" cy="95887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800" dirty="0">
                <a:ln>
                  <a:solidFill>
                    <a:srgbClr val="5E2700"/>
                  </a:solidFill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th-TH" sz="4800" dirty="0">
              <a:ln>
                <a:solidFill>
                  <a:srgbClr val="5E2700"/>
                </a:solidFill>
              </a:ln>
              <a:effectLst/>
              <a:latin typeface="Times New Roman" panose="02020603050405020304" pitchFamily="18" charset="0"/>
            </a:endParaRPr>
          </a:p>
        </p:txBody>
      </p:sp>
      <p:sp>
        <p:nvSpPr>
          <p:cNvPr id="268" name="Oval 267">
            <a:extLst>
              <a:ext uri="{FF2B5EF4-FFF2-40B4-BE49-F238E27FC236}">
                <a16:creationId xmlns:a16="http://schemas.microsoft.com/office/drawing/2014/main" xmlns="" id="{5466F8A4-1FA1-4B16-9B7A-65082140E592}"/>
              </a:ext>
            </a:extLst>
          </p:cNvPr>
          <p:cNvSpPr/>
          <p:nvPr/>
        </p:nvSpPr>
        <p:spPr>
          <a:xfrm>
            <a:off x="2223460" y="831291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DF20EE-3691-9068-2625-E78BDFD097DA}"/>
              </a:ext>
            </a:extLst>
          </p:cNvPr>
          <p:cNvGrpSpPr/>
          <p:nvPr/>
        </p:nvGrpSpPr>
        <p:grpSpPr>
          <a:xfrm>
            <a:off x="428190" y="2334906"/>
            <a:ext cx="3979218" cy="1679310"/>
            <a:chOff x="428190" y="2334906"/>
            <a:chExt cx="3979218" cy="167931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9C4BA238-A304-5FC5-C83B-EF0FC2739E90}"/>
                </a:ext>
              </a:extLst>
            </p:cNvPr>
            <p:cNvSpPr/>
            <p:nvPr/>
          </p:nvSpPr>
          <p:spPr>
            <a:xfrm>
              <a:off x="428190" y="2334906"/>
              <a:ext cx="3704898" cy="167931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5762883A-CB79-0726-685C-41B355457746}"/>
                </a:ext>
              </a:extLst>
            </p:cNvPr>
            <p:cNvSpPr/>
            <p:nvPr/>
          </p:nvSpPr>
          <p:spPr>
            <a:xfrm>
              <a:off x="2468366" y="250965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89E441E-2763-E424-A7CC-F4624737FF32}"/>
                </a:ext>
              </a:extLst>
            </p:cNvPr>
            <p:cNvSpPr txBox="1"/>
            <p:nvPr/>
          </p:nvSpPr>
          <p:spPr>
            <a:xfrm>
              <a:off x="1563979" y="2466174"/>
              <a:ext cx="25691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      = 20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xmlns="" id="{63BF603F-8F54-170E-C2E0-376BB6FFE6A7}"/>
                </a:ext>
              </a:extLst>
            </p:cNvPr>
            <p:cNvSpPr txBox="1"/>
            <p:nvPr/>
          </p:nvSpPr>
          <p:spPr>
            <a:xfrm>
              <a:off x="1629660" y="3076991"/>
              <a:ext cx="27777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30 - 20 = 10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104DC1E-DE5A-986F-5D05-2BBA929626BF}"/>
              </a:ext>
            </a:extLst>
          </p:cNvPr>
          <p:cNvGrpSpPr/>
          <p:nvPr/>
        </p:nvGrpSpPr>
        <p:grpSpPr>
          <a:xfrm>
            <a:off x="5097174" y="2440368"/>
            <a:ext cx="2961740" cy="1877412"/>
            <a:chOff x="5097174" y="2440368"/>
            <a:chExt cx="2961740" cy="1877412"/>
          </a:xfrm>
        </p:grpSpPr>
        <p:sp>
          <p:nvSpPr>
            <p:cNvPr id="291" name="Rectangle: Rounded Corners 290">
              <a:extLst>
                <a:ext uri="{FF2B5EF4-FFF2-40B4-BE49-F238E27FC236}">
                  <a16:creationId xmlns:a16="http://schemas.microsoft.com/office/drawing/2014/main" xmlns="" id="{6F09B5E6-1B7D-E454-3880-8898334C3F01}"/>
                </a:ext>
              </a:extLst>
            </p:cNvPr>
            <p:cNvSpPr/>
            <p:nvPr/>
          </p:nvSpPr>
          <p:spPr>
            <a:xfrm>
              <a:off x="5943703" y="244799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xmlns="" id="{45F282B0-385A-8361-7D4C-3B3B69E8E3A0}"/>
                </a:ext>
              </a:extLst>
            </p:cNvPr>
            <p:cNvSpPr txBox="1"/>
            <p:nvPr/>
          </p:nvSpPr>
          <p:spPr>
            <a:xfrm>
              <a:off x="5097174" y="2440368"/>
              <a:ext cx="296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= 10</a:t>
              </a:r>
            </a:p>
          </p:txBody>
        </p:sp>
        <p:sp>
          <p:nvSpPr>
            <p:cNvPr id="293" name="Rectangle: Rounded Corners 292">
              <a:extLst>
                <a:ext uri="{FF2B5EF4-FFF2-40B4-BE49-F238E27FC236}">
                  <a16:creationId xmlns:a16="http://schemas.microsoft.com/office/drawing/2014/main" xmlns="" id="{C05A37D6-217D-EA5E-29AF-3EE4DE0F2B2A}"/>
                </a:ext>
              </a:extLst>
            </p:cNvPr>
            <p:cNvSpPr/>
            <p:nvPr/>
          </p:nvSpPr>
          <p:spPr>
            <a:xfrm>
              <a:off x="5984244" y="3096250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xmlns="" id="{1CF3565A-E808-8DEC-18CD-2D5042CA4CAA}"/>
                </a:ext>
              </a:extLst>
            </p:cNvPr>
            <p:cNvSpPr txBox="1"/>
            <p:nvPr/>
          </p:nvSpPr>
          <p:spPr>
            <a:xfrm>
              <a:off x="5113745" y="3063372"/>
              <a:ext cx="2886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= 15</a:t>
              </a:r>
            </a:p>
          </p:txBody>
        </p:sp>
        <p:sp>
          <p:nvSpPr>
            <p:cNvPr id="295" name="Rectangle: Rounded Corners 294">
              <a:extLst>
                <a:ext uri="{FF2B5EF4-FFF2-40B4-BE49-F238E27FC236}">
                  <a16:creationId xmlns:a16="http://schemas.microsoft.com/office/drawing/2014/main" xmlns="" id="{145E1FD2-5F99-C431-EB2B-A625716B93F1}"/>
                </a:ext>
              </a:extLst>
            </p:cNvPr>
            <p:cNvSpPr/>
            <p:nvPr/>
          </p:nvSpPr>
          <p:spPr>
            <a:xfrm>
              <a:off x="5984244" y="3746805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xmlns="" id="{4C93912B-FF3B-39E0-62DE-3B4A17AC9FB1}"/>
                </a:ext>
              </a:extLst>
            </p:cNvPr>
            <p:cNvSpPr txBox="1"/>
            <p:nvPr/>
          </p:nvSpPr>
          <p:spPr>
            <a:xfrm>
              <a:off x="5176601" y="3733005"/>
              <a:ext cx="2484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51-      = 18 </a:t>
              </a:r>
            </a:p>
          </p:txBody>
        </p:sp>
      </p:grpSp>
      <p:sp>
        <p:nvSpPr>
          <p:cNvPr id="459" name="Rectangle: Rounded Corners 458">
            <a:extLst>
              <a:ext uri="{FF2B5EF4-FFF2-40B4-BE49-F238E27FC236}">
                <a16:creationId xmlns:a16="http://schemas.microsoft.com/office/drawing/2014/main" xmlns="" id="{EAA62998-CB0E-9613-3168-03E75FB522BB}"/>
              </a:ext>
            </a:extLst>
          </p:cNvPr>
          <p:cNvSpPr/>
          <p:nvPr/>
        </p:nvSpPr>
        <p:spPr>
          <a:xfrm>
            <a:off x="4455617" y="5413419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3" name="Rectangle: Rounded Corners 462">
            <a:extLst>
              <a:ext uri="{FF2B5EF4-FFF2-40B4-BE49-F238E27FC236}">
                <a16:creationId xmlns:a16="http://schemas.microsoft.com/office/drawing/2014/main" xmlns="" id="{9064C270-9F00-0C85-983A-42C2E9F318E8}"/>
              </a:ext>
            </a:extLst>
          </p:cNvPr>
          <p:cNvSpPr/>
          <p:nvPr/>
        </p:nvSpPr>
        <p:spPr>
          <a:xfrm>
            <a:off x="8584612" y="5399746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Rectangle: Rounded Corners 470">
            <a:extLst>
              <a:ext uri="{FF2B5EF4-FFF2-40B4-BE49-F238E27FC236}">
                <a16:creationId xmlns:a16="http://schemas.microsoft.com/office/drawing/2014/main" xmlns="" id="{09ADB1A2-E40E-86E6-34B5-4C73406CF3ED}"/>
              </a:ext>
            </a:extLst>
          </p:cNvPr>
          <p:cNvSpPr/>
          <p:nvPr/>
        </p:nvSpPr>
        <p:spPr>
          <a:xfrm>
            <a:off x="358546" y="5456470"/>
            <a:ext cx="3280766" cy="1276678"/>
          </a:xfrm>
          <a:prstGeom prst="roundRect">
            <a:avLst/>
          </a:prstGeom>
          <a:solidFill>
            <a:srgbClr val="FFC000"/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7" name="Group 476">
            <a:extLst>
              <a:ext uri="{FF2B5EF4-FFF2-40B4-BE49-F238E27FC236}">
                <a16:creationId xmlns:a16="http://schemas.microsoft.com/office/drawing/2014/main" xmlns="" id="{B536698C-ADBD-DA48-7DFA-08BBDC8DB717}"/>
              </a:ext>
            </a:extLst>
          </p:cNvPr>
          <p:cNvGrpSpPr/>
          <p:nvPr/>
        </p:nvGrpSpPr>
        <p:grpSpPr>
          <a:xfrm>
            <a:off x="450120" y="5520578"/>
            <a:ext cx="2807657" cy="590053"/>
            <a:chOff x="403326" y="5429616"/>
            <a:chExt cx="2807657" cy="590053"/>
          </a:xfrm>
        </p:grpSpPr>
        <p:sp>
          <p:nvSpPr>
            <p:cNvPr id="478" name="Rectangle: Rounded Corners 477">
              <a:extLst>
                <a:ext uri="{FF2B5EF4-FFF2-40B4-BE49-F238E27FC236}">
                  <a16:creationId xmlns:a16="http://schemas.microsoft.com/office/drawing/2014/main" xmlns="" id="{8938B9C5-489E-5C17-2D49-F4AC38EFF6F2}"/>
                </a:ext>
              </a:extLst>
            </p:cNvPr>
            <p:cNvSpPr/>
            <p:nvPr/>
          </p:nvSpPr>
          <p:spPr>
            <a:xfrm>
              <a:off x="1265248" y="5514737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xmlns="" id="{C3B747D8-2062-C140-05A0-4AAECB8B23B1}"/>
                </a:ext>
              </a:extLst>
            </p:cNvPr>
            <p:cNvSpPr txBox="1"/>
            <p:nvPr/>
          </p:nvSpPr>
          <p:spPr>
            <a:xfrm>
              <a:off x="403326" y="5429616"/>
              <a:ext cx="28076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50 -       = 10 </a:t>
              </a:r>
            </a:p>
          </p:txBody>
        </p: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xmlns="" id="{9936347B-F617-6339-17CC-3F815F436383}"/>
              </a:ext>
            </a:extLst>
          </p:cNvPr>
          <p:cNvSpPr txBox="1"/>
          <p:nvPr/>
        </p:nvSpPr>
        <p:spPr>
          <a:xfrm>
            <a:off x="510130" y="6169848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10 = 40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" name="Rectangle: Rounded Corners 480">
            <a:extLst>
              <a:ext uri="{FF2B5EF4-FFF2-40B4-BE49-F238E27FC236}">
                <a16:creationId xmlns:a16="http://schemas.microsoft.com/office/drawing/2014/main" xmlns="" id="{21283754-15F6-9484-B845-C29967461294}"/>
              </a:ext>
            </a:extLst>
          </p:cNvPr>
          <p:cNvSpPr/>
          <p:nvPr/>
        </p:nvSpPr>
        <p:spPr>
          <a:xfrm>
            <a:off x="1294371" y="5584224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xmlns="" id="{234DF6A2-07DC-66B9-94CD-80840325196A}"/>
              </a:ext>
            </a:extLst>
          </p:cNvPr>
          <p:cNvSpPr txBox="1"/>
          <p:nvPr/>
        </p:nvSpPr>
        <p:spPr>
          <a:xfrm>
            <a:off x="4785418" y="5979531"/>
            <a:ext cx="258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– 15 = 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F52232E-A1B2-E13A-351C-5277EE6D9E6E}"/>
              </a:ext>
            </a:extLst>
          </p:cNvPr>
          <p:cNvGrpSpPr/>
          <p:nvPr/>
        </p:nvGrpSpPr>
        <p:grpSpPr>
          <a:xfrm>
            <a:off x="4690175" y="5404683"/>
            <a:ext cx="2920526" cy="584775"/>
            <a:chOff x="4690175" y="5404683"/>
            <a:chExt cx="2920526" cy="584775"/>
          </a:xfrm>
        </p:grpSpPr>
        <p:sp>
          <p:nvSpPr>
            <p:cNvPr id="483" name="Rectangle: Rounded Corners 482">
              <a:extLst>
                <a:ext uri="{FF2B5EF4-FFF2-40B4-BE49-F238E27FC236}">
                  <a16:creationId xmlns:a16="http://schemas.microsoft.com/office/drawing/2014/main" xmlns="" id="{BA67AFA8-E0C1-12E7-B593-D66C238B447C}"/>
                </a:ext>
              </a:extLst>
            </p:cNvPr>
            <p:cNvSpPr/>
            <p:nvPr/>
          </p:nvSpPr>
          <p:spPr>
            <a:xfrm>
              <a:off x="5656483" y="5474599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xmlns="" id="{752FC552-A791-B2CC-A9F5-72446E242273}"/>
                </a:ext>
              </a:extLst>
            </p:cNvPr>
            <p:cNvSpPr txBox="1"/>
            <p:nvPr/>
          </p:nvSpPr>
          <p:spPr>
            <a:xfrm>
              <a:off x="4690175" y="5404683"/>
              <a:ext cx="29205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35 -       = 15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6" name="Rectangle: Rounded Corners 485">
            <a:extLst>
              <a:ext uri="{FF2B5EF4-FFF2-40B4-BE49-F238E27FC236}">
                <a16:creationId xmlns:a16="http://schemas.microsoft.com/office/drawing/2014/main" xmlns="" id="{0B2774AB-FEB0-A726-DCA2-040DC3C67E25}"/>
              </a:ext>
            </a:extLst>
          </p:cNvPr>
          <p:cNvSpPr/>
          <p:nvPr/>
        </p:nvSpPr>
        <p:spPr>
          <a:xfrm>
            <a:off x="5544473" y="5487700"/>
            <a:ext cx="670577" cy="5104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xmlns="" id="{D80DB576-890A-E591-EFEE-EE2E7137B44F}"/>
              </a:ext>
            </a:extLst>
          </p:cNvPr>
          <p:cNvGrpSpPr/>
          <p:nvPr/>
        </p:nvGrpSpPr>
        <p:grpSpPr>
          <a:xfrm>
            <a:off x="8690118" y="5510034"/>
            <a:ext cx="3314134" cy="584775"/>
            <a:chOff x="464052" y="5566758"/>
            <a:chExt cx="3314134" cy="584775"/>
          </a:xfrm>
        </p:grpSpPr>
        <p:sp>
          <p:nvSpPr>
            <p:cNvPr id="488" name="Rectangle: Rounded Corners 487">
              <a:extLst>
                <a:ext uri="{FF2B5EF4-FFF2-40B4-BE49-F238E27FC236}">
                  <a16:creationId xmlns:a16="http://schemas.microsoft.com/office/drawing/2014/main" xmlns="" id="{5372C27A-FD67-B3DD-9E10-D615B9795E68}"/>
                </a:ext>
              </a:extLst>
            </p:cNvPr>
            <p:cNvSpPr/>
            <p:nvPr/>
          </p:nvSpPr>
          <p:spPr>
            <a:xfrm>
              <a:off x="1349117" y="5566758"/>
              <a:ext cx="512064" cy="50493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xmlns="" id="{40A4E7C2-E606-9153-EBFA-FC7475FFA0A2}"/>
                </a:ext>
              </a:extLst>
            </p:cNvPr>
            <p:cNvSpPr txBox="1"/>
            <p:nvPr/>
          </p:nvSpPr>
          <p:spPr>
            <a:xfrm>
              <a:off x="464052" y="5566758"/>
              <a:ext cx="33141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51 -       = 18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0" name="TextBox 489">
            <a:extLst>
              <a:ext uri="{FF2B5EF4-FFF2-40B4-BE49-F238E27FC236}">
                <a16:creationId xmlns:a16="http://schemas.microsoft.com/office/drawing/2014/main" xmlns="" id="{D6549324-1384-18C9-6662-D99EDB58BD42}"/>
              </a:ext>
            </a:extLst>
          </p:cNvPr>
          <p:cNvSpPr txBox="1"/>
          <p:nvPr/>
        </p:nvSpPr>
        <p:spPr>
          <a:xfrm>
            <a:off x="8724577" y="6048822"/>
            <a:ext cx="2920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51 – 18 = 33</a:t>
            </a:r>
          </a:p>
        </p:txBody>
      </p:sp>
      <p:sp>
        <p:nvSpPr>
          <p:cNvPr id="491" name="Rectangle: Rounded Corners 490">
            <a:extLst>
              <a:ext uri="{FF2B5EF4-FFF2-40B4-BE49-F238E27FC236}">
                <a16:creationId xmlns:a16="http://schemas.microsoft.com/office/drawing/2014/main" xmlns="" id="{B95C3A6C-2323-2095-FF35-D49C3744A95D}"/>
              </a:ext>
            </a:extLst>
          </p:cNvPr>
          <p:cNvSpPr/>
          <p:nvPr/>
        </p:nvSpPr>
        <p:spPr>
          <a:xfrm>
            <a:off x="9540297" y="5500488"/>
            <a:ext cx="670577" cy="5483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681565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" grpId="0" animBg="1"/>
      <p:bldP spid="463" grpId="0" animBg="1"/>
      <p:bldP spid="471" grpId="0" animBg="1"/>
      <p:bldP spid="480" grpId="0"/>
      <p:bldP spid="481" grpId="0" animBg="1"/>
      <p:bldP spid="484" grpId="0"/>
      <p:bldP spid="486" grpId="0" animBg="1"/>
      <p:bldP spid="490" grpId="0"/>
      <p:bldP spid="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xmlns="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>
                  <a:solidFill>
                    <a:srgbClr val="5E27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th-TH" sz="4800" dirty="0">
              <a:ln>
                <a:solidFill>
                  <a:srgbClr val="5E2700"/>
                </a:solidFill>
              </a:ln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5C9AE570-FC48-4E37-AA37-B727C2E48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99946"/>
              </p:ext>
            </p:extLst>
          </p:nvPr>
        </p:nvGraphicFramePr>
        <p:xfrm>
          <a:off x="1409700" y="3276600"/>
          <a:ext cx="9896478" cy="2156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xmlns="" val="1151174776"/>
                    </a:ext>
                  </a:extLst>
                </a:gridCol>
                <a:gridCol w="1381128">
                  <a:extLst>
                    <a:ext uri="{9D8B030D-6E8A-4147-A177-3AD203B41FA5}">
                      <a16:colId xmlns:a16="http://schemas.microsoft.com/office/drawing/2014/main" xmlns="" val="404476565"/>
                    </a:ext>
                  </a:extLst>
                </a:gridCol>
              </a:tblGrid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71896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3600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6CF7374-5858-4D56-8306-213F0DE371B1}"/>
              </a:ext>
            </a:extLst>
          </p:cNvPr>
          <p:cNvSpPr/>
          <p:nvPr/>
        </p:nvSpPr>
        <p:spPr>
          <a:xfrm>
            <a:off x="5334000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120" name="สี่เหลี่ยมผืนผ้า 71">
            <a:extLst>
              <a:ext uri="{FF2B5EF4-FFF2-40B4-BE49-F238E27FC236}">
                <a16:creationId xmlns:a16="http://schemas.microsoft.com/office/drawing/2014/main" xmlns="" id="{117563BB-E91F-4826-9412-C6FB439D4B12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1" name="สี่เหลี่ยมผืนผ้า 71">
            <a:extLst>
              <a:ext uri="{FF2B5EF4-FFF2-40B4-BE49-F238E27FC236}">
                <a16:creationId xmlns:a16="http://schemas.microsoft.com/office/drawing/2014/main" xmlns="" id="{EDF03E40-3D7E-4C2E-8529-712B92DB1DBF}"/>
              </a:ext>
            </a:extLst>
          </p:cNvPr>
          <p:cNvSpPr/>
          <p:nvPr/>
        </p:nvSpPr>
        <p:spPr>
          <a:xfrm>
            <a:off x="3474493" y="1530207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5720589E-411F-4045-A12C-244E4C107CCC}"/>
              </a:ext>
            </a:extLst>
          </p:cNvPr>
          <p:cNvSpPr/>
          <p:nvPr/>
        </p:nvSpPr>
        <p:spPr>
          <a:xfrm>
            <a:off x="6953250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894D185B-637D-4252-BF47-AC16F176CC74}"/>
              </a:ext>
            </a:extLst>
          </p:cNvPr>
          <p:cNvSpPr/>
          <p:nvPr/>
        </p:nvSpPr>
        <p:spPr>
          <a:xfrm>
            <a:off x="8607418" y="3362325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xmlns="" id="{B0589B18-F45C-4147-A58B-5F205164E199}"/>
              </a:ext>
            </a:extLst>
          </p:cNvPr>
          <p:cNvSpPr/>
          <p:nvPr/>
        </p:nvSpPr>
        <p:spPr>
          <a:xfrm>
            <a:off x="10045693" y="4083578"/>
            <a:ext cx="1162050" cy="5429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781600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กลุ่ม 69">
            <a:extLst>
              <a:ext uri="{FF2B5EF4-FFF2-40B4-BE49-F238E27FC236}">
                <a16:creationId xmlns:a16="http://schemas.microsoft.com/office/drawing/2014/main" xmlns="" id="{19C5D7FD-81B2-46EA-B034-C8A090B8BA7E}"/>
              </a:ext>
            </a:extLst>
          </p:cNvPr>
          <p:cNvGrpSpPr/>
          <p:nvPr/>
        </p:nvGrpSpPr>
        <p:grpSpPr>
          <a:xfrm>
            <a:off x="-127508" y="-30065"/>
            <a:ext cx="1101156" cy="884384"/>
            <a:chOff x="1752751" y="749874"/>
            <a:chExt cx="1101156" cy="884384"/>
          </a:xfrm>
        </p:grpSpPr>
        <p:cxnSp>
          <p:nvCxnSpPr>
            <p:cNvPr id="71" name="ตัวเชื่อมต่อตรง 70">
              <a:extLst>
                <a:ext uri="{FF2B5EF4-FFF2-40B4-BE49-F238E27FC236}">
                  <a16:creationId xmlns:a16="http://schemas.microsoft.com/office/drawing/2014/main" xmlns="" id="{075B8F06-0B89-49D0-BFCA-C31A039395D7}"/>
                </a:ext>
              </a:extLst>
            </p:cNvPr>
            <p:cNvCxnSpPr>
              <a:cxnSpLocks/>
            </p:cNvCxnSpPr>
            <p:nvPr/>
          </p:nvCxnSpPr>
          <p:spPr>
            <a:xfrm>
              <a:off x="2280622" y="749874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ตัวเชื่อมต่อตรง 71">
              <a:extLst>
                <a:ext uri="{FF2B5EF4-FFF2-40B4-BE49-F238E27FC236}">
                  <a16:creationId xmlns:a16="http://schemas.microsoft.com/office/drawing/2014/main" xmlns="" id="{9AEDA110-DA8F-4C40-A3D5-21C3BA539F57}"/>
                </a:ext>
              </a:extLst>
            </p:cNvPr>
            <p:cNvCxnSpPr/>
            <p:nvPr/>
          </p:nvCxnSpPr>
          <p:spPr>
            <a:xfrm>
              <a:off x="1819089" y="1070842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ตัวเชื่อมต่อตรง 72">
              <a:extLst>
                <a:ext uri="{FF2B5EF4-FFF2-40B4-BE49-F238E27FC236}">
                  <a16:creationId xmlns:a16="http://schemas.microsoft.com/office/drawing/2014/main" xmlns="" id="{581E0BDD-BA52-4204-9F74-9715D293180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530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ตัวเชื่อมต่อตรง 73">
              <a:extLst>
                <a:ext uri="{FF2B5EF4-FFF2-40B4-BE49-F238E27FC236}">
                  <a16:creationId xmlns:a16="http://schemas.microsoft.com/office/drawing/2014/main" xmlns="" id="{07FF9580-E132-4326-A278-85D5FF5E9D6C}"/>
                </a:ext>
              </a:extLst>
            </p:cNvPr>
            <p:cNvCxnSpPr>
              <a:cxnSpLocks/>
            </p:cNvCxnSpPr>
            <p:nvPr/>
          </p:nvCxnSpPr>
          <p:spPr>
            <a:xfrm>
              <a:off x="2506795" y="1070842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ตัวเชื่อมต่อตรง 74">
              <a:extLst>
                <a:ext uri="{FF2B5EF4-FFF2-40B4-BE49-F238E27FC236}">
                  <a16:creationId xmlns:a16="http://schemas.microsoft.com/office/drawing/2014/main" xmlns="" id="{BE1271BD-3182-4C16-9583-C609366B7425}"/>
                </a:ext>
              </a:extLst>
            </p:cNvPr>
            <p:cNvCxnSpPr/>
            <p:nvPr/>
          </p:nvCxnSpPr>
          <p:spPr>
            <a:xfrm>
              <a:off x="2006410" y="1352550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ตัวเชื่อมต่อตรง 75">
              <a:extLst>
                <a:ext uri="{FF2B5EF4-FFF2-40B4-BE49-F238E27FC236}">
                  <a16:creationId xmlns:a16="http://schemas.microsoft.com/office/drawing/2014/main" xmlns="" id="{4F0DE2F7-534C-4949-803C-6B1FC1040130}"/>
                </a:ext>
              </a:extLst>
            </p:cNvPr>
            <p:cNvCxnSpPr>
              <a:cxnSpLocks/>
            </p:cNvCxnSpPr>
            <p:nvPr/>
          </p:nvCxnSpPr>
          <p:spPr>
            <a:xfrm>
              <a:off x="2788735" y="1352550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ตัวเชื่อมต่อตรง 76">
              <a:extLst>
                <a:ext uri="{FF2B5EF4-FFF2-40B4-BE49-F238E27FC236}">
                  <a16:creationId xmlns:a16="http://schemas.microsoft.com/office/drawing/2014/main" xmlns="" id="{BBFE9B83-4D36-44A0-84FC-A25D9484985C}"/>
                </a:ext>
              </a:extLst>
            </p:cNvPr>
            <p:cNvCxnSpPr>
              <a:cxnSpLocks/>
            </p:cNvCxnSpPr>
            <p:nvPr/>
          </p:nvCxnSpPr>
          <p:spPr>
            <a:xfrm>
              <a:off x="2156275" y="133742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ตัวเชื่อมต่อตรง 77">
              <a:extLst>
                <a:ext uri="{FF2B5EF4-FFF2-40B4-BE49-F238E27FC236}">
                  <a16:creationId xmlns:a16="http://schemas.microsoft.com/office/drawing/2014/main" xmlns="" id="{94C16986-7AB5-4B9F-A80F-44C3C930F54D}"/>
                </a:ext>
              </a:extLst>
            </p:cNvPr>
            <p:cNvCxnSpPr/>
            <p:nvPr/>
          </p:nvCxnSpPr>
          <p:spPr>
            <a:xfrm>
              <a:off x="1752751" y="161555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กลุ่ม 164">
            <a:extLst>
              <a:ext uri="{FF2B5EF4-FFF2-40B4-BE49-F238E27FC236}">
                <a16:creationId xmlns:a16="http://schemas.microsoft.com/office/drawing/2014/main" xmlns="" id="{8EC439C7-12C2-4C8E-A468-4845FC4142E8}"/>
              </a:ext>
            </a:extLst>
          </p:cNvPr>
          <p:cNvGrpSpPr/>
          <p:nvPr/>
        </p:nvGrpSpPr>
        <p:grpSpPr>
          <a:xfrm rot="20560470">
            <a:off x="9454343" y="1434332"/>
            <a:ext cx="3021684" cy="4143942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66" name="รูปแบบอิสระ: รูปร่าง 165">
              <a:extLst>
                <a:ext uri="{FF2B5EF4-FFF2-40B4-BE49-F238E27FC236}">
                  <a16:creationId xmlns:a16="http://schemas.microsoft.com/office/drawing/2014/main" xmlns="" id="{CBB55676-2940-4C71-9267-598F926EBD7F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7" name="รูปแบบอิสระ: รูปร่าง 166">
              <a:extLst>
                <a:ext uri="{FF2B5EF4-FFF2-40B4-BE49-F238E27FC236}">
                  <a16:creationId xmlns:a16="http://schemas.microsoft.com/office/drawing/2014/main" xmlns="" id="{19276D62-4187-4429-970C-4F09BDAF0F13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B06C1515-D1D5-412A-842B-82AAE3F437EA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69" name="รูปแบบอิสระ: รูปร่าง 168">
              <a:extLst>
                <a:ext uri="{FF2B5EF4-FFF2-40B4-BE49-F238E27FC236}">
                  <a16:creationId xmlns:a16="http://schemas.microsoft.com/office/drawing/2014/main" xmlns="" id="{3C2B4B1A-DF52-4CDF-AFC5-53891EDEF6F0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F237C04C-1095-42D8-92E1-D06EB710E691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73" name="กลุ่ม 172">
                <a:extLst>
                  <a:ext uri="{FF2B5EF4-FFF2-40B4-BE49-F238E27FC236}">
                    <a16:creationId xmlns:a16="http://schemas.microsoft.com/office/drawing/2014/main" xmlns="" id="{82FCD1A0-41EF-4416-91F6-833A2F01E8C8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89" name="รูปแบบอิสระ: รูปร่าง 188">
                  <a:extLst>
                    <a:ext uri="{FF2B5EF4-FFF2-40B4-BE49-F238E27FC236}">
                      <a16:creationId xmlns:a16="http://schemas.microsoft.com/office/drawing/2014/main" xmlns="" id="{EF5EE68F-F340-4CAB-BE48-F139C5C9385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0" name="รูปแบบอิสระ: รูปร่าง 189">
                  <a:extLst>
                    <a:ext uri="{FF2B5EF4-FFF2-40B4-BE49-F238E27FC236}">
                      <a16:creationId xmlns:a16="http://schemas.microsoft.com/office/drawing/2014/main" xmlns="" id="{5C1DB813-5CF7-4815-9A47-DD5075721E9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4" name="กลุ่ม 173">
                <a:extLst>
                  <a:ext uri="{FF2B5EF4-FFF2-40B4-BE49-F238E27FC236}">
                    <a16:creationId xmlns:a16="http://schemas.microsoft.com/office/drawing/2014/main" xmlns="" id="{A25D8265-C433-4312-A679-CED3D955A925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83" name="แผนผังลำดับงาน: ตัวเชื่อมต่อ 182">
                  <a:extLst>
                    <a:ext uri="{FF2B5EF4-FFF2-40B4-BE49-F238E27FC236}">
                      <a16:creationId xmlns:a16="http://schemas.microsoft.com/office/drawing/2014/main" xmlns="" id="{CF288BBF-6488-4A53-A676-935D7E0A62EA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4" name="แผนผังลำดับงาน: ตัวเชื่อมต่อ 183">
                  <a:extLst>
                    <a:ext uri="{FF2B5EF4-FFF2-40B4-BE49-F238E27FC236}">
                      <a16:creationId xmlns:a16="http://schemas.microsoft.com/office/drawing/2014/main" xmlns="" id="{466965E3-F15F-4257-949E-3C9CD014FB45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5" name="แผนผังลำดับงาน: ตัวเชื่อมต่อ 184">
                  <a:extLst>
                    <a:ext uri="{FF2B5EF4-FFF2-40B4-BE49-F238E27FC236}">
                      <a16:creationId xmlns:a16="http://schemas.microsoft.com/office/drawing/2014/main" xmlns="" id="{84762078-7926-4734-8291-CC14601537E8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แผนผังลำดับงาน: ตัวเชื่อมต่อ 185">
                  <a:extLst>
                    <a:ext uri="{FF2B5EF4-FFF2-40B4-BE49-F238E27FC236}">
                      <a16:creationId xmlns:a16="http://schemas.microsoft.com/office/drawing/2014/main" xmlns="" id="{AA1750D5-8778-42DB-B0C8-C7B02FA4A731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7" name="แผนผังลำดับงาน: ตัวเชื่อมต่อ 186">
                  <a:extLst>
                    <a:ext uri="{FF2B5EF4-FFF2-40B4-BE49-F238E27FC236}">
                      <a16:creationId xmlns:a16="http://schemas.microsoft.com/office/drawing/2014/main" xmlns="" id="{D06AADE4-FBBA-4110-BC7F-42304AA696B5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8" name="แผนผังลำดับงาน: ตัวเชื่อมต่อ 187">
                  <a:extLst>
                    <a:ext uri="{FF2B5EF4-FFF2-40B4-BE49-F238E27FC236}">
                      <a16:creationId xmlns:a16="http://schemas.microsoft.com/office/drawing/2014/main" xmlns="" id="{8C32CFE0-4862-42E2-919C-915B4D04552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75" name="กลุ่ม 174">
                <a:extLst>
                  <a:ext uri="{FF2B5EF4-FFF2-40B4-BE49-F238E27FC236}">
                    <a16:creationId xmlns:a16="http://schemas.microsoft.com/office/drawing/2014/main" xmlns="" id="{624F6689-3DFF-4E8A-BE8A-DAFD94EA8746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80" name="ตัวเชื่อมต่อตรง 179">
                  <a:extLst>
                    <a:ext uri="{FF2B5EF4-FFF2-40B4-BE49-F238E27FC236}">
                      <a16:creationId xmlns:a16="http://schemas.microsoft.com/office/drawing/2014/main" xmlns="" id="{31897421-4322-4B1D-88FC-EAC1687918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ตัวเชื่อมต่อตรง 180">
                  <a:extLst>
                    <a:ext uri="{FF2B5EF4-FFF2-40B4-BE49-F238E27FC236}">
                      <a16:creationId xmlns:a16="http://schemas.microsoft.com/office/drawing/2014/main" xmlns="" id="{F5C6B061-D311-4308-AA8B-8BF276DF73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ตัวเชื่อมต่อตรง 181">
                  <a:extLst>
                    <a:ext uri="{FF2B5EF4-FFF2-40B4-BE49-F238E27FC236}">
                      <a16:creationId xmlns:a16="http://schemas.microsoft.com/office/drawing/2014/main" xmlns="" id="{D02A4791-A5C7-4FD8-BE26-A4F4D9EEA3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6" name="กลุ่ม 175">
                <a:extLst>
                  <a:ext uri="{FF2B5EF4-FFF2-40B4-BE49-F238E27FC236}">
                    <a16:creationId xmlns:a16="http://schemas.microsoft.com/office/drawing/2014/main" xmlns="" id="{12528EDC-91DF-4359-93E3-94D214CDE0E1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77" name="ตัวเชื่อมต่อตรง 176">
                  <a:extLst>
                    <a:ext uri="{FF2B5EF4-FFF2-40B4-BE49-F238E27FC236}">
                      <a16:creationId xmlns:a16="http://schemas.microsoft.com/office/drawing/2014/main" xmlns="" id="{377B322E-F79A-43B4-B625-C9F0C34043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ตัวเชื่อมต่อตรง 177">
                  <a:extLst>
                    <a:ext uri="{FF2B5EF4-FFF2-40B4-BE49-F238E27FC236}">
                      <a16:creationId xmlns:a16="http://schemas.microsoft.com/office/drawing/2014/main" xmlns="" id="{36BE13E0-7122-4697-AED5-3D0136FA83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ตัวเชื่อมต่อตรง 178">
                  <a:extLst>
                    <a:ext uri="{FF2B5EF4-FFF2-40B4-BE49-F238E27FC236}">
                      <a16:creationId xmlns:a16="http://schemas.microsoft.com/office/drawing/2014/main" xmlns="" id="{D58541FD-C161-4170-96C3-F0D1969816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1" name="คอร์ด 170">
              <a:extLst>
                <a:ext uri="{FF2B5EF4-FFF2-40B4-BE49-F238E27FC236}">
                  <a16:creationId xmlns:a16="http://schemas.microsoft.com/office/drawing/2014/main" xmlns="" id="{50131346-0747-4BBC-AA24-FA267FAD23C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คอร์ด 99">
              <a:extLst>
                <a:ext uri="{FF2B5EF4-FFF2-40B4-BE49-F238E27FC236}">
                  <a16:creationId xmlns:a16="http://schemas.microsoft.com/office/drawing/2014/main" xmlns="" id="{99175C17-B9C7-4E7C-AA8D-F3C8DB2D6AC5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129" name="กลุ่ม 128">
            <a:extLst>
              <a:ext uri="{FF2B5EF4-FFF2-40B4-BE49-F238E27FC236}">
                <a16:creationId xmlns:a16="http://schemas.microsoft.com/office/drawing/2014/main" xmlns="" id="{BC91B844-0FE9-44CB-93DB-EF0BC1A4990A}"/>
              </a:ext>
            </a:extLst>
          </p:cNvPr>
          <p:cNvGrpSpPr/>
          <p:nvPr/>
        </p:nvGrpSpPr>
        <p:grpSpPr>
          <a:xfrm rot="20799303">
            <a:off x="9448152" y="3546229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30" name="รูปแบบอิสระ: รูปร่าง 129">
              <a:extLst>
                <a:ext uri="{FF2B5EF4-FFF2-40B4-BE49-F238E27FC236}">
                  <a16:creationId xmlns:a16="http://schemas.microsoft.com/office/drawing/2014/main" xmlns="" id="{23EC47C6-DBC8-4F0F-8A50-904B5DFC9D49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1" name="กลุ่ม 130">
              <a:extLst>
                <a:ext uri="{FF2B5EF4-FFF2-40B4-BE49-F238E27FC236}">
                  <a16:creationId xmlns:a16="http://schemas.microsoft.com/office/drawing/2014/main" xmlns="" id="{CC38354C-7CBC-4DB5-B306-6F57C1329D07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60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F6A2E315-6591-4492-B8C2-C7F11302302E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1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1608A80A-3FB9-4AEB-8B3A-2161E695C3E2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2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DB6BD850-7014-4CFB-9046-F1A9C25CF81D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2" name="กลุ่ม 131">
              <a:extLst>
                <a:ext uri="{FF2B5EF4-FFF2-40B4-BE49-F238E27FC236}">
                  <a16:creationId xmlns:a16="http://schemas.microsoft.com/office/drawing/2014/main" xmlns="" id="{33F2CD2A-D64A-41C3-96DB-4AE67C18481E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58" name="รูปแบบอิสระ: รูปร่าง 157">
                <a:extLst>
                  <a:ext uri="{FF2B5EF4-FFF2-40B4-BE49-F238E27FC236}">
                    <a16:creationId xmlns:a16="http://schemas.microsoft.com/office/drawing/2014/main" xmlns="" id="{B80156E0-B500-4265-A758-FD7606C8074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9" name="รูปแบบอิสระ: รูปร่าง 158">
                <a:extLst>
                  <a:ext uri="{FF2B5EF4-FFF2-40B4-BE49-F238E27FC236}">
                    <a16:creationId xmlns:a16="http://schemas.microsoft.com/office/drawing/2014/main" xmlns="" id="{2D2702C3-4C26-421A-83FF-CD808E9110CB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3" name="กลุ่ม 132">
              <a:extLst>
                <a:ext uri="{FF2B5EF4-FFF2-40B4-BE49-F238E27FC236}">
                  <a16:creationId xmlns:a16="http://schemas.microsoft.com/office/drawing/2014/main" xmlns="" id="{FCA38A2F-CCAC-421E-A779-96D9797B2A4B}"/>
                </a:ext>
              </a:extLst>
            </p:cNvPr>
            <p:cNvGrpSpPr/>
            <p:nvPr/>
          </p:nvGrpSpPr>
          <p:grpSpPr>
            <a:xfrm>
              <a:off x="3383092" y="2906545"/>
              <a:ext cx="1089388" cy="246380"/>
              <a:chOff x="3383092" y="2906545"/>
              <a:chExt cx="1089388" cy="246380"/>
            </a:xfrm>
          </p:grpSpPr>
          <p:sp>
            <p:nvSpPr>
              <p:cNvPr id="152" name="แผนผังลำดับงาน: ตัวเชื่อมต่อ 151">
                <a:extLst>
                  <a:ext uri="{FF2B5EF4-FFF2-40B4-BE49-F238E27FC236}">
                    <a16:creationId xmlns:a16="http://schemas.microsoft.com/office/drawing/2014/main" xmlns="" id="{315E2419-8495-4DE6-8B1E-C77608C07A3E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3" name="แผนผังลำดับงาน: ตัวเชื่อมต่อ 152">
                <a:extLst>
                  <a:ext uri="{FF2B5EF4-FFF2-40B4-BE49-F238E27FC236}">
                    <a16:creationId xmlns:a16="http://schemas.microsoft.com/office/drawing/2014/main" xmlns="" id="{FCEA00EA-CECA-4713-BC86-8A15E8D0F3D9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4" name="แผนผังลำดับงาน: ตัวเชื่อมต่อ 153">
                <a:extLst>
                  <a:ext uri="{FF2B5EF4-FFF2-40B4-BE49-F238E27FC236}">
                    <a16:creationId xmlns:a16="http://schemas.microsoft.com/office/drawing/2014/main" xmlns="" id="{5620714E-DA3E-40CA-B841-CA5D4B064E80}"/>
                  </a:ext>
                </a:extLst>
              </p:cNvPr>
              <p:cNvSpPr/>
              <p:nvPr/>
            </p:nvSpPr>
            <p:spPr>
              <a:xfrm>
                <a:off x="3383092" y="293031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5" name="แผนผังลำดับงาน: ตัวเชื่อมต่อ 154">
                <a:extLst>
                  <a:ext uri="{FF2B5EF4-FFF2-40B4-BE49-F238E27FC236}">
                    <a16:creationId xmlns:a16="http://schemas.microsoft.com/office/drawing/2014/main" xmlns="" id="{4341C607-9DE4-4C09-8D10-BEBA2388059F}"/>
                  </a:ext>
                </a:extLst>
              </p:cNvPr>
              <p:cNvSpPr/>
              <p:nvPr/>
            </p:nvSpPr>
            <p:spPr>
              <a:xfrm>
                <a:off x="4214059" y="2939944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6" name="แผนผังลำดับงาน: ตัวเชื่อมต่อ 155">
                <a:extLst>
                  <a:ext uri="{FF2B5EF4-FFF2-40B4-BE49-F238E27FC236}">
                    <a16:creationId xmlns:a16="http://schemas.microsoft.com/office/drawing/2014/main" xmlns="" id="{1B52BC6E-BB80-4379-9F29-EE2E21A1747C}"/>
                  </a:ext>
                </a:extLst>
              </p:cNvPr>
              <p:cNvSpPr/>
              <p:nvPr/>
            </p:nvSpPr>
            <p:spPr>
              <a:xfrm>
                <a:off x="3472246" y="296564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7" name="แผนผังลำดับงาน: ตัวเชื่อมต่อ 156">
                <a:extLst>
                  <a:ext uri="{FF2B5EF4-FFF2-40B4-BE49-F238E27FC236}">
                    <a16:creationId xmlns:a16="http://schemas.microsoft.com/office/drawing/2014/main" xmlns="" id="{9611B844-A9C6-4E8A-AEF7-E29773686B7B}"/>
                  </a:ext>
                </a:extLst>
              </p:cNvPr>
              <p:cNvSpPr/>
              <p:nvPr/>
            </p:nvSpPr>
            <p:spPr>
              <a:xfrm>
                <a:off x="4307759" y="2975218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34" name="รูปแบบอิสระ: รูปร่าง 133">
              <a:extLst>
                <a:ext uri="{FF2B5EF4-FFF2-40B4-BE49-F238E27FC236}">
                  <a16:creationId xmlns:a16="http://schemas.microsoft.com/office/drawing/2014/main" xmlns="" id="{310A6B72-9505-43B2-B7F8-E07C39041FE3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35" name="รูปแบบอิสระ: รูปร่าง 134">
              <a:extLst>
                <a:ext uri="{FF2B5EF4-FFF2-40B4-BE49-F238E27FC236}">
                  <a16:creationId xmlns:a16="http://schemas.microsoft.com/office/drawing/2014/main" xmlns="" id="{8A91644F-14F0-411B-9477-B2761BC99BCB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36" name="กลุ่ม 135">
              <a:extLst>
                <a:ext uri="{FF2B5EF4-FFF2-40B4-BE49-F238E27FC236}">
                  <a16:creationId xmlns:a16="http://schemas.microsoft.com/office/drawing/2014/main" xmlns="" id="{6A2DEEA9-2CE4-4FF0-9CDA-104517E397F7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49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90144F0A-EEC4-432C-92B1-C2F23117CCF2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0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093487B3-F8FA-4A73-B833-84D4709F2A4B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51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76DCE82-2756-4FB3-98C7-A0B4074A34CC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7" name="กลุ่ม 136">
              <a:extLst>
                <a:ext uri="{FF2B5EF4-FFF2-40B4-BE49-F238E27FC236}">
                  <a16:creationId xmlns:a16="http://schemas.microsoft.com/office/drawing/2014/main" xmlns="" id="{E4D30196-68EB-480C-A4FC-8B68D2FEE4B0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46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CCBE4818-6341-4383-8045-40384EEDD61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7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D78CC325-BBE1-4966-B5D0-92386CFCCB2B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48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0BA02779-FA54-49BB-8EBB-465384E75282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38" name="กลุ่ม 137">
              <a:extLst>
                <a:ext uri="{FF2B5EF4-FFF2-40B4-BE49-F238E27FC236}">
                  <a16:creationId xmlns:a16="http://schemas.microsoft.com/office/drawing/2014/main" xmlns="" id="{56B991D4-A348-4F66-B8D8-D2621C475E60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43" name="ตัวเชื่อมต่อตรง 142">
                <a:extLst>
                  <a:ext uri="{FF2B5EF4-FFF2-40B4-BE49-F238E27FC236}">
                    <a16:creationId xmlns:a16="http://schemas.microsoft.com/office/drawing/2014/main" xmlns="" id="{9943A99E-6446-4354-A230-53F7287867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ตัวเชื่อมต่อตรง 143">
                <a:extLst>
                  <a:ext uri="{FF2B5EF4-FFF2-40B4-BE49-F238E27FC236}">
                    <a16:creationId xmlns:a16="http://schemas.microsoft.com/office/drawing/2014/main" xmlns="" id="{0461CF5B-63FD-4AB4-B428-6F89C55202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ตัวเชื่อมต่อตรง 144">
                <a:extLst>
                  <a:ext uri="{FF2B5EF4-FFF2-40B4-BE49-F238E27FC236}">
                    <a16:creationId xmlns:a16="http://schemas.microsoft.com/office/drawing/2014/main" xmlns="" id="{6A0CEC59-CC56-4B61-B09A-CD8BE7E76B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กลุ่ม 138">
              <a:extLst>
                <a:ext uri="{FF2B5EF4-FFF2-40B4-BE49-F238E27FC236}">
                  <a16:creationId xmlns:a16="http://schemas.microsoft.com/office/drawing/2014/main" xmlns="" id="{87DF9CAA-E41D-45F7-B2C0-35BD1C74BE9A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40" name="ตัวเชื่อมต่อตรง 139">
                <a:extLst>
                  <a:ext uri="{FF2B5EF4-FFF2-40B4-BE49-F238E27FC236}">
                    <a16:creationId xmlns:a16="http://schemas.microsoft.com/office/drawing/2014/main" xmlns="" id="{50FE1C9B-D9DE-41D0-8DE7-5A5E4D856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ตัวเชื่อมต่อตรง 140">
                <a:extLst>
                  <a:ext uri="{FF2B5EF4-FFF2-40B4-BE49-F238E27FC236}">
                    <a16:creationId xmlns:a16="http://schemas.microsoft.com/office/drawing/2014/main" xmlns="" id="{5B036DBF-2A5E-427E-B7A6-F7EFE4F47A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ตัวเชื่อมต่อตรง 141">
                <a:extLst>
                  <a:ext uri="{FF2B5EF4-FFF2-40B4-BE49-F238E27FC236}">
                    <a16:creationId xmlns:a16="http://schemas.microsoft.com/office/drawing/2014/main" xmlns="" id="{DF0F9849-4B5A-4CAC-BF2D-844080DECF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92" name="สี่เหลี่ยมผืนผ้า 191">
            <a:extLst>
              <a:ext uri="{FF2B5EF4-FFF2-40B4-BE49-F238E27FC236}">
                <a16:creationId xmlns:a16="http://schemas.microsoft.com/office/drawing/2014/main" xmlns="" id="{D04D585B-4C40-4C15-BE9C-B4ECAF49D15B}"/>
              </a:ext>
            </a:extLst>
          </p:cNvPr>
          <p:cNvSpPr/>
          <p:nvPr/>
        </p:nvSpPr>
        <p:spPr>
          <a:xfrm>
            <a:off x="1479190" y="1677245"/>
            <a:ext cx="661912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115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15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th-TH" sz="115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94" name="กลุ่ม 193">
            <a:extLst>
              <a:ext uri="{FF2B5EF4-FFF2-40B4-BE49-F238E27FC236}">
                <a16:creationId xmlns:a16="http://schemas.microsoft.com/office/drawing/2014/main" xmlns="" id="{FD6F9EED-C24E-4D98-8B0B-9F9125BECCD9}"/>
              </a:ext>
            </a:extLst>
          </p:cNvPr>
          <p:cNvGrpSpPr/>
          <p:nvPr/>
        </p:nvGrpSpPr>
        <p:grpSpPr>
          <a:xfrm>
            <a:off x="-812574" y="0"/>
            <a:ext cx="2328426" cy="1657666"/>
            <a:chOff x="1035181" y="589951"/>
            <a:chExt cx="3040939" cy="2212479"/>
          </a:xfrm>
        </p:grpSpPr>
        <p:grpSp>
          <p:nvGrpSpPr>
            <p:cNvPr id="195" name="กลุ่ม 194">
              <a:extLst>
                <a:ext uri="{FF2B5EF4-FFF2-40B4-BE49-F238E27FC236}">
                  <a16:creationId xmlns:a16="http://schemas.microsoft.com/office/drawing/2014/main" xmlns="" id="{1031ED93-F9DA-4052-BA88-43288D113600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06A323D2-208B-4CE0-A882-CBFC90FDC892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209" name="สี่เหลี่ยมผืนผ้า 208">
                  <a:extLst>
                    <a:ext uri="{FF2B5EF4-FFF2-40B4-BE49-F238E27FC236}">
                      <a16:creationId xmlns:a16="http://schemas.microsoft.com/office/drawing/2014/main" xmlns="" id="{726C9025-E671-47EB-8A56-DB3B7D16E580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สี่เหลี่ยมผืนผ้า 209">
                  <a:extLst>
                    <a:ext uri="{FF2B5EF4-FFF2-40B4-BE49-F238E27FC236}">
                      <a16:creationId xmlns:a16="http://schemas.microsoft.com/office/drawing/2014/main" xmlns="" id="{7242DE62-C748-4D66-AE6F-6A5E5C72EFA4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99" name="วงรี 198">
                <a:extLst>
                  <a:ext uri="{FF2B5EF4-FFF2-40B4-BE49-F238E27FC236}">
                    <a16:creationId xmlns:a16="http://schemas.microsoft.com/office/drawing/2014/main" xmlns="" id="{3BA6BD52-DAB4-4482-B82B-BAD7F26A0CAD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00" name="ตัวเชื่อมต่อตรง 199">
                <a:extLst>
                  <a:ext uri="{FF2B5EF4-FFF2-40B4-BE49-F238E27FC236}">
                    <a16:creationId xmlns:a16="http://schemas.microsoft.com/office/drawing/2014/main" xmlns="" id="{03BE39CC-DC09-424C-957C-F3F5B3A8F5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ตัวเชื่อมต่อตรง 200">
                <a:extLst>
                  <a:ext uri="{FF2B5EF4-FFF2-40B4-BE49-F238E27FC236}">
                    <a16:creationId xmlns:a16="http://schemas.microsoft.com/office/drawing/2014/main" xmlns="" id="{0CFC9DFB-243E-44C0-A8FA-2DEB4DFAF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ตัวเชื่อมต่อตรง 201">
                <a:extLst>
                  <a:ext uri="{FF2B5EF4-FFF2-40B4-BE49-F238E27FC236}">
                    <a16:creationId xmlns:a16="http://schemas.microsoft.com/office/drawing/2014/main" xmlns="" id="{58D8E3BE-1372-42B2-B46F-C10CAECB1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ตัวเชื่อมต่อตรง 202">
                <a:extLst>
                  <a:ext uri="{FF2B5EF4-FFF2-40B4-BE49-F238E27FC236}">
                    <a16:creationId xmlns:a16="http://schemas.microsoft.com/office/drawing/2014/main" xmlns="" id="{A46D85ED-D05C-4930-9CAB-EEB63FA0B0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" name="เมฆ 203">
                <a:extLst>
                  <a:ext uri="{FF2B5EF4-FFF2-40B4-BE49-F238E27FC236}">
                    <a16:creationId xmlns:a16="http://schemas.microsoft.com/office/drawing/2014/main" xmlns="" id="{245B0D9A-C42D-4D47-9693-4071E73D7427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5" name="เมฆ 204">
                <a:extLst>
                  <a:ext uri="{FF2B5EF4-FFF2-40B4-BE49-F238E27FC236}">
                    <a16:creationId xmlns:a16="http://schemas.microsoft.com/office/drawing/2014/main" xmlns="" id="{73CE24E0-EABC-468D-A4D6-09C0FE6F5CCD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1F1D72E3-0F75-4AD6-B1D6-2125E53EB19D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เมฆ 206">
                <a:extLst>
                  <a:ext uri="{FF2B5EF4-FFF2-40B4-BE49-F238E27FC236}">
                    <a16:creationId xmlns:a16="http://schemas.microsoft.com/office/drawing/2014/main" xmlns="" id="{6554A6BD-0129-4FE9-9954-8B1A0B805623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8" name="เมฆ 207">
                <a:extLst>
                  <a:ext uri="{FF2B5EF4-FFF2-40B4-BE49-F238E27FC236}">
                    <a16:creationId xmlns:a16="http://schemas.microsoft.com/office/drawing/2014/main" xmlns="" id="{55A70B98-9254-4EAB-876A-A7F42F17D766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96" name="สามเหลี่ยมหน้าจั่ว 471">
              <a:extLst>
                <a:ext uri="{FF2B5EF4-FFF2-40B4-BE49-F238E27FC236}">
                  <a16:creationId xmlns:a16="http://schemas.microsoft.com/office/drawing/2014/main" xmlns="" id="{ABF839CE-5046-4608-A187-4E7E67269EE4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7" name="สามเหลี่ยมหน้าจั่ว 471">
              <a:extLst>
                <a:ext uri="{FF2B5EF4-FFF2-40B4-BE49-F238E27FC236}">
                  <a16:creationId xmlns:a16="http://schemas.microsoft.com/office/drawing/2014/main" xmlns="" id="{7D82D675-2AEE-4721-ABDA-0207255C31CE}"/>
                </a:ext>
              </a:extLst>
            </p:cNvPr>
            <p:cNvSpPr/>
            <p:nvPr/>
          </p:nvSpPr>
          <p:spPr>
            <a:xfrm rot="183274" flipH="1">
              <a:off x="3563270" y="2301351"/>
              <a:ext cx="252858" cy="218416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47" name="กลุ่ม 246">
            <a:extLst>
              <a:ext uri="{FF2B5EF4-FFF2-40B4-BE49-F238E27FC236}">
                <a16:creationId xmlns:a16="http://schemas.microsoft.com/office/drawing/2014/main" xmlns="" id="{70A15D69-9B4E-4B7A-8731-17A8231AF782}"/>
              </a:ext>
            </a:extLst>
          </p:cNvPr>
          <p:cNvGrpSpPr/>
          <p:nvPr/>
        </p:nvGrpSpPr>
        <p:grpSpPr>
          <a:xfrm>
            <a:off x="3355998" y="3537235"/>
            <a:ext cx="2997722" cy="3120515"/>
            <a:chOff x="3843071" y="2015305"/>
            <a:chExt cx="3099471" cy="3214427"/>
          </a:xfrm>
        </p:grpSpPr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D708C442-03E8-438A-83A3-60F2807CF6AF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9" name="กลุ่ม 248">
              <a:extLst>
                <a:ext uri="{FF2B5EF4-FFF2-40B4-BE49-F238E27FC236}">
                  <a16:creationId xmlns:a16="http://schemas.microsoft.com/office/drawing/2014/main" xmlns="" id="{EE5B7239-0F6F-44A2-9F82-2B395783F306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54" name="กลุ่ม 253">
                <a:extLst>
                  <a:ext uri="{FF2B5EF4-FFF2-40B4-BE49-F238E27FC236}">
                    <a16:creationId xmlns:a16="http://schemas.microsoft.com/office/drawing/2014/main" xmlns="" id="{DE71BB45-F1EF-4C14-BFB0-EACA8E177172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7" name="รูปแบบอิสระ: รูปร่าง 256">
                  <a:extLst>
                    <a:ext uri="{FF2B5EF4-FFF2-40B4-BE49-F238E27FC236}">
                      <a16:creationId xmlns:a16="http://schemas.microsoft.com/office/drawing/2014/main" xmlns="" id="{DB66C05B-25BD-4DF5-8203-3896D4F9B112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723A6851-D541-420F-A9E1-038A7C59D29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81" name="รูปแบบอิสระ: รูปร่าง 280">
                    <a:extLst>
                      <a:ext uri="{FF2B5EF4-FFF2-40B4-BE49-F238E27FC236}">
                        <a16:creationId xmlns:a16="http://schemas.microsoft.com/office/drawing/2014/main" xmlns="" id="{77D6AFE3-A3E2-4BAF-9646-C1559F86BD7F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2" name="รูปแบบอิสระ: รูปร่าง 281">
                    <a:extLst>
                      <a:ext uri="{FF2B5EF4-FFF2-40B4-BE49-F238E27FC236}">
                        <a16:creationId xmlns:a16="http://schemas.microsoft.com/office/drawing/2014/main" xmlns="" id="{D4DB3C5E-4EFA-4314-A7AF-7888BEC26BDC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9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09ADB72A-A147-4215-9C19-5FD99792EA0D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รูปแบบอิสระ: รูปร่าง 259">
                  <a:extLst>
                    <a:ext uri="{FF2B5EF4-FFF2-40B4-BE49-F238E27FC236}">
                      <a16:creationId xmlns:a16="http://schemas.microsoft.com/office/drawing/2014/main" xmlns="" id="{68B9E7F2-5D62-4B5B-84C1-8F925A490B7A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แผนผังลำดับงาน: ตัวเชื่อมต่อ 260">
                  <a:extLst>
                    <a:ext uri="{FF2B5EF4-FFF2-40B4-BE49-F238E27FC236}">
                      <a16:creationId xmlns:a16="http://schemas.microsoft.com/office/drawing/2014/main" xmlns="" id="{B0178256-9A22-4135-8AE2-5EAA178C210B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62" name="กลุ่ม 261">
                  <a:extLst>
                    <a:ext uri="{FF2B5EF4-FFF2-40B4-BE49-F238E27FC236}">
                      <a16:creationId xmlns:a16="http://schemas.microsoft.com/office/drawing/2014/main" xmlns="" id="{ABBFEFC0-2EF8-428E-B431-3D598E8F42CC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6" name="กลุ่ม 265">
                    <a:extLst>
                      <a:ext uri="{FF2B5EF4-FFF2-40B4-BE49-F238E27FC236}">
                        <a16:creationId xmlns:a16="http://schemas.microsoft.com/office/drawing/2014/main" xmlns="" id="{BDD4582D-8099-45A2-B684-F56CDC8FA2C5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9" name="รูปแบบอิสระ: รูปร่าง 278">
                      <a:extLst>
                        <a:ext uri="{FF2B5EF4-FFF2-40B4-BE49-F238E27FC236}">
                          <a16:creationId xmlns:a16="http://schemas.microsoft.com/office/drawing/2014/main" xmlns="" id="{2912AC67-82C4-4353-9F53-86B836CBA9C2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80" name="รูปแบบอิสระ: รูปร่าง 279">
                      <a:extLst>
                        <a:ext uri="{FF2B5EF4-FFF2-40B4-BE49-F238E27FC236}">
                          <a16:creationId xmlns:a16="http://schemas.microsoft.com/office/drawing/2014/main" xmlns="" id="{EFCB8437-3D7D-41D5-BBC3-DFC01795674C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7" name="กลุ่ม 266">
                    <a:extLst>
                      <a:ext uri="{FF2B5EF4-FFF2-40B4-BE49-F238E27FC236}">
                        <a16:creationId xmlns:a16="http://schemas.microsoft.com/office/drawing/2014/main" xmlns="" id="{EED9910A-0D48-40F2-80CA-1B64D399328A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7531" cy="246380"/>
                    <a:chOff x="3390605" y="2906545"/>
                    <a:chExt cx="257531" cy="246380"/>
                  </a:xfrm>
                </p:grpSpPr>
                <p:sp>
                  <p:nvSpPr>
                    <p:cNvPr id="276" name="แผนผังลำดับงาน: ตัวเชื่อมต่อ 275">
                      <a:extLst>
                        <a:ext uri="{FF2B5EF4-FFF2-40B4-BE49-F238E27FC236}">
                          <a16:creationId xmlns:a16="http://schemas.microsoft.com/office/drawing/2014/main" xmlns="" id="{9D1B843F-9220-45B1-BF4D-111794B28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7" name="แผนผังลำดับงาน: ตัวเชื่อมต่อ 276">
                      <a:extLst>
                        <a:ext uri="{FF2B5EF4-FFF2-40B4-BE49-F238E27FC236}">
                          <a16:creationId xmlns:a16="http://schemas.microsoft.com/office/drawing/2014/main" xmlns="" id="{601A769A-F14F-4E65-84E6-775F2F67F4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72876" y="2940980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8" name="แผนผังลำดับงาน: ตัวเชื่อมต่อ 277">
                      <a:extLst>
                        <a:ext uri="{FF2B5EF4-FFF2-40B4-BE49-F238E27FC236}">
                          <a16:creationId xmlns:a16="http://schemas.microsoft.com/office/drawing/2014/main" xmlns="" id="{55275D96-7AB3-4EFE-B2C2-DAFD3833EC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97646" y="2968834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8" name="กลุ่ม 267">
                    <a:extLst>
                      <a:ext uri="{FF2B5EF4-FFF2-40B4-BE49-F238E27FC236}">
                        <a16:creationId xmlns:a16="http://schemas.microsoft.com/office/drawing/2014/main" xmlns="" id="{6E2E6AF4-E9C1-4506-BB5E-F20BA9AF027E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3" name="ตัวเชื่อมต่อตรง 272">
                      <a:extLst>
                        <a:ext uri="{FF2B5EF4-FFF2-40B4-BE49-F238E27FC236}">
                          <a16:creationId xmlns:a16="http://schemas.microsoft.com/office/drawing/2014/main" xmlns="" id="{FABF6C3B-CA5B-45C9-8811-BB0D6F82E3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ตัวเชื่อมต่อตรง 273">
                      <a:extLst>
                        <a:ext uri="{FF2B5EF4-FFF2-40B4-BE49-F238E27FC236}">
                          <a16:creationId xmlns:a16="http://schemas.microsoft.com/office/drawing/2014/main" xmlns="" id="{035A4599-82CC-47A9-B110-747567E5AE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ตัวเชื่อมต่อตรง 274">
                      <a:extLst>
                        <a:ext uri="{FF2B5EF4-FFF2-40B4-BE49-F238E27FC236}">
                          <a16:creationId xmlns:a16="http://schemas.microsoft.com/office/drawing/2014/main" xmlns="" id="{60EC5909-CBFD-42CD-98BF-691F0D496F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9" name="กลุ่ม 268">
                    <a:extLst>
                      <a:ext uri="{FF2B5EF4-FFF2-40B4-BE49-F238E27FC236}">
                        <a16:creationId xmlns:a16="http://schemas.microsoft.com/office/drawing/2014/main" xmlns="" id="{BE04EFE4-4E4E-481C-95ED-15C546599BC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CB611644-B69A-4FE9-B131-C47ECABEB1C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ตัวเชื่อมต่อตรง 270">
                      <a:extLst>
                        <a:ext uri="{FF2B5EF4-FFF2-40B4-BE49-F238E27FC236}">
                          <a16:creationId xmlns:a16="http://schemas.microsoft.com/office/drawing/2014/main" xmlns="" id="{A1D1BD7A-BB71-4291-89DD-D89F2EB39E2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ตัวเชื่อมต่อตรง 271">
                      <a:extLst>
                        <a:ext uri="{FF2B5EF4-FFF2-40B4-BE49-F238E27FC236}">
                          <a16:creationId xmlns:a16="http://schemas.microsoft.com/office/drawing/2014/main" xmlns="" id="{C1063C80-41C8-44A8-96C8-210B2C38087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63" name="กลุ่ม 262">
                  <a:extLst>
                    <a:ext uri="{FF2B5EF4-FFF2-40B4-BE49-F238E27FC236}">
                      <a16:creationId xmlns:a16="http://schemas.microsoft.com/office/drawing/2014/main" xmlns="" id="{7FEC8058-C4BD-494B-834B-9C28EEC10BCC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64" name="ตัวเชื่อมต่อตรง 263">
                    <a:extLst>
                      <a:ext uri="{FF2B5EF4-FFF2-40B4-BE49-F238E27FC236}">
                        <a16:creationId xmlns:a16="http://schemas.microsoft.com/office/drawing/2014/main" xmlns="" id="{4B6231E7-4163-4B1A-819E-188415A1B7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5" name="ตัวเชื่อมต่อตรง 264">
                    <a:extLst>
                      <a:ext uri="{FF2B5EF4-FFF2-40B4-BE49-F238E27FC236}">
                        <a16:creationId xmlns:a16="http://schemas.microsoft.com/office/drawing/2014/main" xmlns="" id="{12BE6D63-B7B4-46E0-9139-E5B9477B9E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38D205DD-5F6D-4F6E-8C51-4AB5982827B2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11146E48-7AA2-4504-9715-C7F67F75C9DB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50" name="รูปแบบอิสระ: รูปร่าง 249">
              <a:extLst>
                <a:ext uri="{FF2B5EF4-FFF2-40B4-BE49-F238E27FC236}">
                  <a16:creationId xmlns:a16="http://schemas.microsoft.com/office/drawing/2014/main" xmlns="" id="{2B720AFD-972F-425B-8F04-0FBADC0B7861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1" name="รูปแบบอิสระ: รูปร่าง 250">
              <a:extLst>
                <a:ext uri="{FF2B5EF4-FFF2-40B4-BE49-F238E27FC236}">
                  <a16:creationId xmlns:a16="http://schemas.microsoft.com/office/drawing/2014/main" xmlns="" id="{146C5FA4-57F5-4E24-8FF5-752F7947F4B2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2" name="รูปแบบอิสระ: รูปร่าง 251">
              <a:extLst>
                <a:ext uri="{FF2B5EF4-FFF2-40B4-BE49-F238E27FC236}">
                  <a16:creationId xmlns:a16="http://schemas.microsoft.com/office/drawing/2014/main" xmlns="" id="{CDD8FE8F-7A08-4907-AA98-2B2B8F9EC25C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53" name="รูปแบบอิสระ: รูปร่าง 252">
              <a:extLst>
                <a:ext uri="{FF2B5EF4-FFF2-40B4-BE49-F238E27FC236}">
                  <a16:creationId xmlns:a16="http://schemas.microsoft.com/office/drawing/2014/main" xmlns="" id="{2E72CAC2-8307-4370-BF48-A7B4AC03D74C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83" name="กลุ่ม 282">
            <a:extLst>
              <a:ext uri="{FF2B5EF4-FFF2-40B4-BE49-F238E27FC236}">
                <a16:creationId xmlns:a16="http://schemas.microsoft.com/office/drawing/2014/main" xmlns="" id="{812D0E7B-A492-49B4-87FD-B39109805084}"/>
              </a:ext>
            </a:extLst>
          </p:cNvPr>
          <p:cNvGrpSpPr/>
          <p:nvPr/>
        </p:nvGrpSpPr>
        <p:grpSpPr>
          <a:xfrm>
            <a:off x="284966" y="3314158"/>
            <a:ext cx="1065542" cy="1657159"/>
            <a:chOff x="2492332" y="582689"/>
            <a:chExt cx="4146187" cy="6074613"/>
          </a:xfrm>
        </p:grpSpPr>
        <p:grpSp>
          <p:nvGrpSpPr>
            <p:cNvPr id="284" name="กลุ่ม 283">
              <a:extLst>
                <a:ext uri="{FF2B5EF4-FFF2-40B4-BE49-F238E27FC236}">
                  <a16:creationId xmlns:a16="http://schemas.microsoft.com/office/drawing/2014/main" xmlns="" id="{CF0A9A2D-C847-4DE4-9F03-AAED46D5333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16" name="รูปแบบอิสระ: รูปร่าง 315">
                <a:extLst>
                  <a:ext uri="{FF2B5EF4-FFF2-40B4-BE49-F238E27FC236}">
                    <a16:creationId xmlns:a16="http://schemas.microsoft.com/office/drawing/2014/main" xmlns="" id="{972A6F76-0DC3-45DA-B237-30439B6BC17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AB9B5A36-38ED-470E-B384-2E60819E774B}"/>
                  </a:ext>
                </a:extLst>
              </p:cNvPr>
              <p:cNvCxnSpPr>
                <a:cxnSpLocks/>
                <a:stCxn id="31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8" name="รูปแบบอิสระ: รูปร่าง 317">
                <a:extLst>
                  <a:ext uri="{FF2B5EF4-FFF2-40B4-BE49-F238E27FC236}">
                    <a16:creationId xmlns:a16="http://schemas.microsoft.com/office/drawing/2014/main" xmlns="" id="{5ACF8312-F6B1-4CC1-92FA-F0D3A44B7033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9" name="รูปแบบอิสระ: รูปร่าง 318">
                <a:extLst>
                  <a:ext uri="{FF2B5EF4-FFF2-40B4-BE49-F238E27FC236}">
                    <a16:creationId xmlns:a16="http://schemas.microsoft.com/office/drawing/2014/main" xmlns="" id="{231A30B8-FAE2-45F7-9B38-427F1418831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0" name="รูปแบบอิสระ: รูปร่าง 319">
                <a:extLst>
                  <a:ext uri="{FF2B5EF4-FFF2-40B4-BE49-F238E27FC236}">
                    <a16:creationId xmlns:a16="http://schemas.microsoft.com/office/drawing/2014/main" xmlns="" id="{5EC72FBE-3B04-4F8A-8BC1-F21735C6FFC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1" name="รูปแบบอิสระ: รูปร่าง 320">
                <a:extLst>
                  <a:ext uri="{FF2B5EF4-FFF2-40B4-BE49-F238E27FC236}">
                    <a16:creationId xmlns:a16="http://schemas.microsoft.com/office/drawing/2014/main" xmlns="" id="{374004ED-6ECE-4A64-A0D9-0962565779B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5" name="กลุ่ม 284">
              <a:extLst>
                <a:ext uri="{FF2B5EF4-FFF2-40B4-BE49-F238E27FC236}">
                  <a16:creationId xmlns:a16="http://schemas.microsoft.com/office/drawing/2014/main" xmlns="" id="{6212BE51-9580-4B2D-A2AB-DCD3F09F2A9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10" name="รูปแบบอิสระ: รูปร่าง 309">
                <a:extLst>
                  <a:ext uri="{FF2B5EF4-FFF2-40B4-BE49-F238E27FC236}">
                    <a16:creationId xmlns:a16="http://schemas.microsoft.com/office/drawing/2014/main" xmlns="" id="{74D2D5D1-8E01-4F29-9609-EC5F1ACFC50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1" name="ตัวเชื่อมต่อตรง 310">
                <a:extLst>
                  <a:ext uri="{FF2B5EF4-FFF2-40B4-BE49-F238E27FC236}">
                    <a16:creationId xmlns:a16="http://schemas.microsoft.com/office/drawing/2014/main" xmlns="" id="{395A44CD-C55F-42D3-9652-9C63A0D81DDC}"/>
                  </a:ext>
                </a:extLst>
              </p:cNvPr>
              <p:cNvCxnSpPr>
                <a:cxnSpLocks/>
                <a:stCxn id="31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F611DD42-6E22-4F35-ADDF-08A3CFBC015B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15DB5C1D-BF0F-41CB-AD14-9D9D4751CCFD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10E6C184-F744-44CC-AB1E-8E60008C83A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5" name="รูปแบบอิสระ: รูปร่าง 314">
                <a:extLst>
                  <a:ext uri="{FF2B5EF4-FFF2-40B4-BE49-F238E27FC236}">
                    <a16:creationId xmlns:a16="http://schemas.microsoft.com/office/drawing/2014/main" xmlns="" id="{6F6B00C9-51CC-4183-8DDF-8F3759B970C0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6" name="กลุ่ม 285">
              <a:extLst>
                <a:ext uri="{FF2B5EF4-FFF2-40B4-BE49-F238E27FC236}">
                  <a16:creationId xmlns:a16="http://schemas.microsoft.com/office/drawing/2014/main" xmlns="" id="{1AFF290E-7349-4606-B755-E02625FD02AE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8" name="สี่เหลี่ยมผืนผ้า 5">
                <a:extLst>
                  <a:ext uri="{FF2B5EF4-FFF2-40B4-BE49-F238E27FC236}">
                    <a16:creationId xmlns:a16="http://schemas.microsoft.com/office/drawing/2014/main" xmlns="" id="{3217A776-CB4D-439F-ACFA-E93ACE0D243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9" name="สี่เหลี่ยมผืนผ้า 5">
                <a:extLst>
                  <a:ext uri="{FF2B5EF4-FFF2-40B4-BE49-F238E27FC236}">
                    <a16:creationId xmlns:a16="http://schemas.microsoft.com/office/drawing/2014/main" xmlns="" id="{40D1A229-B60E-4E3B-A1F3-97F23C2AB38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7" name="กลุ่ม 286">
              <a:extLst>
                <a:ext uri="{FF2B5EF4-FFF2-40B4-BE49-F238E27FC236}">
                  <a16:creationId xmlns:a16="http://schemas.microsoft.com/office/drawing/2014/main" xmlns="" id="{632AEEF8-9F10-4731-BD3E-40BB9D96747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2" name="รูปแบบอิสระ: รูปร่าง 301">
                <a:extLst>
                  <a:ext uri="{FF2B5EF4-FFF2-40B4-BE49-F238E27FC236}">
                    <a16:creationId xmlns:a16="http://schemas.microsoft.com/office/drawing/2014/main" xmlns="" id="{C6589B8A-28C8-4ABB-BA77-9FF97B27EFE8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3" name="ตัวเชื่อมต่อตรง 302">
                <a:extLst>
                  <a:ext uri="{FF2B5EF4-FFF2-40B4-BE49-F238E27FC236}">
                    <a16:creationId xmlns:a16="http://schemas.microsoft.com/office/drawing/2014/main" xmlns="" id="{B710EC0F-AB3A-42A2-9883-D41C2956BDC0}"/>
                  </a:ext>
                </a:extLst>
              </p:cNvPr>
              <p:cNvCxnSpPr>
                <a:cxnSpLocks/>
                <a:stCxn id="30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รูปแบบอิสระ: รูปร่าง 303">
                <a:extLst>
                  <a:ext uri="{FF2B5EF4-FFF2-40B4-BE49-F238E27FC236}">
                    <a16:creationId xmlns:a16="http://schemas.microsoft.com/office/drawing/2014/main" xmlns="" id="{7D7785F5-DFB5-47E7-BB11-58422DC8D00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5F75B2D-4B3C-4EFC-AEB0-7F56854C88A3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4572CD3D-696B-4C38-93CA-7D9AC10295E8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9F68E3C1-E6C2-4C31-A54A-6ACF8E855D89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8" name="กลุ่ม 287">
              <a:extLst>
                <a:ext uri="{FF2B5EF4-FFF2-40B4-BE49-F238E27FC236}">
                  <a16:creationId xmlns:a16="http://schemas.microsoft.com/office/drawing/2014/main" xmlns="" id="{0E1698CA-2779-4ED8-9E46-CBB3B0BAFA73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96" name="รูปแบบอิสระ: รูปร่าง 295">
                <a:extLst>
                  <a:ext uri="{FF2B5EF4-FFF2-40B4-BE49-F238E27FC236}">
                    <a16:creationId xmlns:a16="http://schemas.microsoft.com/office/drawing/2014/main" xmlns="" id="{75EBB7A1-6E23-4A96-9950-03AFF11DA10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7" name="ตัวเชื่อมต่อตรง 296">
                <a:extLst>
                  <a:ext uri="{FF2B5EF4-FFF2-40B4-BE49-F238E27FC236}">
                    <a16:creationId xmlns:a16="http://schemas.microsoft.com/office/drawing/2014/main" xmlns="" id="{6E77306D-DDA5-4951-8A86-B1938112BD8A}"/>
                  </a:ext>
                </a:extLst>
              </p:cNvPr>
              <p:cNvCxnSpPr>
                <a:cxnSpLocks/>
                <a:stCxn id="29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94BDE78D-9285-43B3-A538-BC67298AD6F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7981C5A9-377C-4A2E-89A3-F0F28C065A72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4C06A211-E352-4786-9C39-809302B5051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1" name="รูปแบบอิสระ: รูปร่าง 300">
                <a:extLst>
                  <a:ext uri="{FF2B5EF4-FFF2-40B4-BE49-F238E27FC236}">
                    <a16:creationId xmlns:a16="http://schemas.microsoft.com/office/drawing/2014/main" xmlns="" id="{BD0710E1-0182-4D63-BB75-70310A6BCF6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9" name="กลุ่ม 288">
              <a:extLst>
                <a:ext uri="{FF2B5EF4-FFF2-40B4-BE49-F238E27FC236}">
                  <a16:creationId xmlns:a16="http://schemas.microsoft.com/office/drawing/2014/main" xmlns="" id="{8A0C2F9C-ACC4-4BAE-97DF-B3CC954B585B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0" name="รูปแบบอิสระ: รูปร่าง 289">
                <a:extLst>
                  <a:ext uri="{FF2B5EF4-FFF2-40B4-BE49-F238E27FC236}">
                    <a16:creationId xmlns:a16="http://schemas.microsoft.com/office/drawing/2014/main" xmlns="" id="{99AC61F2-7B54-4488-BB7A-F5FDE95D462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1" name="ตัวเชื่อมต่อตรง 290">
                <a:extLst>
                  <a:ext uri="{FF2B5EF4-FFF2-40B4-BE49-F238E27FC236}">
                    <a16:creationId xmlns:a16="http://schemas.microsoft.com/office/drawing/2014/main" xmlns="" id="{FE0BF530-CF54-4751-9795-677539750498}"/>
                  </a:ext>
                </a:extLst>
              </p:cNvPr>
              <p:cNvCxnSpPr>
                <a:cxnSpLocks/>
                <a:stCxn id="29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E98A0C02-29B8-4B64-9AB8-BC6507F5CAF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B1964837-7844-48F0-85A7-5489077A67BC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658EF5BD-41CC-4F6B-965D-3DE840F84E8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74AF0AD9-6A0D-4470-9D11-3870B6FC35E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xmlns="" id="{F9DA287A-D291-4861-AAC1-75C7C6E24315}"/>
              </a:ext>
            </a:extLst>
          </p:cNvPr>
          <p:cNvGrpSpPr/>
          <p:nvPr/>
        </p:nvGrpSpPr>
        <p:grpSpPr>
          <a:xfrm rot="19844498">
            <a:off x="3093233" y="3659425"/>
            <a:ext cx="157059" cy="613975"/>
            <a:chOff x="5775252" y="3652140"/>
            <a:chExt cx="157059" cy="613975"/>
          </a:xfrm>
        </p:grpSpPr>
        <p:cxnSp>
          <p:nvCxnSpPr>
            <p:cNvPr id="3" name="ตัวเชื่อมต่อตรง 2">
              <a:extLst>
                <a:ext uri="{FF2B5EF4-FFF2-40B4-BE49-F238E27FC236}">
                  <a16:creationId xmlns:a16="http://schemas.microsoft.com/office/drawing/2014/main" xmlns="" id="{2E589652-9DC5-4BE2-B3E0-5065DE921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6694" y="3652140"/>
              <a:ext cx="75617" cy="430154"/>
            </a:xfrm>
            <a:prstGeom prst="line">
              <a:avLst/>
            </a:prstGeom>
            <a:ln w="76200">
              <a:solidFill>
                <a:srgbClr val="5E2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แผนผังลำดับงาน: ตัวเชื่อมต่อ 3">
              <a:extLst>
                <a:ext uri="{FF2B5EF4-FFF2-40B4-BE49-F238E27FC236}">
                  <a16:creationId xmlns:a16="http://schemas.microsoft.com/office/drawing/2014/main" xmlns="" id="{CF80F802-A58C-403A-AE69-774E885DF4FA}"/>
                </a:ext>
              </a:extLst>
            </p:cNvPr>
            <p:cNvSpPr/>
            <p:nvPr/>
          </p:nvSpPr>
          <p:spPr>
            <a:xfrm>
              <a:off x="5775252" y="4155575"/>
              <a:ext cx="119250" cy="110540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6266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ชื่อเรื่อง 826">
            <a:extLst>
              <a:ext uri="{FF2B5EF4-FFF2-40B4-BE49-F238E27FC236}">
                <a16:creationId xmlns:a16="http://schemas.microsoft.com/office/drawing/2014/main" xmlns="" id="{217FDE8C-D04E-42F4-94F4-1DC825414683}"/>
              </a:ext>
            </a:extLst>
          </p:cNvPr>
          <p:cNvSpPr txBox="1">
            <a:spLocks/>
          </p:cNvSpPr>
          <p:nvPr/>
        </p:nvSpPr>
        <p:spPr>
          <a:xfrm>
            <a:off x="1002333" y="219813"/>
            <a:ext cx="6447820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th-TH" sz="4800" b="0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xmlns="" id="{5AAD5852-0934-49CD-AE19-1AF2F3653E5A}"/>
              </a:ext>
            </a:extLst>
          </p:cNvPr>
          <p:cNvSpPr/>
          <p:nvPr/>
        </p:nvSpPr>
        <p:spPr>
          <a:xfrm>
            <a:off x="242260" y="135966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6D3671-8AEA-4981-9B41-B7F2E44F53D8}"/>
              </a:ext>
            </a:extLst>
          </p:cNvPr>
          <p:cNvSpPr txBox="1"/>
          <p:nvPr/>
        </p:nvSpPr>
        <p:spPr>
          <a:xfrm>
            <a:off x="2400300" y="313661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24C6E9-76DF-4174-BD78-2AE2905B7E11}"/>
              </a:ext>
            </a:extLst>
          </p:cNvPr>
          <p:cNvSpPr txBox="1"/>
          <p:nvPr/>
        </p:nvSpPr>
        <p:spPr>
          <a:xfrm>
            <a:off x="2019300" y="3908137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51                       B. 11                       C. 61</a:t>
            </a:r>
          </a:p>
        </p:txBody>
      </p:sp>
      <p:sp>
        <p:nvSpPr>
          <p:cNvPr id="13" name="สี่เหลี่ยมผืนผ้า 71">
            <a:extLst>
              <a:ext uri="{FF2B5EF4-FFF2-40B4-BE49-F238E27FC236}">
                <a16:creationId xmlns:a16="http://schemas.microsoft.com/office/drawing/2014/main" xmlns="" id="{B11193F6-9BAF-481A-AB5E-B80597F4862D}"/>
              </a:ext>
            </a:extLst>
          </p:cNvPr>
          <p:cNvSpPr/>
          <p:nvPr/>
        </p:nvSpPr>
        <p:spPr>
          <a:xfrm>
            <a:off x="3522118" y="175702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147E36B-1B4F-4DFA-9B2E-FDADAEB5550D}"/>
              </a:ext>
            </a:extLst>
          </p:cNvPr>
          <p:cNvSpPr/>
          <p:nvPr/>
        </p:nvSpPr>
        <p:spPr>
          <a:xfrm>
            <a:off x="9072562" y="3921088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สี่เหลี่ยมผืนผ้า 71">
            <a:extLst>
              <a:ext uri="{FF2B5EF4-FFF2-40B4-BE49-F238E27FC236}">
                <a16:creationId xmlns:a16="http://schemas.microsoft.com/office/drawing/2014/main" xmlns="" id="{489785F1-8310-4AFD-9C58-A8E3894FB5D9}"/>
              </a:ext>
            </a:extLst>
          </p:cNvPr>
          <p:cNvSpPr/>
          <p:nvPr/>
        </p:nvSpPr>
        <p:spPr>
          <a:xfrm>
            <a:off x="3522117" y="1774200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36 + 25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61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9285E71-D875-41FB-958F-E4F66853485C}"/>
              </a:ext>
            </a:extLst>
          </p:cNvPr>
          <p:cNvSpPr txBox="1"/>
          <p:nvPr/>
        </p:nvSpPr>
        <p:spPr>
          <a:xfrm>
            <a:off x="2252662" y="4632576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A8D670-77A3-4646-81DC-DCB9836C3C22}"/>
              </a:ext>
            </a:extLst>
          </p:cNvPr>
          <p:cNvSpPr txBox="1"/>
          <p:nvPr/>
        </p:nvSpPr>
        <p:spPr>
          <a:xfrm>
            <a:off x="2828925" y="5417052"/>
            <a:ext cx="994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80                      B. 34                     C. 24</a:t>
            </a:r>
          </a:p>
        </p:txBody>
      </p:sp>
      <p:sp>
        <p:nvSpPr>
          <p:cNvPr id="18" name="สี่เหลี่ยมผืนผ้า 71">
            <a:extLst>
              <a:ext uri="{FF2B5EF4-FFF2-40B4-BE49-F238E27FC236}">
                <a16:creationId xmlns:a16="http://schemas.microsoft.com/office/drawing/2014/main" xmlns="" id="{3D55245A-A51C-4369-8D92-473FF6D2A97A}"/>
              </a:ext>
            </a:extLst>
          </p:cNvPr>
          <p:cNvSpPr/>
          <p:nvPr/>
        </p:nvSpPr>
        <p:spPr>
          <a:xfrm>
            <a:off x="3522116" y="1780675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" name="สี่เหลี่ยมผืนผ้า 71">
            <a:extLst>
              <a:ext uri="{FF2B5EF4-FFF2-40B4-BE49-F238E27FC236}">
                <a16:creationId xmlns:a16="http://schemas.microsoft.com/office/drawing/2014/main" xmlns="" id="{9D3787B4-D10A-450D-AFD4-B7FFD45606C6}"/>
              </a:ext>
            </a:extLst>
          </p:cNvPr>
          <p:cNvSpPr/>
          <p:nvPr/>
        </p:nvSpPr>
        <p:spPr>
          <a:xfrm>
            <a:off x="3677699" y="1794006"/>
            <a:ext cx="6294975" cy="11928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52 – 28 = 24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1CA6B3A-52E6-420A-A9BD-D952F55ECB2D}"/>
              </a:ext>
            </a:extLst>
          </p:cNvPr>
          <p:cNvSpPr/>
          <p:nvPr/>
        </p:nvSpPr>
        <p:spPr>
          <a:xfrm>
            <a:off x="9620250" y="5404101"/>
            <a:ext cx="542925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82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5" grpId="0" animBg="1"/>
      <p:bldP spid="15" grpId="0" animBg="1"/>
      <p:bldP spid="17" grpId="0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xmlns="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xmlns="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xmlns="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xmlns="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xmlns="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xmlns="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xmlns="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lang="en-US" sz="3200" b="1" dirty="0">
                  <a:solidFill>
                    <a:srgbClr val="FFFF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 con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8267DC2-734C-4A83-A4D4-4040D6502B99}"/>
              </a:ext>
            </a:extLst>
          </p:cNvPr>
          <p:cNvSpPr txBox="1"/>
          <p:nvPr/>
        </p:nvSpPr>
        <p:spPr>
          <a:xfrm>
            <a:off x="5642259" y="5773633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:… con vịt ?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4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Oval 292">
            <a:extLst>
              <a:ext uri="{FF2B5EF4-FFF2-40B4-BE49-F238E27FC236}">
                <a16:creationId xmlns:a16="http://schemas.microsoft.com/office/drawing/2014/main" xmlns="" id="{055098D5-94F0-4358-988D-49DBAED18DAA}"/>
              </a:ext>
            </a:extLst>
          </p:cNvPr>
          <p:cNvSpPr/>
          <p:nvPr/>
        </p:nvSpPr>
        <p:spPr>
          <a:xfrm>
            <a:off x="363329" y="113673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94" name="กลุ่ม 146">
            <a:extLst>
              <a:ext uri="{FF2B5EF4-FFF2-40B4-BE49-F238E27FC236}">
                <a16:creationId xmlns:a16="http://schemas.microsoft.com/office/drawing/2014/main" xmlns="" id="{53FB3658-C0C1-4C13-A7A4-7D892FADDB62}"/>
              </a:ext>
            </a:extLst>
          </p:cNvPr>
          <p:cNvGrpSpPr/>
          <p:nvPr/>
        </p:nvGrpSpPr>
        <p:grpSpPr>
          <a:xfrm>
            <a:off x="363329" y="1263416"/>
            <a:ext cx="4628280" cy="4081289"/>
            <a:chOff x="7563720" y="998556"/>
            <a:chExt cx="4628280" cy="4081289"/>
          </a:xfrm>
        </p:grpSpPr>
        <p:grpSp>
          <p:nvGrpSpPr>
            <p:cNvPr id="295" name="กลุ่ม 147">
              <a:extLst>
                <a:ext uri="{FF2B5EF4-FFF2-40B4-BE49-F238E27FC236}">
                  <a16:creationId xmlns:a16="http://schemas.microsoft.com/office/drawing/2014/main" xmlns="" id="{82DD0B74-E628-4F10-BFC2-32AEDB3AC337}"/>
                </a:ext>
              </a:extLst>
            </p:cNvPr>
            <p:cNvGrpSpPr/>
            <p:nvPr/>
          </p:nvGrpSpPr>
          <p:grpSpPr>
            <a:xfrm>
              <a:off x="7563720" y="998556"/>
              <a:ext cx="4628280" cy="4081289"/>
              <a:chOff x="7563720" y="998556"/>
              <a:chExt cx="4628280" cy="4081289"/>
            </a:xfrm>
          </p:grpSpPr>
          <p:sp>
            <p:nvSpPr>
              <p:cNvPr id="297" name="สี่เหลี่ยมผืนผ้า 149">
                <a:extLst>
                  <a:ext uri="{FF2B5EF4-FFF2-40B4-BE49-F238E27FC236}">
                    <a16:creationId xmlns:a16="http://schemas.microsoft.com/office/drawing/2014/main" xmlns="" id="{3F34B5E6-16C8-47A9-91B9-9DBB56AC7A5A}"/>
                  </a:ext>
                </a:extLst>
              </p:cNvPr>
              <p:cNvSpPr/>
              <p:nvPr/>
            </p:nvSpPr>
            <p:spPr>
              <a:xfrm>
                <a:off x="7563721" y="1306310"/>
                <a:ext cx="4628279" cy="3490227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สี่เหลี่ยมผืนผ้า 150">
                <a:extLst>
                  <a:ext uri="{FF2B5EF4-FFF2-40B4-BE49-F238E27FC236}">
                    <a16:creationId xmlns:a16="http://schemas.microsoft.com/office/drawing/2014/main" xmlns="" id="{AF66D8A2-C85D-45AB-9945-1F72276985B9}"/>
                  </a:ext>
                </a:extLst>
              </p:cNvPr>
              <p:cNvSpPr/>
              <p:nvPr/>
            </p:nvSpPr>
            <p:spPr>
              <a:xfrm>
                <a:off x="7635201" y="480292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สี่เหลี่ยมผืนผ้า 151">
                <a:extLst>
                  <a:ext uri="{FF2B5EF4-FFF2-40B4-BE49-F238E27FC236}">
                    <a16:creationId xmlns:a16="http://schemas.microsoft.com/office/drawing/2014/main" xmlns="" id="{FBB72958-AD0B-442C-8BB0-97903F1DDFC2}"/>
                  </a:ext>
                </a:extLst>
              </p:cNvPr>
              <p:cNvSpPr/>
              <p:nvPr/>
            </p:nvSpPr>
            <p:spPr>
              <a:xfrm>
                <a:off x="11500806" y="4815860"/>
                <a:ext cx="531274" cy="26398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สี่เหลี่ยมผืนผ้า 152">
                <a:extLst>
                  <a:ext uri="{FF2B5EF4-FFF2-40B4-BE49-F238E27FC236}">
                    <a16:creationId xmlns:a16="http://schemas.microsoft.com/office/drawing/2014/main" xmlns="" id="{C7CFEF42-0303-4BB0-93B6-C428025F82EE}"/>
                  </a:ext>
                </a:extLst>
              </p:cNvPr>
              <p:cNvSpPr/>
              <p:nvPr/>
            </p:nvSpPr>
            <p:spPr>
              <a:xfrm>
                <a:off x="7563720" y="998556"/>
                <a:ext cx="4628280" cy="355475"/>
              </a:xfrm>
              <a:prstGeom prst="rect">
                <a:avLst/>
              </a:prstGeom>
              <a:solidFill>
                <a:srgbClr val="863822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96" name="สี่เหลี่ยมผืนผ้า 148">
              <a:extLst>
                <a:ext uri="{FF2B5EF4-FFF2-40B4-BE49-F238E27FC236}">
                  <a16:creationId xmlns:a16="http://schemas.microsoft.com/office/drawing/2014/main" xmlns="" id="{EAE379B9-FFFC-4B14-9100-E5890F529698}"/>
                </a:ext>
              </a:extLst>
            </p:cNvPr>
            <p:cNvSpPr/>
            <p:nvPr/>
          </p:nvSpPr>
          <p:spPr>
            <a:xfrm>
              <a:off x="7635201" y="1494674"/>
              <a:ext cx="4458944" cy="3198970"/>
            </a:xfrm>
            <a:prstGeom prst="rect">
              <a:avLst/>
            </a:prstGeom>
            <a:solidFill>
              <a:srgbClr val="CC6A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36195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64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24 con.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vịt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xuống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99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EFA438-D2B7-451A-A8F6-AB924355C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95" y="-1387772"/>
            <a:ext cx="5115380" cy="511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814775-8A57-4987-BF9B-4AA0D6450511}"/>
              </a:ext>
            </a:extLst>
          </p:cNvPr>
          <p:cNvSpPr txBox="1"/>
          <p:nvPr/>
        </p:nvSpPr>
        <p:spPr>
          <a:xfrm>
            <a:off x="6838950" y="3429000"/>
            <a:ext cx="2647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630C44A3-29E2-4CD0-8730-B2D4A93DA61A}"/>
              </a:ext>
            </a:extLst>
          </p:cNvPr>
          <p:cNvSpPr txBox="1"/>
          <p:nvPr/>
        </p:nvSpPr>
        <p:spPr>
          <a:xfrm>
            <a:off x="5207570" y="4152900"/>
            <a:ext cx="662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3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B64C14C5-921F-4970-8176-5DE40F9D12AD}"/>
              </a:ext>
            </a:extLst>
          </p:cNvPr>
          <p:cNvSpPr txBox="1"/>
          <p:nvPr/>
        </p:nvSpPr>
        <p:spPr>
          <a:xfrm>
            <a:off x="5547010" y="4958504"/>
            <a:ext cx="523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 – 24 = 40 (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 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8267DC2-734C-4A83-A4D4-4040D6502B99}"/>
              </a:ext>
            </a:extLst>
          </p:cNvPr>
          <p:cNvSpPr txBox="1"/>
          <p:nvPr/>
        </p:nvSpPr>
        <p:spPr>
          <a:xfrm>
            <a:off x="6636172" y="5753167"/>
            <a:ext cx="612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 con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432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สี่เหลี่ยมผืนผ้า 135">
            <a:extLst>
              <a:ext uri="{FF2B5EF4-FFF2-40B4-BE49-F238E27FC236}">
                <a16:creationId xmlns:a16="http://schemas.microsoft.com/office/drawing/2014/main" xmlns="" id="{F2FF7595-97B7-4D40-AA10-3AAEF5FD76BC}"/>
              </a:ext>
            </a:extLst>
          </p:cNvPr>
          <p:cNvSpPr/>
          <p:nvPr/>
        </p:nvSpPr>
        <p:spPr>
          <a:xfrm>
            <a:off x="2734080" y="136701"/>
            <a:ext cx="6397867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5E27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th-TH" sz="6600" b="1" i="0" u="none" strike="noStrike" kern="1200" cap="none" spc="0" normalizeH="0" baseline="0" noProof="0" dirty="0">
              <a:ln/>
              <a:solidFill>
                <a:srgbClr val="5E27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sp>
        <p:nvSpPr>
          <p:cNvPr id="185" name="เมฆ 256">
            <a:extLst>
              <a:ext uri="{FF2B5EF4-FFF2-40B4-BE49-F238E27FC236}">
                <a16:creationId xmlns:a16="http://schemas.microsoft.com/office/drawing/2014/main" xmlns="" id="{E5EFD1A6-4638-4E62-AC68-10BEEB9F1D0E}"/>
              </a:ext>
            </a:extLst>
          </p:cNvPr>
          <p:cNvSpPr/>
          <p:nvPr/>
        </p:nvSpPr>
        <p:spPr>
          <a:xfrm>
            <a:off x="8790848" y="277573"/>
            <a:ext cx="864018" cy="596963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6" name="เมฆ 256">
            <a:extLst>
              <a:ext uri="{FF2B5EF4-FFF2-40B4-BE49-F238E27FC236}">
                <a16:creationId xmlns:a16="http://schemas.microsoft.com/office/drawing/2014/main" xmlns="" id="{2035D568-3FEF-4F6D-BCBC-7DE4675DB6BD}"/>
              </a:ext>
            </a:extLst>
          </p:cNvPr>
          <p:cNvSpPr/>
          <p:nvPr/>
        </p:nvSpPr>
        <p:spPr>
          <a:xfrm rot="459428">
            <a:off x="1004478" y="1050395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7" name="เมฆ 256">
            <a:extLst>
              <a:ext uri="{FF2B5EF4-FFF2-40B4-BE49-F238E27FC236}">
                <a16:creationId xmlns:a16="http://schemas.microsoft.com/office/drawing/2014/main" xmlns="" id="{B7BC9641-A7D2-4841-86EF-CBB875239DAD}"/>
              </a:ext>
            </a:extLst>
          </p:cNvPr>
          <p:cNvSpPr/>
          <p:nvPr/>
        </p:nvSpPr>
        <p:spPr>
          <a:xfrm rot="585698">
            <a:off x="-156462" y="-210067"/>
            <a:ext cx="1005398" cy="670318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8" name="เมฆ 256">
            <a:extLst>
              <a:ext uri="{FF2B5EF4-FFF2-40B4-BE49-F238E27FC236}">
                <a16:creationId xmlns:a16="http://schemas.microsoft.com/office/drawing/2014/main" xmlns="" id="{907174E9-85D1-4678-9207-875879563F34}"/>
              </a:ext>
            </a:extLst>
          </p:cNvPr>
          <p:cNvSpPr/>
          <p:nvPr/>
        </p:nvSpPr>
        <p:spPr>
          <a:xfrm rot="459428">
            <a:off x="11456580" y="-158797"/>
            <a:ext cx="899811" cy="563934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89" name="เมฆ 256">
            <a:extLst>
              <a:ext uri="{FF2B5EF4-FFF2-40B4-BE49-F238E27FC236}">
                <a16:creationId xmlns:a16="http://schemas.microsoft.com/office/drawing/2014/main" xmlns="" id="{BE28F546-012D-4158-8D6E-D9F1D152C8FA}"/>
              </a:ext>
            </a:extLst>
          </p:cNvPr>
          <p:cNvSpPr/>
          <p:nvPr/>
        </p:nvSpPr>
        <p:spPr>
          <a:xfrm rot="585698">
            <a:off x="10328904" y="981868"/>
            <a:ext cx="890076" cy="499835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190" name="เมฆ 256">
            <a:extLst>
              <a:ext uri="{FF2B5EF4-FFF2-40B4-BE49-F238E27FC236}">
                <a16:creationId xmlns:a16="http://schemas.microsoft.com/office/drawing/2014/main" xmlns="" id="{BD9F0E6E-E8F3-40F3-8F8E-FC67A4B1ED22}"/>
              </a:ext>
            </a:extLst>
          </p:cNvPr>
          <p:cNvSpPr/>
          <p:nvPr/>
        </p:nvSpPr>
        <p:spPr>
          <a:xfrm rot="1020809">
            <a:off x="1935286" y="377087"/>
            <a:ext cx="864018" cy="423689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16514" y="38949"/>
                </a:moveTo>
                <a:cubicBezTo>
                  <a:pt x="16247" y="38403"/>
                  <a:pt x="16023" y="37820"/>
                  <a:pt x="15846" y="3720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rgbClr val="A7D1D3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1" name="กลุ่ม 190">
            <a:extLst>
              <a:ext uri="{FF2B5EF4-FFF2-40B4-BE49-F238E27FC236}">
                <a16:creationId xmlns:a16="http://schemas.microsoft.com/office/drawing/2014/main" xmlns="" id="{CCF9043A-2FC2-4314-A3A1-41EEB6BC1E1F}"/>
              </a:ext>
            </a:extLst>
          </p:cNvPr>
          <p:cNvGrpSpPr/>
          <p:nvPr/>
        </p:nvGrpSpPr>
        <p:grpSpPr>
          <a:xfrm>
            <a:off x="4678710" y="2471356"/>
            <a:ext cx="3443333" cy="3697103"/>
            <a:chOff x="6925084" y="939609"/>
            <a:chExt cx="3027518" cy="3188928"/>
          </a:xfrm>
        </p:grpSpPr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xmlns="" id="{5B65B308-02F9-482C-89D9-C1E51CA835CF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38" name="รูปแบบอิสระ: รูปร่าง 237">
                <a:extLst>
                  <a:ext uri="{FF2B5EF4-FFF2-40B4-BE49-F238E27FC236}">
                    <a16:creationId xmlns:a16="http://schemas.microsoft.com/office/drawing/2014/main" xmlns="" id="{8A62102E-A4D2-49E3-85F3-94A1367BA6BA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9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848471E9-C904-4BF1-87A9-8E485091E076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0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CE1D409A-9ECC-4687-ACFE-85B3CDA4FDA0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1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F06A4CBF-91D7-47E1-91CB-D9D17E3FE2D2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3" name="กลุ่ม 192">
              <a:extLst>
                <a:ext uri="{FF2B5EF4-FFF2-40B4-BE49-F238E27FC236}">
                  <a16:creationId xmlns:a16="http://schemas.microsoft.com/office/drawing/2014/main" xmlns="" id="{37E7BE9C-6870-4A37-96B4-12840B375BDF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4" name="กลุ่ม 193">
                <a:extLst>
                  <a:ext uri="{FF2B5EF4-FFF2-40B4-BE49-F238E27FC236}">
                    <a16:creationId xmlns:a16="http://schemas.microsoft.com/office/drawing/2014/main" xmlns="" id="{5F5EB978-A1D4-4583-B8E3-6E6F5B0CCEF9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05" name="รูปแบบอิสระ: รูปร่าง 204">
                  <a:extLst>
                    <a:ext uri="{FF2B5EF4-FFF2-40B4-BE49-F238E27FC236}">
                      <a16:creationId xmlns:a16="http://schemas.microsoft.com/office/drawing/2014/main" xmlns="" id="{35C9B118-C7FD-4936-AE7C-E3CC7C1CF437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6" name="กลุ่ม 205">
                  <a:extLst>
                    <a:ext uri="{FF2B5EF4-FFF2-40B4-BE49-F238E27FC236}">
                      <a16:creationId xmlns:a16="http://schemas.microsoft.com/office/drawing/2014/main" xmlns="" id="{195D1AA5-8BD7-4978-9EDF-9FC7528EED41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3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xmlns="" id="{507CBF2D-A4CC-4AC4-A266-D9FDC2B5BB79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xmlns="" id="{F09CB8B8-B96E-4096-9FE7-B0F7892DD69F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xmlns="" id="{65663A50-1446-4A2D-9931-B0FBF6624EF8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7" name="กลุ่ม 206">
                  <a:extLst>
                    <a:ext uri="{FF2B5EF4-FFF2-40B4-BE49-F238E27FC236}">
                      <a16:creationId xmlns:a16="http://schemas.microsoft.com/office/drawing/2014/main" xmlns="" id="{3CCFFA8B-9998-4689-855E-79C894C8FA33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3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xmlns="" id="{08EF1373-F718-4553-B2DB-E77882B25CF4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xmlns="" id="{0FFAE260-CA88-44F2-80F5-CF2912E9A512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08" name="กลุ่ม 207">
                  <a:extLst>
                    <a:ext uri="{FF2B5EF4-FFF2-40B4-BE49-F238E27FC236}">
                      <a16:creationId xmlns:a16="http://schemas.microsoft.com/office/drawing/2014/main" xmlns="" id="{CAE1E66F-75EA-49A9-B6E9-69BECA604D28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2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xmlns="" id="{95E4BD09-4A78-4EFB-9ECD-A945E4A4CBB0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xmlns="" id="{7C53DC90-4093-4D46-9319-725BA70258E5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xmlns="" id="{1C12E059-8290-4BEE-8D04-F67B271A2F81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xmlns="" id="{AAFAD8B3-797B-46DB-9278-8EE89A02F6EE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xmlns="" id="{1BD2C865-BE71-4F61-BC8D-D3AD981DDEFF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3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xmlns="" id="{0B32646F-E998-4DD9-8F72-7196A3CE9C66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0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349216F7-F0CE-41D1-A357-4AD16FC6DAC0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รูปแบบอิสระ: รูปร่าง 209">
                  <a:extLst>
                    <a:ext uri="{FF2B5EF4-FFF2-40B4-BE49-F238E27FC236}">
                      <a16:creationId xmlns:a16="http://schemas.microsoft.com/office/drawing/2014/main" xmlns="" id="{7DE6297C-B4F5-4B69-B353-31D3783C10BB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11" name="กลุ่ม 210">
                  <a:extLst>
                    <a:ext uri="{FF2B5EF4-FFF2-40B4-BE49-F238E27FC236}">
                      <a16:creationId xmlns:a16="http://schemas.microsoft.com/office/drawing/2014/main" xmlns="" id="{CC5C5AB7-25C5-48E8-9A0D-E087FD0811E4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2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41AB1BF3-7D5C-4F87-A35D-EDD22808C8D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A09CD9D7-13EC-4DB7-8889-9FF356367A9B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D96971F3-EF24-4FAA-8BCE-83245FF76488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2" name="กลุ่ม 211">
                  <a:extLst>
                    <a:ext uri="{FF2B5EF4-FFF2-40B4-BE49-F238E27FC236}">
                      <a16:creationId xmlns:a16="http://schemas.microsoft.com/office/drawing/2014/main" xmlns="" id="{3736BA8E-CDB8-4D68-9B79-0D61DD5DCC1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2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B0F69504-1C17-4AA7-9C82-65EDF9D152D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D1AE7D14-C9B3-4779-9788-4E00271A53D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2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B750BA16-32DF-436D-9BAB-2D30043BBEC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13" name="กลุ่ม 212">
                  <a:extLst>
                    <a:ext uri="{FF2B5EF4-FFF2-40B4-BE49-F238E27FC236}">
                      <a16:creationId xmlns:a16="http://schemas.microsoft.com/office/drawing/2014/main" xmlns="" id="{1F5CB5B5-7431-44B7-B65E-C394BACAB41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8" name="ตัวเชื่อมต่อตรง 217">
                    <a:extLst>
                      <a:ext uri="{FF2B5EF4-FFF2-40B4-BE49-F238E27FC236}">
                        <a16:creationId xmlns:a16="http://schemas.microsoft.com/office/drawing/2014/main" xmlns="" id="{370F37ED-0DBA-4886-A734-2308BF3EB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ตัวเชื่อมต่อตรง 218">
                    <a:extLst>
                      <a:ext uri="{FF2B5EF4-FFF2-40B4-BE49-F238E27FC236}">
                        <a16:creationId xmlns:a16="http://schemas.microsoft.com/office/drawing/2014/main" xmlns="" id="{6AA2C543-A893-47E2-822C-EBAF291BF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ตัวเชื่อมต่อตรง 219">
                    <a:extLst>
                      <a:ext uri="{FF2B5EF4-FFF2-40B4-BE49-F238E27FC236}">
                        <a16:creationId xmlns:a16="http://schemas.microsoft.com/office/drawing/2014/main" xmlns="" id="{2B38E75B-7A5E-486D-8D1F-DF70AEA86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4" name="กลุ่ม 213">
                  <a:extLst>
                    <a:ext uri="{FF2B5EF4-FFF2-40B4-BE49-F238E27FC236}">
                      <a16:creationId xmlns:a16="http://schemas.microsoft.com/office/drawing/2014/main" xmlns="" id="{BF63101A-5784-4F9A-92CB-7428DDAA1103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15" name="ตัวเชื่อมต่อตรง 214">
                    <a:extLst>
                      <a:ext uri="{FF2B5EF4-FFF2-40B4-BE49-F238E27FC236}">
                        <a16:creationId xmlns:a16="http://schemas.microsoft.com/office/drawing/2014/main" xmlns="" id="{1E4E1566-E874-48DC-8CBF-48C5F554FA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ตัวเชื่อมต่อตรง 215">
                    <a:extLst>
                      <a:ext uri="{FF2B5EF4-FFF2-40B4-BE49-F238E27FC236}">
                        <a16:creationId xmlns:a16="http://schemas.microsoft.com/office/drawing/2014/main" xmlns="" id="{C1D78B93-C73F-4695-AAA0-6794647CB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ตัวเชื่อมต่อตรง 216">
                    <a:extLst>
                      <a:ext uri="{FF2B5EF4-FFF2-40B4-BE49-F238E27FC236}">
                        <a16:creationId xmlns:a16="http://schemas.microsoft.com/office/drawing/2014/main" xmlns="" id="{C68E057C-C81E-48A2-B880-921C90F853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xmlns="" id="{82EF057D-9826-4017-8A09-ADDC11C1E16C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196" name="รูปแบบอิสระ: รูปร่าง 195">
                  <a:extLst>
                    <a:ext uri="{FF2B5EF4-FFF2-40B4-BE49-F238E27FC236}">
                      <a16:creationId xmlns:a16="http://schemas.microsoft.com/office/drawing/2014/main" xmlns="" id="{C6D32316-B513-42D0-AE54-E44CD74AD2EF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97" name="กลุ่ม 196">
                  <a:extLst>
                    <a:ext uri="{FF2B5EF4-FFF2-40B4-BE49-F238E27FC236}">
                      <a16:creationId xmlns:a16="http://schemas.microsoft.com/office/drawing/2014/main" xmlns="" id="{9A69ABA3-95A1-4E51-9267-8BFC18A85D6D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0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xmlns="" id="{6F41F2AC-9772-4D22-B6B3-621760AD43B4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3790C433-C299-4924-AE44-B5FEDAEBCB94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38D9DEDF-02EF-4645-911D-1A81AFE1E8FB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7770DA90-710A-45E8-9A00-63EFA18E3562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98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F4715498-3FE4-437B-B5F3-AE4CE8EFDF17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99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8744A4C4-4240-4085-85BB-3FFCD1AD309D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0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7E07EB7E-B303-41F3-9198-69BE41D75B53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42" name="กลุ่ม 241">
            <a:extLst>
              <a:ext uri="{FF2B5EF4-FFF2-40B4-BE49-F238E27FC236}">
                <a16:creationId xmlns:a16="http://schemas.microsoft.com/office/drawing/2014/main" xmlns="" id="{FD7C9286-F07E-4263-AF7D-E915C3016B0E}"/>
              </a:ext>
            </a:extLst>
          </p:cNvPr>
          <p:cNvGrpSpPr/>
          <p:nvPr/>
        </p:nvGrpSpPr>
        <p:grpSpPr>
          <a:xfrm>
            <a:off x="7722270" y="2750070"/>
            <a:ext cx="3460721" cy="3687960"/>
            <a:chOff x="3843071" y="2015305"/>
            <a:chExt cx="3099471" cy="3214427"/>
          </a:xfrm>
        </p:grpSpPr>
        <p:sp>
          <p:nvSpPr>
            <p:cNvPr id="243" name="รูปแบบอิสระ: รูปร่าง 242">
              <a:extLst>
                <a:ext uri="{FF2B5EF4-FFF2-40B4-BE49-F238E27FC236}">
                  <a16:creationId xmlns:a16="http://schemas.microsoft.com/office/drawing/2014/main" xmlns="" id="{5C194963-E7CB-49C8-8DC3-DFB348CA1172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244" name="กลุ่ม 243">
              <a:extLst>
                <a:ext uri="{FF2B5EF4-FFF2-40B4-BE49-F238E27FC236}">
                  <a16:creationId xmlns:a16="http://schemas.microsoft.com/office/drawing/2014/main" xmlns="" id="{7AA4BBAC-C7CC-46C7-B8D9-1A68233A699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249" name="กลุ่ม 248">
                <a:extLst>
                  <a:ext uri="{FF2B5EF4-FFF2-40B4-BE49-F238E27FC236}">
                    <a16:creationId xmlns:a16="http://schemas.microsoft.com/office/drawing/2014/main" xmlns="" id="{F813215D-F9DA-4E52-BBAE-2D3AEA668860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2" name="รูปแบบอิสระ: รูปร่าง 251">
                  <a:extLst>
                    <a:ext uri="{FF2B5EF4-FFF2-40B4-BE49-F238E27FC236}">
                      <a16:creationId xmlns:a16="http://schemas.microsoft.com/office/drawing/2014/main" xmlns="" id="{95D6DE3A-DE40-4F20-8A7B-BE872546244A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3" name="กลุ่ม 252">
                  <a:extLst>
                    <a:ext uri="{FF2B5EF4-FFF2-40B4-BE49-F238E27FC236}">
                      <a16:creationId xmlns:a16="http://schemas.microsoft.com/office/drawing/2014/main" xmlns="" id="{890E5A6B-DAE1-4671-9CE4-201118952748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1FDDCCD4-49F9-4D8D-BD5D-8782DCE939E0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xmlns="" id="{D3D783BF-27D5-4EEA-A02F-639B3C1312BD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54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2D441852-C465-43E1-B224-1F3AC2B890FE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รูปแบบอิสระ: รูปร่าง 254">
                  <a:extLst>
                    <a:ext uri="{FF2B5EF4-FFF2-40B4-BE49-F238E27FC236}">
                      <a16:creationId xmlns:a16="http://schemas.microsoft.com/office/drawing/2014/main" xmlns="" id="{20E785F4-45E4-47C3-B346-F25C64938E6C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xmlns="" id="{4077772C-67F3-4CA6-8F5D-89C9E1C67B42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7" name="กลุ่ม 256">
                  <a:extLst>
                    <a:ext uri="{FF2B5EF4-FFF2-40B4-BE49-F238E27FC236}">
                      <a16:creationId xmlns:a16="http://schemas.microsoft.com/office/drawing/2014/main" xmlns="" id="{334F75E7-85E1-4CFD-BD54-96DCE722B2BE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261" name="กลุ่ม 260">
                    <a:extLst>
                      <a:ext uri="{FF2B5EF4-FFF2-40B4-BE49-F238E27FC236}">
                        <a16:creationId xmlns:a16="http://schemas.microsoft.com/office/drawing/2014/main" xmlns="" id="{25A444E7-1745-46F8-BAC7-5AE24FF2AF11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74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xmlns="" id="{BED9C593-8484-4E31-A832-564D4A7BA9BA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5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xmlns="" id="{3AD7F71E-F05F-4B12-9DB2-895546C246EE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2" name="กลุ่ม 261">
                    <a:extLst>
                      <a:ext uri="{FF2B5EF4-FFF2-40B4-BE49-F238E27FC236}">
                        <a16:creationId xmlns:a16="http://schemas.microsoft.com/office/drawing/2014/main" xmlns="" id="{CEFDD82D-A9D9-42AB-B026-C2A58A940356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71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xmlns="" id="{652CE6A2-02FC-46CA-A992-0EB2DC660F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2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xmlns="" id="{2DAF3439-2952-420A-B555-4B4AD77D6C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73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xmlns="" id="{F0343260-3226-4165-A90A-C663F6D691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263" name="กลุ่ม 262">
                    <a:extLst>
                      <a:ext uri="{FF2B5EF4-FFF2-40B4-BE49-F238E27FC236}">
                        <a16:creationId xmlns:a16="http://schemas.microsoft.com/office/drawing/2014/main" xmlns="" id="{EFE7DAE2-2019-4437-A7AD-1D92D54B8F81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8" name="ตัวเชื่อมต่อตรง 267">
                      <a:extLst>
                        <a:ext uri="{FF2B5EF4-FFF2-40B4-BE49-F238E27FC236}">
                          <a16:creationId xmlns:a16="http://schemas.microsoft.com/office/drawing/2014/main" xmlns="" id="{1B8152B4-F0F9-4343-A42D-91B963342A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ตัวเชื่อมต่อตรง 268">
                      <a:extLst>
                        <a:ext uri="{FF2B5EF4-FFF2-40B4-BE49-F238E27FC236}">
                          <a16:creationId xmlns:a16="http://schemas.microsoft.com/office/drawing/2014/main" xmlns="" id="{8927A176-6DDE-4AC7-8795-9606C0DF81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2101A9BC-E752-4366-8F89-C595970B675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64" name="กลุ่ม 263">
                    <a:extLst>
                      <a:ext uri="{FF2B5EF4-FFF2-40B4-BE49-F238E27FC236}">
                        <a16:creationId xmlns:a16="http://schemas.microsoft.com/office/drawing/2014/main" xmlns="" id="{FA2759BB-A0E9-4D88-955B-26B8B0CE351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265" name="ตัวเชื่อมต่อตรง 264">
                      <a:extLst>
                        <a:ext uri="{FF2B5EF4-FFF2-40B4-BE49-F238E27FC236}">
                          <a16:creationId xmlns:a16="http://schemas.microsoft.com/office/drawing/2014/main" xmlns="" id="{C49E98E3-06A1-45C5-AEBB-49564026D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ตัวเชื่อมต่อตรง 265">
                      <a:extLst>
                        <a:ext uri="{FF2B5EF4-FFF2-40B4-BE49-F238E27FC236}">
                          <a16:creationId xmlns:a16="http://schemas.microsoft.com/office/drawing/2014/main" xmlns="" id="{DCC8CFBC-6AFD-4F10-B37C-ABD760770A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ตัวเชื่อมต่อตรง 266">
                      <a:extLst>
                        <a:ext uri="{FF2B5EF4-FFF2-40B4-BE49-F238E27FC236}">
                          <a16:creationId xmlns:a16="http://schemas.microsoft.com/office/drawing/2014/main" xmlns="" id="{900984AD-288A-4FD7-B78C-A8F4C0AF59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8" name="กลุ่ม 257">
                  <a:extLst>
                    <a:ext uri="{FF2B5EF4-FFF2-40B4-BE49-F238E27FC236}">
                      <a16:creationId xmlns:a16="http://schemas.microsoft.com/office/drawing/2014/main" xmlns="" id="{0F4C7F52-011C-4ACE-98FD-D7E2EA1AC3E0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259" name="ตัวเชื่อมต่อตรง 258">
                    <a:extLst>
                      <a:ext uri="{FF2B5EF4-FFF2-40B4-BE49-F238E27FC236}">
                        <a16:creationId xmlns:a16="http://schemas.microsoft.com/office/drawing/2014/main" xmlns="" id="{BF48A814-3D2C-46F5-A461-B721969026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59">
                    <a:extLst>
                      <a:ext uri="{FF2B5EF4-FFF2-40B4-BE49-F238E27FC236}">
                        <a16:creationId xmlns:a16="http://schemas.microsoft.com/office/drawing/2014/main" xmlns="" id="{EEF7F71F-9B6E-4D56-A507-4004E9740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2AF9C281-63E3-42E1-A0E7-64B2E178EDD3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1" name="รูปแบบอิสระ: รูปร่าง 250">
                <a:extLst>
                  <a:ext uri="{FF2B5EF4-FFF2-40B4-BE49-F238E27FC236}">
                    <a16:creationId xmlns:a16="http://schemas.microsoft.com/office/drawing/2014/main" xmlns="" id="{6E052119-373B-4F97-B440-40A6AF504629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45" name="รูปแบบอิสระ: รูปร่าง 244">
              <a:extLst>
                <a:ext uri="{FF2B5EF4-FFF2-40B4-BE49-F238E27FC236}">
                  <a16:creationId xmlns:a16="http://schemas.microsoft.com/office/drawing/2014/main" xmlns="" id="{0E560E40-60F9-4B51-BD18-7408A6DEE23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6" name="รูปแบบอิสระ: รูปร่าง 245">
              <a:extLst>
                <a:ext uri="{FF2B5EF4-FFF2-40B4-BE49-F238E27FC236}">
                  <a16:creationId xmlns:a16="http://schemas.microsoft.com/office/drawing/2014/main" xmlns="" id="{EB08847D-FE07-4885-AC5E-CA550642E7CF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7" name="รูปแบบอิสระ: รูปร่าง 246">
              <a:extLst>
                <a:ext uri="{FF2B5EF4-FFF2-40B4-BE49-F238E27FC236}">
                  <a16:creationId xmlns:a16="http://schemas.microsoft.com/office/drawing/2014/main" xmlns="" id="{D873CEBF-AB0F-4237-A88F-00EB1FEB19D9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48" name="รูปแบบอิสระ: รูปร่าง 247">
              <a:extLst>
                <a:ext uri="{FF2B5EF4-FFF2-40B4-BE49-F238E27FC236}">
                  <a16:creationId xmlns:a16="http://schemas.microsoft.com/office/drawing/2014/main" xmlns="" id="{3CDE90F1-BAFE-4C91-8C8D-7B28385B1EB7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78" name="กลุ่ม 277">
            <a:extLst>
              <a:ext uri="{FF2B5EF4-FFF2-40B4-BE49-F238E27FC236}">
                <a16:creationId xmlns:a16="http://schemas.microsoft.com/office/drawing/2014/main" xmlns="" id="{522393D2-F85B-4482-8FA8-21CEC72B18CA}"/>
              </a:ext>
            </a:extLst>
          </p:cNvPr>
          <p:cNvGrpSpPr/>
          <p:nvPr/>
        </p:nvGrpSpPr>
        <p:grpSpPr>
          <a:xfrm>
            <a:off x="997067" y="2729421"/>
            <a:ext cx="3528381" cy="3720181"/>
            <a:chOff x="68370" y="1997785"/>
            <a:chExt cx="3078739" cy="3214425"/>
          </a:xfrm>
        </p:grpSpPr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xmlns="" id="{8B0ADBF6-6203-4353-A585-AA478BC6EBAF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282" name="รูปแบบอิสระ: รูปร่าง 281">
                <a:extLst>
                  <a:ext uri="{FF2B5EF4-FFF2-40B4-BE49-F238E27FC236}">
                    <a16:creationId xmlns:a16="http://schemas.microsoft.com/office/drawing/2014/main" xmlns="" id="{D40A4779-DF51-4C93-B9EE-D62EAC81CCC1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83" name="กลุ่ม 282">
                <a:extLst>
                  <a:ext uri="{FF2B5EF4-FFF2-40B4-BE49-F238E27FC236}">
                    <a16:creationId xmlns:a16="http://schemas.microsoft.com/office/drawing/2014/main" xmlns="" id="{B2A7EA10-CBB1-4C70-B8EC-31D540804A60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xmlns="" id="{EC8E2D4C-FECC-4145-A61C-AE9856EDD1C6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xmlns="" id="{04471013-9CEA-4391-9E40-601BD51C3C76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9" name="รูปแบบอิสระ: รูปร่าง 288">
                    <a:extLst>
                      <a:ext uri="{FF2B5EF4-FFF2-40B4-BE49-F238E27FC236}">
                        <a16:creationId xmlns:a16="http://schemas.microsoft.com/office/drawing/2014/main" xmlns="" id="{E660BBEC-ADF1-450B-BD84-324F4A9032C7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xmlns="" id="{8B9B4CA1-137C-4E1C-BCF2-864EFE7878BE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xmlns="" id="{94077F85-5A47-4733-87FE-549D58CE2737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292" name="กลุ่ม 291">
                    <a:extLst>
                      <a:ext uri="{FF2B5EF4-FFF2-40B4-BE49-F238E27FC236}">
                        <a16:creationId xmlns:a16="http://schemas.microsoft.com/office/drawing/2014/main" xmlns="" id="{F6E11B50-A8B1-4BF4-A23D-F4BB399DA050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295" name="กลุ่ม 294">
                      <a:extLst>
                        <a:ext uri="{FF2B5EF4-FFF2-40B4-BE49-F238E27FC236}">
                          <a16:creationId xmlns:a16="http://schemas.microsoft.com/office/drawing/2014/main" xmlns="" id="{E4C156DF-1EA3-4D94-A1D6-60DAC7520D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311" name="รูปแบบอิสระ: รูปร่าง 310">
                        <a:extLst>
                          <a:ext uri="{FF2B5EF4-FFF2-40B4-BE49-F238E27FC236}">
                            <a16:creationId xmlns:a16="http://schemas.microsoft.com/office/drawing/2014/main" xmlns="" id="{3AE38350-E9DD-455F-8CB1-288666E5A682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2" name="รูปแบบอิสระ: รูปร่าง 311">
                        <a:extLst>
                          <a:ext uri="{FF2B5EF4-FFF2-40B4-BE49-F238E27FC236}">
                            <a16:creationId xmlns:a16="http://schemas.microsoft.com/office/drawing/2014/main" xmlns="" id="{958DF900-313A-4CF3-ADB1-27D8E0BB248E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6" name="กลุ่ม 295">
                      <a:extLst>
                        <a:ext uri="{FF2B5EF4-FFF2-40B4-BE49-F238E27FC236}">
                          <a16:creationId xmlns:a16="http://schemas.microsoft.com/office/drawing/2014/main" xmlns="" id="{4396F4AC-CEEC-4318-9511-B62FE87AA02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305" name="แผนผังลำดับงาน: ตัวเชื่อมต่อ 304">
                        <a:extLst>
                          <a:ext uri="{FF2B5EF4-FFF2-40B4-BE49-F238E27FC236}">
                            <a16:creationId xmlns:a16="http://schemas.microsoft.com/office/drawing/2014/main" xmlns="" id="{154684B3-DD29-491D-B717-D54C136A5F4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6" name="แผนผังลำดับงาน: ตัวเชื่อมต่อ 305">
                        <a:extLst>
                          <a:ext uri="{FF2B5EF4-FFF2-40B4-BE49-F238E27FC236}">
                            <a16:creationId xmlns:a16="http://schemas.microsoft.com/office/drawing/2014/main" xmlns="" id="{A187AC4C-0509-40A7-94A6-E017469E041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7" name="แผนผังลำดับงาน: ตัวเชื่อมต่อ 306">
                        <a:extLst>
                          <a:ext uri="{FF2B5EF4-FFF2-40B4-BE49-F238E27FC236}">
                            <a16:creationId xmlns:a16="http://schemas.microsoft.com/office/drawing/2014/main" xmlns="" id="{CBF2BF8D-B130-49F7-B207-4E4468AE79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8" name="แผนผังลำดับงาน: ตัวเชื่อมต่อ 307">
                        <a:extLst>
                          <a:ext uri="{FF2B5EF4-FFF2-40B4-BE49-F238E27FC236}">
                            <a16:creationId xmlns:a16="http://schemas.microsoft.com/office/drawing/2014/main" xmlns="" id="{DAD9AD55-11E6-4033-AAF8-ED99C19C8D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09" name="แผนผังลำดับงาน: ตัวเชื่อมต่อ 308">
                        <a:extLst>
                          <a:ext uri="{FF2B5EF4-FFF2-40B4-BE49-F238E27FC236}">
                            <a16:creationId xmlns:a16="http://schemas.microsoft.com/office/drawing/2014/main" xmlns="" id="{F796FD31-DD3C-4985-B681-CD605044A8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310" name="แผนผังลำดับงาน: ตัวเชื่อมต่อ 309">
                        <a:extLst>
                          <a:ext uri="{FF2B5EF4-FFF2-40B4-BE49-F238E27FC236}">
                            <a16:creationId xmlns:a16="http://schemas.microsoft.com/office/drawing/2014/main" xmlns="" id="{556BDD59-4C07-40E3-865A-A29D2D5907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297" name="กลุ่ม 296">
                      <a:extLst>
                        <a:ext uri="{FF2B5EF4-FFF2-40B4-BE49-F238E27FC236}">
                          <a16:creationId xmlns:a16="http://schemas.microsoft.com/office/drawing/2014/main" xmlns="" id="{B449C33C-3086-4A74-939F-E74F8332FD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302" name="ตัวเชื่อมต่อตรง 301">
                        <a:extLst>
                          <a:ext uri="{FF2B5EF4-FFF2-40B4-BE49-F238E27FC236}">
                            <a16:creationId xmlns:a16="http://schemas.microsoft.com/office/drawing/2014/main" xmlns="" id="{9284E770-4C0D-4AF9-98E5-45E0FFA0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3" name="ตัวเชื่อมต่อตรง 302">
                        <a:extLst>
                          <a:ext uri="{FF2B5EF4-FFF2-40B4-BE49-F238E27FC236}">
                            <a16:creationId xmlns:a16="http://schemas.microsoft.com/office/drawing/2014/main" xmlns="" id="{63CC29CD-35EF-4767-8A61-E0BF96C24E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4" name="ตัวเชื่อมต่อตรง 303">
                        <a:extLst>
                          <a:ext uri="{FF2B5EF4-FFF2-40B4-BE49-F238E27FC236}">
                            <a16:creationId xmlns:a16="http://schemas.microsoft.com/office/drawing/2014/main" xmlns="" id="{E95AFB9F-9292-455C-8F25-8D1A63AF35A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298" name="กลุ่ม 297">
                      <a:extLst>
                        <a:ext uri="{FF2B5EF4-FFF2-40B4-BE49-F238E27FC236}">
                          <a16:creationId xmlns:a16="http://schemas.microsoft.com/office/drawing/2014/main" xmlns="" id="{25C3C1E3-D0D7-44A5-8BF5-DA77A9643A1B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299" name="ตัวเชื่อมต่อตรง 298">
                        <a:extLst>
                          <a:ext uri="{FF2B5EF4-FFF2-40B4-BE49-F238E27FC236}">
                            <a16:creationId xmlns:a16="http://schemas.microsoft.com/office/drawing/2014/main" xmlns="" id="{80BE4747-4650-420D-B7D4-3DA70528263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0" name="ตัวเชื่อมต่อตรง 299">
                        <a:extLst>
                          <a:ext uri="{FF2B5EF4-FFF2-40B4-BE49-F238E27FC236}">
                            <a16:creationId xmlns:a16="http://schemas.microsoft.com/office/drawing/2014/main" xmlns="" id="{E18A2E32-C493-4E26-AF88-772C6CB65C2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01" name="ตัวเชื่อมต่อตรง 300">
                        <a:extLst>
                          <a:ext uri="{FF2B5EF4-FFF2-40B4-BE49-F238E27FC236}">
                            <a16:creationId xmlns:a16="http://schemas.microsoft.com/office/drawing/2014/main" xmlns="" id="{66EC6DAC-401C-4A4B-A0BC-ED4AEE1B008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293" name="คอร์ด 292">
                    <a:extLst>
                      <a:ext uri="{FF2B5EF4-FFF2-40B4-BE49-F238E27FC236}">
                        <a16:creationId xmlns:a16="http://schemas.microsoft.com/office/drawing/2014/main" xmlns="" id="{706077E1-8B98-4EA1-BA8F-862B5A9F2093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4" name="คอร์ด 99">
                    <a:extLst>
                      <a:ext uri="{FF2B5EF4-FFF2-40B4-BE49-F238E27FC236}">
                        <a16:creationId xmlns:a16="http://schemas.microsoft.com/office/drawing/2014/main" xmlns="" id="{452D2BD6-1E5B-4799-99A0-8E86A8EEBF62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86" name="รูปแบบอิสระ: รูปร่าง 285">
                  <a:extLst>
                    <a:ext uri="{FF2B5EF4-FFF2-40B4-BE49-F238E27FC236}">
                      <a16:creationId xmlns:a16="http://schemas.microsoft.com/office/drawing/2014/main" xmlns="" id="{282D2A37-8413-4039-8002-B840F447D3E0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87" name="รูปแบบอิสระ: รูปร่าง 286">
                  <a:extLst>
                    <a:ext uri="{FF2B5EF4-FFF2-40B4-BE49-F238E27FC236}">
                      <a16:creationId xmlns:a16="http://schemas.microsoft.com/office/drawing/2014/main" xmlns="" id="{F3434FF8-085E-4A67-865B-7B81458776A3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284" name="รูปแบบอิสระ: รูปร่าง 283">
                <a:extLst>
                  <a:ext uri="{FF2B5EF4-FFF2-40B4-BE49-F238E27FC236}">
                    <a16:creationId xmlns:a16="http://schemas.microsoft.com/office/drawing/2014/main" xmlns="" id="{8F387FAF-D8B5-420C-A181-E72AD1BBAB71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280" name="สามเหลี่ยมหน้าจั่ว 872">
              <a:extLst>
                <a:ext uri="{FF2B5EF4-FFF2-40B4-BE49-F238E27FC236}">
                  <a16:creationId xmlns:a16="http://schemas.microsoft.com/office/drawing/2014/main" xmlns="" id="{19AC6E3D-EAD2-4337-83F4-43A00A13000D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81" name="สามเหลี่ยมหน้าจั่ว 872">
              <a:extLst>
                <a:ext uri="{FF2B5EF4-FFF2-40B4-BE49-F238E27FC236}">
                  <a16:creationId xmlns:a16="http://schemas.microsoft.com/office/drawing/2014/main" xmlns="" id="{73E89266-D7B9-4580-B21A-D9749690BB8B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1FAE9593-CBA7-4D6A-88FE-61448F62360F}"/>
              </a:ext>
            </a:extLst>
          </p:cNvPr>
          <p:cNvSpPr txBox="1"/>
          <p:nvPr/>
        </p:nvSpPr>
        <p:spPr>
          <a:xfrm>
            <a:off x="-1184123" y="6666754"/>
            <a:ext cx="15992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54451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xmlns="" id="{FF14797B-9582-46EC-97DE-020D06C66280}"/>
              </a:ext>
            </a:extLst>
          </p:cNvPr>
          <p:cNvGrpSpPr/>
          <p:nvPr/>
        </p:nvGrpSpPr>
        <p:grpSpPr>
          <a:xfrm flipH="1">
            <a:off x="7513574" y="-492448"/>
            <a:ext cx="1250465" cy="813416"/>
            <a:chOff x="28214" y="967908"/>
            <a:chExt cx="1250465" cy="813416"/>
          </a:xfrm>
        </p:grpSpPr>
        <p:cxnSp>
          <p:nvCxnSpPr>
            <p:cNvPr id="90" name="ตัวเชื่อมต่อตรง 89">
              <a:extLst>
                <a:ext uri="{FF2B5EF4-FFF2-40B4-BE49-F238E27FC236}">
                  <a16:creationId xmlns:a16="http://schemas.microsoft.com/office/drawing/2014/main" xmlns="" id="{8CC35675-867D-40DF-BE74-3F6F1DA94D80}"/>
                </a:ext>
              </a:extLst>
            </p:cNvPr>
            <p:cNvCxnSpPr>
              <a:cxnSpLocks/>
            </p:cNvCxnSpPr>
            <p:nvPr/>
          </p:nvCxnSpPr>
          <p:spPr>
            <a:xfrm>
              <a:off x="439451" y="967908"/>
              <a:ext cx="1" cy="32096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ตัวเชื่อมต่อตรง 90">
              <a:extLst>
                <a:ext uri="{FF2B5EF4-FFF2-40B4-BE49-F238E27FC236}">
                  <a16:creationId xmlns:a16="http://schemas.microsoft.com/office/drawing/2014/main" xmlns="" id="{EE72849C-0566-4264-9613-8DCA2178D10B}"/>
                </a:ext>
              </a:extLst>
            </p:cNvPr>
            <p:cNvCxnSpPr/>
            <p:nvPr/>
          </p:nvCxnSpPr>
          <p:spPr>
            <a:xfrm>
              <a:off x="266648" y="1264663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ตัวเชื่อมต่อตรง 91">
              <a:extLst>
                <a:ext uri="{FF2B5EF4-FFF2-40B4-BE49-F238E27FC236}">
                  <a16:creationId xmlns:a16="http://schemas.microsoft.com/office/drawing/2014/main" xmlns="" id="{5EED7A2B-8EB3-43C0-A7FE-D7E10EC093BE}"/>
                </a:ext>
              </a:extLst>
            </p:cNvPr>
            <p:cNvCxnSpPr>
              <a:cxnSpLocks/>
            </p:cNvCxnSpPr>
            <p:nvPr/>
          </p:nvCxnSpPr>
          <p:spPr>
            <a:xfrm>
              <a:off x="740194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ตัวเชื่อมต่อตรง 92">
              <a:extLst>
                <a:ext uri="{FF2B5EF4-FFF2-40B4-BE49-F238E27FC236}">
                  <a16:creationId xmlns:a16="http://schemas.microsoft.com/office/drawing/2014/main" xmlns="" id="{520D21E7-206F-4972-9668-D73BF400FE2F}"/>
                </a:ext>
              </a:extLst>
            </p:cNvPr>
            <p:cNvCxnSpPr>
              <a:cxnSpLocks/>
            </p:cNvCxnSpPr>
            <p:nvPr/>
          </p:nvCxnSpPr>
          <p:spPr>
            <a:xfrm>
              <a:off x="1278679" y="1241108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ตัวเชื่อมต่อตรง 93">
              <a:extLst>
                <a:ext uri="{FF2B5EF4-FFF2-40B4-BE49-F238E27FC236}">
                  <a16:creationId xmlns:a16="http://schemas.microsoft.com/office/drawing/2014/main" xmlns="" id="{68AF7A25-073C-44D9-A063-12F4F209085A}"/>
                </a:ext>
              </a:extLst>
            </p:cNvPr>
            <p:cNvCxnSpPr/>
            <p:nvPr/>
          </p:nvCxnSpPr>
          <p:spPr>
            <a:xfrm>
              <a:off x="266648" y="1522816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ตัวเชื่อมต่อตรง 94">
              <a:extLst>
                <a:ext uri="{FF2B5EF4-FFF2-40B4-BE49-F238E27FC236}">
                  <a16:creationId xmlns:a16="http://schemas.microsoft.com/office/drawing/2014/main" xmlns="" id="{BF307234-7652-409D-A474-EE9C234424A1}"/>
                </a:ext>
              </a:extLst>
            </p:cNvPr>
            <p:cNvCxnSpPr>
              <a:cxnSpLocks/>
            </p:cNvCxnSpPr>
            <p:nvPr/>
          </p:nvCxnSpPr>
          <p:spPr>
            <a:xfrm>
              <a:off x="408431" y="1499616"/>
              <a:ext cx="0" cy="281708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ตัวเชื่อมต่อตรง 95">
              <a:extLst>
                <a:ext uri="{FF2B5EF4-FFF2-40B4-BE49-F238E27FC236}">
                  <a16:creationId xmlns:a16="http://schemas.microsoft.com/office/drawing/2014/main" xmlns="" id="{777722DF-AA8D-4FDF-8307-B628332E9484}"/>
                </a:ext>
              </a:extLst>
            </p:cNvPr>
            <p:cNvCxnSpPr/>
            <p:nvPr/>
          </p:nvCxnSpPr>
          <p:spPr>
            <a:xfrm>
              <a:off x="28214" y="1781324"/>
              <a:ext cx="847497" cy="0"/>
            </a:xfrm>
            <a:prstGeom prst="line">
              <a:avLst/>
            </a:prstGeom>
            <a:ln w="57150">
              <a:solidFill>
                <a:srgbClr val="672E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สี่เหลี่ยมผืนผ้า 61">
            <a:extLst>
              <a:ext uri="{FF2B5EF4-FFF2-40B4-BE49-F238E27FC236}">
                <a16:creationId xmlns:a16="http://schemas.microsoft.com/office/drawing/2014/main" xmlns="" id="{C1C02B64-640D-4EE2-BB1C-51468F6F4CDD}"/>
              </a:ext>
            </a:extLst>
          </p:cNvPr>
          <p:cNvSpPr/>
          <p:nvPr/>
        </p:nvSpPr>
        <p:spPr>
          <a:xfrm>
            <a:off x="5081633" y="1754374"/>
            <a:ext cx="71962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kumimoji="0" lang="th-TH" sz="8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140" name="กลุ่ม 139">
            <a:extLst>
              <a:ext uri="{FF2B5EF4-FFF2-40B4-BE49-F238E27FC236}">
                <a16:creationId xmlns:a16="http://schemas.microsoft.com/office/drawing/2014/main" xmlns="" id="{93CE67BF-E700-4603-B59F-B74B6ECA94A1}"/>
              </a:ext>
            </a:extLst>
          </p:cNvPr>
          <p:cNvGrpSpPr/>
          <p:nvPr/>
        </p:nvGrpSpPr>
        <p:grpSpPr>
          <a:xfrm rot="1225870">
            <a:off x="-283357" y="1382086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1" name="รูปแบบอิสระ: รูปร่าง 140">
              <a:extLst>
                <a:ext uri="{FF2B5EF4-FFF2-40B4-BE49-F238E27FC236}">
                  <a16:creationId xmlns:a16="http://schemas.microsoft.com/office/drawing/2014/main" xmlns="" id="{5CB1871D-09DF-449E-A191-5FBA27885D2A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2" name="กลุ่ม 141">
              <a:extLst>
                <a:ext uri="{FF2B5EF4-FFF2-40B4-BE49-F238E27FC236}">
                  <a16:creationId xmlns:a16="http://schemas.microsoft.com/office/drawing/2014/main" xmlns="" id="{301A3BFC-6130-42E7-9BF8-FEDF6239CE4E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165" name="รูปแบบอิสระ: รูปร่าง 164">
                <a:extLst>
                  <a:ext uri="{FF2B5EF4-FFF2-40B4-BE49-F238E27FC236}">
                    <a16:creationId xmlns:a16="http://schemas.microsoft.com/office/drawing/2014/main" xmlns="" id="{A77F7FFB-FD09-4D97-9E0D-C68971CA49B8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6" name="รูปแบบอิสระ: รูปร่าง 165">
                <a:extLst>
                  <a:ext uri="{FF2B5EF4-FFF2-40B4-BE49-F238E27FC236}">
                    <a16:creationId xmlns:a16="http://schemas.microsoft.com/office/drawing/2014/main" xmlns="" id="{05522250-BA40-460C-B6CD-4D87176DAEB1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43" name="รูปแบบอิสระ: รูปร่าง 142">
              <a:extLst>
                <a:ext uri="{FF2B5EF4-FFF2-40B4-BE49-F238E27FC236}">
                  <a16:creationId xmlns:a16="http://schemas.microsoft.com/office/drawing/2014/main" xmlns="" id="{69CA2197-7366-4431-8F1B-256BF7B38ED8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4" name="รูปแบบอิสระ: รูปร่าง 143">
              <a:extLst>
                <a:ext uri="{FF2B5EF4-FFF2-40B4-BE49-F238E27FC236}">
                  <a16:creationId xmlns:a16="http://schemas.microsoft.com/office/drawing/2014/main" xmlns="" id="{7CC32060-6F44-4B63-BB9F-A184B29CA348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45" name="แผนผังลำดับงาน: ตัวเชื่อมต่อ 144">
              <a:extLst>
                <a:ext uri="{FF2B5EF4-FFF2-40B4-BE49-F238E27FC236}">
                  <a16:creationId xmlns:a16="http://schemas.microsoft.com/office/drawing/2014/main" xmlns="" id="{DCCB2135-9D93-4EA1-81B8-588C3E08E6B8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6" name="กลุ่ม 145">
              <a:extLst>
                <a:ext uri="{FF2B5EF4-FFF2-40B4-BE49-F238E27FC236}">
                  <a16:creationId xmlns:a16="http://schemas.microsoft.com/office/drawing/2014/main" xmlns="" id="{20612834-FEA8-41F8-9F6C-BB79345669A1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xmlns="" id="{3529D521-2B4F-490B-8635-4E262E1F83E1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63" name="รูปแบบอิสระ: รูปร่าง 162">
                  <a:extLst>
                    <a:ext uri="{FF2B5EF4-FFF2-40B4-BE49-F238E27FC236}">
                      <a16:creationId xmlns:a16="http://schemas.microsoft.com/office/drawing/2014/main" xmlns="" id="{FFC6EB85-CDA1-4526-AE38-02DF986F1822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4" name="รูปแบบอิสระ: รูปร่าง 163">
                  <a:extLst>
                    <a:ext uri="{FF2B5EF4-FFF2-40B4-BE49-F238E27FC236}">
                      <a16:creationId xmlns:a16="http://schemas.microsoft.com/office/drawing/2014/main" xmlns="" id="{79CA0D2C-2C72-4F28-9766-72D10CD8093B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xmlns="" id="{7E6E3978-C637-46AA-B208-E9FAB3179DD0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160" name="แผนผังลำดับงาน: ตัวเชื่อมต่อ 159">
                  <a:extLst>
                    <a:ext uri="{FF2B5EF4-FFF2-40B4-BE49-F238E27FC236}">
                      <a16:creationId xmlns:a16="http://schemas.microsoft.com/office/drawing/2014/main" xmlns="" id="{356757CF-4A03-4A11-9DBA-1B6761C88F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1" name="แผนผังลำดับงาน: ตัวเชื่อมต่อ 160">
                  <a:extLst>
                    <a:ext uri="{FF2B5EF4-FFF2-40B4-BE49-F238E27FC236}">
                      <a16:creationId xmlns:a16="http://schemas.microsoft.com/office/drawing/2014/main" xmlns="" id="{E1EE0D40-A320-434B-94D1-7A3CB7CA7A86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62" name="แผนผังลำดับงาน: ตัวเชื่อมต่อ 161">
                  <a:extLst>
                    <a:ext uri="{FF2B5EF4-FFF2-40B4-BE49-F238E27FC236}">
                      <a16:creationId xmlns:a16="http://schemas.microsoft.com/office/drawing/2014/main" xmlns="" id="{35E75461-D6E7-4ABA-96B1-F58C72C0E3B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2" name="กลุ่ม 151">
                <a:extLst>
                  <a:ext uri="{FF2B5EF4-FFF2-40B4-BE49-F238E27FC236}">
                    <a16:creationId xmlns:a16="http://schemas.microsoft.com/office/drawing/2014/main" xmlns="" id="{A2812FDF-D3BF-4A93-AEC6-B32F8C829D6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7" name="ตัวเชื่อมต่อตรง 156">
                  <a:extLst>
                    <a:ext uri="{FF2B5EF4-FFF2-40B4-BE49-F238E27FC236}">
                      <a16:creationId xmlns:a16="http://schemas.microsoft.com/office/drawing/2014/main" xmlns="" id="{9AB1376C-7C97-47DB-8B54-EA80645390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ตัวเชื่อมต่อตรง 157">
                  <a:extLst>
                    <a:ext uri="{FF2B5EF4-FFF2-40B4-BE49-F238E27FC236}">
                      <a16:creationId xmlns:a16="http://schemas.microsoft.com/office/drawing/2014/main" xmlns="" id="{3ACC0463-652E-4202-BEEF-0F33E086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ตัวเชื่อมต่อตรง 158">
                  <a:extLst>
                    <a:ext uri="{FF2B5EF4-FFF2-40B4-BE49-F238E27FC236}">
                      <a16:creationId xmlns:a16="http://schemas.microsoft.com/office/drawing/2014/main" xmlns="" id="{911BE698-C886-4CEC-ADA0-B97DA0C72C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3" name="กลุ่ม 152">
                <a:extLst>
                  <a:ext uri="{FF2B5EF4-FFF2-40B4-BE49-F238E27FC236}">
                    <a16:creationId xmlns:a16="http://schemas.microsoft.com/office/drawing/2014/main" xmlns="" id="{FAD7CD04-32F8-4EBA-A03F-591B7723240E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54" name="ตัวเชื่อมต่อตรง 153">
                  <a:extLst>
                    <a:ext uri="{FF2B5EF4-FFF2-40B4-BE49-F238E27FC236}">
                      <a16:creationId xmlns:a16="http://schemas.microsoft.com/office/drawing/2014/main" xmlns="" id="{7D628D1C-DAB2-46FD-8121-9C54491A7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ตัวเชื่อมต่อตรง 154">
                  <a:extLst>
                    <a:ext uri="{FF2B5EF4-FFF2-40B4-BE49-F238E27FC236}">
                      <a16:creationId xmlns:a16="http://schemas.microsoft.com/office/drawing/2014/main" xmlns="" id="{3134DAD4-9044-4B05-BE0A-F54376B6E3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ตัวเชื่อมต่อตรง 155">
                  <a:extLst>
                    <a:ext uri="{FF2B5EF4-FFF2-40B4-BE49-F238E27FC236}">
                      <a16:creationId xmlns:a16="http://schemas.microsoft.com/office/drawing/2014/main" xmlns="" id="{E00559D6-EF9D-4348-9440-DB00E972D6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xmlns="" id="{E8AD41BA-BEE2-4951-8F95-78BEEA962CD7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148" name="ตัวเชื่อมต่อตรง 147">
                <a:extLst>
                  <a:ext uri="{FF2B5EF4-FFF2-40B4-BE49-F238E27FC236}">
                    <a16:creationId xmlns:a16="http://schemas.microsoft.com/office/drawing/2014/main" xmlns="" id="{95DE4A8E-F568-41DD-8F6E-FFED3EFB23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ตัวเชื่อมต่อตรง 148">
                <a:extLst>
                  <a:ext uri="{FF2B5EF4-FFF2-40B4-BE49-F238E27FC236}">
                    <a16:creationId xmlns:a16="http://schemas.microsoft.com/office/drawing/2014/main" xmlns="" id="{FB04DDCB-F39F-4FA7-ABF2-AC7C1F39F9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กลุ่ม 166">
            <a:extLst>
              <a:ext uri="{FF2B5EF4-FFF2-40B4-BE49-F238E27FC236}">
                <a16:creationId xmlns:a16="http://schemas.microsoft.com/office/drawing/2014/main" xmlns="" id="{F973F206-5AA0-4AE2-B9E7-9478FDC80B09}"/>
              </a:ext>
            </a:extLst>
          </p:cNvPr>
          <p:cNvGrpSpPr/>
          <p:nvPr/>
        </p:nvGrpSpPr>
        <p:grpSpPr>
          <a:xfrm rot="1256300">
            <a:off x="-528954" y="3797740"/>
            <a:ext cx="2957579" cy="4076114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8" name="รูปแบบอิสระ: รูปร่าง 167">
              <a:extLst>
                <a:ext uri="{FF2B5EF4-FFF2-40B4-BE49-F238E27FC236}">
                  <a16:creationId xmlns:a16="http://schemas.microsoft.com/office/drawing/2014/main" xmlns="" id="{F9377B9F-84E9-4059-9419-587493A2D3E8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EFBA46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9" name="กลุ่ม 168">
              <a:extLst>
                <a:ext uri="{FF2B5EF4-FFF2-40B4-BE49-F238E27FC236}">
                  <a16:creationId xmlns:a16="http://schemas.microsoft.com/office/drawing/2014/main" xmlns="" id="{29AE5C65-8A01-438F-AF58-E524C3B68EC8}"/>
                </a:ext>
              </a:extLst>
            </p:cNvPr>
            <p:cNvGrpSpPr/>
            <p:nvPr/>
          </p:nvGrpSpPr>
          <p:grpSpPr>
            <a:xfrm>
              <a:off x="3673328" y="2408071"/>
              <a:ext cx="549735" cy="345773"/>
              <a:chOff x="3673328" y="2408071"/>
              <a:chExt cx="549735" cy="345773"/>
            </a:xfrm>
            <a:solidFill>
              <a:srgbClr val="660066"/>
            </a:solidFill>
          </p:grpSpPr>
          <p:sp>
            <p:nvSpPr>
              <p:cNvPr id="198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8B1767BD-91E7-431D-9821-F4562BF80D33}"/>
                  </a:ext>
                </a:extLst>
              </p:cNvPr>
              <p:cNvSpPr/>
              <p:nvPr/>
            </p:nvSpPr>
            <p:spPr>
              <a:xfrm rot="10474012">
                <a:off x="3848738" y="2408071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9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2C18A2C2-6046-40E8-8445-4A416447B510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0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0D1BEE9E-FC89-4FAE-B3BA-A11425A1A8B8}"/>
                  </a:ext>
                </a:extLst>
              </p:cNvPr>
              <p:cNvSpPr/>
              <p:nvPr/>
            </p:nvSpPr>
            <p:spPr>
              <a:xfrm rot="11585451">
                <a:off x="4073892" y="2423735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0" name="กลุ่ม 169">
              <a:extLst>
                <a:ext uri="{FF2B5EF4-FFF2-40B4-BE49-F238E27FC236}">
                  <a16:creationId xmlns:a16="http://schemas.microsoft.com/office/drawing/2014/main" xmlns="" id="{16196C9E-3B3E-40E6-92BC-2707DFCCBF3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196" name="รูปแบบอิสระ: รูปร่าง 195">
                <a:extLst>
                  <a:ext uri="{FF2B5EF4-FFF2-40B4-BE49-F238E27FC236}">
                    <a16:creationId xmlns:a16="http://schemas.microsoft.com/office/drawing/2014/main" xmlns="" id="{46A570B7-599B-4BC7-BB99-D8401ED8A322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7" name="รูปแบบอิสระ: รูปร่าง 196">
                <a:extLst>
                  <a:ext uri="{FF2B5EF4-FFF2-40B4-BE49-F238E27FC236}">
                    <a16:creationId xmlns:a16="http://schemas.microsoft.com/office/drawing/2014/main" xmlns="" id="{DDBA6807-B009-4F18-84E5-06C5B79382BA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1" name="กลุ่ม 170">
              <a:extLst>
                <a:ext uri="{FF2B5EF4-FFF2-40B4-BE49-F238E27FC236}">
                  <a16:creationId xmlns:a16="http://schemas.microsoft.com/office/drawing/2014/main" xmlns="" id="{114307E7-4252-48E5-8AC0-0985518D578D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190" name="แผนผังลำดับงาน: ตัวเชื่อมต่อ 189">
                <a:extLst>
                  <a:ext uri="{FF2B5EF4-FFF2-40B4-BE49-F238E27FC236}">
                    <a16:creationId xmlns:a16="http://schemas.microsoft.com/office/drawing/2014/main" xmlns="" id="{86B49DAA-DB19-49AC-B3A5-B96ABE582947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1" name="แผนผังลำดับงาน: ตัวเชื่อมต่อ 190">
                <a:extLst>
                  <a:ext uri="{FF2B5EF4-FFF2-40B4-BE49-F238E27FC236}">
                    <a16:creationId xmlns:a16="http://schemas.microsoft.com/office/drawing/2014/main" xmlns="" id="{75614B90-C7F0-4C4F-B932-59B7081F81C2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2" name="แผนผังลำดับงาน: ตัวเชื่อมต่อ 191">
                <a:extLst>
                  <a:ext uri="{FF2B5EF4-FFF2-40B4-BE49-F238E27FC236}">
                    <a16:creationId xmlns:a16="http://schemas.microsoft.com/office/drawing/2014/main" xmlns="" id="{398BD3CF-FC59-4A83-B800-ABEEC4B6AE8C}"/>
                  </a:ext>
                </a:extLst>
              </p:cNvPr>
              <p:cNvSpPr/>
              <p:nvPr/>
            </p:nvSpPr>
            <p:spPr>
              <a:xfrm>
                <a:off x="3467269" y="2932275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3" name="แผนผังลำดับงาน: ตัวเชื่อมต่อ 192">
                <a:extLst>
                  <a:ext uri="{FF2B5EF4-FFF2-40B4-BE49-F238E27FC236}">
                    <a16:creationId xmlns:a16="http://schemas.microsoft.com/office/drawing/2014/main" xmlns="" id="{4CAA2C94-BD20-4201-BBAD-24BD221D7CB1}"/>
                  </a:ext>
                </a:extLst>
              </p:cNvPr>
              <p:cNvSpPr/>
              <p:nvPr/>
            </p:nvSpPr>
            <p:spPr>
              <a:xfrm>
                <a:off x="4286623" y="2924032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4" name="แผนผังลำดับงาน: ตัวเชื่อมต่อ 193">
                <a:extLst>
                  <a:ext uri="{FF2B5EF4-FFF2-40B4-BE49-F238E27FC236}">
                    <a16:creationId xmlns:a16="http://schemas.microsoft.com/office/drawing/2014/main" xmlns="" id="{09E60DA0-8C97-46EE-9FCC-6AA8E9877510}"/>
                  </a:ext>
                </a:extLst>
              </p:cNvPr>
              <p:cNvSpPr/>
              <p:nvPr/>
            </p:nvSpPr>
            <p:spPr>
              <a:xfrm>
                <a:off x="3552790" y="2954951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95" name="แผนผังลำดับงาน: ตัวเชื่อมต่อ 194">
                <a:extLst>
                  <a:ext uri="{FF2B5EF4-FFF2-40B4-BE49-F238E27FC236}">
                    <a16:creationId xmlns:a16="http://schemas.microsoft.com/office/drawing/2014/main" xmlns="" id="{91B21DD3-6227-4A93-8506-5D7EED0CB833}"/>
                  </a:ext>
                </a:extLst>
              </p:cNvPr>
              <p:cNvSpPr/>
              <p:nvPr/>
            </p:nvSpPr>
            <p:spPr>
              <a:xfrm>
                <a:off x="4366415" y="2952813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72" name="รูปแบบอิสระ: รูปร่าง 171">
              <a:extLst>
                <a:ext uri="{FF2B5EF4-FFF2-40B4-BE49-F238E27FC236}">
                  <a16:creationId xmlns:a16="http://schemas.microsoft.com/office/drawing/2014/main" xmlns="" id="{E8ED8AC8-6E3E-4B31-B93B-0316746A4AB5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3" name="รูปแบบอิสระ: รูปร่าง 172">
              <a:extLst>
                <a:ext uri="{FF2B5EF4-FFF2-40B4-BE49-F238E27FC236}">
                  <a16:creationId xmlns:a16="http://schemas.microsoft.com/office/drawing/2014/main" xmlns="" id="{ECE2C148-F00A-4AFE-835A-1E677DE61709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74" name="กลุ่ม 173">
              <a:extLst>
                <a:ext uri="{FF2B5EF4-FFF2-40B4-BE49-F238E27FC236}">
                  <a16:creationId xmlns:a16="http://schemas.microsoft.com/office/drawing/2014/main" xmlns="" id="{15AD43CF-57DC-410E-A1FC-51FB4C467CE5}"/>
                </a:ext>
              </a:extLst>
            </p:cNvPr>
            <p:cNvGrpSpPr/>
            <p:nvPr/>
          </p:nvGrpSpPr>
          <p:grpSpPr>
            <a:xfrm>
              <a:off x="2927898" y="3680505"/>
              <a:ext cx="461604" cy="767108"/>
              <a:chOff x="2927898" y="3680505"/>
              <a:chExt cx="461604" cy="767108"/>
            </a:xfrm>
            <a:solidFill>
              <a:srgbClr val="660066"/>
            </a:solidFill>
          </p:grpSpPr>
          <p:sp>
            <p:nvSpPr>
              <p:cNvPr id="187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398320F9-E169-4AE7-AF50-D681EB95D944}"/>
                  </a:ext>
                </a:extLst>
              </p:cNvPr>
              <p:cNvSpPr/>
              <p:nvPr/>
            </p:nvSpPr>
            <p:spPr>
              <a:xfrm rot="5943786">
                <a:off x="3076192" y="3625910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8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53011E13-7C0C-465D-9303-E7D0324E4B28}"/>
                  </a:ext>
                </a:extLst>
              </p:cNvPr>
              <p:cNvSpPr/>
              <p:nvPr/>
            </p:nvSpPr>
            <p:spPr>
              <a:xfrm rot="5943786">
                <a:off x="3034451" y="3873810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9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37F5634B-9F2C-46EB-B0AA-ED2C857BAAEB}"/>
                  </a:ext>
                </a:extLst>
              </p:cNvPr>
              <p:cNvSpPr/>
              <p:nvPr/>
            </p:nvSpPr>
            <p:spPr>
              <a:xfrm rot="5943786">
                <a:off x="2977488" y="4135542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5" name="กลุ่ม 174">
              <a:extLst>
                <a:ext uri="{FF2B5EF4-FFF2-40B4-BE49-F238E27FC236}">
                  <a16:creationId xmlns:a16="http://schemas.microsoft.com/office/drawing/2014/main" xmlns="" id="{C92ADDD4-FC36-4254-AE87-65C7CDAFEE1F}"/>
                </a:ext>
              </a:extLst>
            </p:cNvPr>
            <p:cNvGrpSpPr/>
            <p:nvPr/>
          </p:nvGrpSpPr>
          <p:grpSpPr>
            <a:xfrm flipH="1">
              <a:off x="4481292" y="3650128"/>
              <a:ext cx="446810" cy="735615"/>
              <a:chOff x="2935929" y="3677491"/>
              <a:chExt cx="446810" cy="735615"/>
            </a:xfrm>
            <a:solidFill>
              <a:srgbClr val="660066"/>
            </a:solidFill>
          </p:grpSpPr>
          <p:sp>
            <p:nvSpPr>
              <p:cNvPr id="184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30DFE89B-D44F-4ADF-9E68-3A2E8803DF21}"/>
                  </a:ext>
                </a:extLst>
              </p:cNvPr>
              <p:cNvSpPr/>
              <p:nvPr/>
            </p:nvSpPr>
            <p:spPr>
              <a:xfrm rot="6008731">
                <a:off x="3069193" y="3621136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5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C81684E1-2B74-4BB9-9450-535593DE3035}"/>
                  </a:ext>
                </a:extLst>
              </p:cNvPr>
              <p:cNvSpPr/>
              <p:nvPr/>
            </p:nvSpPr>
            <p:spPr>
              <a:xfrm rot="5984776">
                <a:off x="3032736" y="3854528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86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30EA486F-343C-4599-8D2B-D47B0CB95F20}"/>
                  </a:ext>
                </a:extLst>
              </p:cNvPr>
              <p:cNvSpPr/>
              <p:nvPr/>
            </p:nvSpPr>
            <p:spPr>
              <a:xfrm rot="5943786">
                <a:off x="2985640" y="4100914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76" name="กลุ่ม 175">
              <a:extLst>
                <a:ext uri="{FF2B5EF4-FFF2-40B4-BE49-F238E27FC236}">
                  <a16:creationId xmlns:a16="http://schemas.microsoft.com/office/drawing/2014/main" xmlns="" id="{BB5109D9-456D-4597-9E3A-D6003797AEBA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181" name="ตัวเชื่อมต่อตรง 180">
                <a:extLst>
                  <a:ext uri="{FF2B5EF4-FFF2-40B4-BE49-F238E27FC236}">
                    <a16:creationId xmlns:a16="http://schemas.microsoft.com/office/drawing/2014/main" xmlns="" id="{D4EA8693-422B-4E9B-82BC-CD18AF30C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ตัวเชื่อมต่อตรง 181">
                <a:extLst>
                  <a:ext uri="{FF2B5EF4-FFF2-40B4-BE49-F238E27FC236}">
                    <a16:creationId xmlns:a16="http://schemas.microsoft.com/office/drawing/2014/main" xmlns="" id="{C26F10A1-1C39-44C8-B2BD-FA98FBE5E1D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ตัวเชื่อมต่อตรง 182">
                <a:extLst>
                  <a:ext uri="{FF2B5EF4-FFF2-40B4-BE49-F238E27FC236}">
                    <a16:creationId xmlns:a16="http://schemas.microsoft.com/office/drawing/2014/main" xmlns="" id="{E33B6569-6FB3-4CED-A419-2D3C4B0955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กลุ่ม 176">
              <a:extLst>
                <a:ext uri="{FF2B5EF4-FFF2-40B4-BE49-F238E27FC236}">
                  <a16:creationId xmlns:a16="http://schemas.microsoft.com/office/drawing/2014/main" xmlns="" id="{ECE11556-EB2E-4B3C-95D9-28B158AD012D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178" name="ตัวเชื่อมต่อตรง 177">
                <a:extLst>
                  <a:ext uri="{FF2B5EF4-FFF2-40B4-BE49-F238E27FC236}">
                    <a16:creationId xmlns:a16="http://schemas.microsoft.com/office/drawing/2014/main" xmlns="" id="{B1C3AB31-41AF-45E4-B792-E6EC950B91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ตัวเชื่อมต่อตรง 178">
                <a:extLst>
                  <a:ext uri="{FF2B5EF4-FFF2-40B4-BE49-F238E27FC236}">
                    <a16:creationId xmlns:a16="http://schemas.microsoft.com/office/drawing/2014/main" xmlns="" id="{6A0E02EE-FD0C-4381-948D-87B75C301F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ตัวเชื่อมต่อตรง 179">
                <a:extLst>
                  <a:ext uri="{FF2B5EF4-FFF2-40B4-BE49-F238E27FC236}">
                    <a16:creationId xmlns:a16="http://schemas.microsoft.com/office/drawing/2014/main" xmlns="" id="{E81C47DE-523D-4DBE-A392-BFA0EC03BB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xmlns="" id="{25165FE5-8F2F-4848-8797-9F3463B65653}"/>
              </a:ext>
            </a:extLst>
          </p:cNvPr>
          <p:cNvGrpSpPr/>
          <p:nvPr/>
        </p:nvGrpSpPr>
        <p:grpSpPr>
          <a:xfrm>
            <a:off x="5582167" y="-960968"/>
            <a:ext cx="4735253" cy="2000456"/>
            <a:chOff x="7674178" y="-341096"/>
            <a:chExt cx="4662969" cy="1875851"/>
          </a:xfrm>
        </p:grpSpPr>
        <p:sp>
          <p:nvSpPr>
            <p:cNvPr id="203" name="สี่เหลี่ยมผืนผ้า 202">
              <a:extLst>
                <a:ext uri="{FF2B5EF4-FFF2-40B4-BE49-F238E27FC236}">
                  <a16:creationId xmlns:a16="http://schemas.microsoft.com/office/drawing/2014/main" xmlns="" id="{91BF73F8-D399-464C-8B9E-4113ED8F356B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04" name="สี่เหลี่ยมผืนผ้า 203">
              <a:extLst>
                <a:ext uri="{FF2B5EF4-FFF2-40B4-BE49-F238E27FC236}">
                  <a16:creationId xmlns:a16="http://schemas.microsoft.com/office/drawing/2014/main" xmlns="" id="{1B48FDB0-1CD0-420F-AE66-3237BE7FF4FA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205" name="ตัวเชื่อมต่อตรง 204">
              <a:extLst>
                <a:ext uri="{FF2B5EF4-FFF2-40B4-BE49-F238E27FC236}">
                  <a16:creationId xmlns:a16="http://schemas.microsoft.com/office/drawing/2014/main" xmlns="" id="{828DFA59-A964-4022-BC82-31C82BF9FC3C}"/>
                </a:ext>
              </a:extLst>
            </p:cNvPr>
            <p:cNvCxnSpPr>
              <a:stCxn id="204" idx="0"/>
              <a:endCxn id="204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ตัวเชื่อมต่อตรง 205">
              <a:extLst>
                <a:ext uri="{FF2B5EF4-FFF2-40B4-BE49-F238E27FC236}">
                  <a16:creationId xmlns:a16="http://schemas.microsoft.com/office/drawing/2014/main" xmlns="" id="{E34D67F2-7974-4664-8875-FE06A5A02D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ตัวเชื่อมต่อตรง 206">
              <a:extLst>
                <a:ext uri="{FF2B5EF4-FFF2-40B4-BE49-F238E27FC236}">
                  <a16:creationId xmlns:a16="http://schemas.microsoft.com/office/drawing/2014/main" xmlns="" id="{32C7B186-BA77-4492-BA72-DA924BB3CF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กลุ่ม 207">
              <a:extLst>
                <a:ext uri="{FF2B5EF4-FFF2-40B4-BE49-F238E27FC236}">
                  <a16:creationId xmlns:a16="http://schemas.microsoft.com/office/drawing/2014/main" xmlns="" id="{F2995033-6B88-44CA-8A68-491899A6C1EB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5" name="รูปแบบอิสระ: รูปร่าง 214">
                <a:extLst>
                  <a:ext uri="{FF2B5EF4-FFF2-40B4-BE49-F238E27FC236}">
                    <a16:creationId xmlns:a16="http://schemas.microsoft.com/office/drawing/2014/main" xmlns="" id="{E16370C9-E063-470E-9DFD-F2E191FBD4E5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6" name="ตัวเชื่อมต่อตรง 215">
                <a:extLst>
                  <a:ext uri="{FF2B5EF4-FFF2-40B4-BE49-F238E27FC236}">
                    <a16:creationId xmlns:a16="http://schemas.microsoft.com/office/drawing/2014/main" xmlns="" id="{018E117B-4976-4F10-89B4-9D4E7F68FA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ตัวเชื่อมต่อตรง 216">
                <a:extLst>
                  <a:ext uri="{FF2B5EF4-FFF2-40B4-BE49-F238E27FC236}">
                    <a16:creationId xmlns:a16="http://schemas.microsoft.com/office/drawing/2014/main" xmlns="" id="{58166B12-E34C-4CE4-9FAD-049B2ECD0C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ตัวเชื่อมต่อตรง 208">
              <a:extLst>
                <a:ext uri="{FF2B5EF4-FFF2-40B4-BE49-F238E27FC236}">
                  <a16:creationId xmlns:a16="http://schemas.microsoft.com/office/drawing/2014/main" xmlns="" id="{F04343C5-2D5E-4B9C-B115-342F111043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ตัวเชื่อมต่อตรง 209">
              <a:extLst>
                <a:ext uri="{FF2B5EF4-FFF2-40B4-BE49-F238E27FC236}">
                  <a16:creationId xmlns:a16="http://schemas.microsoft.com/office/drawing/2014/main" xmlns="" id="{538938D0-9456-45F1-8726-3773706DFA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1" name="กลุ่ม 210">
              <a:extLst>
                <a:ext uri="{FF2B5EF4-FFF2-40B4-BE49-F238E27FC236}">
                  <a16:creationId xmlns:a16="http://schemas.microsoft.com/office/drawing/2014/main" xmlns="" id="{FB6FD277-F4C5-459D-BE64-C8EEFC957C9B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212" name="รูปแบบอิสระ: รูปร่าง 211">
                <a:extLst>
                  <a:ext uri="{FF2B5EF4-FFF2-40B4-BE49-F238E27FC236}">
                    <a16:creationId xmlns:a16="http://schemas.microsoft.com/office/drawing/2014/main" xmlns="" id="{26076958-C7AC-4379-8351-6D6F193B428D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13" name="ตัวเชื่อมต่อตรง 212">
                <a:extLst>
                  <a:ext uri="{FF2B5EF4-FFF2-40B4-BE49-F238E27FC236}">
                    <a16:creationId xmlns:a16="http://schemas.microsoft.com/office/drawing/2014/main" xmlns="" id="{AFA94EA2-573A-4096-84B7-3353C39B36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ตัวเชื่อมต่อตรง 213">
                <a:extLst>
                  <a:ext uri="{FF2B5EF4-FFF2-40B4-BE49-F238E27FC236}">
                    <a16:creationId xmlns:a16="http://schemas.microsoft.com/office/drawing/2014/main" xmlns="" id="{F2253C5F-EC1C-42DE-BB4A-A875869C5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กลุ่ม 217">
            <a:extLst>
              <a:ext uri="{FF2B5EF4-FFF2-40B4-BE49-F238E27FC236}">
                <a16:creationId xmlns:a16="http://schemas.microsoft.com/office/drawing/2014/main" xmlns="" id="{509FF166-4EBD-43A3-8913-291B912F6076}"/>
              </a:ext>
            </a:extLst>
          </p:cNvPr>
          <p:cNvGrpSpPr/>
          <p:nvPr/>
        </p:nvGrpSpPr>
        <p:grpSpPr>
          <a:xfrm>
            <a:off x="3714192" y="2768100"/>
            <a:ext cx="1487755" cy="2203860"/>
            <a:chOff x="1777678" y="1219637"/>
            <a:chExt cx="3612645" cy="5251251"/>
          </a:xfrm>
        </p:grpSpPr>
        <p:grpSp>
          <p:nvGrpSpPr>
            <p:cNvPr id="219" name="กลุ่ม 218">
              <a:extLst>
                <a:ext uri="{FF2B5EF4-FFF2-40B4-BE49-F238E27FC236}">
                  <a16:creationId xmlns:a16="http://schemas.microsoft.com/office/drawing/2014/main" xmlns="" id="{9619C565-7788-44E0-90AB-8BBB6836EDE7}"/>
                </a:ext>
              </a:extLst>
            </p:cNvPr>
            <p:cNvGrpSpPr/>
            <p:nvPr/>
          </p:nvGrpSpPr>
          <p:grpSpPr>
            <a:xfrm>
              <a:off x="1777678" y="1219637"/>
              <a:ext cx="3612645" cy="5251251"/>
              <a:chOff x="4289677" y="1099520"/>
              <a:chExt cx="3612645" cy="5251251"/>
            </a:xfrm>
          </p:grpSpPr>
          <p:grpSp>
            <p:nvGrpSpPr>
              <p:cNvPr id="268" name="กลุ่ม 267">
                <a:extLst>
                  <a:ext uri="{FF2B5EF4-FFF2-40B4-BE49-F238E27FC236}">
                    <a16:creationId xmlns:a16="http://schemas.microsoft.com/office/drawing/2014/main" xmlns="" id="{7A068278-8C0B-41F1-BD76-15856A8634CF}"/>
                  </a:ext>
                </a:extLst>
              </p:cNvPr>
              <p:cNvGrpSpPr/>
              <p:nvPr/>
            </p:nvGrpSpPr>
            <p:grpSpPr>
              <a:xfrm>
                <a:off x="4289677" y="1099520"/>
                <a:ext cx="3612645" cy="5251251"/>
                <a:chOff x="2492332" y="582689"/>
                <a:chExt cx="4146187" cy="6074613"/>
              </a:xfrm>
            </p:grpSpPr>
            <p:grpSp>
              <p:nvGrpSpPr>
                <p:cNvPr id="282" name="กลุ่ม 281">
                  <a:extLst>
                    <a:ext uri="{FF2B5EF4-FFF2-40B4-BE49-F238E27FC236}">
                      <a16:creationId xmlns:a16="http://schemas.microsoft.com/office/drawing/2014/main" xmlns="" id="{68B3F2A2-695F-457A-870A-12D971505D35}"/>
                    </a:ext>
                  </a:extLst>
                </p:cNvPr>
                <p:cNvGrpSpPr/>
                <p:nvPr/>
              </p:nvGrpSpPr>
              <p:grpSpPr>
                <a:xfrm rot="19119135" flipH="1">
                  <a:off x="3396394" y="582689"/>
                  <a:ext cx="2451852" cy="2556347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14" name="รูปแบบอิสระ: รูปร่าง 313">
                    <a:extLst>
                      <a:ext uri="{FF2B5EF4-FFF2-40B4-BE49-F238E27FC236}">
                        <a16:creationId xmlns:a16="http://schemas.microsoft.com/office/drawing/2014/main" xmlns="" id="{80806E76-98EC-4DA1-B6E9-650762FBBFC6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15" name="ตัวเชื่อมต่อตรง 314">
                    <a:extLst>
                      <a:ext uri="{FF2B5EF4-FFF2-40B4-BE49-F238E27FC236}">
                        <a16:creationId xmlns:a16="http://schemas.microsoft.com/office/drawing/2014/main" xmlns="" id="{24AF41DE-7FA0-42D3-B2E6-3A40012B35EF}"/>
                      </a:ext>
                    </a:extLst>
                  </p:cNvPr>
                  <p:cNvCxnSpPr>
                    <a:cxnSpLocks/>
                    <a:stCxn id="31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6" name="รูปแบบอิสระ: รูปร่าง 315">
                    <a:extLst>
                      <a:ext uri="{FF2B5EF4-FFF2-40B4-BE49-F238E27FC236}">
                        <a16:creationId xmlns:a16="http://schemas.microsoft.com/office/drawing/2014/main" xmlns="" id="{062E91E5-A8C1-45C2-A292-8063372E0A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7" name="รูปแบบอิสระ: รูปร่าง 316">
                    <a:extLst>
                      <a:ext uri="{FF2B5EF4-FFF2-40B4-BE49-F238E27FC236}">
                        <a16:creationId xmlns:a16="http://schemas.microsoft.com/office/drawing/2014/main" xmlns="" id="{E1D48AC2-96C5-4800-A949-A7905F0B1637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8" name="รูปแบบอิสระ: รูปร่าง 317">
                    <a:extLst>
                      <a:ext uri="{FF2B5EF4-FFF2-40B4-BE49-F238E27FC236}">
                        <a16:creationId xmlns:a16="http://schemas.microsoft.com/office/drawing/2014/main" xmlns="" id="{897B0ABF-4842-45E7-878C-14E1DAB59B5B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9" name="รูปแบบอิสระ: รูปร่าง 318">
                    <a:extLst>
                      <a:ext uri="{FF2B5EF4-FFF2-40B4-BE49-F238E27FC236}">
                        <a16:creationId xmlns:a16="http://schemas.microsoft.com/office/drawing/2014/main" xmlns="" id="{F3BF8661-1F5D-42C0-A2DD-FE5BF75CA201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3" name="กลุ่ม 282">
                  <a:extLst>
                    <a:ext uri="{FF2B5EF4-FFF2-40B4-BE49-F238E27FC236}">
                      <a16:creationId xmlns:a16="http://schemas.microsoft.com/office/drawing/2014/main" xmlns="" id="{051E468A-E9F4-4277-8C99-CB61EC1E1C99}"/>
                    </a:ext>
                  </a:extLst>
                </p:cNvPr>
                <p:cNvGrpSpPr/>
                <p:nvPr/>
              </p:nvGrpSpPr>
              <p:grpSpPr>
                <a:xfrm>
                  <a:off x="2687568" y="757957"/>
                  <a:ext cx="2032210" cy="2880901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308" name="รูปแบบอิสระ: รูปร่าง 307">
                    <a:extLst>
                      <a:ext uri="{FF2B5EF4-FFF2-40B4-BE49-F238E27FC236}">
                        <a16:creationId xmlns:a16="http://schemas.microsoft.com/office/drawing/2014/main" xmlns="" id="{3D2789CC-596B-41F6-A4D6-387CAE9DAF1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9" name="ตัวเชื่อมต่อตรง 308">
                    <a:extLst>
                      <a:ext uri="{FF2B5EF4-FFF2-40B4-BE49-F238E27FC236}">
                        <a16:creationId xmlns:a16="http://schemas.microsoft.com/office/drawing/2014/main" xmlns="" id="{1C17DFC8-AFC3-415B-B37B-BCF3F7096AD2}"/>
                      </a:ext>
                    </a:extLst>
                  </p:cNvPr>
                  <p:cNvCxnSpPr>
                    <a:cxnSpLocks/>
                    <a:stCxn id="30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0" name="รูปแบบอิสระ: รูปร่าง 309">
                    <a:extLst>
                      <a:ext uri="{FF2B5EF4-FFF2-40B4-BE49-F238E27FC236}">
                        <a16:creationId xmlns:a16="http://schemas.microsoft.com/office/drawing/2014/main" xmlns="" id="{8F5B7600-3F2B-4F23-B0E0-404AFC12513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1" name="รูปแบบอิสระ: รูปร่าง 310">
                    <a:extLst>
                      <a:ext uri="{FF2B5EF4-FFF2-40B4-BE49-F238E27FC236}">
                        <a16:creationId xmlns:a16="http://schemas.microsoft.com/office/drawing/2014/main" xmlns="" id="{9612E1FA-EEAD-4BAF-938F-B6BA4A701BD4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2" name="รูปแบบอิสระ: รูปร่าง 311">
                    <a:extLst>
                      <a:ext uri="{FF2B5EF4-FFF2-40B4-BE49-F238E27FC236}">
                        <a16:creationId xmlns:a16="http://schemas.microsoft.com/office/drawing/2014/main" xmlns="" id="{57D31669-D66C-46E5-BD1B-C6430EA292ED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13" name="รูปแบบอิสระ: รูปร่าง 312">
                    <a:extLst>
                      <a:ext uri="{FF2B5EF4-FFF2-40B4-BE49-F238E27FC236}">
                        <a16:creationId xmlns:a16="http://schemas.microsoft.com/office/drawing/2014/main" xmlns="" id="{3C6C31B7-729F-4DCD-92F7-C40A64CF3F8C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4" name="กลุ่ม 283">
                  <a:extLst>
                    <a:ext uri="{FF2B5EF4-FFF2-40B4-BE49-F238E27FC236}">
                      <a16:creationId xmlns:a16="http://schemas.microsoft.com/office/drawing/2014/main" xmlns="" id="{43792C98-C38A-47B6-BFDA-89CA7CB43F35}"/>
                    </a:ext>
                  </a:extLst>
                </p:cNvPr>
                <p:cNvGrpSpPr/>
                <p:nvPr/>
              </p:nvGrpSpPr>
              <p:grpSpPr>
                <a:xfrm>
                  <a:off x="2649392" y="3634455"/>
                  <a:ext cx="3897297" cy="3022847"/>
                  <a:chOff x="4279036" y="3583162"/>
                  <a:chExt cx="3897297" cy="3022847"/>
                </a:xfrm>
              </p:grpSpPr>
              <p:sp>
                <p:nvSpPr>
                  <p:cNvPr id="306" name="สี่เหลี่ยมผืนผ้า 5">
                    <a:extLst>
                      <a:ext uri="{FF2B5EF4-FFF2-40B4-BE49-F238E27FC236}">
                        <a16:creationId xmlns:a16="http://schemas.microsoft.com/office/drawing/2014/main" xmlns="" id="{736B5732-E045-469C-B082-B4EFFF097FA5}"/>
                      </a:ext>
                    </a:extLst>
                  </p:cNvPr>
                  <p:cNvSpPr/>
                  <p:nvPr/>
                </p:nvSpPr>
                <p:spPr>
                  <a:xfrm>
                    <a:off x="4691848" y="4394447"/>
                    <a:ext cx="3071674" cy="2211562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490556 w 3897297"/>
                      <a:gd name="connsiteY3" fmla="*/ 89098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670778 w 3897297"/>
                      <a:gd name="connsiteY3" fmla="*/ 88371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513084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280454 w 3897297"/>
                      <a:gd name="connsiteY2" fmla="*/ 810594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359300 w 3897297"/>
                      <a:gd name="connsiteY2" fmla="*/ 901468 h 905522"/>
                      <a:gd name="connsiteX3" fmla="*/ 513084 w 3897297"/>
                      <a:gd name="connsiteY3" fmla="*/ 905522 h 905522"/>
                      <a:gd name="connsiteX4" fmla="*/ 0 w 3897297"/>
                      <a:gd name="connsiteY4" fmla="*/ 0 h 905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05522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359300" y="901468"/>
                        </a:lnTo>
                        <a:lnTo>
                          <a:pt x="513084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54F28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7" name="สี่เหลี่ยมผืนผ้า 5">
                    <a:extLst>
                      <a:ext uri="{FF2B5EF4-FFF2-40B4-BE49-F238E27FC236}">
                        <a16:creationId xmlns:a16="http://schemas.microsoft.com/office/drawing/2014/main" xmlns="" id="{D0CE85C4-136D-4807-BC7B-789E828C0E7F}"/>
                      </a:ext>
                    </a:extLst>
                  </p:cNvPr>
                  <p:cNvSpPr/>
                  <p:nvPr/>
                </p:nvSpPr>
                <p:spPr>
                  <a:xfrm>
                    <a:off x="4279036" y="3583162"/>
                    <a:ext cx="3897297" cy="923279"/>
                  </a:xfrm>
                  <a:custGeom>
                    <a:avLst/>
                    <a:gdLst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0 w 3897297"/>
                      <a:gd name="connsiteY3" fmla="*/ 923278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41033"/>
                      <a:gd name="connsiteX1" fmla="*/ 3897297 w 3897297"/>
                      <a:gd name="connsiteY1" fmla="*/ 0 h 941033"/>
                      <a:gd name="connsiteX2" fmla="*/ 3897297 w 3897297"/>
                      <a:gd name="connsiteY2" fmla="*/ 923278 h 941033"/>
                      <a:gd name="connsiteX3" fmla="*/ 479394 w 3897297"/>
                      <a:gd name="connsiteY3" fmla="*/ 941033 h 941033"/>
                      <a:gd name="connsiteX4" fmla="*/ 0 w 3897297"/>
                      <a:gd name="connsiteY4" fmla="*/ 0 h 941033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897297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  <a:gd name="connsiteX0" fmla="*/ 0 w 3897297"/>
                      <a:gd name="connsiteY0" fmla="*/ 0 h 905522"/>
                      <a:gd name="connsiteX1" fmla="*/ 3897297 w 3897297"/>
                      <a:gd name="connsiteY1" fmla="*/ 0 h 905522"/>
                      <a:gd name="connsiteX2" fmla="*/ 3657600 w 3897297"/>
                      <a:gd name="connsiteY2" fmla="*/ 816746 h 905522"/>
                      <a:gd name="connsiteX3" fmla="*/ 186431 w 3897297"/>
                      <a:gd name="connsiteY3" fmla="*/ 905522 h 905522"/>
                      <a:gd name="connsiteX4" fmla="*/ 0 w 3897297"/>
                      <a:gd name="connsiteY4" fmla="*/ 0 h 905522"/>
                      <a:gd name="connsiteX0" fmla="*/ 0 w 3897297"/>
                      <a:gd name="connsiteY0" fmla="*/ 0 h 923278"/>
                      <a:gd name="connsiteX1" fmla="*/ 3897297 w 3897297"/>
                      <a:gd name="connsiteY1" fmla="*/ 0 h 923278"/>
                      <a:gd name="connsiteX2" fmla="*/ 3719744 w 3897297"/>
                      <a:gd name="connsiteY2" fmla="*/ 923278 h 923278"/>
                      <a:gd name="connsiteX3" fmla="*/ 186431 w 3897297"/>
                      <a:gd name="connsiteY3" fmla="*/ 905522 h 923278"/>
                      <a:gd name="connsiteX4" fmla="*/ 0 w 3897297"/>
                      <a:gd name="connsiteY4" fmla="*/ 0 h 923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97297" h="923278">
                        <a:moveTo>
                          <a:pt x="0" y="0"/>
                        </a:moveTo>
                        <a:lnTo>
                          <a:pt x="3897297" y="0"/>
                        </a:lnTo>
                        <a:lnTo>
                          <a:pt x="3719744" y="923278"/>
                        </a:lnTo>
                        <a:lnTo>
                          <a:pt x="186431" y="9055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7362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5" name="กลุ่ม 284">
                  <a:extLst>
                    <a:ext uri="{FF2B5EF4-FFF2-40B4-BE49-F238E27FC236}">
                      <a16:creationId xmlns:a16="http://schemas.microsoft.com/office/drawing/2014/main" xmlns="" id="{A04A046D-C81F-4009-990A-0D00B88EC8C6}"/>
                    </a:ext>
                  </a:extLst>
                </p:cNvPr>
                <p:cNvGrpSpPr/>
                <p:nvPr/>
              </p:nvGrpSpPr>
              <p:grpSpPr>
                <a:xfrm>
                  <a:off x="2492332" y="1521007"/>
                  <a:ext cx="2130858" cy="2089476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300" name="รูปแบบอิสระ: รูปร่าง 299">
                    <a:extLst>
                      <a:ext uri="{FF2B5EF4-FFF2-40B4-BE49-F238E27FC236}">
                        <a16:creationId xmlns:a16="http://schemas.microsoft.com/office/drawing/2014/main" xmlns="" id="{B0AB83C5-7C1C-4417-98EA-56D66D632D0B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301" name="ตัวเชื่อมต่อตรง 300">
                    <a:extLst>
                      <a:ext uri="{FF2B5EF4-FFF2-40B4-BE49-F238E27FC236}">
                        <a16:creationId xmlns:a16="http://schemas.microsoft.com/office/drawing/2014/main" xmlns="" id="{870597A5-BCF3-4FBB-B087-0E54EA07BD15}"/>
                      </a:ext>
                    </a:extLst>
                  </p:cNvPr>
                  <p:cNvCxnSpPr>
                    <a:cxnSpLocks/>
                    <a:stCxn id="300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2" name="รูปแบบอิสระ: รูปร่าง 301">
                    <a:extLst>
                      <a:ext uri="{FF2B5EF4-FFF2-40B4-BE49-F238E27FC236}">
                        <a16:creationId xmlns:a16="http://schemas.microsoft.com/office/drawing/2014/main" xmlns="" id="{03EEF627-4B64-41DB-A4AA-C68D729E8E07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3" name="รูปแบบอิสระ: รูปร่าง 302">
                    <a:extLst>
                      <a:ext uri="{FF2B5EF4-FFF2-40B4-BE49-F238E27FC236}">
                        <a16:creationId xmlns:a16="http://schemas.microsoft.com/office/drawing/2014/main" xmlns="" id="{1DC5A53A-6254-4DEA-8ABA-20D02A72ADD1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4" name="รูปแบบอิสระ: รูปร่าง 303">
                    <a:extLst>
                      <a:ext uri="{FF2B5EF4-FFF2-40B4-BE49-F238E27FC236}">
                        <a16:creationId xmlns:a16="http://schemas.microsoft.com/office/drawing/2014/main" xmlns="" id="{E15ECABF-CD1F-4402-9432-142009EA667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305" name="รูปแบบอิสระ: รูปร่าง 304">
                    <a:extLst>
                      <a:ext uri="{FF2B5EF4-FFF2-40B4-BE49-F238E27FC236}">
                        <a16:creationId xmlns:a16="http://schemas.microsoft.com/office/drawing/2014/main" xmlns="" id="{C5057E39-0E95-47C7-A1BA-2CABC10ED9BA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6" name="กลุ่ม 285">
                  <a:extLst>
                    <a:ext uri="{FF2B5EF4-FFF2-40B4-BE49-F238E27FC236}">
                      <a16:creationId xmlns:a16="http://schemas.microsoft.com/office/drawing/2014/main" xmlns="" id="{7736E07F-B9CC-43B3-8982-9DFD0BE2A959}"/>
                    </a:ext>
                  </a:extLst>
                </p:cNvPr>
                <p:cNvGrpSpPr/>
                <p:nvPr/>
              </p:nvGrpSpPr>
              <p:grpSpPr>
                <a:xfrm flipH="1">
                  <a:off x="4544712" y="757958"/>
                  <a:ext cx="1913853" cy="2853414"/>
                  <a:chOff x="3838532" y="1040457"/>
                  <a:chExt cx="2523574" cy="2891631"/>
                </a:xfrm>
                <a:solidFill>
                  <a:srgbClr val="4D8047"/>
                </a:solidFill>
              </p:grpSpPr>
              <p:sp>
                <p:nvSpPr>
                  <p:cNvPr id="294" name="รูปแบบอิสระ: รูปร่าง 293">
                    <a:extLst>
                      <a:ext uri="{FF2B5EF4-FFF2-40B4-BE49-F238E27FC236}">
                        <a16:creationId xmlns:a16="http://schemas.microsoft.com/office/drawing/2014/main" xmlns="" id="{3D6219A0-B86E-4662-8D23-D9FDE2453453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95" name="ตัวเชื่อมต่อตรง 294">
                    <a:extLst>
                      <a:ext uri="{FF2B5EF4-FFF2-40B4-BE49-F238E27FC236}">
                        <a16:creationId xmlns:a16="http://schemas.microsoft.com/office/drawing/2014/main" xmlns="" id="{624363BC-7B94-4085-AFA0-70C6ADC5FC2F}"/>
                      </a:ext>
                    </a:extLst>
                  </p:cNvPr>
                  <p:cNvCxnSpPr>
                    <a:cxnSpLocks/>
                    <a:stCxn id="294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6" name="รูปแบบอิสระ: รูปร่าง 295">
                    <a:extLst>
                      <a:ext uri="{FF2B5EF4-FFF2-40B4-BE49-F238E27FC236}">
                        <a16:creationId xmlns:a16="http://schemas.microsoft.com/office/drawing/2014/main" xmlns="" id="{512B647B-5AF6-4794-96CF-2EE0B08F3726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7" name="รูปแบบอิสระ: รูปร่าง 296">
                    <a:extLst>
                      <a:ext uri="{FF2B5EF4-FFF2-40B4-BE49-F238E27FC236}">
                        <a16:creationId xmlns:a16="http://schemas.microsoft.com/office/drawing/2014/main" xmlns="" id="{33F8A470-40B8-49F5-B753-76CFED2ADA9D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8" name="รูปแบบอิสระ: รูปร่าง 297">
                    <a:extLst>
                      <a:ext uri="{FF2B5EF4-FFF2-40B4-BE49-F238E27FC236}">
                        <a16:creationId xmlns:a16="http://schemas.microsoft.com/office/drawing/2014/main" xmlns="" id="{2D826155-8AA0-4F39-A119-6D5C9B29B755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9" name="รูปแบบอิสระ: รูปร่าง 298">
                    <a:extLst>
                      <a:ext uri="{FF2B5EF4-FFF2-40B4-BE49-F238E27FC236}">
                        <a16:creationId xmlns:a16="http://schemas.microsoft.com/office/drawing/2014/main" xmlns="" id="{FEE77D07-A74D-4416-B762-102623B9610B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87" name="กลุ่ม 286">
                  <a:extLst>
                    <a:ext uri="{FF2B5EF4-FFF2-40B4-BE49-F238E27FC236}">
                      <a16:creationId xmlns:a16="http://schemas.microsoft.com/office/drawing/2014/main" xmlns="" id="{3C72A93F-A878-42D0-A863-E73632CE585C}"/>
                    </a:ext>
                  </a:extLst>
                </p:cNvPr>
                <p:cNvGrpSpPr/>
                <p:nvPr/>
              </p:nvGrpSpPr>
              <p:grpSpPr>
                <a:xfrm flipH="1">
                  <a:off x="4567057" y="1522583"/>
                  <a:ext cx="2071462" cy="2110984"/>
                  <a:chOff x="3838532" y="1040457"/>
                  <a:chExt cx="2523574" cy="2891631"/>
                </a:xfrm>
                <a:solidFill>
                  <a:srgbClr val="8CAD66"/>
                </a:solidFill>
              </p:grpSpPr>
              <p:sp>
                <p:nvSpPr>
                  <p:cNvPr id="288" name="รูปแบบอิสระ: รูปร่าง 287">
                    <a:extLst>
                      <a:ext uri="{FF2B5EF4-FFF2-40B4-BE49-F238E27FC236}">
                        <a16:creationId xmlns:a16="http://schemas.microsoft.com/office/drawing/2014/main" xmlns="" id="{46403DD7-FBF9-49E2-AF4A-DE66121ABCC2}"/>
                      </a:ext>
                    </a:extLst>
                  </p:cNvPr>
                  <p:cNvSpPr/>
                  <p:nvPr/>
                </p:nvSpPr>
                <p:spPr>
                  <a:xfrm>
                    <a:off x="3838532" y="1040457"/>
                    <a:ext cx="2523574" cy="2891631"/>
                  </a:xfrm>
                  <a:custGeom>
                    <a:avLst/>
                    <a:gdLst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56696 w 2523574"/>
                      <a:gd name="connsiteY13" fmla="*/ 175768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255936 w 2523574"/>
                      <a:gd name="connsiteY21" fmla="*/ 287528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306736 w 2523574"/>
                      <a:gd name="connsiteY21" fmla="*/ 2870208 h 2891631"/>
                      <a:gd name="connsiteX22" fmla="*/ 1174656 w 2523574"/>
                      <a:gd name="connsiteY22" fmla="*/ 2778768 h 2891631"/>
                      <a:gd name="connsiteX0" fmla="*/ 1174656 w 2523574"/>
                      <a:gd name="connsiteY0" fmla="*/ 277876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77876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610776 w 2523574"/>
                      <a:gd name="connsiteY1" fmla="*/ 229108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  <a:gd name="connsiteX0" fmla="*/ 1174656 w 2523574"/>
                      <a:gd name="connsiteY0" fmla="*/ 2809248 h 2891631"/>
                      <a:gd name="connsiteX1" fmla="*/ 554896 w 2523574"/>
                      <a:gd name="connsiteY1" fmla="*/ 2270768 h 2891631"/>
                      <a:gd name="connsiteX2" fmla="*/ 280576 w 2523574"/>
                      <a:gd name="connsiteY2" fmla="*/ 1833888 h 2891631"/>
                      <a:gd name="connsiteX3" fmla="*/ 128176 w 2523574"/>
                      <a:gd name="connsiteY3" fmla="*/ 1417328 h 2891631"/>
                      <a:gd name="connsiteX4" fmla="*/ 46896 w 2523574"/>
                      <a:gd name="connsiteY4" fmla="*/ 1066808 h 2891631"/>
                      <a:gd name="connsiteX5" fmla="*/ 31656 w 2523574"/>
                      <a:gd name="connsiteY5" fmla="*/ 629928 h 2891631"/>
                      <a:gd name="connsiteX6" fmla="*/ 16416 w 2523574"/>
                      <a:gd name="connsiteY6" fmla="*/ 147328 h 2891631"/>
                      <a:gd name="connsiteX7" fmla="*/ 41816 w 2523574"/>
                      <a:gd name="connsiteY7" fmla="*/ 8 h 2891631"/>
                      <a:gd name="connsiteX8" fmla="*/ 478696 w 2523574"/>
                      <a:gd name="connsiteY8" fmla="*/ 142248 h 2891631"/>
                      <a:gd name="connsiteX9" fmla="*/ 1154336 w 2523574"/>
                      <a:gd name="connsiteY9" fmla="*/ 497848 h 2891631"/>
                      <a:gd name="connsiteX10" fmla="*/ 1494696 w 2523574"/>
                      <a:gd name="connsiteY10" fmla="*/ 721368 h 2891631"/>
                      <a:gd name="connsiteX11" fmla="*/ 1829976 w 2523574"/>
                      <a:gd name="connsiteY11" fmla="*/ 1071888 h 2891631"/>
                      <a:gd name="connsiteX12" fmla="*/ 2129696 w 2523574"/>
                      <a:gd name="connsiteY12" fmla="*/ 1391928 h 2891631"/>
                      <a:gd name="connsiteX13" fmla="*/ 2297336 w 2523574"/>
                      <a:gd name="connsiteY13" fmla="*/ 1752608 h 2891631"/>
                      <a:gd name="connsiteX14" fmla="*/ 2373536 w 2523574"/>
                      <a:gd name="connsiteY14" fmla="*/ 2032008 h 2891631"/>
                      <a:gd name="connsiteX15" fmla="*/ 2459896 w 2523574"/>
                      <a:gd name="connsiteY15" fmla="*/ 2473968 h 2891631"/>
                      <a:gd name="connsiteX16" fmla="*/ 2480216 w 2523574"/>
                      <a:gd name="connsiteY16" fmla="*/ 2667008 h 2891631"/>
                      <a:gd name="connsiteX17" fmla="*/ 2510696 w 2523574"/>
                      <a:gd name="connsiteY17" fmla="*/ 2814328 h 2891631"/>
                      <a:gd name="connsiteX18" fmla="*/ 2510696 w 2523574"/>
                      <a:gd name="connsiteY18" fmla="*/ 2860048 h 2891631"/>
                      <a:gd name="connsiteX19" fmla="*/ 2353216 w 2523574"/>
                      <a:gd name="connsiteY19" fmla="*/ 2890528 h 2891631"/>
                      <a:gd name="connsiteX20" fmla="*/ 1875696 w 2523574"/>
                      <a:gd name="connsiteY20" fmla="*/ 2885448 h 2891631"/>
                      <a:gd name="connsiteX21" fmla="*/ 1174656 w 2523574"/>
                      <a:gd name="connsiteY21" fmla="*/ 2809248 h 2891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523574" h="2891631">
                        <a:moveTo>
                          <a:pt x="1174656" y="2809248"/>
                        </a:moveTo>
                        <a:cubicBezTo>
                          <a:pt x="954523" y="2706801"/>
                          <a:pt x="703909" y="2433328"/>
                          <a:pt x="554896" y="2270768"/>
                        </a:cubicBezTo>
                        <a:cubicBezTo>
                          <a:pt x="405883" y="2108208"/>
                          <a:pt x="351696" y="1976128"/>
                          <a:pt x="280576" y="1833888"/>
                        </a:cubicBezTo>
                        <a:cubicBezTo>
                          <a:pt x="209456" y="1691648"/>
                          <a:pt x="167123" y="1545175"/>
                          <a:pt x="128176" y="1417328"/>
                        </a:cubicBezTo>
                        <a:cubicBezTo>
                          <a:pt x="89229" y="1289481"/>
                          <a:pt x="62983" y="1198041"/>
                          <a:pt x="46896" y="1066808"/>
                        </a:cubicBezTo>
                        <a:cubicBezTo>
                          <a:pt x="30809" y="935575"/>
                          <a:pt x="36736" y="783175"/>
                          <a:pt x="31656" y="629928"/>
                        </a:cubicBezTo>
                        <a:cubicBezTo>
                          <a:pt x="26576" y="476681"/>
                          <a:pt x="14723" y="252315"/>
                          <a:pt x="16416" y="147328"/>
                        </a:cubicBezTo>
                        <a:cubicBezTo>
                          <a:pt x="18109" y="42341"/>
                          <a:pt x="-35231" y="855"/>
                          <a:pt x="41816" y="8"/>
                        </a:cubicBezTo>
                        <a:cubicBezTo>
                          <a:pt x="118863" y="-839"/>
                          <a:pt x="293276" y="59275"/>
                          <a:pt x="478696" y="142248"/>
                        </a:cubicBezTo>
                        <a:cubicBezTo>
                          <a:pt x="664116" y="225221"/>
                          <a:pt x="985003" y="401328"/>
                          <a:pt x="1154336" y="497848"/>
                        </a:cubicBezTo>
                        <a:cubicBezTo>
                          <a:pt x="1323669" y="594368"/>
                          <a:pt x="1382089" y="625695"/>
                          <a:pt x="1494696" y="721368"/>
                        </a:cubicBezTo>
                        <a:cubicBezTo>
                          <a:pt x="1607303" y="817041"/>
                          <a:pt x="1724143" y="960128"/>
                          <a:pt x="1829976" y="1071888"/>
                        </a:cubicBezTo>
                        <a:cubicBezTo>
                          <a:pt x="1935809" y="1183648"/>
                          <a:pt x="2051803" y="1278475"/>
                          <a:pt x="2129696" y="1391928"/>
                        </a:cubicBezTo>
                        <a:cubicBezTo>
                          <a:pt x="2207589" y="1505381"/>
                          <a:pt x="2256696" y="1645928"/>
                          <a:pt x="2297336" y="1752608"/>
                        </a:cubicBezTo>
                        <a:cubicBezTo>
                          <a:pt x="2337976" y="1859288"/>
                          <a:pt x="2346443" y="1911781"/>
                          <a:pt x="2373536" y="2032008"/>
                        </a:cubicBezTo>
                        <a:cubicBezTo>
                          <a:pt x="2400629" y="2152235"/>
                          <a:pt x="2442116" y="2368135"/>
                          <a:pt x="2459896" y="2473968"/>
                        </a:cubicBezTo>
                        <a:cubicBezTo>
                          <a:pt x="2477676" y="2579801"/>
                          <a:pt x="2471749" y="2610281"/>
                          <a:pt x="2480216" y="2667008"/>
                        </a:cubicBezTo>
                        <a:cubicBezTo>
                          <a:pt x="2488683" y="2723735"/>
                          <a:pt x="2505616" y="2782155"/>
                          <a:pt x="2510696" y="2814328"/>
                        </a:cubicBezTo>
                        <a:cubicBezTo>
                          <a:pt x="2515776" y="2846501"/>
                          <a:pt x="2536943" y="2847348"/>
                          <a:pt x="2510696" y="2860048"/>
                        </a:cubicBezTo>
                        <a:cubicBezTo>
                          <a:pt x="2484449" y="2872748"/>
                          <a:pt x="2459049" y="2886295"/>
                          <a:pt x="2353216" y="2890528"/>
                        </a:cubicBezTo>
                        <a:cubicBezTo>
                          <a:pt x="2247383" y="2894761"/>
                          <a:pt x="1875696" y="2885448"/>
                          <a:pt x="1875696" y="2885448"/>
                        </a:cubicBezTo>
                        <a:cubicBezTo>
                          <a:pt x="1642016" y="2860048"/>
                          <a:pt x="1394789" y="2911695"/>
                          <a:pt x="1174656" y="2809248"/>
                        </a:cubicBezTo>
                        <a:close/>
                      </a:path>
                    </a:pathLst>
                  </a:custGeom>
                  <a:grp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cxnSp>
                <p:nvCxnSpPr>
                  <p:cNvPr id="289" name="ตัวเชื่อมต่อตรง 288">
                    <a:extLst>
                      <a:ext uri="{FF2B5EF4-FFF2-40B4-BE49-F238E27FC236}">
                        <a16:creationId xmlns:a16="http://schemas.microsoft.com/office/drawing/2014/main" xmlns="" id="{96C87FA5-123C-4379-B7A3-9B55B60E6476}"/>
                      </a:ext>
                    </a:extLst>
                  </p:cNvPr>
                  <p:cNvCxnSpPr>
                    <a:cxnSpLocks/>
                    <a:stCxn id="288" idx="18"/>
                  </p:cNvCxnSpPr>
                  <p:nvPr/>
                </p:nvCxnSpPr>
                <p:spPr>
                  <a:xfrm flipH="1" flipV="1">
                    <a:off x="4292600" y="1610360"/>
                    <a:ext cx="2056628" cy="2290145"/>
                  </a:xfrm>
                  <a:prstGeom prst="line">
                    <a:avLst/>
                  </a:pr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0" name="รูปแบบอิสระ: รูปร่าง 289">
                    <a:extLst>
                      <a:ext uri="{FF2B5EF4-FFF2-40B4-BE49-F238E27FC236}">
                        <a16:creationId xmlns:a16="http://schemas.microsoft.com/office/drawing/2014/main" xmlns="" id="{BBC229E7-FFA2-4F8C-8C13-681E024C8F99}"/>
                      </a:ext>
                    </a:extLst>
                  </p:cNvPr>
                  <p:cNvSpPr/>
                  <p:nvPr/>
                </p:nvSpPr>
                <p:spPr>
                  <a:xfrm>
                    <a:off x="4815840" y="3056397"/>
                    <a:ext cx="792480" cy="77963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1" name="รูปแบบอิสระ: รูปร่าง 290">
                    <a:extLst>
                      <a:ext uri="{FF2B5EF4-FFF2-40B4-BE49-F238E27FC236}">
                        <a16:creationId xmlns:a16="http://schemas.microsoft.com/office/drawing/2014/main" xmlns="" id="{43C94CC1-78E0-45E0-891D-353F421FD4B5}"/>
                      </a:ext>
                    </a:extLst>
                  </p:cNvPr>
                  <p:cNvSpPr/>
                  <p:nvPr/>
                </p:nvSpPr>
                <p:spPr>
                  <a:xfrm>
                    <a:off x="4424680" y="2294397"/>
                    <a:ext cx="553720" cy="77963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2" name="รูปแบบอิสระ: รูปร่าง 291">
                    <a:extLst>
                      <a:ext uri="{FF2B5EF4-FFF2-40B4-BE49-F238E27FC236}">
                        <a16:creationId xmlns:a16="http://schemas.microsoft.com/office/drawing/2014/main" xmlns="" id="{627784E7-46B5-4CA6-B2E6-17739B7A0AF6}"/>
                      </a:ext>
                    </a:extLst>
                  </p:cNvPr>
                  <p:cNvSpPr/>
                  <p:nvPr/>
                </p:nvSpPr>
                <p:spPr>
                  <a:xfrm rot="17018790" flipH="1">
                    <a:off x="5428808" y="2843214"/>
                    <a:ext cx="466135" cy="45719"/>
                  </a:xfrm>
                  <a:custGeom>
                    <a:avLst/>
                    <a:gdLst>
                      <a:gd name="connsiteX0" fmla="*/ 792480 w 792480"/>
                      <a:gd name="connsiteY0" fmla="*/ 6843 h 77963"/>
                      <a:gd name="connsiteX1" fmla="*/ 360680 w 792480"/>
                      <a:gd name="connsiteY1" fmla="*/ 6843 h 77963"/>
                      <a:gd name="connsiteX2" fmla="*/ 0 w 792480"/>
                      <a:gd name="connsiteY2" fmla="*/ 77963 h 779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92480" h="77963">
                        <a:moveTo>
                          <a:pt x="792480" y="6843"/>
                        </a:moveTo>
                        <a:cubicBezTo>
                          <a:pt x="642620" y="916"/>
                          <a:pt x="492760" y="-5010"/>
                          <a:pt x="360680" y="6843"/>
                        </a:cubicBezTo>
                        <a:cubicBezTo>
                          <a:pt x="228600" y="18696"/>
                          <a:pt x="114300" y="48329"/>
                          <a:pt x="0" y="77963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93" name="รูปแบบอิสระ: รูปร่าง 292">
                    <a:extLst>
                      <a:ext uri="{FF2B5EF4-FFF2-40B4-BE49-F238E27FC236}">
                        <a16:creationId xmlns:a16="http://schemas.microsoft.com/office/drawing/2014/main" xmlns="" id="{C096BC3C-03AA-439B-BEB0-04A19B38603F}"/>
                      </a:ext>
                    </a:extLst>
                  </p:cNvPr>
                  <p:cNvSpPr/>
                  <p:nvPr/>
                </p:nvSpPr>
                <p:spPr>
                  <a:xfrm rot="17562822">
                    <a:off x="4818556" y="2166883"/>
                    <a:ext cx="419920" cy="45719"/>
                  </a:xfrm>
                  <a:custGeom>
                    <a:avLst/>
                    <a:gdLst>
                      <a:gd name="connsiteX0" fmla="*/ 563880 w 563880"/>
                      <a:gd name="connsiteY0" fmla="*/ 40762 h 40762"/>
                      <a:gd name="connsiteX1" fmla="*/ 269240 w 563880"/>
                      <a:gd name="connsiteY1" fmla="*/ 122 h 40762"/>
                      <a:gd name="connsiteX2" fmla="*/ 0 w 563880"/>
                      <a:gd name="connsiteY2" fmla="*/ 30602 h 40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63880" h="40762">
                        <a:moveTo>
                          <a:pt x="563880" y="40762"/>
                        </a:moveTo>
                        <a:cubicBezTo>
                          <a:pt x="463550" y="21288"/>
                          <a:pt x="363220" y="1815"/>
                          <a:pt x="269240" y="122"/>
                        </a:cubicBezTo>
                        <a:cubicBezTo>
                          <a:pt x="175260" y="-1571"/>
                          <a:pt x="87630" y="14515"/>
                          <a:pt x="0" y="30602"/>
                        </a:cubicBezTo>
                      </a:path>
                    </a:pathLst>
                  </a:custGeom>
                  <a:grp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  <p:grpSp>
            <p:nvGrpSpPr>
              <p:cNvPr id="269" name="กลุ่ม 268">
                <a:extLst>
                  <a:ext uri="{FF2B5EF4-FFF2-40B4-BE49-F238E27FC236}">
                    <a16:creationId xmlns:a16="http://schemas.microsoft.com/office/drawing/2014/main" xmlns="" id="{EF4E2E6C-F5AD-49DF-812A-193D9A19D6CE}"/>
                  </a:ext>
                </a:extLst>
              </p:cNvPr>
              <p:cNvGrpSpPr/>
              <p:nvPr/>
            </p:nvGrpSpPr>
            <p:grpSpPr>
              <a:xfrm>
                <a:off x="4980585" y="1369098"/>
                <a:ext cx="2345856" cy="2443426"/>
                <a:chOff x="8058662" y="1411979"/>
                <a:chExt cx="2802734" cy="2997692"/>
              </a:xfrm>
            </p:grpSpPr>
            <p:sp>
              <p:nvSpPr>
                <p:cNvPr id="270" name="รูปแบบอิสระ: รูปร่าง 269">
                  <a:extLst>
                    <a:ext uri="{FF2B5EF4-FFF2-40B4-BE49-F238E27FC236}">
                      <a16:creationId xmlns:a16="http://schemas.microsoft.com/office/drawing/2014/main" xmlns="" id="{352F03E6-5F46-4098-BE48-46C4CE41BB79}"/>
                    </a:ext>
                  </a:extLst>
                </p:cNvPr>
                <p:cNvSpPr/>
                <p:nvPr/>
              </p:nvSpPr>
              <p:spPr>
                <a:xfrm rot="20996846">
                  <a:off x="8805693" y="2248584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71" name="รูปแบบอิสระ: รูปร่าง 270">
                  <a:extLst>
                    <a:ext uri="{FF2B5EF4-FFF2-40B4-BE49-F238E27FC236}">
                      <a16:creationId xmlns:a16="http://schemas.microsoft.com/office/drawing/2014/main" xmlns="" id="{A1794F06-1816-424B-9DDB-7F773113C453}"/>
                    </a:ext>
                  </a:extLst>
                </p:cNvPr>
                <p:cNvSpPr/>
                <p:nvPr/>
              </p:nvSpPr>
              <p:spPr>
                <a:xfrm rot="1049956" flipH="1">
                  <a:off x="9502030" y="2306551"/>
                  <a:ext cx="596235" cy="2103120"/>
                </a:xfrm>
                <a:custGeom>
                  <a:avLst/>
                  <a:gdLst>
                    <a:gd name="connsiteX0" fmla="*/ 386080 w 596235"/>
                    <a:gd name="connsiteY0" fmla="*/ 2103120 h 2103120"/>
                    <a:gd name="connsiteX1" fmla="*/ 579120 w 596235"/>
                    <a:gd name="connsiteY1" fmla="*/ 528320 h 2103120"/>
                    <a:gd name="connsiteX2" fmla="*/ 0 w 596235"/>
                    <a:gd name="connsiteY2" fmla="*/ 0 h 2103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96235" h="2103120">
                      <a:moveTo>
                        <a:pt x="386080" y="2103120"/>
                      </a:moveTo>
                      <a:cubicBezTo>
                        <a:pt x="514773" y="1490980"/>
                        <a:pt x="643467" y="878840"/>
                        <a:pt x="579120" y="528320"/>
                      </a:cubicBezTo>
                      <a:cubicBezTo>
                        <a:pt x="514773" y="177800"/>
                        <a:pt x="257386" y="88900"/>
                        <a:pt x="0" y="0"/>
                      </a:cubicBezTo>
                    </a:path>
                  </a:pathLst>
                </a:cu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cxnSp>
              <p:nvCxnSpPr>
                <p:cNvPr id="272" name="ตัวเชื่อมต่อตรง 271">
                  <a:extLst>
                    <a:ext uri="{FF2B5EF4-FFF2-40B4-BE49-F238E27FC236}">
                      <a16:creationId xmlns:a16="http://schemas.microsoft.com/office/drawing/2014/main" xmlns="" id="{69D57D93-B31F-45E3-A207-911F19BAD5AA}"/>
                    </a:ext>
                  </a:extLst>
                </p:cNvPr>
                <p:cNvCxnSpPr>
                  <a:cxnSpLocks/>
                  <a:endCxn id="271" idx="0"/>
                </p:cNvCxnSpPr>
                <p:nvPr/>
              </p:nvCxnSpPr>
              <p:spPr>
                <a:xfrm flipH="1">
                  <a:off x="9400058" y="1940408"/>
                  <a:ext cx="99542" cy="2394148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73" name="กลุ่ม 272">
                  <a:extLst>
                    <a:ext uri="{FF2B5EF4-FFF2-40B4-BE49-F238E27FC236}">
                      <a16:creationId xmlns:a16="http://schemas.microsoft.com/office/drawing/2014/main" xmlns="" id="{A723C16D-01CE-408C-8144-E1558F3186DB}"/>
                    </a:ext>
                  </a:extLst>
                </p:cNvPr>
                <p:cNvGrpSpPr/>
                <p:nvPr/>
              </p:nvGrpSpPr>
              <p:grpSpPr>
                <a:xfrm>
                  <a:off x="8058662" y="1792007"/>
                  <a:ext cx="1065913" cy="960987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80" name="รูปแบบอิสระ: รูปร่าง 279">
                    <a:extLst>
                      <a:ext uri="{FF2B5EF4-FFF2-40B4-BE49-F238E27FC236}">
                        <a16:creationId xmlns:a16="http://schemas.microsoft.com/office/drawing/2014/main" xmlns="" id="{3F2FD2EE-6E95-4AF4-9E78-3BB23B9BBF43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C0EEE6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81" name="วงรี 77">
                    <a:extLst>
                      <a:ext uri="{FF2B5EF4-FFF2-40B4-BE49-F238E27FC236}">
                        <a16:creationId xmlns:a16="http://schemas.microsoft.com/office/drawing/2014/main" xmlns="" id="{FCF88358-287B-4498-9B6F-0750AAE390AE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4" name="กลุ่ม 273">
                  <a:extLst>
                    <a:ext uri="{FF2B5EF4-FFF2-40B4-BE49-F238E27FC236}">
                      <a16:creationId xmlns:a16="http://schemas.microsoft.com/office/drawing/2014/main" xmlns="" id="{B8FD6208-C8A0-4885-8240-473EAC30224D}"/>
                    </a:ext>
                  </a:extLst>
                </p:cNvPr>
                <p:cNvGrpSpPr/>
                <p:nvPr/>
              </p:nvGrpSpPr>
              <p:grpSpPr>
                <a:xfrm>
                  <a:off x="8966643" y="1411979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8" name="รูปแบบอิสระ: รูปร่าง 277">
                    <a:extLst>
                      <a:ext uri="{FF2B5EF4-FFF2-40B4-BE49-F238E27FC236}">
                        <a16:creationId xmlns:a16="http://schemas.microsoft.com/office/drawing/2014/main" xmlns="" id="{4501569C-12C5-4E91-B681-63F012F4344D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DC516E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9" name="วงรี 77">
                    <a:extLst>
                      <a:ext uri="{FF2B5EF4-FFF2-40B4-BE49-F238E27FC236}">
                        <a16:creationId xmlns:a16="http://schemas.microsoft.com/office/drawing/2014/main" xmlns="" id="{32941F08-831B-4B37-B31E-0BEA5E5E8117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75" name="กลุ่ม 274">
                  <a:extLst>
                    <a:ext uri="{FF2B5EF4-FFF2-40B4-BE49-F238E27FC236}">
                      <a16:creationId xmlns:a16="http://schemas.microsoft.com/office/drawing/2014/main" xmlns="" id="{F93523DA-8912-44A3-A5ED-3F1E09FDCB32}"/>
                    </a:ext>
                  </a:extLst>
                </p:cNvPr>
                <p:cNvGrpSpPr/>
                <p:nvPr/>
              </p:nvGrpSpPr>
              <p:grpSpPr>
                <a:xfrm>
                  <a:off x="9795483" y="1888256"/>
                  <a:ext cx="1065913" cy="1011532"/>
                  <a:chOff x="3730718" y="705949"/>
                  <a:chExt cx="1993076" cy="1624075"/>
                </a:xfrm>
                <a:solidFill>
                  <a:srgbClr val="FEC3D4"/>
                </a:solidFill>
              </p:grpSpPr>
              <p:sp>
                <p:nvSpPr>
                  <p:cNvPr id="276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99C485DF-0B96-45ED-8C98-00995CF077CE}"/>
                      </a:ext>
                    </a:extLst>
                  </p:cNvPr>
                  <p:cNvSpPr/>
                  <p:nvPr/>
                </p:nvSpPr>
                <p:spPr>
                  <a:xfrm>
                    <a:off x="3730718" y="705949"/>
                    <a:ext cx="1993076" cy="1624075"/>
                  </a:xfrm>
                  <a:custGeom>
                    <a:avLst/>
                    <a:gdLst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708233 w 2019354"/>
                      <a:gd name="connsiteY28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3433 w 2019354"/>
                      <a:gd name="connsiteY22" fmla="*/ 10466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64948"/>
                      <a:gd name="connsiteX1" fmla="*/ 850473 w 2019354"/>
                      <a:gd name="connsiteY1" fmla="*/ 183079 h 1664948"/>
                      <a:gd name="connsiteX2" fmla="*/ 1195913 w 2019354"/>
                      <a:gd name="connsiteY2" fmla="*/ 199 h 1664948"/>
                      <a:gd name="connsiteX3" fmla="*/ 1439753 w 2019354"/>
                      <a:gd name="connsiteY3" fmla="*/ 152599 h 1664948"/>
                      <a:gd name="connsiteX4" fmla="*/ 1500713 w 2019354"/>
                      <a:gd name="connsiteY4" fmla="*/ 386279 h 1664948"/>
                      <a:gd name="connsiteX5" fmla="*/ 1388953 w 2019354"/>
                      <a:gd name="connsiteY5" fmla="*/ 548839 h 1664948"/>
                      <a:gd name="connsiteX6" fmla="*/ 1541353 w 2019354"/>
                      <a:gd name="connsiteY6" fmla="*/ 518359 h 1664948"/>
                      <a:gd name="connsiteX7" fmla="*/ 1927433 w 2019354"/>
                      <a:gd name="connsiteY7" fmla="*/ 640279 h 1664948"/>
                      <a:gd name="connsiteX8" fmla="*/ 2018873 w 2019354"/>
                      <a:gd name="connsiteY8" fmla="*/ 823159 h 1664948"/>
                      <a:gd name="connsiteX9" fmla="*/ 1947753 w 2019354"/>
                      <a:gd name="connsiteY9" fmla="*/ 995879 h 1664948"/>
                      <a:gd name="connsiteX10" fmla="*/ 1653113 w 2019354"/>
                      <a:gd name="connsiteY10" fmla="*/ 1087319 h 1664948"/>
                      <a:gd name="connsiteX11" fmla="*/ 1449913 w 2019354"/>
                      <a:gd name="connsiteY11" fmla="*/ 1066999 h 1664948"/>
                      <a:gd name="connsiteX12" fmla="*/ 1571833 w 2019354"/>
                      <a:gd name="connsiteY12" fmla="*/ 1300679 h 1664948"/>
                      <a:gd name="connsiteX13" fmla="*/ 1581993 w 2019354"/>
                      <a:gd name="connsiteY13" fmla="*/ 1290519 h 1664948"/>
                      <a:gd name="connsiteX14" fmla="*/ 1581993 w 2019354"/>
                      <a:gd name="connsiteY14" fmla="*/ 1463239 h 1664948"/>
                      <a:gd name="connsiteX15" fmla="*/ 1429593 w 2019354"/>
                      <a:gd name="connsiteY15" fmla="*/ 1635959 h 1664948"/>
                      <a:gd name="connsiteX16" fmla="*/ 1145113 w 2019354"/>
                      <a:gd name="connsiteY16" fmla="*/ 1635959 h 1664948"/>
                      <a:gd name="connsiteX17" fmla="*/ 921593 w 2019354"/>
                      <a:gd name="connsiteY17" fmla="*/ 1351479 h 1664948"/>
                      <a:gd name="connsiteX18" fmla="*/ 921593 w 2019354"/>
                      <a:gd name="connsiteY18" fmla="*/ 1361639 h 1664948"/>
                      <a:gd name="connsiteX19" fmla="*/ 789513 w 2019354"/>
                      <a:gd name="connsiteY19" fmla="*/ 1503879 h 1664948"/>
                      <a:gd name="connsiteX20" fmla="*/ 423753 w 2019354"/>
                      <a:gd name="connsiteY20" fmla="*/ 1554679 h 1664948"/>
                      <a:gd name="connsiteX21" fmla="*/ 271353 w 2019354"/>
                      <a:gd name="connsiteY21" fmla="*/ 1320999 h 1664948"/>
                      <a:gd name="connsiteX22" fmla="*/ 400893 w 2019354"/>
                      <a:gd name="connsiteY22" fmla="*/ 1072079 h 1664948"/>
                      <a:gd name="connsiteX23" fmla="*/ 474553 w 2019354"/>
                      <a:gd name="connsiteY23" fmla="*/ 985719 h 1664948"/>
                      <a:gd name="connsiteX24" fmla="*/ 230713 w 2019354"/>
                      <a:gd name="connsiteY24" fmla="*/ 894279 h 1664948"/>
                      <a:gd name="connsiteX25" fmla="*/ 47833 w 2019354"/>
                      <a:gd name="connsiteY25" fmla="*/ 741879 h 1664948"/>
                      <a:gd name="connsiteX26" fmla="*/ 17353 w 2019354"/>
                      <a:gd name="connsiteY26" fmla="*/ 457399 h 1664948"/>
                      <a:gd name="connsiteX27" fmla="*/ 281513 w 2019354"/>
                      <a:gd name="connsiteY27" fmla="*/ 355799 h 1664948"/>
                      <a:gd name="connsiteX28" fmla="*/ 489793 w 2019354"/>
                      <a:gd name="connsiteY28" fmla="*/ 406599 h 1664948"/>
                      <a:gd name="connsiteX29" fmla="*/ 708233 w 2019354"/>
                      <a:gd name="connsiteY29" fmla="*/ 498039 h 1664948"/>
                      <a:gd name="connsiteX0" fmla="*/ 708233 w 2019354"/>
                      <a:gd name="connsiteY0" fmla="*/ 498039 h 1653659"/>
                      <a:gd name="connsiteX1" fmla="*/ 850473 w 2019354"/>
                      <a:gd name="connsiteY1" fmla="*/ 183079 h 1653659"/>
                      <a:gd name="connsiteX2" fmla="*/ 1195913 w 2019354"/>
                      <a:gd name="connsiteY2" fmla="*/ 199 h 1653659"/>
                      <a:gd name="connsiteX3" fmla="*/ 1439753 w 2019354"/>
                      <a:gd name="connsiteY3" fmla="*/ 152599 h 1653659"/>
                      <a:gd name="connsiteX4" fmla="*/ 1500713 w 2019354"/>
                      <a:gd name="connsiteY4" fmla="*/ 386279 h 1653659"/>
                      <a:gd name="connsiteX5" fmla="*/ 1388953 w 2019354"/>
                      <a:gd name="connsiteY5" fmla="*/ 548839 h 1653659"/>
                      <a:gd name="connsiteX6" fmla="*/ 1541353 w 2019354"/>
                      <a:gd name="connsiteY6" fmla="*/ 518359 h 1653659"/>
                      <a:gd name="connsiteX7" fmla="*/ 1927433 w 2019354"/>
                      <a:gd name="connsiteY7" fmla="*/ 640279 h 1653659"/>
                      <a:gd name="connsiteX8" fmla="*/ 2018873 w 2019354"/>
                      <a:gd name="connsiteY8" fmla="*/ 823159 h 1653659"/>
                      <a:gd name="connsiteX9" fmla="*/ 1947753 w 2019354"/>
                      <a:gd name="connsiteY9" fmla="*/ 995879 h 1653659"/>
                      <a:gd name="connsiteX10" fmla="*/ 1653113 w 2019354"/>
                      <a:gd name="connsiteY10" fmla="*/ 1087319 h 1653659"/>
                      <a:gd name="connsiteX11" fmla="*/ 1449913 w 2019354"/>
                      <a:gd name="connsiteY11" fmla="*/ 1066999 h 1653659"/>
                      <a:gd name="connsiteX12" fmla="*/ 1571833 w 2019354"/>
                      <a:gd name="connsiteY12" fmla="*/ 1300679 h 1653659"/>
                      <a:gd name="connsiteX13" fmla="*/ 1581993 w 2019354"/>
                      <a:gd name="connsiteY13" fmla="*/ 1290519 h 1653659"/>
                      <a:gd name="connsiteX14" fmla="*/ 1581993 w 2019354"/>
                      <a:gd name="connsiteY14" fmla="*/ 1463239 h 1653659"/>
                      <a:gd name="connsiteX15" fmla="*/ 1429593 w 2019354"/>
                      <a:gd name="connsiteY15" fmla="*/ 1635959 h 1653659"/>
                      <a:gd name="connsiteX16" fmla="*/ 1145113 w 2019354"/>
                      <a:gd name="connsiteY16" fmla="*/ 1635959 h 1653659"/>
                      <a:gd name="connsiteX17" fmla="*/ 1013033 w 2019354"/>
                      <a:gd name="connsiteY17" fmla="*/ 1529279 h 1653659"/>
                      <a:gd name="connsiteX18" fmla="*/ 921593 w 2019354"/>
                      <a:gd name="connsiteY18" fmla="*/ 1351479 h 1653659"/>
                      <a:gd name="connsiteX19" fmla="*/ 921593 w 2019354"/>
                      <a:gd name="connsiteY19" fmla="*/ 1361639 h 1653659"/>
                      <a:gd name="connsiteX20" fmla="*/ 789513 w 2019354"/>
                      <a:gd name="connsiteY20" fmla="*/ 1503879 h 1653659"/>
                      <a:gd name="connsiteX21" fmla="*/ 423753 w 2019354"/>
                      <a:gd name="connsiteY21" fmla="*/ 1554679 h 1653659"/>
                      <a:gd name="connsiteX22" fmla="*/ 271353 w 2019354"/>
                      <a:gd name="connsiteY22" fmla="*/ 1320999 h 1653659"/>
                      <a:gd name="connsiteX23" fmla="*/ 400893 w 2019354"/>
                      <a:gd name="connsiteY23" fmla="*/ 1072079 h 1653659"/>
                      <a:gd name="connsiteX24" fmla="*/ 474553 w 2019354"/>
                      <a:gd name="connsiteY24" fmla="*/ 985719 h 1653659"/>
                      <a:gd name="connsiteX25" fmla="*/ 230713 w 2019354"/>
                      <a:gd name="connsiteY25" fmla="*/ 894279 h 1653659"/>
                      <a:gd name="connsiteX26" fmla="*/ 47833 w 2019354"/>
                      <a:gd name="connsiteY26" fmla="*/ 741879 h 1653659"/>
                      <a:gd name="connsiteX27" fmla="*/ 17353 w 2019354"/>
                      <a:gd name="connsiteY27" fmla="*/ 457399 h 1653659"/>
                      <a:gd name="connsiteX28" fmla="*/ 281513 w 2019354"/>
                      <a:gd name="connsiteY28" fmla="*/ 355799 h 1653659"/>
                      <a:gd name="connsiteX29" fmla="*/ 489793 w 2019354"/>
                      <a:gd name="connsiteY29" fmla="*/ 406599 h 1653659"/>
                      <a:gd name="connsiteX30" fmla="*/ 708233 w 2019354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41353 w 2019200"/>
                      <a:gd name="connsiteY6" fmla="*/ 51835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39 h 1653659"/>
                      <a:gd name="connsiteX1" fmla="*/ 850473 w 2019200"/>
                      <a:gd name="connsiteY1" fmla="*/ 183079 h 1653659"/>
                      <a:gd name="connsiteX2" fmla="*/ 1195913 w 2019200"/>
                      <a:gd name="connsiteY2" fmla="*/ 199 h 1653659"/>
                      <a:gd name="connsiteX3" fmla="*/ 1439753 w 2019200"/>
                      <a:gd name="connsiteY3" fmla="*/ 152599 h 1653659"/>
                      <a:gd name="connsiteX4" fmla="*/ 1500713 w 2019200"/>
                      <a:gd name="connsiteY4" fmla="*/ 386279 h 1653659"/>
                      <a:gd name="connsiteX5" fmla="*/ 1388953 w 2019200"/>
                      <a:gd name="connsiteY5" fmla="*/ 548839 h 1653659"/>
                      <a:gd name="connsiteX6" fmla="*/ 1576913 w 2019200"/>
                      <a:gd name="connsiteY6" fmla="*/ 536139 h 1653659"/>
                      <a:gd name="connsiteX7" fmla="*/ 1927433 w 2019200"/>
                      <a:gd name="connsiteY7" fmla="*/ 640279 h 1653659"/>
                      <a:gd name="connsiteX8" fmla="*/ 2018873 w 2019200"/>
                      <a:gd name="connsiteY8" fmla="*/ 823159 h 1653659"/>
                      <a:gd name="connsiteX9" fmla="*/ 1947753 w 2019200"/>
                      <a:gd name="connsiteY9" fmla="*/ 995879 h 1653659"/>
                      <a:gd name="connsiteX10" fmla="*/ 1708993 w 2019200"/>
                      <a:gd name="connsiteY10" fmla="*/ 1087319 h 1653659"/>
                      <a:gd name="connsiteX11" fmla="*/ 1449913 w 2019200"/>
                      <a:gd name="connsiteY11" fmla="*/ 1066999 h 1653659"/>
                      <a:gd name="connsiteX12" fmla="*/ 1571833 w 2019200"/>
                      <a:gd name="connsiteY12" fmla="*/ 1300679 h 1653659"/>
                      <a:gd name="connsiteX13" fmla="*/ 1581993 w 2019200"/>
                      <a:gd name="connsiteY13" fmla="*/ 1290519 h 1653659"/>
                      <a:gd name="connsiteX14" fmla="*/ 1581993 w 2019200"/>
                      <a:gd name="connsiteY14" fmla="*/ 1463239 h 1653659"/>
                      <a:gd name="connsiteX15" fmla="*/ 1429593 w 2019200"/>
                      <a:gd name="connsiteY15" fmla="*/ 1635959 h 1653659"/>
                      <a:gd name="connsiteX16" fmla="*/ 1145113 w 2019200"/>
                      <a:gd name="connsiteY16" fmla="*/ 1635959 h 1653659"/>
                      <a:gd name="connsiteX17" fmla="*/ 1013033 w 2019200"/>
                      <a:gd name="connsiteY17" fmla="*/ 1529279 h 1653659"/>
                      <a:gd name="connsiteX18" fmla="*/ 921593 w 2019200"/>
                      <a:gd name="connsiteY18" fmla="*/ 1351479 h 1653659"/>
                      <a:gd name="connsiteX19" fmla="*/ 921593 w 2019200"/>
                      <a:gd name="connsiteY19" fmla="*/ 1361639 h 1653659"/>
                      <a:gd name="connsiteX20" fmla="*/ 789513 w 2019200"/>
                      <a:gd name="connsiteY20" fmla="*/ 1503879 h 1653659"/>
                      <a:gd name="connsiteX21" fmla="*/ 423753 w 2019200"/>
                      <a:gd name="connsiteY21" fmla="*/ 1554679 h 1653659"/>
                      <a:gd name="connsiteX22" fmla="*/ 271353 w 2019200"/>
                      <a:gd name="connsiteY22" fmla="*/ 1320999 h 1653659"/>
                      <a:gd name="connsiteX23" fmla="*/ 400893 w 2019200"/>
                      <a:gd name="connsiteY23" fmla="*/ 1072079 h 1653659"/>
                      <a:gd name="connsiteX24" fmla="*/ 474553 w 2019200"/>
                      <a:gd name="connsiteY24" fmla="*/ 985719 h 1653659"/>
                      <a:gd name="connsiteX25" fmla="*/ 230713 w 2019200"/>
                      <a:gd name="connsiteY25" fmla="*/ 894279 h 1653659"/>
                      <a:gd name="connsiteX26" fmla="*/ 47833 w 2019200"/>
                      <a:gd name="connsiteY26" fmla="*/ 741879 h 1653659"/>
                      <a:gd name="connsiteX27" fmla="*/ 17353 w 2019200"/>
                      <a:gd name="connsiteY27" fmla="*/ 457399 h 1653659"/>
                      <a:gd name="connsiteX28" fmla="*/ 281513 w 2019200"/>
                      <a:gd name="connsiteY28" fmla="*/ 355799 h 1653659"/>
                      <a:gd name="connsiteX29" fmla="*/ 489793 w 2019200"/>
                      <a:gd name="connsiteY29" fmla="*/ 406599 h 1653659"/>
                      <a:gd name="connsiteX30" fmla="*/ 708233 w 2019200"/>
                      <a:gd name="connsiteY30" fmla="*/ 498039 h 1653659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388953 w 2019200"/>
                      <a:gd name="connsiteY5" fmla="*/ 54882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576913 w 2019200"/>
                      <a:gd name="connsiteY6" fmla="*/ 53612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023 h 1653643"/>
                      <a:gd name="connsiteX1" fmla="*/ 850473 w 2019200"/>
                      <a:gd name="connsiteY1" fmla="*/ 183063 h 1653643"/>
                      <a:gd name="connsiteX2" fmla="*/ 1195913 w 2019200"/>
                      <a:gd name="connsiteY2" fmla="*/ 183 h 1653643"/>
                      <a:gd name="connsiteX3" fmla="*/ 1439753 w 2019200"/>
                      <a:gd name="connsiteY3" fmla="*/ 152583 h 1653643"/>
                      <a:gd name="connsiteX4" fmla="*/ 1477853 w 2019200"/>
                      <a:gd name="connsiteY4" fmla="*/ 332923 h 1653643"/>
                      <a:gd name="connsiteX5" fmla="*/ 1427053 w 2019200"/>
                      <a:gd name="connsiteY5" fmla="*/ 546283 h 1653643"/>
                      <a:gd name="connsiteX6" fmla="*/ 1622633 w 2019200"/>
                      <a:gd name="connsiteY6" fmla="*/ 558983 h 1653643"/>
                      <a:gd name="connsiteX7" fmla="*/ 1927433 w 2019200"/>
                      <a:gd name="connsiteY7" fmla="*/ 640263 h 1653643"/>
                      <a:gd name="connsiteX8" fmla="*/ 2018873 w 2019200"/>
                      <a:gd name="connsiteY8" fmla="*/ 823143 h 1653643"/>
                      <a:gd name="connsiteX9" fmla="*/ 1947753 w 2019200"/>
                      <a:gd name="connsiteY9" fmla="*/ 995863 h 1653643"/>
                      <a:gd name="connsiteX10" fmla="*/ 1708993 w 2019200"/>
                      <a:gd name="connsiteY10" fmla="*/ 1087303 h 1653643"/>
                      <a:gd name="connsiteX11" fmla="*/ 1449913 w 2019200"/>
                      <a:gd name="connsiteY11" fmla="*/ 1066983 h 1653643"/>
                      <a:gd name="connsiteX12" fmla="*/ 1571833 w 2019200"/>
                      <a:gd name="connsiteY12" fmla="*/ 1300663 h 1653643"/>
                      <a:gd name="connsiteX13" fmla="*/ 1581993 w 2019200"/>
                      <a:gd name="connsiteY13" fmla="*/ 1290503 h 1653643"/>
                      <a:gd name="connsiteX14" fmla="*/ 1581993 w 2019200"/>
                      <a:gd name="connsiteY14" fmla="*/ 1463223 h 1653643"/>
                      <a:gd name="connsiteX15" fmla="*/ 1429593 w 2019200"/>
                      <a:gd name="connsiteY15" fmla="*/ 1635943 h 1653643"/>
                      <a:gd name="connsiteX16" fmla="*/ 1145113 w 2019200"/>
                      <a:gd name="connsiteY16" fmla="*/ 1635943 h 1653643"/>
                      <a:gd name="connsiteX17" fmla="*/ 1013033 w 2019200"/>
                      <a:gd name="connsiteY17" fmla="*/ 1529263 h 1653643"/>
                      <a:gd name="connsiteX18" fmla="*/ 921593 w 2019200"/>
                      <a:gd name="connsiteY18" fmla="*/ 1351463 h 1653643"/>
                      <a:gd name="connsiteX19" fmla="*/ 921593 w 2019200"/>
                      <a:gd name="connsiteY19" fmla="*/ 1361623 h 1653643"/>
                      <a:gd name="connsiteX20" fmla="*/ 789513 w 2019200"/>
                      <a:gd name="connsiteY20" fmla="*/ 1503863 h 1653643"/>
                      <a:gd name="connsiteX21" fmla="*/ 423753 w 2019200"/>
                      <a:gd name="connsiteY21" fmla="*/ 1554663 h 1653643"/>
                      <a:gd name="connsiteX22" fmla="*/ 271353 w 2019200"/>
                      <a:gd name="connsiteY22" fmla="*/ 1320983 h 1653643"/>
                      <a:gd name="connsiteX23" fmla="*/ 400893 w 2019200"/>
                      <a:gd name="connsiteY23" fmla="*/ 1072063 h 1653643"/>
                      <a:gd name="connsiteX24" fmla="*/ 474553 w 2019200"/>
                      <a:gd name="connsiteY24" fmla="*/ 985703 h 1653643"/>
                      <a:gd name="connsiteX25" fmla="*/ 230713 w 2019200"/>
                      <a:gd name="connsiteY25" fmla="*/ 894263 h 1653643"/>
                      <a:gd name="connsiteX26" fmla="*/ 47833 w 2019200"/>
                      <a:gd name="connsiteY26" fmla="*/ 741863 h 1653643"/>
                      <a:gd name="connsiteX27" fmla="*/ 17353 w 2019200"/>
                      <a:gd name="connsiteY27" fmla="*/ 457383 h 1653643"/>
                      <a:gd name="connsiteX28" fmla="*/ 281513 w 2019200"/>
                      <a:gd name="connsiteY28" fmla="*/ 355783 h 1653643"/>
                      <a:gd name="connsiteX29" fmla="*/ 489793 w 2019200"/>
                      <a:gd name="connsiteY29" fmla="*/ 406583 h 1653643"/>
                      <a:gd name="connsiteX30" fmla="*/ 708233 w 2019200"/>
                      <a:gd name="connsiteY30" fmla="*/ 498023 h 1653643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08233 w 2019200"/>
                      <a:gd name="connsiteY0" fmla="*/ 49815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08233 w 2019200"/>
                      <a:gd name="connsiteY30" fmla="*/ 498156 h 1653776"/>
                      <a:gd name="connsiteX0" fmla="*/ 710773 w 2019200"/>
                      <a:gd name="connsiteY0" fmla="*/ 477836 h 1653776"/>
                      <a:gd name="connsiteX1" fmla="*/ 878413 w 2019200"/>
                      <a:gd name="connsiteY1" fmla="*/ 193356 h 1653776"/>
                      <a:gd name="connsiteX2" fmla="*/ 1195913 w 2019200"/>
                      <a:gd name="connsiteY2" fmla="*/ 316 h 1653776"/>
                      <a:gd name="connsiteX3" fmla="*/ 1439753 w 2019200"/>
                      <a:gd name="connsiteY3" fmla="*/ 152716 h 1653776"/>
                      <a:gd name="connsiteX4" fmla="*/ 1477853 w 2019200"/>
                      <a:gd name="connsiteY4" fmla="*/ 333056 h 1653776"/>
                      <a:gd name="connsiteX5" fmla="*/ 1427053 w 2019200"/>
                      <a:gd name="connsiteY5" fmla="*/ 546416 h 1653776"/>
                      <a:gd name="connsiteX6" fmla="*/ 1622633 w 2019200"/>
                      <a:gd name="connsiteY6" fmla="*/ 559116 h 1653776"/>
                      <a:gd name="connsiteX7" fmla="*/ 1927433 w 2019200"/>
                      <a:gd name="connsiteY7" fmla="*/ 640396 h 1653776"/>
                      <a:gd name="connsiteX8" fmla="*/ 2018873 w 2019200"/>
                      <a:gd name="connsiteY8" fmla="*/ 823276 h 1653776"/>
                      <a:gd name="connsiteX9" fmla="*/ 1947753 w 2019200"/>
                      <a:gd name="connsiteY9" fmla="*/ 995996 h 1653776"/>
                      <a:gd name="connsiteX10" fmla="*/ 1708993 w 2019200"/>
                      <a:gd name="connsiteY10" fmla="*/ 1087436 h 1653776"/>
                      <a:gd name="connsiteX11" fmla="*/ 1449913 w 2019200"/>
                      <a:gd name="connsiteY11" fmla="*/ 1067116 h 1653776"/>
                      <a:gd name="connsiteX12" fmla="*/ 1571833 w 2019200"/>
                      <a:gd name="connsiteY12" fmla="*/ 1300796 h 1653776"/>
                      <a:gd name="connsiteX13" fmla="*/ 1581993 w 2019200"/>
                      <a:gd name="connsiteY13" fmla="*/ 1290636 h 1653776"/>
                      <a:gd name="connsiteX14" fmla="*/ 1581993 w 2019200"/>
                      <a:gd name="connsiteY14" fmla="*/ 1463356 h 1653776"/>
                      <a:gd name="connsiteX15" fmla="*/ 1429593 w 2019200"/>
                      <a:gd name="connsiteY15" fmla="*/ 1636076 h 1653776"/>
                      <a:gd name="connsiteX16" fmla="*/ 1145113 w 2019200"/>
                      <a:gd name="connsiteY16" fmla="*/ 1636076 h 1653776"/>
                      <a:gd name="connsiteX17" fmla="*/ 1013033 w 2019200"/>
                      <a:gd name="connsiteY17" fmla="*/ 1529396 h 1653776"/>
                      <a:gd name="connsiteX18" fmla="*/ 921593 w 2019200"/>
                      <a:gd name="connsiteY18" fmla="*/ 1351596 h 1653776"/>
                      <a:gd name="connsiteX19" fmla="*/ 921593 w 2019200"/>
                      <a:gd name="connsiteY19" fmla="*/ 1361756 h 1653776"/>
                      <a:gd name="connsiteX20" fmla="*/ 789513 w 2019200"/>
                      <a:gd name="connsiteY20" fmla="*/ 1503996 h 1653776"/>
                      <a:gd name="connsiteX21" fmla="*/ 423753 w 2019200"/>
                      <a:gd name="connsiteY21" fmla="*/ 1554796 h 1653776"/>
                      <a:gd name="connsiteX22" fmla="*/ 271353 w 2019200"/>
                      <a:gd name="connsiteY22" fmla="*/ 1321116 h 1653776"/>
                      <a:gd name="connsiteX23" fmla="*/ 400893 w 2019200"/>
                      <a:gd name="connsiteY23" fmla="*/ 1072196 h 1653776"/>
                      <a:gd name="connsiteX24" fmla="*/ 474553 w 2019200"/>
                      <a:gd name="connsiteY24" fmla="*/ 985836 h 1653776"/>
                      <a:gd name="connsiteX25" fmla="*/ 230713 w 2019200"/>
                      <a:gd name="connsiteY25" fmla="*/ 894396 h 1653776"/>
                      <a:gd name="connsiteX26" fmla="*/ 47833 w 2019200"/>
                      <a:gd name="connsiteY26" fmla="*/ 741996 h 1653776"/>
                      <a:gd name="connsiteX27" fmla="*/ 17353 w 2019200"/>
                      <a:gd name="connsiteY27" fmla="*/ 457516 h 1653776"/>
                      <a:gd name="connsiteX28" fmla="*/ 281513 w 2019200"/>
                      <a:gd name="connsiteY28" fmla="*/ 355916 h 1653776"/>
                      <a:gd name="connsiteX29" fmla="*/ 489793 w 2019200"/>
                      <a:gd name="connsiteY29" fmla="*/ 406716 h 1653776"/>
                      <a:gd name="connsiteX30" fmla="*/ 710773 w 2019200"/>
                      <a:gd name="connsiteY30" fmla="*/ 477836 h 1653776"/>
                      <a:gd name="connsiteX0" fmla="*/ 710773 w 2019200"/>
                      <a:gd name="connsiteY0" fmla="*/ 449982 h 1625922"/>
                      <a:gd name="connsiteX1" fmla="*/ 878413 w 2019200"/>
                      <a:gd name="connsiteY1" fmla="*/ 165502 h 1625922"/>
                      <a:gd name="connsiteX2" fmla="*/ 1198453 w 2019200"/>
                      <a:gd name="connsiteY2" fmla="*/ 402 h 1625922"/>
                      <a:gd name="connsiteX3" fmla="*/ 1439753 w 2019200"/>
                      <a:gd name="connsiteY3" fmla="*/ 124862 h 1625922"/>
                      <a:gd name="connsiteX4" fmla="*/ 1477853 w 2019200"/>
                      <a:gd name="connsiteY4" fmla="*/ 305202 h 1625922"/>
                      <a:gd name="connsiteX5" fmla="*/ 1427053 w 2019200"/>
                      <a:gd name="connsiteY5" fmla="*/ 518562 h 1625922"/>
                      <a:gd name="connsiteX6" fmla="*/ 1622633 w 2019200"/>
                      <a:gd name="connsiteY6" fmla="*/ 531262 h 1625922"/>
                      <a:gd name="connsiteX7" fmla="*/ 1927433 w 2019200"/>
                      <a:gd name="connsiteY7" fmla="*/ 612542 h 1625922"/>
                      <a:gd name="connsiteX8" fmla="*/ 2018873 w 2019200"/>
                      <a:gd name="connsiteY8" fmla="*/ 795422 h 1625922"/>
                      <a:gd name="connsiteX9" fmla="*/ 1947753 w 2019200"/>
                      <a:gd name="connsiteY9" fmla="*/ 968142 h 1625922"/>
                      <a:gd name="connsiteX10" fmla="*/ 1708993 w 2019200"/>
                      <a:gd name="connsiteY10" fmla="*/ 1059582 h 1625922"/>
                      <a:gd name="connsiteX11" fmla="*/ 1449913 w 2019200"/>
                      <a:gd name="connsiteY11" fmla="*/ 1039262 h 1625922"/>
                      <a:gd name="connsiteX12" fmla="*/ 1571833 w 2019200"/>
                      <a:gd name="connsiteY12" fmla="*/ 1272942 h 1625922"/>
                      <a:gd name="connsiteX13" fmla="*/ 1581993 w 2019200"/>
                      <a:gd name="connsiteY13" fmla="*/ 1262782 h 1625922"/>
                      <a:gd name="connsiteX14" fmla="*/ 1581993 w 2019200"/>
                      <a:gd name="connsiteY14" fmla="*/ 1435502 h 1625922"/>
                      <a:gd name="connsiteX15" fmla="*/ 1429593 w 2019200"/>
                      <a:gd name="connsiteY15" fmla="*/ 1608222 h 1625922"/>
                      <a:gd name="connsiteX16" fmla="*/ 1145113 w 2019200"/>
                      <a:gd name="connsiteY16" fmla="*/ 1608222 h 1625922"/>
                      <a:gd name="connsiteX17" fmla="*/ 1013033 w 2019200"/>
                      <a:gd name="connsiteY17" fmla="*/ 1501542 h 1625922"/>
                      <a:gd name="connsiteX18" fmla="*/ 921593 w 2019200"/>
                      <a:gd name="connsiteY18" fmla="*/ 1323742 h 1625922"/>
                      <a:gd name="connsiteX19" fmla="*/ 921593 w 2019200"/>
                      <a:gd name="connsiteY19" fmla="*/ 1333902 h 1625922"/>
                      <a:gd name="connsiteX20" fmla="*/ 789513 w 2019200"/>
                      <a:gd name="connsiteY20" fmla="*/ 1476142 h 1625922"/>
                      <a:gd name="connsiteX21" fmla="*/ 423753 w 2019200"/>
                      <a:gd name="connsiteY21" fmla="*/ 1526942 h 1625922"/>
                      <a:gd name="connsiteX22" fmla="*/ 271353 w 2019200"/>
                      <a:gd name="connsiteY22" fmla="*/ 1293262 h 1625922"/>
                      <a:gd name="connsiteX23" fmla="*/ 400893 w 2019200"/>
                      <a:gd name="connsiteY23" fmla="*/ 1044342 h 1625922"/>
                      <a:gd name="connsiteX24" fmla="*/ 474553 w 2019200"/>
                      <a:gd name="connsiteY24" fmla="*/ 957982 h 1625922"/>
                      <a:gd name="connsiteX25" fmla="*/ 230713 w 2019200"/>
                      <a:gd name="connsiteY25" fmla="*/ 866542 h 1625922"/>
                      <a:gd name="connsiteX26" fmla="*/ 47833 w 2019200"/>
                      <a:gd name="connsiteY26" fmla="*/ 714142 h 1625922"/>
                      <a:gd name="connsiteX27" fmla="*/ 17353 w 2019200"/>
                      <a:gd name="connsiteY27" fmla="*/ 429662 h 1625922"/>
                      <a:gd name="connsiteX28" fmla="*/ 281513 w 2019200"/>
                      <a:gd name="connsiteY28" fmla="*/ 328062 h 1625922"/>
                      <a:gd name="connsiteX29" fmla="*/ 489793 w 2019200"/>
                      <a:gd name="connsiteY29" fmla="*/ 378862 h 1625922"/>
                      <a:gd name="connsiteX30" fmla="*/ 710773 w 2019200"/>
                      <a:gd name="connsiteY30" fmla="*/ 449982 h 1625922"/>
                      <a:gd name="connsiteX0" fmla="*/ 710773 w 2019200"/>
                      <a:gd name="connsiteY0" fmla="*/ 462637 h 1638577"/>
                      <a:gd name="connsiteX1" fmla="*/ 878413 w 2019200"/>
                      <a:gd name="connsiteY1" fmla="*/ 178157 h 1638577"/>
                      <a:gd name="connsiteX2" fmla="*/ 1190833 w 2019200"/>
                      <a:gd name="connsiteY2" fmla="*/ 357 h 1638577"/>
                      <a:gd name="connsiteX3" fmla="*/ 1439753 w 2019200"/>
                      <a:gd name="connsiteY3" fmla="*/ 137517 h 1638577"/>
                      <a:gd name="connsiteX4" fmla="*/ 1477853 w 2019200"/>
                      <a:gd name="connsiteY4" fmla="*/ 317857 h 1638577"/>
                      <a:gd name="connsiteX5" fmla="*/ 1427053 w 2019200"/>
                      <a:gd name="connsiteY5" fmla="*/ 531217 h 1638577"/>
                      <a:gd name="connsiteX6" fmla="*/ 1622633 w 2019200"/>
                      <a:gd name="connsiteY6" fmla="*/ 543917 h 1638577"/>
                      <a:gd name="connsiteX7" fmla="*/ 1927433 w 2019200"/>
                      <a:gd name="connsiteY7" fmla="*/ 625197 h 1638577"/>
                      <a:gd name="connsiteX8" fmla="*/ 2018873 w 2019200"/>
                      <a:gd name="connsiteY8" fmla="*/ 808077 h 1638577"/>
                      <a:gd name="connsiteX9" fmla="*/ 1947753 w 2019200"/>
                      <a:gd name="connsiteY9" fmla="*/ 980797 h 1638577"/>
                      <a:gd name="connsiteX10" fmla="*/ 1708993 w 2019200"/>
                      <a:gd name="connsiteY10" fmla="*/ 1072237 h 1638577"/>
                      <a:gd name="connsiteX11" fmla="*/ 1449913 w 2019200"/>
                      <a:gd name="connsiteY11" fmla="*/ 1051917 h 1638577"/>
                      <a:gd name="connsiteX12" fmla="*/ 1571833 w 2019200"/>
                      <a:gd name="connsiteY12" fmla="*/ 1285597 h 1638577"/>
                      <a:gd name="connsiteX13" fmla="*/ 1581993 w 2019200"/>
                      <a:gd name="connsiteY13" fmla="*/ 1275437 h 1638577"/>
                      <a:gd name="connsiteX14" fmla="*/ 1581993 w 2019200"/>
                      <a:gd name="connsiteY14" fmla="*/ 1448157 h 1638577"/>
                      <a:gd name="connsiteX15" fmla="*/ 1429593 w 2019200"/>
                      <a:gd name="connsiteY15" fmla="*/ 1620877 h 1638577"/>
                      <a:gd name="connsiteX16" fmla="*/ 1145113 w 2019200"/>
                      <a:gd name="connsiteY16" fmla="*/ 1620877 h 1638577"/>
                      <a:gd name="connsiteX17" fmla="*/ 1013033 w 2019200"/>
                      <a:gd name="connsiteY17" fmla="*/ 1514197 h 1638577"/>
                      <a:gd name="connsiteX18" fmla="*/ 921593 w 2019200"/>
                      <a:gd name="connsiteY18" fmla="*/ 1336397 h 1638577"/>
                      <a:gd name="connsiteX19" fmla="*/ 921593 w 2019200"/>
                      <a:gd name="connsiteY19" fmla="*/ 1346557 h 1638577"/>
                      <a:gd name="connsiteX20" fmla="*/ 789513 w 2019200"/>
                      <a:gd name="connsiteY20" fmla="*/ 1488797 h 1638577"/>
                      <a:gd name="connsiteX21" fmla="*/ 423753 w 2019200"/>
                      <a:gd name="connsiteY21" fmla="*/ 1539597 h 1638577"/>
                      <a:gd name="connsiteX22" fmla="*/ 271353 w 2019200"/>
                      <a:gd name="connsiteY22" fmla="*/ 1305917 h 1638577"/>
                      <a:gd name="connsiteX23" fmla="*/ 400893 w 2019200"/>
                      <a:gd name="connsiteY23" fmla="*/ 1056997 h 1638577"/>
                      <a:gd name="connsiteX24" fmla="*/ 474553 w 2019200"/>
                      <a:gd name="connsiteY24" fmla="*/ 970637 h 1638577"/>
                      <a:gd name="connsiteX25" fmla="*/ 230713 w 2019200"/>
                      <a:gd name="connsiteY25" fmla="*/ 879197 h 1638577"/>
                      <a:gd name="connsiteX26" fmla="*/ 47833 w 2019200"/>
                      <a:gd name="connsiteY26" fmla="*/ 726797 h 1638577"/>
                      <a:gd name="connsiteX27" fmla="*/ 17353 w 2019200"/>
                      <a:gd name="connsiteY27" fmla="*/ 442317 h 1638577"/>
                      <a:gd name="connsiteX28" fmla="*/ 281513 w 2019200"/>
                      <a:gd name="connsiteY28" fmla="*/ 340717 h 1638577"/>
                      <a:gd name="connsiteX29" fmla="*/ 489793 w 2019200"/>
                      <a:gd name="connsiteY29" fmla="*/ 391517 h 1638577"/>
                      <a:gd name="connsiteX30" fmla="*/ 710773 w 2019200"/>
                      <a:gd name="connsiteY30" fmla="*/ 462637 h 1638577"/>
                      <a:gd name="connsiteX0" fmla="*/ 710773 w 2019200"/>
                      <a:gd name="connsiteY0" fmla="*/ 462339 h 1638279"/>
                      <a:gd name="connsiteX1" fmla="*/ 878413 w 2019200"/>
                      <a:gd name="connsiteY1" fmla="*/ 177859 h 1638279"/>
                      <a:gd name="connsiteX2" fmla="*/ 1190833 w 2019200"/>
                      <a:gd name="connsiteY2" fmla="*/ 59 h 1638279"/>
                      <a:gd name="connsiteX3" fmla="*/ 1406733 w 2019200"/>
                      <a:gd name="connsiteY3" fmla="*/ 160079 h 1638279"/>
                      <a:gd name="connsiteX4" fmla="*/ 1477853 w 2019200"/>
                      <a:gd name="connsiteY4" fmla="*/ 317559 h 1638279"/>
                      <a:gd name="connsiteX5" fmla="*/ 1427053 w 2019200"/>
                      <a:gd name="connsiteY5" fmla="*/ 530919 h 1638279"/>
                      <a:gd name="connsiteX6" fmla="*/ 1622633 w 2019200"/>
                      <a:gd name="connsiteY6" fmla="*/ 543619 h 1638279"/>
                      <a:gd name="connsiteX7" fmla="*/ 1927433 w 2019200"/>
                      <a:gd name="connsiteY7" fmla="*/ 624899 h 1638279"/>
                      <a:gd name="connsiteX8" fmla="*/ 2018873 w 2019200"/>
                      <a:gd name="connsiteY8" fmla="*/ 807779 h 1638279"/>
                      <a:gd name="connsiteX9" fmla="*/ 1947753 w 2019200"/>
                      <a:gd name="connsiteY9" fmla="*/ 980499 h 1638279"/>
                      <a:gd name="connsiteX10" fmla="*/ 1708993 w 2019200"/>
                      <a:gd name="connsiteY10" fmla="*/ 1071939 h 1638279"/>
                      <a:gd name="connsiteX11" fmla="*/ 1449913 w 2019200"/>
                      <a:gd name="connsiteY11" fmla="*/ 1051619 h 1638279"/>
                      <a:gd name="connsiteX12" fmla="*/ 1571833 w 2019200"/>
                      <a:gd name="connsiteY12" fmla="*/ 1285299 h 1638279"/>
                      <a:gd name="connsiteX13" fmla="*/ 1581993 w 2019200"/>
                      <a:gd name="connsiteY13" fmla="*/ 1275139 h 1638279"/>
                      <a:gd name="connsiteX14" fmla="*/ 1581993 w 2019200"/>
                      <a:gd name="connsiteY14" fmla="*/ 1447859 h 1638279"/>
                      <a:gd name="connsiteX15" fmla="*/ 1429593 w 2019200"/>
                      <a:gd name="connsiteY15" fmla="*/ 1620579 h 1638279"/>
                      <a:gd name="connsiteX16" fmla="*/ 1145113 w 2019200"/>
                      <a:gd name="connsiteY16" fmla="*/ 1620579 h 1638279"/>
                      <a:gd name="connsiteX17" fmla="*/ 1013033 w 2019200"/>
                      <a:gd name="connsiteY17" fmla="*/ 1513899 h 1638279"/>
                      <a:gd name="connsiteX18" fmla="*/ 921593 w 2019200"/>
                      <a:gd name="connsiteY18" fmla="*/ 1336099 h 1638279"/>
                      <a:gd name="connsiteX19" fmla="*/ 921593 w 2019200"/>
                      <a:gd name="connsiteY19" fmla="*/ 1346259 h 1638279"/>
                      <a:gd name="connsiteX20" fmla="*/ 789513 w 2019200"/>
                      <a:gd name="connsiteY20" fmla="*/ 1488499 h 1638279"/>
                      <a:gd name="connsiteX21" fmla="*/ 423753 w 2019200"/>
                      <a:gd name="connsiteY21" fmla="*/ 1539299 h 1638279"/>
                      <a:gd name="connsiteX22" fmla="*/ 271353 w 2019200"/>
                      <a:gd name="connsiteY22" fmla="*/ 1305619 h 1638279"/>
                      <a:gd name="connsiteX23" fmla="*/ 400893 w 2019200"/>
                      <a:gd name="connsiteY23" fmla="*/ 1056699 h 1638279"/>
                      <a:gd name="connsiteX24" fmla="*/ 474553 w 2019200"/>
                      <a:gd name="connsiteY24" fmla="*/ 970339 h 1638279"/>
                      <a:gd name="connsiteX25" fmla="*/ 230713 w 2019200"/>
                      <a:gd name="connsiteY25" fmla="*/ 878899 h 1638279"/>
                      <a:gd name="connsiteX26" fmla="*/ 47833 w 2019200"/>
                      <a:gd name="connsiteY26" fmla="*/ 726499 h 1638279"/>
                      <a:gd name="connsiteX27" fmla="*/ 17353 w 2019200"/>
                      <a:gd name="connsiteY27" fmla="*/ 442019 h 1638279"/>
                      <a:gd name="connsiteX28" fmla="*/ 281513 w 2019200"/>
                      <a:gd name="connsiteY28" fmla="*/ 340419 h 1638279"/>
                      <a:gd name="connsiteX29" fmla="*/ 489793 w 2019200"/>
                      <a:gd name="connsiteY29" fmla="*/ 391219 h 1638279"/>
                      <a:gd name="connsiteX30" fmla="*/ 710773 w 2019200"/>
                      <a:gd name="connsiteY30" fmla="*/ 462339 h 1638279"/>
                      <a:gd name="connsiteX0" fmla="*/ 710773 w 2019200"/>
                      <a:gd name="connsiteY0" fmla="*/ 462467 h 1638407"/>
                      <a:gd name="connsiteX1" fmla="*/ 878413 w 2019200"/>
                      <a:gd name="connsiteY1" fmla="*/ 177987 h 1638407"/>
                      <a:gd name="connsiteX2" fmla="*/ 1190833 w 2019200"/>
                      <a:gd name="connsiteY2" fmla="*/ 187 h 1638407"/>
                      <a:gd name="connsiteX3" fmla="*/ 1414353 w 2019200"/>
                      <a:gd name="connsiteY3" fmla="*/ 147507 h 1638407"/>
                      <a:gd name="connsiteX4" fmla="*/ 1477853 w 2019200"/>
                      <a:gd name="connsiteY4" fmla="*/ 317687 h 1638407"/>
                      <a:gd name="connsiteX5" fmla="*/ 1427053 w 2019200"/>
                      <a:gd name="connsiteY5" fmla="*/ 531047 h 1638407"/>
                      <a:gd name="connsiteX6" fmla="*/ 1622633 w 2019200"/>
                      <a:gd name="connsiteY6" fmla="*/ 543747 h 1638407"/>
                      <a:gd name="connsiteX7" fmla="*/ 1927433 w 2019200"/>
                      <a:gd name="connsiteY7" fmla="*/ 625027 h 1638407"/>
                      <a:gd name="connsiteX8" fmla="*/ 2018873 w 2019200"/>
                      <a:gd name="connsiteY8" fmla="*/ 807907 h 1638407"/>
                      <a:gd name="connsiteX9" fmla="*/ 1947753 w 2019200"/>
                      <a:gd name="connsiteY9" fmla="*/ 980627 h 1638407"/>
                      <a:gd name="connsiteX10" fmla="*/ 1708993 w 2019200"/>
                      <a:gd name="connsiteY10" fmla="*/ 1072067 h 1638407"/>
                      <a:gd name="connsiteX11" fmla="*/ 1449913 w 2019200"/>
                      <a:gd name="connsiteY11" fmla="*/ 1051747 h 1638407"/>
                      <a:gd name="connsiteX12" fmla="*/ 1571833 w 2019200"/>
                      <a:gd name="connsiteY12" fmla="*/ 1285427 h 1638407"/>
                      <a:gd name="connsiteX13" fmla="*/ 1581993 w 2019200"/>
                      <a:gd name="connsiteY13" fmla="*/ 1275267 h 1638407"/>
                      <a:gd name="connsiteX14" fmla="*/ 1581993 w 2019200"/>
                      <a:gd name="connsiteY14" fmla="*/ 1447987 h 1638407"/>
                      <a:gd name="connsiteX15" fmla="*/ 1429593 w 2019200"/>
                      <a:gd name="connsiteY15" fmla="*/ 1620707 h 1638407"/>
                      <a:gd name="connsiteX16" fmla="*/ 1145113 w 2019200"/>
                      <a:gd name="connsiteY16" fmla="*/ 1620707 h 1638407"/>
                      <a:gd name="connsiteX17" fmla="*/ 1013033 w 2019200"/>
                      <a:gd name="connsiteY17" fmla="*/ 1514027 h 1638407"/>
                      <a:gd name="connsiteX18" fmla="*/ 921593 w 2019200"/>
                      <a:gd name="connsiteY18" fmla="*/ 1336227 h 1638407"/>
                      <a:gd name="connsiteX19" fmla="*/ 921593 w 2019200"/>
                      <a:gd name="connsiteY19" fmla="*/ 1346387 h 1638407"/>
                      <a:gd name="connsiteX20" fmla="*/ 789513 w 2019200"/>
                      <a:gd name="connsiteY20" fmla="*/ 1488627 h 1638407"/>
                      <a:gd name="connsiteX21" fmla="*/ 423753 w 2019200"/>
                      <a:gd name="connsiteY21" fmla="*/ 1539427 h 1638407"/>
                      <a:gd name="connsiteX22" fmla="*/ 271353 w 2019200"/>
                      <a:gd name="connsiteY22" fmla="*/ 1305747 h 1638407"/>
                      <a:gd name="connsiteX23" fmla="*/ 400893 w 2019200"/>
                      <a:gd name="connsiteY23" fmla="*/ 1056827 h 1638407"/>
                      <a:gd name="connsiteX24" fmla="*/ 474553 w 2019200"/>
                      <a:gd name="connsiteY24" fmla="*/ 970467 h 1638407"/>
                      <a:gd name="connsiteX25" fmla="*/ 230713 w 2019200"/>
                      <a:gd name="connsiteY25" fmla="*/ 879027 h 1638407"/>
                      <a:gd name="connsiteX26" fmla="*/ 47833 w 2019200"/>
                      <a:gd name="connsiteY26" fmla="*/ 726627 h 1638407"/>
                      <a:gd name="connsiteX27" fmla="*/ 17353 w 2019200"/>
                      <a:gd name="connsiteY27" fmla="*/ 442147 h 1638407"/>
                      <a:gd name="connsiteX28" fmla="*/ 281513 w 2019200"/>
                      <a:gd name="connsiteY28" fmla="*/ 340547 h 1638407"/>
                      <a:gd name="connsiteX29" fmla="*/ 489793 w 2019200"/>
                      <a:gd name="connsiteY29" fmla="*/ 391347 h 1638407"/>
                      <a:gd name="connsiteX30" fmla="*/ 710773 w 2019200"/>
                      <a:gd name="connsiteY30" fmla="*/ 462467 h 1638407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2633 w 2019200"/>
                      <a:gd name="connsiteY6" fmla="*/ 5437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6661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200"/>
                      <a:gd name="connsiteY0" fmla="*/ 462478 h 1638418"/>
                      <a:gd name="connsiteX1" fmla="*/ 878413 w 2019200"/>
                      <a:gd name="connsiteY1" fmla="*/ 177998 h 1638418"/>
                      <a:gd name="connsiteX2" fmla="*/ 1190833 w 2019200"/>
                      <a:gd name="connsiteY2" fmla="*/ 198 h 1638418"/>
                      <a:gd name="connsiteX3" fmla="*/ 1414353 w 2019200"/>
                      <a:gd name="connsiteY3" fmla="*/ 147518 h 1638418"/>
                      <a:gd name="connsiteX4" fmla="*/ 1462613 w 2019200"/>
                      <a:gd name="connsiteY4" fmla="*/ 353258 h 1638418"/>
                      <a:gd name="connsiteX5" fmla="*/ 1427053 w 2019200"/>
                      <a:gd name="connsiteY5" fmla="*/ 531058 h 1638418"/>
                      <a:gd name="connsiteX6" fmla="*/ 1625173 w 2019200"/>
                      <a:gd name="connsiteY6" fmla="*/ 556458 h 1638418"/>
                      <a:gd name="connsiteX7" fmla="*/ 1927433 w 2019200"/>
                      <a:gd name="connsiteY7" fmla="*/ 625038 h 1638418"/>
                      <a:gd name="connsiteX8" fmla="*/ 2018873 w 2019200"/>
                      <a:gd name="connsiteY8" fmla="*/ 807918 h 1638418"/>
                      <a:gd name="connsiteX9" fmla="*/ 1947753 w 2019200"/>
                      <a:gd name="connsiteY9" fmla="*/ 980638 h 1638418"/>
                      <a:gd name="connsiteX10" fmla="*/ 1708993 w 2019200"/>
                      <a:gd name="connsiteY10" fmla="*/ 1072078 h 1638418"/>
                      <a:gd name="connsiteX11" fmla="*/ 1449913 w 2019200"/>
                      <a:gd name="connsiteY11" fmla="*/ 1051758 h 1638418"/>
                      <a:gd name="connsiteX12" fmla="*/ 1571833 w 2019200"/>
                      <a:gd name="connsiteY12" fmla="*/ 1285438 h 1638418"/>
                      <a:gd name="connsiteX13" fmla="*/ 1581993 w 2019200"/>
                      <a:gd name="connsiteY13" fmla="*/ 1275278 h 1638418"/>
                      <a:gd name="connsiteX14" fmla="*/ 1581993 w 2019200"/>
                      <a:gd name="connsiteY14" fmla="*/ 1447998 h 1638418"/>
                      <a:gd name="connsiteX15" fmla="*/ 1429593 w 2019200"/>
                      <a:gd name="connsiteY15" fmla="*/ 1620718 h 1638418"/>
                      <a:gd name="connsiteX16" fmla="*/ 1145113 w 2019200"/>
                      <a:gd name="connsiteY16" fmla="*/ 1620718 h 1638418"/>
                      <a:gd name="connsiteX17" fmla="*/ 1013033 w 2019200"/>
                      <a:gd name="connsiteY17" fmla="*/ 1514038 h 1638418"/>
                      <a:gd name="connsiteX18" fmla="*/ 921593 w 2019200"/>
                      <a:gd name="connsiteY18" fmla="*/ 1336238 h 1638418"/>
                      <a:gd name="connsiteX19" fmla="*/ 921593 w 2019200"/>
                      <a:gd name="connsiteY19" fmla="*/ 1346398 h 1638418"/>
                      <a:gd name="connsiteX20" fmla="*/ 789513 w 2019200"/>
                      <a:gd name="connsiteY20" fmla="*/ 1488638 h 1638418"/>
                      <a:gd name="connsiteX21" fmla="*/ 423753 w 2019200"/>
                      <a:gd name="connsiteY21" fmla="*/ 1539438 h 1638418"/>
                      <a:gd name="connsiteX22" fmla="*/ 271353 w 2019200"/>
                      <a:gd name="connsiteY22" fmla="*/ 1305758 h 1638418"/>
                      <a:gd name="connsiteX23" fmla="*/ 400893 w 2019200"/>
                      <a:gd name="connsiteY23" fmla="*/ 1056838 h 1638418"/>
                      <a:gd name="connsiteX24" fmla="*/ 474553 w 2019200"/>
                      <a:gd name="connsiteY24" fmla="*/ 970478 h 1638418"/>
                      <a:gd name="connsiteX25" fmla="*/ 230713 w 2019200"/>
                      <a:gd name="connsiteY25" fmla="*/ 879038 h 1638418"/>
                      <a:gd name="connsiteX26" fmla="*/ 47833 w 2019200"/>
                      <a:gd name="connsiteY26" fmla="*/ 726638 h 1638418"/>
                      <a:gd name="connsiteX27" fmla="*/ 17353 w 2019200"/>
                      <a:gd name="connsiteY27" fmla="*/ 442158 h 1638418"/>
                      <a:gd name="connsiteX28" fmla="*/ 281513 w 2019200"/>
                      <a:gd name="connsiteY28" fmla="*/ 340558 h 1638418"/>
                      <a:gd name="connsiteX29" fmla="*/ 489793 w 2019200"/>
                      <a:gd name="connsiteY29" fmla="*/ 391358 h 1638418"/>
                      <a:gd name="connsiteX30" fmla="*/ 710773 w 2019200"/>
                      <a:gd name="connsiteY30" fmla="*/ 462478 h 1638418"/>
                      <a:gd name="connsiteX0" fmla="*/ 710773 w 2019438"/>
                      <a:gd name="connsiteY0" fmla="*/ 462478 h 1638418"/>
                      <a:gd name="connsiteX1" fmla="*/ 878413 w 2019438"/>
                      <a:gd name="connsiteY1" fmla="*/ 177998 h 1638418"/>
                      <a:gd name="connsiteX2" fmla="*/ 1190833 w 2019438"/>
                      <a:gd name="connsiteY2" fmla="*/ 198 h 1638418"/>
                      <a:gd name="connsiteX3" fmla="*/ 1414353 w 2019438"/>
                      <a:gd name="connsiteY3" fmla="*/ 147518 h 1638418"/>
                      <a:gd name="connsiteX4" fmla="*/ 1462613 w 2019438"/>
                      <a:gd name="connsiteY4" fmla="*/ 353258 h 1638418"/>
                      <a:gd name="connsiteX5" fmla="*/ 1427053 w 2019438"/>
                      <a:gd name="connsiteY5" fmla="*/ 531058 h 1638418"/>
                      <a:gd name="connsiteX6" fmla="*/ 1625173 w 2019438"/>
                      <a:gd name="connsiteY6" fmla="*/ 556458 h 1638418"/>
                      <a:gd name="connsiteX7" fmla="*/ 1919813 w 2019438"/>
                      <a:gd name="connsiteY7" fmla="*/ 673298 h 1638418"/>
                      <a:gd name="connsiteX8" fmla="*/ 2018873 w 2019438"/>
                      <a:gd name="connsiteY8" fmla="*/ 807918 h 1638418"/>
                      <a:gd name="connsiteX9" fmla="*/ 1947753 w 2019438"/>
                      <a:gd name="connsiteY9" fmla="*/ 980638 h 1638418"/>
                      <a:gd name="connsiteX10" fmla="*/ 1708993 w 2019438"/>
                      <a:gd name="connsiteY10" fmla="*/ 1072078 h 1638418"/>
                      <a:gd name="connsiteX11" fmla="*/ 1449913 w 2019438"/>
                      <a:gd name="connsiteY11" fmla="*/ 1051758 h 1638418"/>
                      <a:gd name="connsiteX12" fmla="*/ 1571833 w 2019438"/>
                      <a:gd name="connsiteY12" fmla="*/ 1285438 h 1638418"/>
                      <a:gd name="connsiteX13" fmla="*/ 1581993 w 2019438"/>
                      <a:gd name="connsiteY13" fmla="*/ 1275278 h 1638418"/>
                      <a:gd name="connsiteX14" fmla="*/ 1581993 w 2019438"/>
                      <a:gd name="connsiteY14" fmla="*/ 1447998 h 1638418"/>
                      <a:gd name="connsiteX15" fmla="*/ 1429593 w 2019438"/>
                      <a:gd name="connsiteY15" fmla="*/ 1620718 h 1638418"/>
                      <a:gd name="connsiteX16" fmla="*/ 1145113 w 2019438"/>
                      <a:gd name="connsiteY16" fmla="*/ 1620718 h 1638418"/>
                      <a:gd name="connsiteX17" fmla="*/ 1013033 w 2019438"/>
                      <a:gd name="connsiteY17" fmla="*/ 1514038 h 1638418"/>
                      <a:gd name="connsiteX18" fmla="*/ 921593 w 2019438"/>
                      <a:gd name="connsiteY18" fmla="*/ 1336238 h 1638418"/>
                      <a:gd name="connsiteX19" fmla="*/ 921593 w 2019438"/>
                      <a:gd name="connsiteY19" fmla="*/ 1346398 h 1638418"/>
                      <a:gd name="connsiteX20" fmla="*/ 789513 w 2019438"/>
                      <a:gd name="connsiteY20" fmla="*/ 1488638 h 1638418"/>
                      <a:gd name="connsiteX21" fmla="*/ 423753 w 2019438"/>
                      <a:gd name="connsiteY21" fmla="*/ 1539438 h 1638418"/>
                      <a:gd name="connsiteX22" fmla="*/ 271353 w 2019438"/>
                      <a:gd name="connsiteY22" fmla="*/ 1305758 h 1638418"/>
                      <a:gd name="connsiteX23" fmla="*/ 400893 w 2019438"/>
                      <a:gd name="connsiteY23" fmla="*/ 1056838 h 1638418"/>
                      <a:gd name="connsiteX24" fmla="*/ 474553 w 2019438"/>
                      <a:gd name="connsiteY24" fmla="*/ 970478 h 1638418"/>
                      <a:gd name="connsiteX25" fmla="*/ 230713 w 2019438"/>
                      <a:gd name="connsiteY25" fmla="*/ 879038 h 1638418"/>
                      <a:gd name="connsiteX26" fmla="*/ 47833 w 2019438"/>
                      <a:gd name="connsiteY26" fmla="*/ 726638 h 1638418"/>
                      <a:gd name="connsiteX27" fmla="*/ 17353 w 2019438"/>
                      <a:gd name="connsiteY27" fmla="*/ 442158 h 1638418"/>
                      <a:gd name="connsiteX28" fmla="*/ 281513 w 2019438"/>
                      <a:gd name="connsiteY28" fmla="*/ 340558 h 1638418"/>
                      <a:gd name="connsiteX29" fmla="*/ 489793 w 2019438"/>
                      <a:gd name="connsiteY29" fmla="*/ 391358 h 1638418"/>
                      <a:gd name="connsiteX30" fmla="*/ 710773 w 2019438"/>
                      <a:gd name="connsiteY30" fmla="*/ 462478 h 1638418"/>
                      <a:gd name="connsiteX0" fmla="*/ 710773 w 2022201"/>
                      <a:gd name="connsiteY0" fmla="*/ 462478 h 1638418"/>
                      <a:gd name="connsiteX1" fmla="*/ 878413 w 2022201"/>
                      <a:gd name="connsiteY1" fmla="*/ 177998 h 1638418"/>
                      <a:gd name="connsiteX2" fmla="*/ 1190833 w 2022201"/>
                      <a:gd name="connsiteY2" fmla="*/ 198 h 1638418"/>
                      <a:gd name="connsiteX3" fmla="*/ 1414353 w 2022201"/>
                      <a:gd name="connsiteY3" fmla="*/ 147518 h 1638418"/>
                      <a:gd name="connsiteX4" fmla="*/ 1462613 w 2022201"/>
                      <a:gd name="connsiteY4" fmla="*/ 353258 h 1638418"/>
                      <a:gd name="connsiteX5" fmla="*/ 1427053 w 2022201"/>
                      <a:gd name="connsiteY5" fmla="*/ 531058 h 1638418"/>
                      <a:gd name="connsiteX6" fmla="*/ 1625173 w 2022201"/>
                      <a:gd name="connsiteY6" fmla="*/ 556458 h 1638418"/>
                      <a:gd name="connsiteX7" fmla="*/ 1861393 w 2022201"/>
                      <a:gd name="connsiteY7" fmla="*/ 625038 h 1638418"/>
                      <a:gd name="connsiteX8" fmla="*/ 2018873 w 2022201"/>
                      <a:gd name="connsiteY8" fmla="*/ 807918 h 1638418"/>
                      <a:gd name="connsiteX9" fmla="*/ 1947753 w 2022201"/>
                      <a:gd name="connsiteY9" fmla="*/ 980638 h 1638418"/>
                      <a:gd name="connsiteX10" fmla="*/ 1708993 w 2022201"/>
                      <a:gd name="connsiteY10" fmla="*/ 1072078 h 1638418"/>
                      <a:gd name="connsiteX11" fmla="*/ 1449913 w 2022201"/>
                      <a:gd name="connsiteY11" fmla="*/ 1051758 h 1638418"/>
                      <a:gd name="connsiteX12" fmla="*/ 1571833 w 2022201"/>
                      <a:gd name="connsiteY12" fmla="*/ 1285438 h 1638418"/>
                      <a:gd name="connsiteX13" fmla="*/ 1581993 w 2022201"/>
                      <a:gd name="connsiteY13" fmla="*/ 1275278 h 1638418"/>
                      <a:gd name="connsiteX14" fmla="*/ 1581993 w 2022201"/>
                      <a:gd name="connsiteY14" fmla="*/ 1447998 h 1638418"/>
                      <a:gd name="connsiteX15" fmla="*/ 1429593 w 2022201"/>
                      <a:gd name="connsiteY15" fmla="*/ 1620718 h 1638418"/>
                      <a:gd name="connsiteX16" fmla="*/ 1145113 w 2022201"/>
                      <a:gd name="connsiteY16" fmla="*/ 1620718 h 1638418"/>
                      <a:gd name="connsiteX17" fmla="*/ 1013033 w 2022201"/>
                      <a:gd name="connsiteY17" fmla="*/ 1514038 h 1638418"/>
                      <a:gd name="connsiteX18" fmla="*/ 921593 w 2022201"/>
                      <a:gd name="connsiteY18" fmla="*/ 1336238 h 1638418"/>
                      <a:gd name="connsiteX19" fmla="*/ 921593 w 2022201"/>
                      <a:gd name="connsiteY19" fmla="*/ 1346398 h 1638418"/>
                      <a:gd name="connsiteX20" fmla="*/ 789513 w 2022201"/>
                      <a:gd name="connsiteY20" fmla="*/ 1488638 h 1638418"/>
                      <a:gd name="connsiteX21" fmla="*/ 423753 w 2022201"/>
                      <a:gd name="connsiteY21" fmla="*/ 1539438 h 1638418"/>
                      <a:gd name="connsiteX22" fmla="*/ 271353 w 2022201"/>
                      <a:gd name="connsiteY22" fmla="*/ 1305758 h 1638418"/>
                      <a:gd name="connsiteX23" fmla="*/ 400893 w 2022201"/>
                      <a:gd name="connsiteY23" fmla="*/ 1056838 h 1638418"/>
                      <a:gd name="connsiteX24" fmla="*/ 474553 w 2022201"/>
                      <a:gd name="connsiteY24" fmla="*/ 970478 h 1638418"/>
                      <a:gd name="connsiteX25" fmla="*/ 230713 w 2022201"/>
                      <a:gd name="connsiteY25" fmla="*/ 879038 h 1638418"/>
                      <a:gd name="connsiteX26" fmla="*/ 47833 w 2022201"/>
                      <a:gd name="connsiteY26" fmla="*/ 726638 h 1638418"/>
                      <a:gd name="connsiteX27" fmla="*/ 17353 w 2022201"/>
                      <a:gd name="connsiteY27" fmla="*/ 442158 h 1638418"/>
                      <a:gd name="connsiteX28" fmla="*/ 281513 w 2022201"/>
                      <a:gd name="connsiteY28" fmla="*/ 340558 h 1638418"/>
                      <a:gd name="connsiteX29" fmla="*/ 489793 w 2022201"/>
                      <a:gd name="connsiteY29" fmla="*/ 391358 h 1638418"/>
                      <a:gd name="connsiteX30" fmla="*/ 710773 w 2022201"/>
                      <a:gd name="connsiteY30" fmla="*/ 462478 h 1638418"/>
                      <a:gd name="connsiteX0" fmla="*/ 710773 w 1988680"/>
                      <a:gd name="connsiteY0" fmla="*/ 462478 h 1638418"/>
                      <a:gd name="connsiteX1" fmla="*/ 878413 w 1988680"/>
                      <a:gd name="connsiteY1" fmla="*/ 177998 h 1638418"/>
                      <a:gd name="connsiteX2" fmla="*/ 1190833 w 1988680"/>
                      <a:gd name="connsiteY2" fmla="*/ 198 h 1638418"/>
                      <a:gd name="connsiteX3" fmla="*/ 1414353 w 1988680"/>
                      <a:gd name="connsiteY3" fmla="*/ 147518 h 1638418"/>
                      <a:gd name="connsiteX4" fmla="*/ 1462613 w 1988680"/>
                      <a:gd name="connsiteY4" fmla="*/ 353258 h 1638418"/>
                      <a:gd name="connsiteX5" fmla="*/ 1427053 w 1988680"/>
                      <a:gd name="connsiteY5" fmla="*/ 531058 h 1638418"/>
                      <a:gd name="connsiteX6" fmla="*/ 1625173 w 1988680"/>
                      <a:gd name="connsiteY6" fmla="*/ 556458 h 1638418"/>
                      <a:gd name="connsiteX7" fmla="*/ 1861393 w 1988680"/>
                      <a:gd name="connsiteY7" fmla="*/ 625038 h 1638418"/>
                      <a:gd name="connsiteX8" fmla="*/ 1980773 w 1988680"/>
                      <a:gd name="connsiteY8" fmla="*/ 820618 h 1638418"/>
                      <a:gd name="connsiteX9" fmla="*/ 1947753 w 1988680"/>
                      <a:gd name="connsiteY9" fmla="*/ 980638 h 1638418"/>
                      <a:gd name="connsiteX10" fmla="*/ 1708993 w 1988680"/>
                      <a:gd name="connsiteY10" fmla="*/ 1072078 h 1638418"/>
                      <a:gd name="connsiteX11" fmla="*/ 1449913 w 1988680"/>
                      <a:gd name="connsiteY11" fmla="*/ 1051758 h 1638418"/>
                      <a:gd name="connsiteX12" fmla="*/ 1571833 w 1988680"/>
                      <a:gd name="connsiteY12" fmla="*/ 1285438 h 1638418"/>
                      <a:gd name="connsiteX13" fmla="*/ 1581993 w 1988680"/>
                      <a:gd name="connsiteY13" fmla="*/ 1275278 h 1638418"/>
                      <a:gd name="connsiteX14" fmla="*/ 1581993 w 1988680"/>
                      <a:gd name="connsiteY14" fmla="*/ 1447998 h 1638418"/>
                      <a:gd name="connsiteX15" fmla="*/ 1429593 w 1988680"/>
                      <a:gd name="connsiteY15" fmla="*/ 1620718 h 1638418"/>
                      <a:gd name="connsiteX16" fmla="*/ 1145113 w 1988680"/>
                      <a:gd name="connsiteY16" fmla="*/ 1620718 h 1638418"/>
                      <a:gd name="connsiteX17" fmla="*/ 1013033 w 1988680"/>
                      <a:gd name="connsiteY17" fmla="*/ 1514038 h 1638418"/>
                      <a:gd name="connsiteX18" fmla="*/ 921593 w 1988680"/>
                      <a:gd name="connsiteY18" fmla="*/ 1336238 h 1638418"/>
                      <a:gd name="connsiteX19" fmla="*/ 921593 w 1988680"/>
                      <a:gd name="connsiteY19" fmla="*/ 1346398 h 1638418"/>
                      <a:gd name="connsiteX20" fmla="*/ 789513 w 1988680"/>
                      <a:gd name="connsiteY20" fmla="*/ 1488638 h 1638418"/>
                      <a:gd name="connsiteX21" fmla="*/ 423753 w 1988680"/>
                      <a:gd name="connsiteY21" fmla="*/ 1539438 h 1638418"/>
                      <a:gd name="connsiteX22" fmla="*/ 271353 w 1988680"/>
                      <a:gd name="connsiteY22" fmla="*/ 1305758 h 1638418"/>
                      <a:gd name="connsiteX23" fmla="*/ 400893 w 1988680"/>
                      <a:gd name="connsiteY23" fmla="*/ 1056838 h 1638418"/>
                      <a:gd name="connsiteX24" fmla="*/ 474553 w 1988680"/>
                      <a:gd name="connsiteY24" fmla="*/ 970478 h 1638418"/>
                      <a:gd name="connsiteX25" fmla="*/ 230713 w 1988680"/>
                      <a:gd name="connsiteY25" fmla="*/ 879038 h 1638418"/>
                      <a:gd name="connsiteX26" fmla="*/ 47833 w 1988680"/>
                      <a:gd name="connsiteY26" fmla="*/ 726638 h 1638418"/>
                      <a:gd name="connsiteX27" fmla="*/ 17353 w 1988680"/>
                      <a:gd name="connsiteY27" fmla="*/ 442158 h 1638418"/>
                      <a:gd name="connsiteX28" fmla="*/ 281513 w 1988680"/>
                      <a:gd name="connsiteY28" fmla="*/ 340558 h 1638418"/>
                      <a:gd name="connsiteX29" fmla="*/ 489793 w 1988680"/>
                      <a:gd name="connsiteY29" fmla="*/ 391358 h 1638418"/>
                      <a:gd name="connsiteX30" fmla="*/ 710773 w 1988680"/>
                      <a:gd name="connsiteY30" fmla="*/ 462478 h 1638418"/>
                      <a:gd name="connsiteX0" fmla="*/ 710773 w 1985295"/>
                      <a:gd name="connsiteY0" fmla="*/ 462478 h 1638418"/>
                      <a:gd name="connsiteX1" fmla="*/ 878413 w 1985295"/>
                      <a:gd name="connsiteY1" fmla="*/ 177998 h 1638418"/>
                      <a:gd name="connsiteX2" fmla="*/ 1190833 w 1985295"/>
                      <a:gd name="connsiteY2" fmla="*/ 198 h 1638418"/>
                      <a:gd name="connsiteX3" fmla="*/ 1414353 w 1985295"/>
                      <a:gd name="connsiteY3" fmla="*/ 147518 h 1638418"/>
                      <a:gd name="connsiteX4" fmla="*/ 1462613 w 1985295"/>
                      <a:gd name="connsiteY4" fmla="*/ 353258 h 1638418"/>
                      <a:gd name="connsiteX5" fmla="*/ 1427053 w 1985295"/>
                      <a:gd name="connsiteY5" fmla="*/ 531058 h 1638418"/>
                      <a:gd name="connsiteX6" fmla="*/ 1625173 w 1985295"/>
                      <a:gd name="connsiteY6" fmla="*/ 556458 h 1638418"/>
                      <a:gd name="connsiteX7" fmla="*/ 1861393 w 1985295"/>
                      <a:gd name="connsiteY7" fmla="*/ 625038 h 1638418"/>
                      <a:gd name="connsiteX8" fmla="*/ 1980773 w 1985295"/>
                      <a:gd name="connsiteY8" fmla="*/ 820618 h 1638418"/>
                      <a:gd name="connsiteX9" fmla="*/ 1947753 w 1985295"/>
                      <a:gd name="connsiteY9" fmla="*/ 980638 h 1638418"/>
                      <a:gd name="connsiteX10" fmla="*/ 1708993 w 1985295"/>
                      <a:gd name="connsiteY10" fmla="*/ 1072078 h 1638418"/>
                      <a:gd name="connsiteX11" fmla="*/ 1449913 w 1985295"/>
                      <a:gd name="connsiteY11" fmla="*/ 1051758 h 1638418"/>
                      <a:gd name="connsiteX12" fmla="*/ 1571833 w 1985295"/>
                      <a:gd name="connsiteY12" fmla="*/ 1285438 h 1638418"/>
                      <a:gd name="connsiteX13" fmla="*/ 1581993 w 1985295"/>
                      <a:gd name="connsiteY13" fmla="*/ 1275278 h 1638418"/>
                      <a:gd name="connsiteX14" fmla="*/ 1581993 w 1985295"/>
                      <a:gd name="connsiteY14" fmla="*/ 1447998 h 1638418"/>
                      <a:gd name="connsiteX15" fmla="*/ 1429593 w 1985295"/>
                      <a:gd name="connsiteY15" fmla="*/ 1620718 h 1638418"/>
                      <a:gd name="connsiteX16" fmla="*/ 1145113 w 1985295"/>
                      <a:gd name="connsiteY16" fmla="*/ 1620718 h 1638418"/>
                      <a:gd name="connsiteX17" fmla="*/ 1013033 w 1985295"/>
                      <a:gd name="connsiteY17" fmla="*/ 1514038 h 1638418"/>
                      <a:gd name="connsiteX18" fmla="*/ 921593 w 1985295"/>
                      <a:gd name="connsiteY18" fmla="*/ 1336238 h 1638418"/>
                      <a:gd name="connsiteX19" fmla="*/ 921593 w 1985295"/>
                      <a:gd name="connsiteY19" fmla="*/ 1346398 h 1638418"/>
                      <a:gd name="connsiteX20" fmla="*/ 789513 w 1985295"/>
                      <a:gd name="connsiteY20" fmla="*/ 1488638 h 1638418"/>
                      <a:gd name="connsiteX21" fmla="*/ 423753 w 1985295"/>
                      <a:gd name="connsiteY21" fmla="*/ 1539438 h 1638418"/>
                      <a:gd name="connsiteX22" fmla="*/ 271353 w 1985295"/>
                      <a:gd name="connsiteY22" fmla="*/ 1305758 h 1638418"/>
                      <a:gd name="connsiteX23" fmla="*/ 400893 w 1985295"/>
                      <a:gd name="connsiteY23" fmla="*/ 1056838 h 1638418"/>
                      <a:gd name="connsiteX24" fmla="*/ 474553 w 1985295"/>
                      <a:gd name="connsiteY24" fmla="*/ 970478 h 1638418"/>
                      <a:gd name="connsiteX25" fmla="*/ 230713 w 1985295"/>
                      <a:gd name="connsiteY25" fmla="*/ 879038 h 1638418"/>
                      <a:gd name="connsiteX26" fmla="*/ 47833 w 1985295"/>
                      <a:gd name="connsiteY26" fmla="*/ 726638 h 1638418"/>
                      <a:gd name="connsiteX27" fmla="*/ 17353 w 1985295"/>
                      <a:gd name="connsiteY27" fmla="*/ 442158 h 1638418"/>
                      <a:gd name="connsiteX28" fmla="*/ 281513 w 1985295"/>
                      <a:gd name="connsiteY28" fmla="*/ 340558 h 1638418"/>
                      <a:gd name="connsiteX29" fmla="*/ 489793 w 1985295"/>
                      <a:gd name="connsiteY29" fmla="*/ 391358 h 1638418"/>
                      <a:gd name="connsiteX30" fmla="*/ 710773 w 1985295"/>
                      <a:gd name="connsiteY30" fmla="*/ 462478 h 1638418"/>
                      <a:gd name="connsiteX0" fmla="*/ 710773 w 1993653"/>
                      <a:gd name="connsiteY0" fmla="*/ 462478 h 1638418"/>
                      <a:gd name="connsiteX1" fmla="*/ 878413 w 1993653"/>
                      <a:gd name="connsiteY1" fmla="*/ 177998 h 1638418"/>
                      <a:gd name="connsiteX2" fmla="*/ 1190833 w 1993653"/>
                      <a:gd name="connsiteY2" fmla="*/ 198 h 1638418"/>
                      <a:gd name="connsiteX3" fmla="*/ 1414353 w 1993653"/>
                      <a:gd name="connsiteY3" fmla="*/ 147518 h 1638418"/>
                      <a:gd name="connsiteX4" fmla="*/ 1462613 w 1993653"/>
                      <a:gd name="connsiteY4" fmla="*/ 353258 h 1638418"/>
                      <a:gd name="connsiteX5" fmla="*/ 1427053 w 1993653"/>
                      <a:gd name="connsiteY5" fmla="*/ 531058 h 1638418"/>
                      <a:gd name="connsiteX6" fmla="*/ 1625173 w 1993653"/>
                      <a:gd name="connsiteY6" fmla="*/ 556458 h 1638418"/>
                      <a:gd name="connsiteX7" fmla="*/ 1861393 w 1993653"/>
                      <a:gd name="connsiteY7" fmla="*/ 625038 h 1638418"/>
                      <a:gd name="connsiteX8" fmla="*/ 1990933 w 1993653"/>
                      <a:gd name="connsiteY8" fmla="*/ 790138 h 1638418"/>
                      <a:gd name="connsiteX9" fmla="*/ 1947753 w 1993653"/>
                      <a:gd name="connsiteY9" fmla="*/ 980638 h 1638418"/>
                      <a:gd name="connsiteX10" fmla="*/ 1708993 w 1993653"/>
                      <a:gd name="connsiteY10" fmla="*/ 1072078 h 1638418"/>
                      <a:gd name="connsiteX11" fmla="*/ 1449913 w 1993653"/>
                      <a:gd name="connsiteY11" fmla="*/ 1051758 h 1638418"/>
                      <a:gd name="connsiteX12" fmla="*/ 1571833 w 1993653"/>
                      <a:gd name="connsiteY12" fmla="*/ 1285438 h 1638418"/>
                      <a:gd name="connsiteX13" fmla="*/ 1581993 w 1993653"/>
                      <a:gd name="connsiteY13" fmla="*/ 1275278 h 1638418"/>
                      <a:gd name="connsiteX14" fmla="*/ 1581993 w 1993653"/>
                      <a:gd name="connsiteY14" fmla="*/ 1447998 h 1638418"/>
                      <a:gd name="connsiteX15" fmla="*/ 1429593 w 1993653"/>
                      <a:gd name="connsiteY15" fmla="*/ 1620718 h 1638418"/>
                      <a:gd name="connsiteX16" fmla="*/ 1145113 w 1993653"/>
                      <a:gd name="connsiteY16" fmla="*/ 1620718 h 1638418"/>
                      <a:gd name="connsiteX17" fmla="*/ 1013033 w 1993653"/>
                      <a:gd name="connsiteY17" fmla="*/ 1514038 h 1638418"/>
                      <a:gd name="connsiteX18" fmla="*/ 921593 w 1993653"/>
                      <a:gd name="connsiteY18" fmla="*/ 1336238 h 1638418"/>
                      <a:gd name="connsiteX19" fmla="*/ 921593 w 1993653"/>
                      <a:gd name="connsiteY19" fmla="*/ 1346398 h 1638418"/>
                      <a:gd name="connsiteX20" fmla="*/ 789513 w 1993653"/>
                      <a:gd name="connsiteY20" fmla="*/ 1488638 h 1638418"/>
                      <a:gd name="connsiteX21" fmla="*/ 423753 w 1993653"/>
                      <a:gd name="connsiteY21" fmla="*/ 1539438 h 1638418"/>
                      <a:gd name="connsiteX22" fmla="*/ 271353 w 1993653"/>
                      <a:gd name="connsiteY22" fmla="*/ 1305758 h 1638418"/>
                      <a:gd name="connsiteX23" fmla="*/ 400893 w 1993653"/>
                      <a:gd name="connsiteY23" fmla="*/ 1056838 h 1638418"/>
                      <a:gd name="connsiteX24" fmla="*/ 474553 w 1993653"/>
                      <a:gd name="connsiteY24" fmla="*/ 970478 h 1638418"/>
                      <a:gd name="connsiteX25" fmla="*/ 230713 w 1993653"/>
                      <a:gd name="connsiteY25" fmla="*/ 879038 h 1638418"/>
                      <a:gd name="connsiteX26" fmla="*/ 47833 w 1993653"/>
                      <a:gd name="connsiteY26" fmla="*/ 726638 h 1638418"/>
                      <a:gd name="connsiteX27" fmla="*/ 17353 w 1993653"/>
                      <a:gd name="connsiteY27" fmla="*/ 442158 h 1638418"/>
                      <a:gd name="connsiteX28" fmla="*/ 281513 w 1993653"/>
                      <a:gd name="connsiteY28" fmla="*/ 340558 h 1638418"/>
                      <a:gd name="connsiteX29" fmla="*/ 489793 w 1993653"/>
                      <a:gd name="connsiteY29" fmla="*/ 391358 h 1638418"/>
                      <a:gd name="connsiteX30" fmla="*/ 710773 w 1993653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1993 w 1993076"/>
                      <a:gd name="connsiteY13" fmla="*/ 127527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71833 w 1993076"/>
                      <a:gd name="connsiteY12" fmla="*/ 128543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8418"/>
                      <a:gd name="connsiteX1" fmla="*/ 878413 w 1993076"/>
                      <a:gd name="connsiteY1" fmla="*/ 177998 h 1638418"/>
                      <a:gd name="connsiteX2" fmla="*/ 1190833 w 1993076"/>
                      <a:gd name="connsiteY2" fmla="*/ 198 h 1638418"/>
                      <a:gd name="connsiteX3" fmla="*/ 1414353 w 1993076"/>
                      <a:gd name="connsiteY3" fmla="*/ 147518 h 1638418"/>
                      <a:gd name="connsiteX4" fmla="*/ 1462613 w 1993076"/>
                      <a:gd name="connsiteY4" fmla="*/ 353258 h 1638418"/>
                      <a:gd name="connsiteX5" fmla="*/ 1427053 w 1993076"/>
                      <a:gd name="connsiteY5" fmla="*/ 531058 h 1638418"/>
                      <a:gd name="connsiteX6" fmla="*/ 1625173 w 1993076"/>
                      <a:gd name="connsiteY6" fmla="*/ 556458 h 1638418"/>
                      <a:gd name="connsiteX7" fmla="*/ 1861393 w 1993076"/>
                      <a:gd name="connsiteY7" fmla="*/ 625038 h 1638418"/>
                      <a:gd name="connsiteX8" fmla="*/ 1990933 w 1993076"/>
                      <a:gd name="connsiteY8" fmla="*/ 790138 h 1638418"/>
                      <a:gd name="connsiteX9" fmla="*/ 1924893 w 1993076"/>
                      <a:gd name="connsiteY9" fmla="*/ 990798 h 1638418"/>
                      <a:gd name="connsiteX10" fmla="*/ 1708993 w 1993076"/>
                      <a:gd name="connsiteY10" fmla="*/ 1072078 h 1638418"/>
                      <a:gd name="connsiteX11" fmla="*/ 1449913 w 1993076"/>
                      <a:gd name="connsiteY11" fmla="*/ 1051758 h 1638418"/>
                      <a:gd name="connsiteX12" fmla="*/ 1564213 w 1993076"/>
                      <a:gd name="connsiteY12" fmla="*/ 1267658 h 1638418"/>
                      <a:gd name="connsiteX13" fmla="*/ 1589613 w 1993076"/>
                      <a:gd name="connsiteY13" fmla="*/ 1374338 h 1638418"/>
                      <a:gd name="connsiteX14" fmla="*/ 1581993 w 1993076"/>
                      <a:gd name="connsiteY14" fmla="*/ 1447998 h 1638418"/>
                      <a:gd name="connsiteX15" fmla="*/ 1429593 w 1993076"/>
                      <a:gd name="connsiteY15" fmla="*/ 1620718 h 1638418"/>
                      <a:gd name="connsiteX16" fmla="*/ 1145113 w 1993076"/>
                      <a:gd name="connsiteY16" fmla="*/ 1620718 h 1638418"/>
                      <a:gd name="connsiteX17" fmla="*/ 1013033 w 1993076"/>
                      <a:gd name="connsiteY17" fmla="*/ 1514038 h 1638418"/>
                      <a:gd name="connsiteX18" fmla="*/ 921593 w 1993076"/>
                      <a:gd name="connsiteY18" fmla="*/ 1336238 h 1638418"/>
                      <a:gd name="connsiteX19" fmla="*/ 921593 w 1993076"/>
                      <a:gd name="connsiteY19" fmla="*/ 1346398 h 1638418"/>
                      <a:gd name="connsiteX20" fmla="*/ 789513 w 1993076"/>
                      <a:gd name="connsiteY20" fmla="*/ 1488638 h 1638418"/>
                      <a:gd name="connsiteX21" fmla="*/ 423753 w 1993076"/>
                      <a:gd name="connsiteY21" fmla="*/ 1539438 h 1638418"/>
                      <a:gd name="connsiteX22" fmla="*/ 271353 w 1993076"/>
                      <a:gd name="connsiteY22" fmla="*/ 1305758 h 1638418"/>
                      <a:gd name="connsiteX23" fmla="*/ 400893 w 1993076"/>
                      <a:gd name="connsiteY23" fmla="*/ 1056838 h 1638418"/>
                      <a:gd name="connsiteX24" fmla="*/ 474553 w 1993076"/>
                      <a:gd name="connsiteY24" fmla="*/ 970478 h 1638418"/>
                      <a:gd name="connsiteX25" fmla="*/ 230713 w 1993076"/>
                      <a:gd name="connsiteY25" fmla="*/ 879038 h 1638418"/>
                      <a:gd name="connsiteX26" fmla="*/ 47833 w 1993076"/>
                      <a:gd name="connsiteY26" fmla="*/ 726638 h 1638418"/>
                      <a:gd name="connsiteX27" fmla="*/ 17353 w 1993076"/>
                      <a:gd name="connsiteY27" fmla="*/ 442158 h 1638418"/>
                      <a:gd name="connsiteX28" fmla="*/ 281513 w 1993076"/>
                      <a:gd name="connsiteY28" fmla="*/ 340558 h 1638418"/>
                      <a:gd name="connsiteX29" fmla="*/ 489793 w 1993076"/>
                      <a:gd name="connsiteY29" fmla="*/ 391358 h 1638418"/>
                      <a:gd name="connsiteX30" fmla="*/ 710773 w 1993076"/>
                      <a:gd name="connsiteY30" fmla="*/ 462478 h 1638418"/>
                      <a:gd name="connsiteX0" fmla="*/ 710773 w 1993076"/>
                      <a:gd name="connsiteY0" fmla="*/ 462478 h 1634212"/>
                      <a:gd name="connsiteX1" fmla="*/ 878413 w 1993076"/>
                      <a:gd name="connsiteY1" fmla="*/ 177998 h 1634212"/>
                      <a:gd name="connsiteX2" fmla="*/ 1190833 w 1993076"/>
                      <a:gd name="connsiteY2" fmla="*/ 198 h 1634212"/>
                      <a:gd name="connsiteX3" fmla="*/ 1414353 w 1993076"/>
                      <a:gd name="connsiteY3" fmla="*/ 147518 h 1634212"/>
                      <a:gd name="connsiteX4" fmla="*/ 1462613 w 1993076"/>
                      <a:gd name="connsiteY4" fmla="*/ 353258 h 1634212"/>
                      <a:gd name="connsiteX5" fmla="*/ 1427053 w 1993076"/>
                      <a:gd name="connsiteY5" fmla="*/ 531058 h 1634212"/>
                      <a:gd name="connsiteX6" fmla="*/ 1625173 w 1993076"/>
                      <a:gd name="connsiteY6" fmla="*/ 556458 h 1634212"/>
                      <a:gd name="connsiteX7" fmla="*/ 1861393 w 1993076"/>
                      <a:gd name="connsiteY7" fmla="*/ 625038 h 1634212"/>
                      <a:gd name="connsiteX8" fmla="*/ 1990933 w 1993076"/>
                      <a:gd name="connsiteY8" fmla="*/ 790138 h 1634212"/>
                      <a:gd name="connsiteX9" fmla="*/ 1924893 w 1993076"/>
                      <a:gd name="connsiteY9" fmla="*/ 990798 h 1634212"/>
                      <a:gd name="connsiteX10" fmla="*/ 1708993 w 1993076"/>
                      <a:gd name="connsiteY10" fmla="*/ 1072078 h 1634212"/>
                      <a:gd name="connsiteX11" fmla="*/ 1449913 w 1993076"/>
                      <a:gd name="connsiteY11" fmla="*/ 1051758 h 1634212"/>
                      <a:gd name="connsiteX12" fmla="*/ 1564213 w 1993076"/>
                      <a:gd name="connsiteY12" fmla="*/ 1267658 h 1634212"/>
                      <a:gd name="connsiteX13" fmla="*/ 1589613 w 1993076"/>
                      <a:gd name="connsiteY13" fmla="*/ 1374338 h 1634212"/>
                      <a:gd name="connsiteX14" fmla="*/ 1548973 w 1993076"/>
                      <a:gd name="connsiteY14" fmla="*/ 1511498 h 1634212"/>
                      <a:gd name="connsiteX15" fmla="*/ 1429593 w 1993076"/>
                      <a:gd name="connsiteY15" fmla="*/ 1620718 h 1634212"/>
                      <a:gd name="connsiteX16" fmla="*/ 1145113 w 1993076"/>
                      <a:gd name="connsiteY16" fmla="*/ 1620718 h 1634212"/>
                      <a:gd name="connsiteX17" fmla="*/ 1013033 w 1993076"/>
                      <a:gd name="connsiteY17" fmla="*/ 1514038 h 1634212"/>
                      <a:gd name="connsiteX18" fmla="*/ 921593 w 1993076"/>
                      <a:gd name="connsiteY18" fmla="*/ 1336238 h 1634212"/>
                      <a:gd name="connsiteX19" fmla="*/ 921593 w 1993076"/>
                      <a:gd name="connsiteY19" fmla="*/ 1346398 h 1634212"/>
                      <a:gd name="connsiteX20" fmla="*/ 789513 w 1993076"/>
                      <a:gd name="connsiteY20" fmla="*/ 1488638 h 1634212"/>
                      <a:gd name="connsiteX21" fmla="*/ 423753 w 1993076"/>
                      <a:gd name="connsiteY21" fmla="*/ 1539438 h 1634212"/>
                      <a:gd name="connsiteX22" fmla="*/ 271353 w 1993076"/>
                      <a:gd name="connsiteY22" fmla="*/ 1305758 h 1634212"/>
                      <a:gd name="connsiteX23" fmla="*/ 400893 w 1993076"/>
                      <a:gd name="connsiteY23" fmla="*/ 1056838 h 1634212"/>
                      <a:gd name="connsiteX24" fmla="*/ 474553 w 1993076"/>
                      <a:gd name="connsiteY24" fmla="*/ 970478 h 1634212"/>
                      <a:gd name="connsiteX25" fmla="*/ 230713 w 1993076"/>
                      <a:gd name="connsiteY25" fmla="*/ 879038 h 1634212"/>
                      <a:gd name="connsiteX26" fmla="*/ 47833 w 1993076"/>
                      <a:gd name="connsiteY26" fmla="*/ 726638 h 1634212"/>
                      <a:gd name="connsiteX27" fmla="*/ 17353 w 1993076"/>
                      <a:gd name="connsiteY27" fmla="*/ 442158 h 1634212"/>
                      <a:gd name="connsiteX28" fmla="*/ 281513 w 1993076"/>
                      <a:gd name="connsiteY28" fmla="*/ 340558 h 1634212"/>
                      <a:gd name="connsiteX29" fmla="*/ 489793 w 1993076"/>
                      <a:gd name="connsiteY29" fmla="*/ 391358 h 1634212"/>
                      <a:gd name="connsiteX30" fmla="*/ 710773 w 1993076"/>
                      <a:gd name="connsiteY30" fmla="*/ 462478 h 1634212"/>
                      <a:gd name="connsiteX0" fmla="*/ 710773 w 1993076"/>
                      <a:gd name="connsiteY0" fmla="*/ 462478 h 1628438"/>
                      <a:gd name="connsiteX1" fmla="*/ 878413 w 1993076"/>
                      <a:gd name="connsiteY1" fmla="*/ 177998 h 1628438"/>
                      <a:gd name="connsiteX2" fmla="*/ 1190833 w 1993076"/>
                      <a:gd name="connsiteY2" fmla="*/ 198 h 1628438"/>
                      <a:gd name="connsiteX3" fmla="*/ 1414353 w 1993076"/>
                      <a:gd name="connsiteY3" fmla="*/ 147518 h 1628438"/>
                      <a:gd name="connsiteX4" fmla="*/ 1462613 w 1993076"/>
                      <a:gd name="connsiteY4" fmla="*/ 353258 h 1628438"/>
                      <a:gd name="connsiteX5" fmla="*/ 1427053 w 1993076"/>
                      <a:gd name="connsiteY5" fmla="*/ 531058 h 1628438"/>
                      <a:gd name="connsiteX6" fmla="*/ 1625173 w 1993076"/>
                      <a:gd name="connsiteY6" fmla="*/ 556458 h 1628438"/>
                      <a:gd name="connsiteX7" fmla="*/ 1861393 w 1993076"/>
                      <a:gd name="connsiteY7" fmla="*/ 625038 h 1628438"/>
                      <a:gd name="connsiteX8" fmla="*/ 1990933 w 1993076"/>
                      <a:gd name="connsiteY8" fmla="*/ 790138 h 1628438"/>
                      <a:gd name="connsiteX9" fmla="*/ 1924893 w 1993076"/>
                      <a:gd name="connsiteY9" fmla="*/ 990798 h 1628438"/>
                      <a:gd name="connsiteX10" fmla="*/ 1708993 w 1993076"/>
                      <a:gd name="connsiteY10" fmla="*/ 1072078 h 1628438"/>
                      <a:gd name="connsiteX11" fmla="*/ 1449913 w 1993076"/>
                      <a:gd name="connsiteY11" fmla="*/ 1051758 h 1628438"/>
                      <a:gd name="connsiteX12" fmla="*/ 1564213 w 1993076"/>
                      <a:gd name="connsiteY12" fmla="*/ 1267658 h 1628438"/>
                      <a:gd name="connsiteX13" fmla="*/ 1589613 w 1993076"/>
                      <a:gd name="connsiteY13" fmla="*/ 1374338 h 1628438"/>
                      <a:gd name="connsiteX14" fmla="*/ 1548973 w 1993076"/>
                      <a:gd name="connsiteY14" fmla="*/ 1511498 h 1628438"/>
                      <a:gd name="connsiteX15" fmla="*/ 1419433 w 1993076"/>
                      <a:gd name="connsiteY15" fmla="*/ 1608018 h 1628438"/>
                      <a:gd name="connsiteX16" fmla="*/ 1145113 w 1993076"/>
                      <a:gd name="connsiteY16" fmla="*/ 1620718 h 1628438"/>
                      <a:gd name="connsiteX17" fmla="*/ 1013033 w 1993076"/>
                      <a:gd name="connsiteY17" fmla="*/ 1514038 h 1628438"/>
                      <a:gd name="connsiteX18" fmla="*/ 921593 w 1993076"/>
                      <a:gd name="connsiteY18" fmla="*/ 1336238 h 1628438"/>
                      <a:gd name="connsiteX19" fmla="*/ 921593 w 1993076"/>
                      <a:gd name="connsiteY19" fmla="*/ 1346398 h 1628438"/>
                      <a:gd name="connsiteX20" fmla="*/ 789513 w 1993076"/>
                      <a:gd name="connsiteY20" fmla="*/ 1488638 h 1628438"/>
                      <a:gd name="connsiteX21" fmla="*/ 423753 w 1993076"/>
                      <a:gd name="connsiteY21" fmla="*/ 1539438 h 1628438"/>
                      <a:gd name="connsiteX22" fmla="*/ 271353 w 1993076"/>
                      <a:gd name="connsiteY22" fmla="*/ 1305758 h 1628438"/>
                      <a:gd name="connsiteX23" fmla="*/ 400893 w 1993076"/>
                      <a:gd name="connsiteY23" fmla="*/ 1056838 h 1628438"/>
                      <a:gd name="connsiteX24" fmla="*/ 474553 w 1993076"/>
                      <a:gd name="connsiteY24" fmla="*/ 970478 h 1628438"/>
                      <a:gd name="connsiteX25" fmla="*/ 230713 w 1993076"/>
                      <a:gd name="connsiteY25" fmla="*/ 879038 h 1628438"/>
                      <a:gd name="connsiteX26" fmla="*/ 47833 w 1993076"/>
                      <a:gd name="connsiteY26" fmla="*/ 726638 h 1628438"/>
                      <a:gd name="connsiteX27" fmla="*/ 17353 w 1993076"/>
                      <a:gd name="connsiteY27" fmla="*/ 442158 h 1628438"/>
                      <a:gd name="connsiteX28" fmla="*/ 281513 w 1993076"/>
                      <a:gd name="connsiteY28" fmla="*/ 340558 h 1628438"/>
                      <a:gd name="connsiteX29" fmla="*/ 489793 w 1993076"/>
                      <a:gd name="connsiteY29" fmla="*/ 391358 h 1628438"/>
                      <a:gd name="connsiteX30" fmla="*/ 710773 w 1993076"/>
                      <a:gd name="connsiteY30" fmla="*/ 462478 h 1628438"/>
                      <a:gd name="connsiteX0" fmla="*/ 710773 w 1993076"/>
                      <a:gd name="connsiteY0" fmla="*/ 462478 h 1624721"/>
                      <a:gd name="connsiteX1" fmla="*/ 878413 w 1993076"/>
                      <a:gd name="connsiteY1" fmla="*/ 177998 h 1624721"/>
                      <a:gd name="connsiteX2" fmla="*/ 1190833 w 1993076"/>
                      <a:gd name="connsiteY2" fmla="*/ 198 h 1624721"/>
                      <a:gd name="connsiteX3" fmla="*/ 1414353 w 1993076"/>
                      <a:gd name="connsiteY3" fmla="*/ 147518 h 1624721"/>
                      <a:gd name="connsiteX4" fmla="*/ 1462613 w 1993076"/>
                      <a:gd name="connsiteY4" fmla="*/ 353258 h 1624721"/>
                      <a:gd name="connsiteX5" fmla="*/ 1427053 w 1993076"/>
                      <a:gd name="connsiteY5" fmla="*/ 531058 h 1624721"/>
                      <a:gd name="connsiteX6" fmla="*/ 1625173 w 1993076"/>
                      <a:gd name="connsiteY6" fmla="*/ 556458 h 1624721"/>
                      <a:gd name="connsiteX7" fmla="*/ 1861393 w 1993076"/>
                      <a:gd name="connsiteY7" fmla="*/ 625038 h 1624721"/>
                      <a:gd name="connsiteX8" fmla="*/ 1990933 w 1993076"/>
                      <a:gd name="connsiteY8" fmla="*/ 790138 h 1624721"/>
                      <a:gd name="connsiteX9" fmla="*/ 1924893 w 1993076"/>
                      <a:gd name="connsiteY9" fmla="*/ 990798 h 1624721"/>
                      <a:gd name="connsiteX10" fmla="*/ 1708993 w 1993076"/>
                      <a:gd name="connsiteY10" fmla="*/ 1072078 h 1624721"/>
                      <a:gd name="connsiteX11" fmla="*/ 1449913 w 1993076"/>
                      <a:gd name="connsiteY11" fmla="*/ 1051758 h 1624721"/>
                      <a:gd name="connsiteX12" fmla="*/ 1564213 w 1993076"/>
                      <a:gd name="connsiteY12" fmla="*/ 1267658 h 1624721"/>
                      <a:gd name="connsiteX13" fmla="*/ 1589613 w 1993076"/>
                      <a:gd name="connsiteY13" fmla="*/ 1374338 h 1624721"/>
                      <a:gd name="connsiteX14" fmla="*/ 1548973 w 1993076"/>
                      <a:gd name="connsiteY14" fmla="*/ 1511498 h 1624721"/>
                      <a:gd name="connsiteX15" fmla="*/ 1419433 w 1993076"/>
                      <a:gd name="connsiteY15" fmla="*/ 1608018 h 1624721"/>
                      <a:gd name="connsiteX16" fmla="*/ 1147653 w 1993076"/>
                      <a:gd name="connsiteY16" fmla="*/ 1615638 h 1624721"/>
                      <a:gd name="connsiteX17" fmla="*/ 1013033 w 1993076"/>
                      <a:gd name="connsiteY17" fmla="*/ 1514038 h 1624721"/>
                      <a:gd name="connsiteX18" fmla="*/ 921593 w 1993076"/>
                      <a:gd name="connsiteY18" fmla="*/ 1336238 h 1624721"/>
                      <a:gd name="connsiteX19" fmla="*/ 921593 w 1993076"/>
                      <a:gd name="connsiteY19" fmla="*/ 1346398 h 1624721"/>
                      <a:gd name="connsiteX20" fmla="*/ 789513 w 1993076"/>
                      <a:gd name="connsiteY20" fmla="*/ 1488638 h 1624721"/>
                      <a:gd name="connsiteX21" fmla="*/ 423753 w 1993076"/>
                      <a:gd name="connsiteY21" fmla="*/ 1539438 h 1624721"/>
                      <a:gd name="connsiteX22" fmla="*/ 271353 w 1993076"/>
                      <a:gd name="connsiteY22" fmla="*/ 1305758 h 1624721"/>
                      <a:gd name="connsiteX23" fmla="*/ 400893 w 1993076"/>
                      <a:gd name="connsiteY23" fmla="*/ 1056838 h 1624721"/>
                      <a:gd name="connsiteX24" fmla="*/ 474553 w 1993076"/>
                      <a:gd name="connsiteY24" fmla="*/ 970478 h 1624721"/>
                      <a:gd name="connsiteX25" fmla="*/ 230713 w 1993076"/>
                      <a:gd name="connsiteY25" fmla="*/ 879038 h 1624721"/>
                      <a:gd name="connsiteX26" fmla="*/ 47833 w 1993076"/>
                      <a:gd name="connsiteY26" fmla="*/ 726638 h 1624721"/>
                      <a:gd name="connsiteX27" fmla="*/ 17353 w 1993076"/>
                      <a:gd name="connsiteY27" fmla="*/ 442158 h 1624721"/>
                      <a:gd name="connsiteX28" fmla="*/ 281513 w 1993076"/>
                      <a:gd name="connsiteY28" fmla="*/ 340558 h 1624721"/>
                      <a:gd name="connsiteX29" fmla="*/ 489793 w 1993076"/>
                      <a:gd name="connsiteY29" fmla="*/ 391358 h 1624721"/>
                      <a:gd name="connsiteX30" fmla="*/ 710773 w 1993076"/>
                      <a:gd name="connsiteY30" fmla="*/ 462478 h 1624721"/>
                      <a:gd name="connsiteX0" fmla="*/ 710773 w 1993076"/>
                      <a:gd name="connsiteY0" fmla="*/ 462478 h 1626743"/>
                      <a:gd name="connsiteX1" fmla="*/ 878413 w 1993076"/>
                      <a:gd name="connsiteY1" fmla="*/ 177998 h 1626743"/>
                      <a:gd name="connsiteX2" fmla="*/ 1190833 w 1993076"/>
                      <a:gd name="connsiteY2" fmla="*/ 198 h 1626743"/>
                      <a:gd name="connsiteX3" fmla="*/ 1414353 w 1993076"/>
                      <a:gd name="connsiteY3" fmla="*/ 147518 h 1626743"/>
                      <a:gd name="connsiteX4" fmla="*/ 1462613 w 1993076"/>
                      <a:gd name="connsiteY4" fmla="*/ 353258 h 1626743"/>
                      <a:gd name="connsiteX5" fmla="*/ 1427053 w 1993076"/>
                      <a:gd name="connsiteY5" fmla="*/ 531058 h 1626743"/>
                      <a:gd name="connsiteX6" fmla="*/ 1625173 w 1993076"/>
                      <a:gd name="connsiteY6" fmla="*/ 556458 h 1626743"/>
                      <a:gd name="connsiteX7" fmla="*/ 1861393 w 1993076"/>
                      <a:gd name="connsiteY7" fmla="*/ 625038 h 1626743"/>
                      <a:gd name="connsiteX8" fmla="*/ 1990933 w 1993076"/>
                      <a:gd name="connsiteY8" fmla="*/ 790138 h 1626743"/>
                      <a:gd name="connsiteX9" fmla="*/ 1924893 w 1993076"/>
                      <a:gd name="connsiteY9" fmla="*/ 990798 h 1626743"/>
                      <a:gd name="connsiteX10" fmla="*/ 1708993 w 1993076"/>
                      <a:gd name="connsiteY10" fmla="*/ 1072078 h 1626743"/>
                      <a:gd name="connsiteX11" fmla="*/ 1449913 w 1993076"/>
                      <a:gd name="connsiteY11" fmla="*/ 1051758 h 1626743"/>
                      <a:gd name="connsiteX12" fmla="*/ 1564213 w 1993076"/>
                      <a:gd name="connsiteY12" fmla="*/ 1267658 h 1626743"/>
                      <a:gd name="connsiteX13" fmla="*/ 1589613 w 1993076"/>
                      <a:gd name="connsiteY13" fmla="*/ 1374338 h 1626743"/>
                      <a:gd name="connsiteX14" fmla="*/ 1548973 w 1993076"/>
                      <a:gd name="connsiteY14" fmla="*/ 1511498 h 1626743"/>
                      <a:gd name="connsiteX15" fmla="*/ 1419433 w 1993076"/>
                      <a:gd name="connsiteY15" fmla="*/ 1608018 h 1626743"/>
                      <a:gd name="connsiteX16" fmla="*/ 1147653 w 1993076"/>
                      <a:gd name="connsiteY16" fmla="*/ 1615638 h 1626743"/>
                      <a:gd name="connsiteX17" fmla="*/ 1015573 w 1993076"/>
                      <a:gd name="connsiteY17" fmla="*/ 1486098 h 1626743"/>
                      <a:gd name="connsiteX18" fmla="*/ 921593 w 1993076"/>
                      <a:gd name="connsiteY18" fmla="*/ 1336238 h 1626743"/>
                      <a:gd name="connsiteX19" fmla="*/ 921593 w 1993076"/>
                      <a:gd name="connsiteY19" fmla="*/ 1346398 h 1626743"/>
                      <a:gd name="connsiteX20" fmla="*/ 789513 w 1993076"/>
                      <a:gd name="connsiteY20" fmla="*/ 1488638 h 1626743"/>
                      <a:gd name="connsiteX21" fmla="*/ 423753 w 1993076"/>
                      <a:gd name="connsiteY21" fmla="*/ 1539438 h 1626743"/>
                      <a:gd name="connsiteX22" fmla="*/ 271353 w 1993076"/>
                      <a:gd name="connsiteY22" fmla="*/ 1305758 h 1626743"/>
                      <a:gd name="connsiteX23" fmla="*/ 400893 w 1993076"/>
                      <a:gd name="connsiteY23" fmla="*/ 1056838 h 1626743"/>
                      <a:gd name="connsiteX24" fmla="*/ 474553 w 1993076"/>
                      <a:gd name="connsiteY24" fmla="*/ 970478 h 1626743"/>
                      <a:gd name="connsiteX25" fmla="*/ 230713 w 1993076"/>
                      <a:gd name="connsiteY25" fmla="*/ 879038 h 1626743"/>
                      <a:gd name="connsiteX26" fmla="*/ 47833 w 1993076"/>
                      <a:gd name="connsiteY26" fmla="*/ 726638 h 1626743"/>
                      <a:gd name="connsiteX27" fmla="*/ 17353 w 1993076"/>
                      <a:gd name="connsiteY27" fmla="*/ 442158 h 1626743"/>
                      <a:gd name="connsiteX28" fmla="*/ 281513 w 1993076"/>
                      <a:gd name="connsiteY28" fmla="*/ 340558 h 1626743"/>
                      <a:gd name="connsiteX29" fmla="*/ 489793 w 1993076"/>
                      <a:gd name="connsiteY29" fmla="*/ 391358 h 1626743"/>
                      <a:gd name="connsiteX30" fmla="*/ 710773 w 1993076"/>
                      <a:gd name="connsiteY30" fmla="*/ 462478 h 1626743"/>
                      <a:gd name="connsiteX0" fmla="*/ 710773 w 1993076"/>
                      <a:gd name="connsiteY0" fmla="*/ 462478 h 1625821"/>
                      <a:gd name="connsiteX1" fmla="*/ 878413 w 1993076"/>
                      <a:gd name="connsiteY1" fmla="*/ 177998 h 1625821"/>
                      <a:gd name="connsiteX2" fmla="*/ 1190833 w 1993076"/>
                      <a:gd name="connsiteY2" fmla="*/ 198 h 1625821"/>
                      <a:gd name="connsiteX3" fmla="*/ 1414353 w 1993076"/>
                      <a:gd name="connsiteY3" fmla="*/ 147518 h 1625821"/>
                      <a:gd name="connsiteX4" fmla="*/ 1462613 w 1993076"/>
                      <a:gd name="connsiteY4" fmla="*/ 353258 h 1625821"/>
                      <a:gd name="connsiteX5" fmla="*/ 1427053 w 1993076"/>
                      <a:gd name="connsiteY5" fmla="*/ 531058 h 1625821"/>
                      <a:gd name="connsiteX6" fmla="*/ 1625173 w 1993076"/>
                      <a:gd name="connsiteY6" fmla="*/ 556458 h 1625821"/>
                      <a:gd name="connsiteX7" fmla="*/ 1861393 w 1993076"/>
                      <a:gd name="connsiteY7" fmla="*/ 625038 h 1625821"/>
                      <a:gd name="connsiteX8" fmla="*/ 1990933 w 1993076"/>
                      <a:gd name="connsiteY8" fmla="*/ 790138 h 1625821"/>
                      <a:gd name="connsiteX9" fmla="*/ 1924893 w 1993076"/>
                      <a:gd name="connsiteY9" fmla="*/ 990798 h 1625821"/>
                      <a:gd name="connsiteX10" fmla="*/ 1708993 w 1993076"/>
                      <a:gd name="connsiteY10" fmla="*/ 1072078 h 1625821"/>
                      <a:gd name="connsiteX11" fmla="*/ 1449913 w 1993076"/>
                      <a:gd name="connsiteY11" fmla="*/ 1051758 h 1625821"/>
                      <a:gd name="connsiteX12" fmla="*/ 1564213 w 1993076"/>
                      <a:gd name="connsiteY12" fmla="*/ 1267658 h 1625821"/>
                      <a:gd name="connsiteX13" fmla="*/ 1589613 w 1993076"/>
                      <a:gd name="connsiteY13" fmla="*/ 1374338 h 1625821"/>
                      <a:gd name="connsiteX14" fmla="*/ 1548973 w 1993076"/>
                      <a:gd name="connsiteY14" fmla="*/ 1511498 h 1625821"/>
                      <a:gd name="connsiteX15" fmla="*/ 1419433 w 1993076"/>
                      <a:gd name="connsiteY15" fmla="*/ 1608018 h 1625821"/>
                      <a:gd name="connsiteX16" fmla="*/ 1147653 w 1993076"/>
                      <a:gd name="connsiteY16" fmla="*/ 1615638 h 1625821"/>
                      <a:gd name="connsiteX17" fmla="*/ 1015573 w 1993076"/>
                      <a:gd name="connsiteY17" fmla="*/ 1498798 h 1625821"/>
                      <a:gd name="connsiteX18" fmla="*/ 921593 w 1993076"/>
                      <a:gd name="connsiteY18" fmla="*/ 1336238 h 1625821"/>
                      <a:gd name="connsiteX19" fmla="*/ 921593 w 1993076"/>
                      <a:gd name="connsiteY19" fmla="*/ 1346398 h 1625821"/>
                      <a:gd name="connsiteX20" fmla="*/ 789513 w 1993076"/>
                      <a:gd name="connsiteY20" fmla="*/ 1488638 h 1625821"/>
                      <a:gd name="connsiteX21" fmla="*/ 423753 w 1993076"/>
                      <a:gd name="connsiteY21" fmla="*/ 1539438 h 1625821"/>
                      <a:gd name="connsiteX22" fmla="*/ 271353 w 1993076"/>
                      <a:gd name="connsiteY22" fmla="*/ 1305758 h 1625821"/>
                      <a:gd name="connsiteX23" fmla="*/ 400893 w 1993076"/>
                      <a:gd name="connsiteY23" fmla="*/ 1056838 h 1625821"/>
                      <a:gd name="connsiteX24" fmla="*/ 474553 w 1993076"/>
                      <a:gd name="connsiteY24" fmla="*/ 970478 h 1625821"/>
                      <a:gd name="connsiteX25" fmla="*/ 230713 w 1993076"/>
                      <a:gd name="connsiteY25" fmla="*/ 879038 h 1625821"/>
                      <a:gd name="connsiteX26" fmla="*/ 47833 w 1993076"/>
                      <a:gd name="connsiteY26" fmla="*/ 726638 h 1625821"/>
                      <a:gd name="connsiteX27" fmla="*/ 17353 w 1993076"/>
                      <a:gd name="connsiteY27" fmla="*/ 442158 h 1625821"/>
                      <a:gd name="connsiteX28" fmla="*/ 281513 w 1993076"/>
                      <a:gd name="connsiteY28" fmla="*/ 340558 h 1625821"/>
                      <a:gd name="connsiteX29" fmla="*/ 489793 w 1993076"/>
                      <a:gd name="connsiteY29" fmla="*/ 391358 h 1625821"/>
                      <a:gd name="connsiteX30" fmla="*/ 710773 w 1993076"/>
                      <a:gd name="connsiteY30" fmla="*/ 462478 h 1625821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89513 w 1993076"/>
                      <a:gd name="connsiteY20" fmla="*/ 148863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40089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74553 w 1993076"/>
                      <a:gd name="connsiteY24" fmla="*/ 97047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  <a:gd name="connsiteX0" fmla="*/ 710773 w 1993076"/>
                      <a:gd name="connsiteY0" fmla="*/ 462478 h 1624075"/>
                      <a:gd name="connsiteX1" fmla="*/ 878413 w 1993076"/>
                      <a:gd name="connsiteY1" fmla="*/ 177998 h 1624075"/>
                      <a:gd name="connsiteX2" fmla="*/ 1190833 w 1993076"/>
                      <a:gd name="connsiteY2" fmla="*/ 198 h 1624075"/>
                      <a:gd name="connsiteX3" fmla="*/ 1414353 w 1993076"/>
                      <a:gd name="connsiteY3" fmla="*/ 147518 h 1624075"/>
                      <a:gd name="connsiteX4" fmla="*/ 1462613 w 1993076"/>
                      <a:gd name="connsiteY4" fmla="*/ 353258 h 1624075"/>
                      <a:gd name="connsiteX5" fmla="*/ 1427053 w 1993076"/>
                      <a:gd name="connsiteY5" fmla="*/ 531058 h 1624075"/>
                      <a:gd name="connsiteX6" fmla="*/ 1625173 w 1993076"/>
                      <a:gd name="connsiteY6" fmla="*/ 556458 h 1624075"/>
                      <a:gd name="connsiteX7" fmla="*/ 1861393 w 1993076"/>
                      <a:gd name="connsiteY7" fmla="*/ 625038 h 1624075"/>
                      <a:gd name="connsiteX8" fmla="*/ 1990933 w 1993076"/>
                      <a:gd name="connsiteY8" fmla="*/ 790138 h 1624075"/>
                      <a:gd name="connsiteX9" fmla="*/ 1924893 w 1993076"/>
                      <a:gd name="connsiteY9" fmla="*/ 990798 h 1624075"/>
                      <a:gd name="connsiteX10" fmla="*/ 1708993 w 1993076"/>
                      <a:gd name="connsiteY10" fmla="*/ 1072078 h 1624075"/>
                      <a:gd name="connsiteX11" fmla="*/ 1449913 w 1993076"/>
                      <a:gd name="connsiteY11" fmla="*/ 1051758 h 1624075"/>
                      <a:gd name="connsiteX12" fmla="*/ 1564213 w 1993076"/>
                      <a:gd name="connsiteY12" fmla="*/ 1267658 h 1624075"/>
                      <a:gd name="connsiteX13" fmla="*/ 1589613 w 1993076"/>
                      <a:gd name="connsiteY13" fmla="*/ 1374338 h 1624075"/>
                      <a:gd name="connsiteX14" fmla="*/ 1548973 w 1993076"/>
                      <a:gd name="connsiteY14" fmla="*/ 1511498 h 1624075"/>
                      <a:gd name="connsiteX15" fmla="*/ 1419433 w 1993076"/>
                      <a:gd name="connsiteY15" fmla="*/ 1608018 h 1624075"/>
                      <a:gd name="connsiteX16" fmla="*/ 1167973 w 1993076"/>
                      <a:gd name="connsiteY16" fmla="*/ 1613098 h 1624075"/>
                      <a:gd name="connsiteX17" fmla="*/ 1015573 w 1993076"/>
                      <a:gd name="connsiteY17" fmla="*/ 1498798 h 1624075"/>
                      <a:gd name="connsiteX18" fmla="*/ 921593 w 1993076"/>
                      <a:gd name="connsiteY18" fmla="*/ 1336238 h 1624075"/>
                      <a:gd name="connsiteX19" fmla="*/ 921593 w 1993076"/>
                      <a:gd name="connsiteY19" fmla="*/ 1346398 h 1624075"/>
                      <a:gd name="connsiteX20" fmla="*/ 771733 w 1993076"/>
                      <a:gd name="connsiteY20" fmla="*/ 1473398 h 1624075"/>
                      <a:gd name="connsiteX21" fmla="*/ 423753 w 1993076"/>
                      <a:gd name="connsiteY21" fmla="*/ 1539438 h 1624075"/>
                      <a:gd name="connsiteX22" fmla="*/ 271353 w 1993076"/>
                      <a:gd name="connsiteY22" fmla="*/ 1305758 h 1624075"/>
                      <a:gd name="connsiteX23" fmla="*/ 393273 w 1993076"/>
                      <a:gd name="connsiteY23" fmla="*/ 1056838 h 1624075"/>
                      <a:gd name="connsiteX24" fmla="*/ 461853 w 1993076"/>
                      <a:gd name="connsiteY24" fmla="*/ 973018 h 1624075"/>
                      <a:gd name="connsiteX25" fmla="*/ 230713 w 1993076"/>
                      <a:gd name="connsiteY25" fmla="*/ 879038 h 1624075"/>
                      <a:gd name="connsiteX26" fmla="*/ 47833 w 1993076"/>
                      <a:gd name="connsiteY26" fmla="*/ 726638 h 1624075"/>
                      <a:gd name="connsiteX27" fmla="*/ 17353 w 1993076"/>
                      <a:gd name="connsiteY27" fmla="*/ 442158 h 1624075"/>
                      <a:gd name="connsiteX28" fmla="*/ 281513 w 1993076"/>
                      <a:gd name="connsiteY28" fmla="*/ 340558 h 1624075"/>
                      <a:gd name="connsiteX29" fmla="*/ 489793 w 1993076"/>
                      <a:gd name="connsiteY29" fmla="*/ 391358 h 1624075"/>
                      <a:gd name="connsiteX30" fmla="*/ 710773 w 1993076"/>
                      <a:gd name="connsiteY30" fmla="*/ 462478 h 16240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1993076" h="1624075">
                        <a:moveTo>
                          <a:pt x="710773" y="462478"/>
                        </a:moveTo>
                        <a:cubicBezTo>
                          <a:pt x="775543" y="426918"/>
                          <a:pt x="798403" y="255045"/>
                          <a:pt x="878413" y="177998"/>
                        </a:cubicBezTo>
                        <a:cubicBezTo>
                          <a:pt x="958423" y="100951"/>
                          <a:pt x="1101510" y="5278"/>
                          <a:pt x="1190833" y="198"/>
                        </a:cubicBezTo>
                        <a:cubicBezTo>
                          <a:pt x="1280156" y="-4882"/>
                          <a:pt x="1369056" y="88675"/>
                          <a:pt x="1414353" y="147518"/>
                        </a:cubicBezTo>
                        <a:cubicBezTo>
                          <a:pt x="1459650" y="206361"/>
                          <a:pt x="1460496" y="289335"/>
                          <a:pt x="1462613" y="353258"/>
                        </a:cubicBezTo>
                        <a:cubicBezTo>
                          <a:pt x="1464730" y="417181"/>
                          <a:pt x="1399960" y="497191"/>
                          <a:pt x="1427053" y="531058"/>
                        </a:cubicBezTo>
                        <a:cubicBezTo>
                          <a:pt x="1454146" y="564925"/>
                          <a:pt x="1552783" y="540795"/>
                          <a:pt x="1625173" y="556458"/>
                        </a:cubicBezTo>
                        <a:cubicBezTo>
                          <a:pt x="1697563" y="572121"/>
                          <a:pt x="1800433" y="586091"/>
                          <a:pt x="1861393" y="625038"/>
                        </a:cubicBezTo>
                        <a:cubicBezTo>
                          <a:pt x="1922353" y="663985"/>
                          <a:pt x="1980350" y="729178"/>
                          <a:pt x="1990933" y="790138"/>
                        </a:cubicBezTo>
                        <a:cubicBezTo>
                          <a:pt x="2001516" y="851098"/>
                          <a:pt x="1971883" y="943808"/>
                          <a:pt x="1924893" y="990798"/>
                        </a:cubicBezTo>
                        <a:cubicBezTo>
                          <a:pt x="1877903" y="1037788"/>
                          <a:pt x="1788156" y="1061918"/>
                          <a:pt x="1708993" y="1072078"/>
                        </a:cubicBezTo>
                        <a:cubicBezTo>
                          <a:pt x="1629830" y="1082238"/>
                          <a:pt x="1474043" y="1019161"/>
                          <a:pt x="1449913" y="1051758"/>
                        </a:cubicBezTo>
                        <a:cubicBezTo>
                          <a:pt x="1425783" y="1084355"/>
                          <a:pt x="1540930" y="1213895"/>
                          <a:pt x="1564213" y="1267658"/>
                        </a:cubicBezTo>
                        <a:cubicBezTo>
                          <a:pt x="1587496" y="1321421"/>
                          <a:pt x="1592153" y="1333698"/>
                          <a:pt x="1589613" y="1374338"/>
                        </a:cubicBezTo>
                        <a:cubicBezTo>
                          <a:pt x="1587073" y="1414978"/>
                          <a:pt x="1577336" y="1472551"/>
                          <a:pt x="1548973" y="1511498"/>
                        </a:cubicBezTo>
                        <a:cubicBezTo>
                          <a:pt x="1520610" y="1550445"/>
                          <a:pt x="1482933" y="1591085"/>
                          <a:pt x="1419433" y="1608018"/>
                        </a:cubicBezTo>
                        <a:cubicBezTo>
                          <a:pt x="1355933" y="1624951"/>
                          <a:pt x="1235283" y="1631301"/>
                          <a:pt x="1167973" y="1613098"/>
                        </a:cubicBezTo>
                        <a:cubicBezTo>
                          <a:pt x="1100663" y="1594895"/>
                          <a:pt x="1052826" y="1546211"/>
                          <a:pt x="1015573" y="1498798"/>
                        </a:cubicBezTo>
                        <a:cubicBezTo>
                          <a:pt x="978320" y="1451385"/>
                          <a:pt x="937256" y="1361638"/>
                          <a:pt x="921593" y="1336238"/>
                        </a:cubicBezTo>
                        <a:cubicBezTo>
                          <a:pt x="905930" y="1310838"/>
                          <a:pt x="946570" y="1323538"/>
                          <a:pt x="921593" y="1346398"/>
                        </a:cubicBezTo>
                        <a:cubicBezTo>
                          <a:pt x="896616" y="1369258"/>
                          <a:pt x="877566" y="1415825"/>
                          <a:pt x="771733" y="1473398"/>
                        </a:cubicBezTo>
                        <a:cubicBezTo>
                          <a:pt x="665900" y="1530971"/>
                          <a:pt x="507150" y="1567378"/>
                          <a:pt x="423753" y="1539438"/>
                        </a:cubicBezTo>
                        <a:cubicBezTo>
                          <a:pt x="340356" y="1511498"/>
                          <a:pt x="276433" y="1386191"/>
                          <a:pt x="271353" y="1305758"/>
                        </a:cubicBezTo>
                        <a:cubicBezTo>
                          <a:pt x="266273" y="1225325"/>
                          <a:pt x="361523" y="1112295"/>
                          <a:pt x="393273" y="1056838"/>
                        </a:cubicBezTo>
                        <a:cubicBezTo>
                          <a:pt x="425023" y="1001381"/>
                          <a:pt x="488946" y="1002651"/>
                          <a:pt x="461853" y="973018"/>
                        </a:cubicBezTo>
                        <a:cubicBezTo>
                          <a:pt x="434760" y="943385"/>
                          <a:pt x="299716" y="920101"/>
                          <a:pt x="230713" y="879038"/>
                        </a:cubicBezTo>
                        <a:cubicBezTo>
                          <a:pt x="161710" y="837975"/>
                          <a:pt x="83393" y="799451"/>
                          <a:pt x="47833" y="726638"/>
                        </a:cubicBezTo>
                        <a:cubicBezTo>
                          <a:pt x="12273" y="653825"/>
                          <a:pt x="-21594" y="506504"/>
                          <a:pt x="17353" y="442158"/>
                        </a:cubicBezTo>
                        <a:cubicBezTo>
                          <a:pt x="56300" y="377812"/>
                          <a:pt x="202773" y="349025"/>
                          <a:pt x="281513" y="340558"/>
                        </a:cubicBezTo>
                        <a:cubicBezTo>
                          <a:pt x="360253" y="332091"/>
                          <a:pt x="418673" y="367651"/>
                          <a:pt x="489793" y="391358"/>
                        </a:cubicBezTo>
                        <a:cubicBezTo>
                          <a:pt x="560913" y="415065"/>
                          <a:pt x="646003" y="498038"/>
                          <a:pt x="710773" y="462478"/>
                        </a:cubicBezTo>
                        <a:close/>
                      </a:path>
                    </a:pathLst>
                  </a:custGeom>
                  <a:solidFill>
                    <a:srgbClr val="F3E53D"/>
                  </a:solidFill>
                  <a:ln w="57150">
                    <a:noFill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วงรี 77">
                    <a:extLst>
                      <a:ext uri="{FF2B5EF4-FFF2-40B4-BE49-F238E27FC236}">
                        <a16:creationId xmlns:a16="http://schemas.microsoft.com/office/drawing/2014/main" xmlns="" id="{1E60FB32-90E3-42B4-B0D6-2C677AD68AFC}"/>
                      </a:ext>
                    </a:extLst>
                  </p:cNvPr>
                  <p:cNvSpPr/>
                  <p:nvPr/>
                </p:nvSpPr>
                <p:spPr>
                  <a:xfrm>
                    <a:off x="4579275" y="1400406"/>
                    <a:ext cx="295962" cy="284142"/>
                  </a:xfrm>
                  <a:custGeom>
                    <a:avLst/>
                    <a:gdLst>
                      <a:gd name="connsiteX0" fmla="*/ 0 w 290429"/>
                      <a:gd name="connsiteY0" fmla="*/ 144699 h 289397"/>
                      <a:gd name="connsiteX1" fmla="*/ 145215 w 290429"/>
                      <a:gd name="connsiteY1" fmla="*/ 0 h 289397"/>
                      <a:gd name="connsiteX2" fmla="*/ 290430 w 290429"/>
                      <a:gd name="connsiteY2" fmla="*/ 144699 h 289397"/>
                      <a:gd name="connsiteX3" fmla="*/ 145215 w 290429"/>
                      <a:gd name="connsiteY3" fmla="*/ 289398 h 289397"/>
                      <a:gd name="connsiteX4" fmla="*/ 0 w 290429"/>
                      <a:gd name="connsiteY4" fmla="*/ 144699 h 289397"/>
                      <a:gd name="connsiteX0" fmla="*/ 8 w 290438"/>
                      <a:gd name="connsiteY0" fmla="*/ 144699 h 289398"/>
                      <a:gd name="connsiteX1" fmla="*/ 145223 w 290438"/>
                      <a:gd name="connsiteY1" fmla="*/ 0 h 289398"/>
                      <a:gd name="connsiteX2" fmla="*/ 290438 w 290438"/>
                      <a:gd name="connsiteY2" fmla="*/ 144699 h 289398"/>
                      <a:gd name="connsiteX3" fmla="*/ 140143 w 290438"/>
                      <a:gd name="connsiteY3" fmla="*/ 289398 h 289398"/>
                      <a:gd name="connsiteX4" fmla="*/ 8 w 290438"/>
                      <a:gd name="connsiteY4" fmla="*/ 144699 h 289398"/>
                      <a:gd name="connsiteX0" fmla="*/ 6 w 310756"/>
                      <a:gd name="connsiteY0" fmla="*/ 145377 h 292972"/>
                      <a:gd name="connsiteX1" fmla="*/ 145221 w 310756"/>
                      <a:gd name="connsiteY1" fmla="*/ 678 h 292972"/>
                      <a:gd name="connsiteX2" fmla="*/ 310756 w 310756"/>
                      <a:gd name="connsiteY2" fmla="*/ 206337 h 292972"/>
                      <a:gd name="connsiteX3" fmla="*/ 140141 w 310756"/>
                      <a:gd name="connsiteY3" fmla="*/ 290076 h 292972"/>
                      <a:gd name="connsiteX4" fmla="*/ 6 w 310756"/>
                      <a:gd name="connsiteY4" fmla="*/ 145377 h 292972"/>
                      <a:gd name="connsiteX0" fmla="*/ 5 w 313295"/>
                      <a:gd name="connsiteY0" fmla="*/ 190453 h 289862"/>
                      <a:gd name="connsiteX1" fmla="*/ 147760 w 313295"/>
                      <a:gd name="connsiteY1" fmla="*/ 34 h 289862"/>
                      <a:gd name="connsiteX2" fmla="*/ 313295 w 313295"/>
                      <a:gd name="connsiteY2" fmla="*/ 205693 h 289862"/>
                      <a:gd name="connsiteX3" fmla="*/ 142680 w 313295"/>
                      <a:gd name="connsiteY3" fmla="*/ 289432 h 289862"/>
                      <a:gd name="connsiteX4" fmla="*/ 5 w 313295"/>
                      <a:gd name="connsiteY4" fmla="*/ 190453 h 289862"/>
                      <a:gd name="connsiteX0" fmla="*/ 2796 w 316086"/>
                      <a:gd name="connsiteY0" fmla="*/ 175216 h 274625"/>
                      <a:gd name="connsiteX1" fmla="*/ 71811 w 316086"/>
                      <a:gd name="connsiteY1" fmla="*/ 37 h 274625"/>
                      <a:gd name="connsiteX2" fmla="*/ 316086 w 316086"/>
                      <a:gd name="connsiteY2" fmla="*/ 190456 h 274625"/>
                      <a:gd name="connsiteX3" fmla="*/ 145471 w 316086"/>
                      <a:gd name="connsiteY3" fmla="*/ 274195 h 274625"/>
                      <a:gd name="connsiteX4" fmla="*/ 2796 w 316086"/>
                      <a:gd name="connsiteY4" fmla="*/ 175216 h 274625"/>
                      <a:gd name="connsiteX0" fmla="*/ 2158 w 315952"/>
                      <a:gd name="connsiteY0" fmla="*/ 185068 h 284142"/>
                      <a:gd name="connsiteX1" fmla="*/ 71173 w 315952"/>
                      <a:gd name="connsiteY1" fmla="*/ 9889 h 284142"/>
                      <a:gd name="connsiteX2" fmla="*/ 235434 w 315952"/>
                      <a:gd name="connsiteY2" fmla="*/ 40983 h 284142"/>
                      <a:gd name="connsiteX3" fmla="*/ 315448 w 315952"/>
                      <a:gd name="connsiteY3" fmla="*/ 200308 h 284142"/>
                      <a:gd name="connsiteX4" fmla="*/ 144833 w 315952"/>
                      <a:gd name="connsiteY4" fmla="*/ 284047 h 284142"/>
                      <a:gd name="connsiteX5" fmla="*/ 2158 w 315952"/>
                      <a:gd name="connsiteY5" fmla="*/ 185068 h 284142"/>
                      <a:gd name="connsiteX0" fmla="*/ 2158 w 295962"/>
                      <a:gd name="connsiteY0" fmla="*/ 185068 h 284142"/>
                      <a:gd name="connsiteX1" fmla="*/ 71173 w 295962"/>
                      <a:gd name="connsiteY1" fmla="*/ 9889 h 284142"/>
                      <a:gd name="connsiteX2" fmla="*/ 235434 w 295962"/>
                      <a:gd name="connsiteY2" fmla="*/ 40983 h 284142"/>
                      <a:gd name="connsiteX3" fmla="*/ 295128 w 295962"/>
                      <a:gd name="connsiteY3" fmla="*/ 200308 h 284142"/>
                      <a:gd name="connsiteX4" fmla="*/ 144833 w 295962"/>
                      <a:gd name="connsiteY4" fmla="*/ 284047 h 284142"/>
                      <a:gd name="connsiteX5" fmla="*/ 2158 w 295962"/>
                      <a:gd name="connsiteY5" fmla="*/ 185068 h 284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5962" h="284142">
                        <a:moveTo>
                          <a:pt x="2158" y="185068"/>
                        </a:moveTo>
                        <a:cubicBezTo>
                          <a:pt x="-10119" y="139375"/>
                          <a:pt x="32294" y="33903"/>
                          <a:pt x="71173" y="9889"/>
                        </a:cubicBezTo>
                        <a:cubicBezTo>
                          <a:pt x="110052" y="-14125"/>
                          <a:pt x="194722" y="9247"/>
                          <a:pt x="235434" y="40983"/>
                        </a:cubicBezTo>
                        <a:cubicBezTo>
                          <a:pt x="276147" y="72720"/>
                          <a:pt x="300915" y="162761"/>
                          <a:pt x="295128" y="200308"/>
                        </a:cubicBezTo>
                        <a:cubicBezTo>
                          <a:pt x="289341" y="237855"/>
                          <a:pt x="193661" y="286587"/>
                          <a:pt x="144833" y="284047"/>
                        </a:cubicBezTo>
                        <a:cubicBezTo>
                          <a:pt x="96005" y="281507"/>
                          <a:pt x="14435" y="230761"/>
                          <a:pt x="2158" y="185068"/>
                        </a:cubicBezTo>
                        <a:close/>
                      </a:path>
                    </a:pathLst>
                  </a:custGeom>
                  <a:solidFill>
                    <a:srgbClr val="FDC64E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220" name="กลุ่ม 219">
              <a:extLst>
                <a:ext uri="{FF2B5EF4-FFF2-40B4-BE49-F238E27FC236}">
                  <a16:creationId xmlns:a16="http://schemas.microsoft.com/office/drawing/2014/main" xmlns="" id="{7AD053F4-DACA-4DE9-B20E-61F2B84719EE}"/>
                </a:ext>
              </a:extLst>
            </p:cNvPr>
            <p:cNvGrpSpPr/>
            <p:nvPr/>
          </p:nvGrpSpPr>
          <p:grpSpPr>
            <a:xfrm rot="582746">
              <a:off x="2549673" y="4795096"/>
              <a:ext cx="1430727" cy="693721"/>
              <a:chOff x="10001184" y="5338622"/>
              <a:chExt cx="2106391" cy="1022263"/>
            </a:xfrm>
          </p:grpSpPr>
          <p:grpSp>
            <p:nvGrpSpPr>
              <p:cNvPr id="251" name="กลุ่ม 250">
                <a:extLst>
                  <a:ext uri="{FF2B5EF4-FFF2-40B4-BE49-F238E27FC236}">
                    <a16:creationId xmlns:a16="http://schemas.microsoft.com/office/drawing/2014/main" xmlns="" id="{02993103-E1C2-4AB6-A290-50E10AC8DB7D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58" name="รูปแบบอิสระ: รูปร่าง 257">
                  <a:extLst>
                    <a:ext uri="{FF2B5EF4-FFF2-40B4-BE49-F238E27FC236}">
                      <a16:creationId xmlns:a16="http://schemas.microsoft.com/office/drawing/2014/main" xmlns="" id="{44BD55D8-780E-4AC2-BE6D-486DE5DA4E0D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9" name="วงรี 258">
                  <a:extLst>
                    <a:ext uri="{FF2B5EF4-FFF2-40B4-BE49-F238E27FC236}">
                      <a16:creationId xmlns:a16="http://schemas.microsoft.com/office/drawing/2014/main" xmlns="" id="{8B57F944-A28A-4930-BE53-3883C73387C1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0" name="วงรี 259">
                  <a:extLst>
                    <a:ext uri="{FF2B5EF4-FFF2-40B4-BE49-F238E27FC236}">
                      <a16:creationId xmlns:a16="http://schemas.microsoft.com/office/drawing/2014/main" xmlns="" id="{BA6C2F62-9DB2-4EAB-86AB-F4B104C4C7D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1" name="วงรี 260">
                  <a:extLst>
                    <a:ext uri="{FF2B5EF4-FFF2-40B4-BE49-F238E27FC236}">
                      <a16:creationId xmlns:a16="http://schemas.microsoft.com/office/drawing/2014/main" xmlns="" id="{AAE8D464-7A4A-419A-A577-0165C5C26B1A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2" name="วงรี 261">
                  <a:extLst>
                    <a:ext uri="{FF2B5EF4-FFF2-40B4-BE49-F238E27FC236}">
                      <a16:creationId xmlns:a16="http://schemas.microsoft.com/office/drawing/2014/main" xmlns="" id="{DE9393CA-69A3-4468-B7B3-FB095164B424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3" name="รูปแบบอิสระ: รูปร่าง 262">
                  <a:extLst>
                    <a:ext uri="{FF2B5EF4-FFF2-40B4-BE49-F238E27FC236}">
                      <a16:creationId xmlns:a16="http://schemas.microsoft.com/office/drawing/2014/main" xmlns="" id="{952BDEEA-73E3-4674-963D-4BFFA06F5298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4" name="วงรี 263">
                  <a:extLst>
                    <a:ext uri="{FF2B5EF4-FFF2-40B4-BE49-F238E27FC236}">
                      <a16:creationId xmlns:a16="http://schemas.microsoft.com/office/drawing/2014/main" xmlns="" id="{3CBAD32D-8CBE-4923-B525-B4D85380E1A1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5" name="วงรี 264">
                  <a:extLst>
                    <a:ext uri="{FF2B5EF4-FFF2-40B4-BE49-F238E27FC236}">
                      <a16:creationId xmlns:a16="http://schemas.microsoft.com/office/drawing/2014/main" xmlns="" id="{9C4BCA06-ED59-4CA4-A705-87D7D197F7C4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6" name="วงรี 265">
                  <a:extLst>
                    <a:ext uri="{FF2B5EF4-FFF2-40B4-BE49-F238E27FC236}">
                      <a16:creationId xmlns:a16="http://schemas.microsoft.com/office/drawing/2014/main" xmlns="" id="{BE05C689-FFE2-4F32-B7E6-2A2D4336F53E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67" name="วงรี 266">
                  <a:extLst>
                    <a:ext uri="{FF2B5EF4-FFF2-40B4-BE49-F238E27FC236}">
                      <a16:creationId xmlns:a16="http://schemas.microsoft.com/office/drawing/2014/main" xmlns="" id="{99517DC8-4F63-48DD-8353-98656324CF6B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52" name="กลุ่ม 251">
                <a:extLst>
                  <a:ext uri="{FF2B5EF4-FFF2-40B4-BE49-F238E27FC236}">
                    <a16:creationId xmlns:a16="http://schemas.microsoft.com/office/drawing/2014/main" xmlns="" id="{9876BD09-3FEC-4C9D-A13D-AEA59ED70925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53" name="รูปแบบอิสระ: รูปร่าง 252">
                  <a:extLst>
                    <a:ext uri="{FF2B5EF4-FFF2-40B4-BE49-F238E27FC236}">
                      <a16:creationId xmlns:a16="http://schemas.microsoft.com/office/drawing/2014/main" xmlns="" id="{44E87309-79C3-4272-B6DF-AB7983985A74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4" name="วงรี 253">
                  <a:extLst>
                    <a:ext uri="{FF2B5EF4-FFF2-40B4-BE49-F238E27FC236}">
                      <a16:creationId xmlns:a16="http://schemas.microsoft.com/office/drawing/2014/main" xmlns="" id="{9C0A7BEF-C4B3-4BBF-8FE1-B0E1850C4D52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5" name="วงรี 254">
                  <a:extLst>
                    <a:ext uri="{FF2B5EF4-FFF2-40B4-BE49-F238E27FC236}">
                      <a16:creationId xmlns:a16="http://schemas.microsoft.com/office/drawing/2014/main" xmlns="" id="{4E1E5F72-FD33-4996-B6F0-79A0462705F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6" name="วงรี 255">
                  <a:extLst>
                    <a:ext uri="{FF2B5EF4-FFF2-40B4-BE49-F238E27FC236}">
                      <a16:creationId xmlns:a16="http://schemas.microsoft.com/office/drawing/2014/main" xmlns="" id="{AAC08DB3-6FC1-4866-B43E-2D0789F4D777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7" name="วงรี 256">
                  <a:extLst>
                    <a:ext uri="{FF2B5EF4-FFF2-40B4-BE49-F238E27FC236}">
                      <a16:creationId xmlns:a16="http://schemas.microsoft.com/office/drawing/2014/main" xmlns="" id="{4AC6EA02-26D4-472A-8FD9-1E6F06D198D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1" name="กลุ่ม 220">
              <a:extLst>
                <a:ext uri="{FF2B5EF4-FFF2-40B4-BE49-F238E27FC236}">
                  <a16:creationId xmlns:a16="http://schemas.microsoft.com/office/drawing/2014/main" xmlns="" id="{737754C7-6FE1-4676-B51A-3E46F94669A0}"/>
                </a:ext>
              </a:extLst>
            </p:cNvPr>
            <p:cNvGrpSpPr/>
            <p:nvPr/>
          </p:nvGrpSpPr>
          <p:grpSpPr>
            <a:xfrm rot="371193">
              <a:off x="3003581" y="5614660"/>
              <a:ext cx="1430727" cy="693721"/>
              <a:chOff x="10001184" y="5338622"/>
              <a:chExt cx="2106391" cy="1022263"/>
            </a:xfrm>
          </p:grpSpPr>
          <p:grpSp>
            <p:nvGrpSpPr>
              <p:cNvPr id="234" name="กลุ่ม 233">
                <a:extLst>
                  <a:ext uri="{FF2B5EF4-FFF2-40B4-BE49-F238E27FC236}">
                    <a16:creationId xmlns:a16="http://schemas.microsoft.com/office/drawing/2014/main" xmlns="" id="{696ACA1F-5303-4074-A34E-7EB4EAD9E2C7}"/>
                  </a:ext>
                </a:extLst>
              </p:cNvPr>
              <p:cNvGrpSpPr/>
              <p:nvPr/>
            </p:nvGrpSpPr>
            <p:grpSpPr>
              <a:xfrm>
                <a:off x="10001184" y="5587453"/>
                <a:ext cx="2106391" cy="773432"/>
                <a:chOff x="271617" y="1864931"/>
                <a:chExt cx="2106391" cy="773432"/>
              </a:xfrm>
            </p:grpSpPr>
            <p:sp>
              <p:nvSpPr>
                <p:cNvPr id="241" name="รูปแบบอิสระ: รูปร่าง 240">
                  <a:extLst>
                    <a:ext uri="{FF2B5EF4-FFF2-40B4-BE49-F238E27FC236}">
                      <a16:creationId xmlns:a16="http://schemas.microsoft.com/office/drawing/2014/main" xmlns="" id="{67C95EAB-8319-4B2E-9E0F-41BC20A546A3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2" name="วงรี 241">
                  <a:extLst>
                    <a:ext uri="{FF2B5EF4-FFF2-40B4-BE49-F238E27FC236}">
                      <a16:creationId xmlns:a16="http://schemas.microsoft.com/office/drawing/2014/main" xmlns="" id="{2BCD0285-834A-4C23-8AE5-1217C8F7D2A6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3" name="วงรี 242">
                  <a:extLst>
                    <a:ext uri="{FF2B5EF4-FFF2-40B4-BE49-F238E27FC236}">
                      <a16:creationId xmlns:a16="http://schemas.microsoft.com/office/drawing/2014/main" xmlns="" id="{C76C7E44-0410-4285-9EF4-491B1CEFC4E2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4" name="วงรี 243">
                  <a:extLst>
                    <a:ext uri="{FF2B5EF4-FFF2-40B4-BE49-F238E27FC236}">
                      <a16:creationId xmlns:a16="http://schemas.microsoft.com/office/drawing/2014/main" xmlns="" id="{FF265017-409F-4AF7-BB0A-F0FE4318D0F4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5" name="วงรี 244">
                  <a:extLst>
                    <a:ext uri="{FF2B5EF4-FFF2-40B4-BE49-F238E27FC236}">
                      <a16:creationId xmlns:a16="http://schemas.microsoft.com/office/drawing/2014/main" xmlns="" id="{727D94CB-6503-48FB-9012-BFDB1B495F33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6" name="รูปแบบอิสระ: รูปร่าง 245">
                  <a:extLst>
                    <a:ext uri="{FF2B5EF4-FFF2-40B4-BE49-F238E27FC236}">
                      <a16:creationId xmlns:a16="http://schemas.microsoft.com/office/drawing/2014/main" xmlns="" id="{9D8547BB-72BC-4EBB-98BF-EFA86F60522A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7" name="วงรี 246">
                  <a:extLst>
                    <a:ext uri="{FF2B5EF4-FFF2-40B4-BE49-F238E27FC236}">
                      <a16:creationId xmlns:a16="http://schemas.microsoft.com/office/drawing/2014/main" xmlns="" id="{26277A48-4162-4C99-A298-9F3721C504F5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8" name="วงรี 247">
                  <a:extLst>
                    <a:ext uri="{FF2B5EF4-FFF2-40B4-BE49-F238E27FC236}">
                      <a16:creationId xmlns:a16="http://schemas.microsoft.com/office/drawing/2014/main" xmlns="" id="{70E25054-FC94-4345-971E-23664CFCED4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9" name="วงรี 248">
                  <a:extLst>
                    <a:ext uri="{FF2B5EF4-FFF2-40B4-BE49-F238E27FC236}">
                      <a16:creationId xmlns:a16="http://schemas.microsoft.com/office/drawing/2014/main" xmlns="" id="{0C3C3896-A1AD-4C11-A1EE-30DA2531DD92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วงรี 249">
                  <a:extLst>
                    <a:ext uri="{FF2B5EF4-FFF2-40B4-BE49-F238E27FC236}">
                      <a16:creationId xmlns:a16="http://schemas.microsoft.com/office/drawing/2014/main" xmlns="" id="{BBF58037-5FD0-43CC-9A57-06D6158F5B17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35" name="กลุ่ม 234">
                <a:extLst>
                  <a:ext uri="{FF2B5EF4-FFF2-40B4-BE49-F238E27FC236}">
                    <a16:creationId xmlns:a16="http://schemas.microsoft.com/office/drawing/2014/main" xmlns="" id="{4FB73430-BC0A-4E20-8E4B-34FAEC06D5F6}"/>
                  </a:ext>
                </a:extLst>
              </p:cNvPr>
              <p:cNvGrpSpPr/>
              <p:nvPr/>
            </p:nvGrpSpPr>
            <p:grpSpPr>
              <a:xfrm>
                <a:off x="10898877" y="5338622"/>
                <a:ext cx="450097" cy="430590"/>
                <a:chOff x="1187573" y="6247766"/>
                <a:chExt cx="450097" cy="430590"/>
              </a:xfrm>
            </p:grpSpPr>
            <p:sp>
              <p:nvSpPr>
                <p:cNvPr id="236" name="รูปแบบอิสระ: รูปร่าง 235">
                  <a:extLst>
                    <a:ext uri="{FF2B5EF4-FFF2-40B4-BE49-F238E27FC236}">
                      <a16:creationId xmlns:a16="http://schemas.microsoft.com/office/drawing/2014/main" xmlns="" id="{340A9CD0-6012-4706-A0C5-FF3AF471FE52}"/>
                    </a:ext>
                  </a:extLst>
                </p:cNvPr>
                <p:cNvSpPr/>
                <p:nvPr/>
              </p:nvSpPr>
              <p:spPr>
                <a:xfrm rot="1294749">
                  <a:off x="1189233" y="6409947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xmlns="" id="{23FE29B1-5AF7-4791-A333-EFE9FC9C41F4}"/>
                    </a:ext>
                  </a:extLst>
                </p:cNvPr>
                <p:cNvSpPr/>
                <p:nvPr/>
              </p:nvSpPr>
              <p:spPr>
                <a:xfrm rot="21190982">
                  <a:off x="1187573" y="629641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8" name="วงรี 237">
                  <a:extLst>
                    <a:ext uri="{FF2B5EF4-FFF2-40B4-BE49-F238E27FC236}">
                      <a16:creationId xmlns:a16="http://schemas.microsoft.com/office/drawing/2014/main" xmlns="" id="{174CCA21-2718-4129-ADA2-042147E865A8}"/>
                    </a:ext>
                  </a:extLst>
                </p:cNvPr>
                <p:cNvSpPr/>
                <p:nvPr/>
              </p:nvSpPr>
              <p:spPr>
                <a:xfrm rot="502562">
                  <a:off x="1329778" y="6247766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วงรี 238">
                  <a:extLst>
                    <a:ext uri="{FF2B5EF4-FFF2-40B4-BE49-F238E27FC236}">
                      <a16:creationId xmlns:a16="http://schemas.microsoft.com/office/drawing/2014/main" xmlns="" id="{E58C4619-D17D-4BEE-B9BD-BE4F982E5950}"/>
                    </a:ext>
                  </a:extLst>
                </p:cNvPr>
                <p:cNvSpPr/>
                <p:nvPr/>
              </p:nvSpPr>
              <p:spPr>
                <a:xfrm rot="2540723">
                  <a:off x="1463762" y="6322969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วงรี 239">
                  <a:extLst>
                    <a:ext uri="{FF2B5EF4-FFF2-40B4-BE49-F238E27FC236}">
                      <a16:creationId xmlns:a16="http://schemas.microsoft.com/office/drawing/2014/main" xmlns="" id="{5DE741FD-9760-498E-8DB6-AC3DAF9FB43B}"/>
                    </a:ext>
                  </a:extLst>
                </p:cNvPr>
                <p:cNvSpPr/>
                <p:nvPr/>
              </p:nvSpPr>
              <p:spPr>
                <a:xfrm rot="2968536">
                  <a:off x="1520478" y="6443696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22" name="กลุ่ม 221">
              <a:extLst>
                <a:ext uri="{FF2B5EF4-FFF2-40B4-BE49-F238E27FC236}">
                  <a16:creationId xmlns:a16="http://schemas.microsoft.com/office/drawing/2014/main" xmlns="" id="{EEF61F80-2AEF-475F-886E-2A7A5FAA848C}"/>
                </a:ext>
              </a:extLst>
            </p:cNvPr>
            <p:cNvGrpSpPr/>
            <p:nvPr/>
          </p:nvGrpSpPr>
          <p:grpSpPr>
            <a:xfrm rot="20727338">
              <a:off x="4323842" y="4907189"/>
              <a:ext cx="305720" cy="292204"/>
              <a:chOff x="1187573" y="6247766"/>
              <a:chExt cx="450097" cy="430590"/>
            </a:xfrm>
          </p:grpSpPr>
          <p:sp>
            <p:nvSpPr>
              <p:cNvPr id="229" name="รูปแบบอิสระ: รูปร่าง 228">
                <a:extLst>
                  <a:ext uri="{FF2B5EF4-FFF2-40B4-BE49-F238E27FC236}">
                    <a16:creationId xmlns:a16="http://schemas.microsoft.com/office/drawing/2014/main" xmlns="" id="{BBB1ACE3-52EA-4F41-BB82-AE5F80CC3E57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0" name="วงรี 229">
                <a:extLst>
                  <a:ext uri="{FF2B5EF4-FFF2-40B4-BE49-F238E27FC236}">
                    <a16:creationId xmlns:a16="http://schemas.microsoft.com/office/drawing/2014/main" xmlns="" id="{F61CDC41-AF57-4204-98AC-847FEABFDB50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1" name="วงรี 230">
                <a:extLst>
                  <a:ext uri="{FF2B5EF4-FFF2-40B4-BE49-F238E27FC236}">
                    <a16:creationId xmlns:a16="http://schemas.microsoft.com/office/drawing/2014/main" xmlns="" id="{DC420BF1-804E-4028-81C7-0C871F7C428B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2" name="วงรี 231">
                <a:extLst>
                  <a:ext uri="{FF2B5EF4-FFF2-40B4-BE49-F238E27FC236}">
                    <a16:creationId xmlns:a16="http://schemas.microsoft.com/office/drawing/2014/main" xmlns="" id="{38B5566E-9433-4C6A-A098-E893968A8576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33" name="วงรี 232">
                <a:extLst>
                  <a:ext uri="{FF2B5EF4-FFF2-40B4-BE49-F238E27FC236}">
                    <a16:creationId xmlns:a16="http://schemas.microsoft.com/office/drawing/2014/main" xmlns="" id="{4622A90C-80FF-4B63-932B-EF2DC7250578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23" name="กลุ่ม 222">
              <a:extLst>
                <a:ext uri="{FF2B5EF4-FFF2-40B4-BE49-F238E27FC236}">
                  <a16:creationId xmlns:a16="http://schemas.microsoft.com/office/drawing/2014/main" xmlns="" id="{D9DBD031-4666-4635-8A09-1019C2392070}"/>
                </a:ext>
              </a:extLst>
            </p:cNvPr>
            <p:cNvGrpSpPr/>
            <p:nvPr/>
          </p:nvGrpSpPr>
          <p:grpSpPr>
            <a:xfrm rot="20727338">
              <a:off x="2950142" y="5412462"/>
              <a:ext cx="305720" cy="292204"/>
              <a:chOff x="1187573" y="6247766"/>
              <a:chExt cx="450097" cy="430590"/>
            </a:xfrm>
          </p:grpSpPr>
          <p:sp>
            <p:nvSpPr>
              <p:cNvPr id="224" name="รูปแบบอิสระ: รูปร่าง 223">
                <a:extLst>
                  <a:ext uri="{FF2B5EF4-FFF2-40B4-BE49-F238E27FC236}">
                    <a16:creationId xmlns:a16="http://schemas.microsoft.com/office/drawing/2014/main" xmlns="" id="{2B4B5053-D13E-49F7-B059-C4F4B04F54B0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5" name="วงรี 224">
                <a:extLst>
                  <a:ext uri="{FF2B5EF4-FFF2-40B4-BE49-F238E27FC236}">
                    <a16:creationId xmlns:a16="http://schemas.microsoft.com/office/drawing/2014/main" xmlns="" id="{9EB55D39-ED1F-47D7-B02B-4F29F1E3D12A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6" name="วงรี 225">
                <a:extLst>
                  <a:ext uri="{FF2B5EF4-FFF2-40B4-BE49-F238E27FC236}">
                    <a16:creationId xmlns:a16="http://schemas.microsoft.com/office/drawing/2014/main" xmlns="" id="{40A7257F-245B-4836-9FFB-B4F69CFD798E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7" name="วงรี 226">
                <a:extLst>
                  <a:ext uri="{FF2B5EF4-FFF2-40B4-BE49-F238E27FC236}">
                    <a16:creationId xmlns:a16="http://schemas.microsoft.com/office/drawing/2014/main" xmlns="" id="{A38C4CCD-8D42-46A3-80B3-C61268332FC9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28" name="วงรี 227">
                <a:extLst>
                  <a:ext uri="{FF2B5EF4-FFF2-40B4-BE49-F238E27FC236}">
                    <a16:creationId xmlns:a16="http://schemas.microsoft.com/office/drawing/2014/main" xmlns="" id="{0DB125D2-75E0-4071-B35A-7ADD8DACE03F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20" name="แผนผังลำดับงาน: ตัวเชื่อมต่อ 319">
            <a:extLst>
              <a:ext uri="{FF2B5EF4-FFF2-40B4-BE49-F238E27FC236}">
                <a16:creationId xmlns:a16="http://schemas.microsoft.com/office/drawing/2014/main" xmlns="" id="{4E2FE2D7-DABC-4756-B1F6-2B6C810B0FDD}"/>
              </a:ext>
            </a:extLst>
          </p:cNvPr>
          <p:cNvSpPr/>
          <p:nvPr/>
        </p:nvSpPr>
        <p:spPr>
          <a:xfrm>
            <a:off x="10420649" y="5343932"/>
            <a:ext cx="615786" cy="587860"/>
          </a:xfrm>
          <a:prstGeom prst="flowChartConnector">
            <a:avLst/>
          </a:prstGeom>
          <a:solidFill>
            <a:srgbClr val="DC516E"/>
          </a:solidFill>
          <a:ln w="5715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1" name="รูปแบบอิสระ: รูปร่าง 320">
            <a:extLst>
              <a:ext uri="{FF2B5EF4-FFF2-40B4-BE49-F238E27FC236}">
                <a16:creationId xmlns:a16="http://schemas.microsoft.com/office/drawing/2014/main" xmlns="" id="{862012D5-A9DE-4B3D-8895-C31E8807A638}"/>
              </a:ext>
            </a:extLst>
          </p:cNvPr>
          <p:cNvSpPr/>
          <p:nvPr/>
        </p:nvSpPr>
        <p:spPr>
          <a:xfrm rot="2576925">
            <a:off x="10211765" y="5356623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22" name="รูปแบบอิสระ: รูปร่าง 321">
            <a:extLst>
              <a:ext uri="{FF2B5EF4-FFF2-40B4-BE49-F238E27FC236}">
                <a16:creationId xmlns:a16="http://schemas.microsoft.com/office/drawing/2014/main" xmlns="" id="{FDB6C995-3F72-465B-B375-2A77EBA9E12E}"/>
              </a:ext>
            </a:extLst>
          </p:cNvPr>
          <p:cNvSpPr/>
          <p:nvPr/>
        </p:nvSpPr>
        <p:spPr>
          <a:xfrm rot="20888705" flipH="1">
            <a:off x="11081274" y="5569530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6E0EC914-04B9-48A8-8308-F2293114AC2B}"/>
              </a:ext>
            </a:extLst>
          </p:cNvPr>
          <p:cNvGrpSpPr/>
          <p:nvPr/>
        </p:nvGrpSpPr>
        <p:grpSpPr>
          <a:xfrm>
            <a:off x="6271035" y="3547038"/>
            <a:ext cx="2825956" cy="3040194"/>
            <a:chOff x="6271035" y="3547038"/>
            <a:chExt cx="2825956" cy="3040194"/>
          </a:xfrm>
        </p:grpSpPr>
        <p:grpSp>
          <p:nvGrpSpPr>
            <p:cNvPr id="105" name="กลุ่ม 104">
              <a:extLst>
                <a:ext uri="{FF2B5EF4-FFF2-40B4-BE49-F238E27FC236}">
                  <a16:creationId xmlns:a16="http://schemas.microsoft.com/office/drawing/2014/main" xmlns="" id="{479E917D-28EB-4580-A67B-BAB55930D34D}"/>
                </a:ext>
              </a:extLst>
            </p:cNvPr>
            <p:cNvGrpSpPr/>
            <p:nvPr/>
          </p:nvGrpSpPr>
          <p:grpSpPr>
            <a:xfrm>
              <a:off x="6271035" y="3547038"/>
              <a:ext cx="2825956" cy="3040194"/>
              <a:chOff x="68370" y="1997785"/>
              <a:chExt cx="3078739" cy="3214425"/>
            </a:xfrm>
          </p:grpSpPr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xmlns="" id="{A140863D-31B0-4F15-A01C-5360DE2660E5}"/>
                  </a:ext>
                </a:extLst>
              </p:cNvPr>
              <p:cNvGrpSpPr/>
              <p:nvPr/>
            </p:nvGrpSpPr>
            <p:grpSpPr>
              <a:xfrm>
                <a:off x="68370" y="1997785"/>
                <a:ext cx="3078739" cy="3214425"/>
                <a:chOff x="68370" y="1997785"/>
                <a:chExt cx="3078739" cy="3214425"/>
              </a:xfrm>
            </p:grpSpPr>
            <p:sp>
              <p:nvSpPr>
                <p:cNvPr id="109" name="รูปแบบอิสระ: รูปร่าง 108">
                  <a:extLst>
                    <a:ext uri="{FF2B5EF4-FFF2-40B4-BE49-F238E27FC236}">
                      <a16:creationId xmlns:a16="http://schemas.microsoft.com/office/drawing/2014/main" xmlns="" id="{E2379AC3-49B8-4EB4-9497-94B35EF5A9CA}"/>
                    </a:ext>
                  </a:extLst>
                </p:cNvPr>
                <p:cNvSpPr/>
                <p:nvPr/>
              </p:nvSpPr>
              <p:spPr>
                <a:xfrm flipH="1">
                  <a:off x="68370" y="3446300"/>
                  <a:ext cx="885355" cy="1665384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10" name="กลุ่ม 109">
                  <a:extLst>
                    <a:ext uri="{FF2B5EF4-FFF2-40B4-BE49-F238E27FC236}">
                      <a16:creationId xmlns:a16="http://schemas.microsoft.com/office/drawing/2014/main" xmlns="" id="{37693236-26F4-4202-B6E0-01ADF29D798D}"/>
                    </a:ext>
                  </a:extLst>
                </p:cNvPr>
                <p:cNvGrpSpPr/>
                <p:nvPr/>
              </p:nvGrpSpPr>
              <p:grpSpPr>
                <a:xfrm>
                  <a:off x="740741" y="1997785"/>
                  <a:ext cx="2406368" cy="3214425"/>
                  <a:chOff x="740741" y="1997785"/>
                  <a:chExt cx="2406368" cy="3214425"/>
                </a:xfrm>
              </p:grpSpPr>
              <p:grpSp>
                <p:nvGrpSpPr>
                  <p:cNvPr id="112" name="กลุ่ม 111">
                    <a:extLst>
                      <a:ext uri="{FF2B5EF4-FFF2-40B4-BE49-F238E27FC236}">
                        <a16:creationId xmlns:a16="http://schemas.microsoft.com/office/drawing/2014/main" xmlns="" id="{B7B3900C-6985-47AE-8C75-67D02041BF02}"/>
                      </a:ext>
                    </a:extLst>
                  </p:cNvPr>
                  <p:cNvGrpSpPr/>
                  <p:nvPr/>
                </p:nvGrpSpPr>
                <p:grpSpPr>
                  <a:xfrm rot="10800000" flipH="1" flipV="1">
                    <a:off x="740741" y="1997785"/>
                    <a:ext cx="2406368" cy="3214425"/>
                    <a:chOff x="5263424" y="1674618"/>
                    <a:chExt cx="2268181" cy="2959191"/>
                  </a:xfrm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grpSpPr>
                <p:sp>
                  <p:nvSpPr>
                    <p:cNvPr id="115" name="รูปแบบอิสระ: รูปร่าง 114">
                      <a:extLst>
                        <a:ext uri="{FF2B5EF4-FFF2-40B4-BE49-F238E27FC236}">
                          <a16:creationId xmlns:a16="http://schemas.microsoft.com/office/drawing/2014/main" xmlns="" id="{B58185AB-41FD-4B3A-8E85-AE3E7BFEB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63424" y="1674618"/>
                      <a:ext cx="2237116" cy="2959191"/>
                    </a:xfrm>
                    <a:custGeom>
                      <a:avLst/>
                      <a:gdLst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55889 w 606091"/>
                        <a:gd name="connsiteY4" fmla="*/ 5679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55229 w 606091"/>
                        <a:gd name="connsiteY0" fmla="*/ 691793 h 823633"/>
                        <a:gd name="connsiteX1" fmla="*/ 111109 w 606091"/>
                        <a:gd name="connsiteY1" fmla="*/ 216813 h 823633"/>
                        <a:gd name="connsiteX2" fmla="*/ 78089 w 606091"/>
                        <a:gd name="connsiteY2" fmla="*/ 23773 h 823633"/>
                        <a:gd name="connsiteX3" fmla="*/ 217789 w 606091"/>
                        <a:gd name="connsiteY3" fmla="*/ 74573 h 823633"/>
                        <a:gd name="connsiteX4" fmla="*/ 263509 w 606091"/>
                        <a:gd name="connsiteY4" fmla="*/ 60603 h 823633"/>
                        <a:gd name="connsiteX5" fmla="*/ 360029 w 606091"/>
                        <a:gd name="connsiteY5" fmla="*/ 49173 h 823633"/>
                        <a:gd name="connsiteX6" fmla="*/ 451469 w 606091"/>
                        <a:gd name="connsiteY6" fmla="*/ 69493 h 823633"/>
                        <a:gd name="connsiteX7" fmla="*/ 563229 w 606091"/>
                        <a:gd name="connsiteY7" fmla="*/ 3453 h 823633"/>
                        <a:gd name="connsiteX8" fmla="*/ 537829 w 606091"/>
                        <a:gd name="connsiteY8" fmla="*/ 193953 h 823633"/>
                        <a:gd name="connsiteX9" fmla="*/ 593709 w 606091"/>
                        <a:gd name="connsiteY9" fmla="*/ 681633 h 823633"/>
                        <a:gd name="connsiteX10" fmla="*/ 588629 w 606091"/>
                        <a:gd name="connsiteY10" fmla="*/ 803553 h 823633"/>
                        <a:gd name="connsiteX11" fmla="*/ 410829 w 606091"/>
                        <a:gd name="connsiteY11" fmla="*/ 821333 h 823633"/>
                        <a:gd name="connsiteX12" fmla="*/ 22209 w 606091"/>
                        <a:gd name="connsiteY12" fmla="*/ 808633 h 823633"/>
                        <a:gd name="connsiteX13" fmla="*/ 55229 w 606091"/>
                        <a:gd name="connsiteY13" fmla="*/ 691793 h 823633"/>
                        <a:gd name="connsiteX0" fmla="*/ 19655 w 570517"/>
                        <a:gd name="connsiteY0" fmla="*/ 691793 h 826605"/>
                        <a:gd name="connsiteX1" fmla="*/ 75535 w 570517"/>
                        <a:gd name="connsiteY1" fmla="*/ 216813 h 826605"/>
                        <a:gd name="connsiteX2" fmla="*/ 42515 w 570517"/>
                        <a:gd name="connsiteY2" fmla="*/ 23773 h 826605"/>
                        <a:gd name="connsiteX3" fmla="*/ 182215 w 570517"/>
                        <a:gd name="connsiteY3" fmla="*/ 74573 h 826605"/>
                        <a:gd name="connsiteX4" fmla="*/ 227935 w 570517"/>
                        <a:gd name="connsiteY4" fmla="*/ 60603 h 826605"/>
                        <a:gd name="connsiteX5" fmla="*/ 324455 w 570517"/>
                        <a:gd name="connsiteY5" fmla="*/ 49173 h 826605"/>
                        <a:gd name="connsiteX6" fmla="*/ 415895 w 570517"/>
                        <a:gd name="connsiteY6" fmla="*/ 69493 h 826605"/>
                        <a:gd name="connsiteX7" fmla="*/ 527655 w 570517"/>
                        <a:gd name="connsiteY7" fmla="*/ 3453 h 826605"/>
                        <a:gd name="connsiteX8" fmla="*/ 502255 w 570517"/>
                        <a:gd name="connsiteY8" fmla="*/ 193953 h 826605"/>
                        <a:gd name="connsiteX9" fmla="*/ 558135 w 570517"/>
                        <a:gd name="connsiteY9" fmla="*/ 681633 h 826605"/>
                        <a:gd name="connsiteX10" fmla="*/ 553055 w 570517"/>
                        <a:gd name="connsiteY10" fmla="*/ 803553 h 826605"/>
                        <a:gd name="connsiteX11" fmla="*/ 375255 w 570517"/>
                        <a:gd name="connsiteY11" fmla="*/ 821333 h 826605"/>
                        <a:gd name="connsiteX12" fmla="*/ 32355 w 570517"/>
                        <a:gd name="connsiteY12" fmla="*/ 814348 h 826605"/>
                        <a:gd name="connsiteX13" fmla="*/ 19655 w 570517"/>
                        <a:gd name="connsiteY13" fmla="*/ 691793 h 826605"/>
                        <a:gd name="connsiteX0" fmla="*/ 27872 w 578734"/>
                        <a:gd name="connsiteY0" fmla="*/ 691793 h 821583"/>
                        <a:gd name="connsiteX1" fmla="*/ 83752 w 578734"/>
                        <a:gd name="connsiteY1" fmla="*/ 216813 h 821583"/>
                        <a:gd name="connsiteX2" fmla="*/ 50732 w 578734"/>
                        <a:gd name="connsiteY2" fmla="*/ 23773 h 821583"/>
                        <a:gd name="connsiteX3" fmla="*/ 190432 w 578734"/>
                        <a:gd name="connsiteY3" fmla="*/ 74573 h 821583"/>
                        <a:gd name="connsiteX4" fmla="*/ 236152 w 578734"/>
                        <a:gd name="connsiteY4" fmla="*/ 60603 h 821583"/>
                        <a:gd name="connsiteX5" fmla="*/ 332672 w 578734"/>
                        <a:gd name="connsiteY5" fmla="*/ 49173 h 821583"/>
                        <a:gd name="connsiteX6" fmla="*/ 424112 w 578734"/>
                        <a:gd name="connsiteY6" fmla="*/ 69493 h 821583"/>
                        <a:gd name="connsiteX7" fmla="*/ 535872 w 578734"/>
                        <a:gd name="connsiteY7" fmla="*/ 3453 h 821583"/>
                        <a:gd name="connsiteX8" fmla="*/ 510472 w 578734"/>
                        <a:gd name="connsiteY8" fmla="*/ 193953 h 821583"/>
                        <a:gd name="connsiteX9" fmla="*/ 566352 w 578734"/>
                        <a:gd name="connsiteY9" fmla="*/ 681633 h 821583"/>
                        <a:gd name="connsiteX10" fmla="*/ 561272 w 578734"/>
                        <a:gd name="connsiteY10" fmla="*/ 803553 h 821583"/>
                        <a:gd name="connsiteX11" fmla="*/ 383472 w 578734"/>
                        <a:gd name="connsiteY11" fmla="*/ 821333 h 821583"/>
                        <a:gd name="connsiteX12" fmla="*/ 40572 w 578734"/>
                        <a:gd name="connsiteY12" fmla="*/ 814348 h 821583"/>
                        <a:gd name="connsiteX13" fmla="*/ 27872 w 578734"/>
                        <a:gd name="connsiteY13" fmla="*/ 691793 h 821583"/>
                        <a:gd name="connsiteX0" fmla="*/ 11104 w 579111"/>
                        <a:gd name="connsiteY0" fmla="*/ 701318 h 825770"/>
                        <a:gd name="connsiteX1" fmla="*/ 84129 w 579111"/>
                        <a:gd name="connsiteY1" fmla="*/ 216813 h 825770"/>
                        <a:gd name="connsiteX2" fmla="*/ 51109 w 579111"/>
                        <a:gd name="connsiteY2" fmla="*/ 23773 h 825770"/>
                        <a:gd name="connsiteX3" fmla="*/ 190809 w 579111"/>
                        <a:gd name="connsiteY3" fmla="*/ 74573 h 825770"/>
                        <a:gd name="connsiteX4" fmla="*/ 236529 w 579111"/>
                        <a:gd name="connsiteY4" fmla="*/ 60603 h 825770"/>
                        <a:gd name="connsiteX5" fmla="*/ 333049 w 579111"/>
                        <a:gd name="connsiteY5" fmla="*/ 49173 h 825770"/>
                        <a:gd name="connsiteX6" fmla="*/ 424489 w 579111"/>
                        <a:gd name="connsiteY6" fmla="*/ 69493 h 825770"/>
                        <a:gd name="connsiteX7" fmla="*/ 536249 w 579111"/>
                        <a:gd name="connsiteY7" fmla="*/ 3453 h 825770"/>
                        <a:gd name="connsiteX8" fmla="*/ 510849 w 579111"/>
                        <a:gd name="connsiteY8" fmla="*/ 193953 h 825770"/>
                        <a:gd name="connsiteX9" fmla="*/ 566729 w 579111"/>
                        <a:gd name="connsiteY9" fmla="*/ 681633 h 825770"/>
                        <a:gd name="connsiteX10" fmla="*/ 561649 w 579111"/>
                        <a:gd name="connsiteY10" fmla="*/ 803553 h 825770"/>
                        <a:gd name="connsiteX11" fmla="*/ 383849 w 579111"/>
                        <a:gd name="connsiteY11" fmla="*/ 821333 h 825770"/>
                        <a:gd name="connsiteX12" fmla="*/ 40949 w 579111"/>
                        <a:gd name="connsiteY12" fmla="*/ 814348 h 825770"/>
                        <a:gd name="connsiteX13" fmla="*/ 11104 w 579111"/>
                        <a:gd name="connsiteY13" fmla="*/ 701318 h 825770"/>
                        <a:gd name="connsiteX0" fmla="*/ 12598 w 580605"/>
                        <a:gd name="connsiteY0" fmla="*/ 701318 h 825770"/>
                        <a:gd name="connsiteX1" fmla="*/ 85623 w 580605"/>
                        <a:gd name="connsiteY1" fmla="*/ 216813 h 825770"/>
                        <a:gd name="connsiteX2" fmla="*/ 52603 w 580605"/>
                        <a:gd name="connsiteY2" fmla="*/ 23773 h 825770"/>
                        <a:gd name="connsiteX3" fmla="*/ 192303 w 580605"/>
                        <a:gd name="connsiteY3" fmla="*/ 74573 h 825770"/>
                        <a:gd name="connsiteX4" fmla="*/ 238023 w 580605"/>
                        <a:gd name="connsiteY4" fmla="*/ 60603 h 825770"/>
                        <a:gd name="connsiteX5" fmla="*/ 334543 w 580605"/>
                        <a:gd name="connsiteY5" fmla="*/ 49173 h 825770"/>
                        <a:gd name="connsiteX6" fmla="*/ 425983 w 580605"/>
                        <a:gd name="connsiteY6" fmla="*/ 69493 h 825770"/>
                        <a:gd name="connsiteX7" fmla="*/ 537743 w 580605"/>
                        <a:gd name="connsiteY7" fmla="*/ 3453 h 825770"/>
                        <a:gd name="connsiteX8" fmla="*/ 512343 w 580605"/>
                        <a:gd name="connsiteY8" fmla="*/ 193953 h 825770"/>
                        <a:gd name="connsiteX9" fmla="*/ 568223 w 580605"/>
                        <a:gd name="connsiteY9" fmla="*/ 681633 h 825770"/>
                        <a:gd name="connsiteX10" fmla="*/ 563143 w 580605"/>
                        <a:gd name="connsiteY10" fmla="*/ 803553 h 825770"/>
                        <a:gd name="connsiteX11" fmla="*/ 385343 w 580605"/>
                        <a:gd name="connsiteY11" fmla="*/ 821333 h 825770"/>
                        <a:gd name="connsiteX12" fmla="*/ 42443 w 580605"/>
                        <a:gd name="connsiteY12" fmla="*/ 814348 h 825770"/>
                        <a:gd name="connsiteX13" fmla="*/ 12598 w 580605"/>
                        <a:gd name="connsiteY13" fmla="*/ 701318 h 825770"/>
                        <a:gd name="connsiteX0" fmla="*/ 12598 w 585924"/>
                        <a:gd name="connsiteY0" fmla="*/ 701318 h 825770"/>
                        <a:gd name="connsiteX1" fmla="*/ 85623 w 585924"/>
                        <a:gd name="connsiteY1" fmla="*/ 216813 h 825770"/>
                        <a:gd name="connsiteX2" fmla="*/ 52603 w 585924"/>
                        <a:gd name="connsiteY2" fmla="*/ 23773 h 825770"/>
                        <a:gd name="connsiteX3" fmla="*/ 192303 w 585924"/>
                        <a:gd name="connsiteY3" fmla="*/ 74573 h 825770"/>
                        <a:gd name="connsiteX4" fmla="*/ 238023 w 585924"/>
                        <a:gd name="connsiteY4" fmla="*/ 60603 h 825770"/>
                        <a:gd name="connsiteX5" fmla="*/ 334543 w 585924"/>
                        <a:gd name="connsiteY5" fmla="*/ 49173 h 825770"/>
                        <a:gd name="connsiteX6" fmla="*/ 425983 w 585924"/>
                        <a:gd name="connsiteY6" fmla="*/ 69493 h 825770"/>
                        <a:gd name="connsiteX7" fmla="*/ 537743 w 585924"/>
                        <a:gd name="connsiteY7" fmla="*/ 3453 h 825770"/>
                        <a:gd name="connsiteX8" fmla="*/ 512343 w 585924"/>
                        <a:gd name="connsiteY8" fmla="*/ 193953 h 825770"/>
                        <a:gd name="connsiteX9" fmla="*/ 568223 w 585924"/>
                        <a:gd name="connsiteY9" fmla="*/ 681633 h 825770"/>
                        <a:gd name="connsiteX10" fmla="*/ 570763 w 585924"/>
                        <a:gd name="connsiteY10" fmla="*/ 809268 h 825770"/>
                        <a:gd name="connsiteX11" fmla="*/ 385343 w 585924"/>
                        <a:gd name="connsiteY11" fmla="*/ 821333 h 825770"/>
                        <a:gd name="connsiteX12" fmla="*/ 42443 w 585924"/>
                        <a:gd name="connsiteY12" fmla="*/ 814348 h 825770"/>
                        <a:gd name="connsiteX13" fmla="*/ 12598 w 585924"/>
                        <a:gd name="connsiteY13" fmla="*/ 701318 h 825770"/>
                        <a:gd name="connsiteX0" fmla="*/ 12710 w 585897"/>
                        <a:gd name="connsiteY0" fmla="*/ 701318 h 830313"/>
                        <a:gd name="connsiteX1" fmla="*/ 85735 w 585897"/>
                        <a:gd name="connsiteY1" fmla="*/ 216813 h 830313"/>
                        <a:gd name="connsiteX2" fmla="*/ 52715 w 585897"/>
                        <a:gd name="connsiteY2" fmla="*/ 23773 h 830313"/>
                        <a:gd name="connsiteX3" fmla="*/ 192415 w 585897"/>
                        <a:gd name="connsiteY3" fmla="*/ 74573 h 830313"/>
                        <a:gd name="connsiteX4" fmla="*/ 238135 w 585897"/>
                        <a:gd name="connsiteY4" fmla="*/ 60603 h 830313"/>
                        <a:gd name="connsiteX5" fmla="*/ 334655 w 585897"/>
                        <a:gd name="connsiteY5" fmla="*/ 49173 h 830313"/>
                        <a:gd name="connsiteX6" fmla="*/ 426095 w 585897"/>
                        <a:gd name="connsiteY6" fmla="*/ 69493 h 830313"/>
                        <a:gd name="connsiteX7" fmla="*/ 537855 w 585897"/>
                        <a:gd name="connsiteY7" fmla="*/ 3453 h 830313"/>
                        <a:gd name="connsiteX8" fmla="*/ 512455 w 585897"/>
                        <a:gd name="connsiteY8" fmla="*/ 193953 h 830313"/>
                        <a:gd name="connsiteX9" fmla="*/ 568335 w 585897"/>
                        <a:gd name="connsiteY9" fmla="*/ 681633 h 830313"/>
                        <a:gd name="connsiteX10" fmla="*/ 570875 w 585897"/>
                        <a:gd name="connsiteY10" fmla="*/ 809268 h 830313"/>
                        <a:gd name="connsiteX11" fmla="*/ 387360 w 585897"/>
                        <a:gd name="connsiteY11" fmla="*/ 828953 h 830313"/>
                        <a:gd name="connsiteX12" fmla="*/ 42555 w 585897"/>
                        <a:gd name="connsiteY12" fmla="*/ 814348 h 830313"/>
                        <a:gd name="connsiteX13" fmla="*/ 12710 w 585897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238135 w 591041"/>
                        <a:gd name="connsiteY4" fmla="*/ 60603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18 h 830313"/>
                        <a:gd name="connsiteX1" fmla="*/ 85735 w 591041"/>
                        <a:gd name="connsiteY1" fmla="*/ 216813 h 830313"/>
                        <a:gd name="connsiteX2" fmla="*/ 52715 w 591041"/>
                        <a:gd name="connsiteY2" fmla="*/ 23773 h 830313"/>
                        <a:gd name="connsiteX3" fmla="*/ 192415 w 591041"/>
                        <a:gd name="connsiteY3" fmla="*/ 74573 h 830313"/>
                        <a:gd name="connsiteX4" fmla="*/ 192415 w 591041"/>
                        <a:gd name="connsiteY4" fmla="*/ 73938 h 830313"/>
                        <a:gd name="connsiteX5" fmla="*/ 334655 w 591041"/>
                        <a:gd name="connsiteY5" fmla="*/ 49173 h 830313"/>
                        <a:gd name="connsiteX6" fmla="*/ 426095 w 591041"/>
                        <a:gd name="connsiteY6" fmla="*/ 69493 h 830313"/>
                        <a:gd name="connsiteX7" fmla="*/ 537855 w 591041"/>
                        <a:gd name="connsiteY7" fmla="*/ 3453 h 830313"/>
                        <a:gd name="connsiteX8" fmla="*/ 512455 w 591041"/>
                        <a:gd name="connsiteY8" fmla="*/ 193953 h 830313"/>
                        <a:gd name="connsiteX9" fmla="*/ 579765 w 591041"/>
                        <a:gd name="connsiteY9" fmla="*/ 681633 h 830313"/>
                        <a:gd name="connsiteX10" fmla="*/ 570875 w 591041"/>
                        <a:gd name="connsiteY10" fmla="*/ 809268 h 830313"/>
                        <a:gd name="connsiteX11" fmla="*/ 387360 w 591041"/>
                        <a:gd name="connsiteY11" fmla="*/ 828953 h 830313"/>
                        <a:gd name="connsiteX12" fmla="*/ 42555 w 591041"/>
                        <a:gd name="connsiteY12" fmla="*/ 814348 h 830313"/>
                        <a:gd name="connsiteX13" fmla="*/ 12710 w 591041"/>
                        <a:gd name="connsiteY13" fmla="*/ 701318 h 830313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192415 w 591041"/>
                        <a:gd name="connsiteY4" fmla="*/ 73960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34325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9415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  <a:gd name="connsiteX0" fmla="*/ 12710 w 591041"/>
                        <a:gd name="connsiteY0" fmla="*/ 701340 h 830335"/>
                        <a:gd name="connsiteX1" fmla="*/ 85735 w 591041"/>
                        <a:gd name="connsiteY1" fmla="*/ 216835 h 830335"/>
                        <a:gd name="connsiteX2" fmla="*/ 52715 w 591041"/>
                        <a:gd name="connsiteY2" fmla="*/ 23795 h 830335"/>
                        <a:gd name="connsiteX3" fmla="*/ 192415 w 591041"/>
                        <a:gd name="connsiteY3" fmla="*/ 74595 h 830335"/>
                        <a:gd name="connsiteX4" fmla="*/ 243850 w 591041"/>
                        <a:gd name="connsiteY4" fmla="*/ 64435 h 830335"/>
                        <a:gd name="connsiteX5" fmla="*/ 313700 w 591041"/>
                        <a:gd name="connsiteY5" fmla="*/ 53005 h 830335"/>
                        <a:gd name="connsiteX6" fmla="*/ 426095 w 591041"/>
                        <a:gd name="connsiteY6" fmla="*/ 69515 h 830335"/>
                        <a:gd name="connsiteX7" fmla="*/ 537855 w 591041"/>
                        <a:gd name="connsiteY7" fmla="*/ 3475 h 830335"/>
                        <a:gd name="connsiteX8" fmla="*/ 512455 w 591041"/>
                        <a:gd name="connsiteY8" fmla="*/ 193975 h 830335"/>
                        <a:gd name="connsiteX9" fmla="*/ 579765 w 591041"/>
                        <a:gd name="connsiteY9" fmla="*/ 681655 h 830335"/>
                        <a:gd name="connsiteX10" fmla="*/ 570875 w 591041"/>
                        <a:gd name="connsiteY10" fmla="*/ 809290 h 830335"/>
                        <a:gd name="connsiteX11" fmla="*/ 387360 w 591041"/>
                        <a:gd name="connsiteY11" fmla="*/ 828975 h 830335"/>
                        <a:gd name="connsiteX12" fmla="*/ 42555 w 591041"/>
                        <a:gd name="connsiteY12" fmla="*/ 814370 h 830335"/>
                        <a:gd name="connsiteX13" fmla="*/ 12710 w 591041"/>
                        <a:gd name="connsiteY13" fmla="*/ 701340 h 830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91041" h="830335">
                          <a:moveTo>
                            <a:pt x="12710" y="701340"/>
                          </a:moveTo>
                          <a:cubicBezTo>
                            <a:pt x="23717" y="597941"/>
                            <a:pt x="79068" y="329759"/>
                            <a:pt x="85735" y="216835"/>
                          </a:cubicBezTo>
                          <a:cubicBezTo>
                            <a:pt x="92402" y="103911"/>
                            <a:pt x="34935" y="47502"/>
                            <a:pt x="52715" y="23795"/>
                          </a:cubicBezTo>
                          <a:cubicBezTo>
                            <a:pt x="70495" y="88"/>
                            <a:pt x="160559" y="67822"/>
                            <a:pt x="192415" y="74595"/>
                          </a:cubicBezTo>
                          <a:cubicBezTo>
                            <a:pt x="224271" y="81368"/>
                            <a:pt x="223636" y="68033"/>
                            <a:pt x="243850" y="64435"/>
                          </a:cubicBezTo>
                          <a:cubicBezTo>
                            <a:pt x="264064" y="60837"/>
                            <a:pt x="260466" y="55968"/>
                            <a:pt x="313700" y="53005"/>
                          </a:cubicBezTo>
                          <a:cubicBezTo>
                            <a:pt x="366934" y="50042"/>
                            <a:pt x="388736" y="77770"/>
                            <a:pt x="426095" y="69515"/>
                          </a:cubicBezTo>
                          <a:cubicBezTo>
                            <a:pt x="463454" y="61260"/>
                            <a:pt x="523462" y="-17268"/>
                            <a:pt x="537855" y="3475"/>
                          </a:cubicBezTo>
                          <a:cubicBezTo>
                            <a:pt x="552248" y="24218"/>
                            <a:pt x="505470" y="80945"/>
                            <a:pt x="512455" y="193975"/>
                          </a:cubicBezTo>
                          <a:cubicBezTo>
                            <a:pt x="519440" y="307005"/>
                            <a:pt x="570028" y="579103"/>
                            <a:pt x="579765" y="681655"/>
                          </a:cubicBezTo>
                          <a:cubicBezTo>
                            <a:pt x="589502" y="784207"/>
                            <a:pt x="602942" y="784737"/>
                            <a:pt x="570875" y="809290"/>
                          </a:cubicBezTo>
                          <a:cubicBezTo>
                            <a:pt x="538808" y="833843"/>
                            <a:pt x="481763" y="828128"/>
                            <a:pt x="387360" y="828975"/>
                          </a:cubicBezTo>
                          <a:cubicBezTo>
                            <a:pt x="292957" y="829822"/>
                            <a:pt x="104997" y="835642"/>
                            <a:pt x="42555" y="814370"/>
                          </a:cubicBezTo>
                          <a:cubicBezTo>
                            <a:pt x="-19887" y="793098"/>
                            <a:pt x="1703" y="804739"/>
                            <a:pt x="12710" y="70134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6" name="รูปแบบอิสระ: รูปร่าง 115">
                      <a:extLst>
                        <a:ext uri="{FF2B5EF4-FFF2-40B4-BE49-F238E27FC236}">
                          <a16:creationId xmlns:a16="http://schemas.microsoft.com/office/drawing/2014/main" xmlns="" id="{A0FEC4DB-728B-434D-B832-ADA9DF9FF1B5}"/>
                        </a:ext>
                      </a:extLst>
                    </p:cNvPr>
                    <p:cNvSpPr/>
                    <p:nvPr/>
                  </p:nvSpPr>
                  <p:spPr>
                    <a:xfrm rot="21410072" flipH="1">
                      <a:off x="7058660" y="1724474"/>
                      <a:ext cx="256260" cy="514816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  <a:gd name="connsiteX0" fmla="*/ 32952 w 256260"/>
                        <a:gd name="connsiteY0" fmla="*/ 7572 h 514816"/>
                        <a:gd name="connsiteX1" fmla="*/ 187257 w 256260"/>
                        <a:gd name="connsiteY1" fmla="*/ 169497 h 514816"/>
                        <a:gd name="connsiteX2" fmla="*/ 255837 w 256260"/>
                        <a:gd name="connsiteY2" fmla="*/ 428577 h 514816"/>
                        <a:gd name="connsiteX3" fmla="*/ 158682 w 256260"/>
                        <a:gd name="connsiteY3" fmla="*/ 510492 h 514816"/>
                        <a:gd name="connsiteX4" fmla="*/ 139631 w 256260"/>
                        <a:gd name="connsiteY4" fmla="*/ 493346 h 514816"/>
                        <a:gd name="connsiteX5" fmla="*/ 128202 w 256260"/>
                        <a:gd name="connsiteY5" fmla="*/ 407622 h 514816"/>
                        <a:gd name="connsiteX6" fmla="*/ 88197 w 256260"/>
                        <a:gd name="connsiteY6" fmla="*/ 262842 h 514816"/>
                        <a:gd name="connsiteX7" fmla="*/ 50097 w 256260"/>
                        <a:gd name="connsiteY7" fmla="*/ 171402 h 514816"/>
                        <a:gd name="connsiteX8" fmla="*/ 17712 w 256260"/>
                        <a:gd name="connsiteY8" fmla="*/ 85677 h 514816"/>
                        <a:gd name="connsiteX9" fmla="*/ 156 w 256260"/>
                        <a:gd name="connsiteY9" fmla="*/ 32768 h 514816"/>
                        <a:gd name="connsiteX10" fmla="*/ 32952 w 256260"/>
                        <a:gd name="connsiteY10" fmla="*/ 7572 h 514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56260" h="514816">
                          <a:moveTo>
                            <a:pt x="32952" y="7572"/>
                          </a:moveTo>
                          <a:cubicBezTo>
                            <a:pt x="64135" y="30360"/>
                            <a:pt x="150110" y="99330"/>
                            <a:pt x="187257" y="169497"/>
                          </a:cubicBezTo>
                          <a:cubicBezTo>
                            <a:pt x="224404" y="239664"/>
                            <a:pt x="260599" y="371745"/>
                            <a:pt x="255837" y="428577"/>
                          </a:cubicBezTo>
                          <a:cubicBezTo>
                            <a:pt x="251075" y="485409"/>
                            <a:pt x="178050" y="499697"/>
                            <a:pt x="158682" y="510492"/>
                          </a:cubicBezTo>
                          <a:cubicBezTo>
                            <a:pt x="139314" y="521287"/>
                            <a:pt x="142806" y="510491"/>
                            <a:pt x="139631" y="493346"/>
                          </a:cubicBezTo>
                          <a:cubicBezTo>
                            <a:pt x="136456" y="476201"/>
                            <a:pt x="136774" y="446039"/>
                            <a:pt x="128202" y="407622"/>
                          </a:cubicBezTo>
                          <a:cubicBezTo>
                            <a:pt x="119630" y="369205"/>
                            <a:pt x="101214" y="302212"/>
                            <a:pt x="88197" y="262842"/>
                          </a:cubicBezTo>
                          <a:cubicBezTo>
                            <a:pt x="75180" y="223472"/>
                            <a:pt x="60892" y="200612"/>
                            <a:pt x="50097" y="171402"/>
                          </a:cubicBezTo>
                          <a:cubicBezTo>
                            <a:pt x="39302" y="142192"/>
                            <a:pt x="26035" y="108783"/>
                            <a:pt x="17712" y="85677"/>
                          </a:cubicBezTo>
                          <a:cubicBezTo>
                            <a:pt x="9389" y="62571"/>
                            <a:pt x="-1431" y="46103"/>
                            <a:pt x="156" y="32768"/>
                          </a:cubicBezTo>
                          <a:cubicBezTo>
                            <a:pt x="1743" y="19433"/>
                            <a:pt x="1769" y="-15216"/>
                            <a:pt x="32952" y="7572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7" name="รูปแบบอิสระ: รูปร่าง 116">
                      <a:extLst>
                        <a:ext uri="{FF2B5EF4-FFF2-40B4-BE49-F238E27FC236}">
                          <a16:creationId xmlns:a16="http://schemas.microsoft.com/office/drawing/2014/main" xmlns="" id="{46908738-AC65-460D-A5AF-F4E45A9052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63830" y="1753101"/>
                      <a:ext cx="879308" cy="996669"/>
                    </a:xfrm>
                    <a:custGeom>
                      <a:avLst/>
                      <a:gdLst>
                        <a:gd name="connsiteX0" fmla="*/ 116550 w 878744"/>
                        <a:gd name="connsiteY0" fmla="*/ 913496 h 967141"/>
                        <a:gd name="connsiteX1" fmla="*/ 520410 w 878744"/>
                        <a:gd name="connsiteY1" fmla="*/ 946516 h 967141"/>
                        <a:gd name="connsiteX2" fmla="*/ 830290 w 878744"/>
                        <a:gd name="connsiteY2" fmla="*/ 778876 h 967141"/>
                        <a:gd name="connsiteX3" fmla="*/ 873470 w 878744"/>
                        <a:gd name="connsiteY3" fmla="*/ 430896 h 967141"/>
                        <a:gd name="connsiteX4" fmla="*/ 784570 w 878744"/>
                        <a:gd name="connsiteY4" fmla="*/ 166736 h 967141"/>
                        <a:gd name="connsiteX5" fmla="*/ 583910 w 878744"/>
                        <a:gd name="connsiteY5" fmla="*/ 202296 h 967141"/>
                        <a:gd name="connsiteX6" fmla="*/ 324830 w 878744"/>
                        <a:gd name="connsiteY6" fmla="*/ 110856 h 967141"/>
                        <a:gd name="connsiteX7" fmla="*/ 131790 w 878744"/>
                        <a:gd name="connsiteY7" fmla="*/ 27036 h 967141"/>
                        <a:gd name="connsiteX8" fmla="*/ 12410 w 878744"/>
                        <a:gd name="connsiteY8" fmla="*/ 9256 h 967141"/>
                        <a:gd name="connsiteX9" fmla="*/ 17490 w 878744"/>
                        <a:gd name="connsiteY9" fmla="*/ 161656 h 967141"/>
                        <a:gd name="connsiteX10" fmla="*/ 134330 w 878744"/>
                        <a:gd name="connsiteY10" fmla="*/ 489316 h 967141"/>
                        <a:gd name="connsiteX11" fmla="*/ 116550 w 878744"/>
                        <a:gd name="connsiteY11" fmla="*/ 913496 h 967141"/>
                        <a:gd name="connsiteX0" fmla="*/ 116550 w 878744"/>
                        <a:gd name="connsiteY0" fmla="*/ 913496 h 956006"/>
                        <a:gd name="connsiteX1" fmla="*/ 520410 w 878744"/>
                        <a:gd name="connsiteY1" fmla="*/ 946516 h 956006"/>
                        <a:gd name="connsiteX2" fmla="*/ 830290 w 878744"/>
                        <a:gd name="connsiteY2" fmla="*/ 778876 h 956006"/>
                        <a:gd name="connsiteX3" fmla="*/ 873470 w 878744"/>
                        <a:gd name="connsiteY3" fmla="*/ 430896 h 956006"/>
                        <a:gd name="connsiteX4" fmla="*/ 784570 w 878744"/>
                        <a:gd name="connsiteY4" fmla="*/ 166736 h 956006"/>
                        <a:gd name="connsiteX5" fmla="*/ 583910 w 878744"/>
                        <a:gd name="connsiteY5" fmla="*/ 202296 h 956006"/>
                        <a:gd name="connsiteX6" fmla="*/ 324830 w 878744"/>
                        <a:gd name="connsiteY6" fmla="*/ 110856 h 956006"/>
                        <a:gd name="connsiteX7" fmla="*/ 131790 w 878744"/>
                        <a:gd name="connsiteY7" fmla="*/ 27036 h 956006"/>
                        <a:gd name="connsiteX8" fmla="*/ 12410 w 878744"/>
                        <a:gd name="connsiteY8" fmla="*/ 9256 h 956006"/>
                        <a:gd name="connsiteX9" fmla="*/ 17490 w 878744"/>
                        <a:gd name="connsiteY9" fmla="*/ 161656 h 956006"/>
                        <a:gd name="connsiteX10" fmla="*/ 134330 w 878744"/>
                        <a:gd name="connsiteY10" fmla="*/ 489316 h 956006"/>
                        <a:gd name="connsiteX11" fmla="*/ 131790 w 878744"/>
                        <a:gd name="connsiteY11" fmla="*/ 733156 h 956006"/>
                        <a:gd name="connsiteX12" fmla="*/ 116550 w 878744"/>
                        <a:gd name="connsiteY12" fmla="*/ 913496 h 956006"/>
                        <a:gd name="connsiteX0" fmla="*/ 121630 w 878744"/>
                        <a:gd name="connsiteY0" fmla="*/ 918576 h 957529"/>
                        <a:gd name="connsiteX1" fmla="*/ 520410 w 878744"/>
                        <a:gd name="connsiteY1" fmla="*/ 946516 h 957529"/>
                        <a:gd name="connsiteX2" fmla="*/ 830290 w 878744"/>
                        <a:gd name="connsiteY2" fmla="*/ 778876 h 957529"/>
                        <a:gd name="connsiteX3" fmla="*/ 873470 w 878744"/>
                        <a:gd name="connsiteY3" fmla="*/ 430896 h 957529"/>
                        <a:gd name="connsiteX4" fmla="*/ 784570 w 878744"/>
                        <a:gd name="connsiteY4" fmla="*/ 166736 h 957529"/>
                        <a:gd name="connsiteX5" fmla="*/ 583910 w 878744"/>
                        <a:gd name="connsiteY5" fmla="*/ 202296 h 957529"/>
                        <a:gd name="connsiteX6" fmla="*/ 324830 w 878744"/>
                        <a:gd name="connsiteY6" fmla="*/ 110856 h 957529"/>
                        <a:gd name="connsiteX7" fmla="*/ 131790 w 878744"/>
                        <a:gd name="connsiteY7" fmla="*/ 27036 h 957529"/>
                        <a:gd name="connsiteX8" fmla="*/ 12410 w 878744"/>
                        <a:gd name="connsiteY8" fmla="*/ 9256 h 957529"/>
                        <a:gd name="connsiteX9" fmla="*/ 17490 w 878744"/>
                        <a:gd name="connsiteY9" fmla="*/ 161656 h 957529"/>
                        <a:gd name="connsiteX10" fmla="*/ 134330 w 878744"/>
                        <a:gd name="connsiteY10" fmla="*/ 489316 h 957529"/>
                        <a:gd name="connsiteX11" fmla="*/ 131790 w 878744"/>
                        <a:gd name="connsiteY11" fmla="*/ 733156 h 957529"/>
                        <a:gd name="connsiteX12" fmla="*/ 121630 w 878744"/>
                        <a:gd name="connsiteY12" fmla="*/ 918576 h 957529"/>
                        <a:gd name="connsiteX0" fmla="*/ 121630 w 878744"/>
                        <a:gd name="connsiteY0" fmla="*/ 918576 h 968012"/>
                        <a:gd name="connsiteX1" fmla="*/ 520410 w 878744"/>
                        <a:gd name="connsiteY1" fmla="*/ 946516 h 968012"/>
                        <a:gd name="connsiteX2" fmla="*/ 830290 w 878744"/>
                        <a:gd name="connsiteY2" fmla="*/ 778876 h 968012"/>
                        <a:gd name="connsiteX3" fmla="*/ 873470 w 878744"/>
                        <a:gd name="connsiteY3" fmla="*/ 430896 h 968012"/>
                        <a:gd name="connsiteX4" fmla="*/ 784570 w 878744"/>
                        <a:gd name="connsiteY4" fmla="*/ 166736 h 968012"/>
                        <a:gd name="connsiteX5" fmla="*/ 583910 w 878744"/>
                        <a:gd name="connsiteY5" fmla="*/ 202296 h 968012"/>
                        <a:gd name="connsiteX6" fmla="*/ 324830 w 878744"/>
                        <a:gd name="connsiteY6" fmla="*/ 110856 h 968012"/>
                        <a:gd name="connsiteX7" fmla="*/ 131790 w 878744"/>
                        <a:gd name="connsiteY7" fmla="*/ 27036 h 968012"/>
                        <a:gd name="connsiteX8" fmla="*/ 12410 w 878744"/>
                        <a:gd name="connsiteY8" fmla="*/ 9256 h 968012"/>
                        <a:gd name="connsiteX9" fmla="*/ 17490 w 878744"/>
                        <a:gd name="connsiteY9" fmla="*/ 161656 h 968012"/>
                        <a:gd name="connsiteX10" fmla="*/ 134330 w 878744"/>
                        <a:gd name="connsiteY10" fmla="*/ 489316 h 968012"/>
                        <a:gd name="connsiteX11" fmla="*/ 131790 w 878744"/>
                        <a:gd name="connsiteY11" fmla="*/ 733156 h 968012"/>
                        <a:gd name="connsiteX12" fmla="*/ 121630 w 878744"/>
                        <a:gd name="connsiteY12" fmla="*/ 918576 h 968012"/>
                        <a:gd name="connsiteX0" fmla="*/ 108930 w 878744"/>
                        <a:gd name="connsiteY0" fmla="*/ 916036 h 966682"/>
                        <a:gd name="connsiteX1" fmla="*/ 520410 w 878744"/>
                        <a:gd name="connsiteY1" fmla="*/ 946516 h 966682"/>
                        <a:gd name="connsiteX2" fmla="*/ 830290 w 878744"/>
                        <a:gd name="connsiteY2" fmla="*/ 778876 h 966682"/>
                        <a:gd name="connsiteX3" fmla="*/ 873470 w 878744"/>
                        <a:gd name="connsiteY3" fmla="*/ 430896 h 966682"/>
                        <a:gd name="connsiteX4" fmla="*/ 784570 w 878744"/>
                        <a:gd name="connsiteY4" fmla="*/ 166736 h 966682"/>
                        <a:gd name="connsiteX5" fmla="*/ 583910 w 878744"/>
                        <a:gd name="connsiteY5" fmla="*/ 202296 h 966682"/>
                        <a:gd name="connsiteX6" fmla="*/ 324830 w 878744"/>
                        <a:gd name="connsiteY6" fmla="*/ 110856 h 966682"/>
                        <a:gd name="connsiteX7" fmla="*/ 131790 w 878744"/>
                        <a:gd name="connsiteY7" fmla="*/ 27036 h 966682"/>
                        <a:gd name="connsiteX8" fmla="*/ 12410 w 878744"/>
                        <a:gd name="connsiteY8" fmla="*/ 9256 h 966682"/>
                        <a:gd name="connsiteX9" fmla="*/ 17490 w 878744"/>
                        <a:gd name="connsiteY9" fmla="*/ 161656 h 966682"/>
                        <a:gd name="connsiteX10" fmla="*/ 134330 w 878744"/>
                        <a:gd name="connsiteY10" fmla="*/ 489316 h 966682"/>
                        <a:gd name="connsiteX11" fmla="*/ 131790 w 878744"/>
                        <a:gd name="connsiteY11" fmla="*/ 733156 h 966682"/>
                        <a:gd name="connsiteX12" fmla="*/ 108930 w 878744"/>
                        <a:gd name="connsiteY12" fmla="*/ 916036 h 966682"/>
                        <a:gd name="connsiteX0" fmla="*/ 108930 w 878744"/>
                        <a:gd name="connsiteY0" fmla="*/ 916036 h 956909"/>
                        <a:gd name="connsiteX1" fmla="*/ 520410 w 878744"/>
                        <a:gd name="connsiteY1" fmla="*/ 946516 h 956909"/>
                        <a:gd name="connsiteX2" fmla="*/ 830290 w 878744"/>
                        <a:gd name="connsiteY2" fmla="*/ 778876 h 956909"/>
                        <a:gd name="connsiteX3" fmla="*/ 873470 w 878744"/>
                        <a:gd name="connsiteY3" fmla="*/ 430896 h 956909"/>
                        <a:gd name="connsiteX4" fmla="*/ 784570 w 878744"/>
                        <a:gd name="connsiteY4" fmla="*/ 166736 h 956909"/>
                        <a:gd name="connsiteX5" fmla="*/ 583910 w 878744"/>
                        <a:gd name="connsiteY5" fmla="*/ 202296 h 956909"/>
                        <a:gd name="connsiteX6" fmla="*/ 324830 w 878744"/>
                        <a:gd name="connsiteY6" fmla="*/ 110856 h 956909"/>
                        <a:gd name="connsiteX7" fmla="*/ 131790 w 878744"/>
                        <a:gd name="connsiteY7" fmla="*/ 27036 h 956909"/>
                        <a:gd name="connsiteX8" fmla="*/ 12410 w 878744"/>
                        <a:gd name="connsiteY8" fmla="*/ 9256 h 956909"/>
                        <a:gd name="connsiteX9" fmla="*/ 17490 w 878744"/>
                        <a:gd name="connsiteY9" fmla="*/ 161656 h 956909"/>
                        <a:gd name="connsiteX10" fmla="*/ 134330 w 878744"/>
                        <a:gd name="connsiteY10" fmla="*/ 489316 h 956909"/>
                        <a:gd name="connsiteX11" fmla="*/ 124170 w 878744"/>
                        <a:gd name="connsiteY11" fmla="*/ 728076 h 956909"/>
                        <a:gd name="connsiteX12" fmla="*/ 108930 w 878744"/>
                        <a:gd name="connsiteY12" fmla="*/ 916036 h 956909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34330 w 878744"/>
                        <a:gd name="connsiteY10" fmla="*/ 48931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11470 w 878744"/>
                        <a:gd name="connsiteY0" fmla="*/ 976996 h 992714"/>
                        <a:gd name="connsiteX1" fmla="*/ 520410 w 878744"/>
                        <a:gd name="connsiteY1" fmla="*/ 946516 h 992714"/>
                        <a:gd name="connsiteX2" fmla="*/ 830290 w 878744"/>
                        <a:gd name="connsiteY2" fmla="*/ 778876 h 992714"/>
                        <a:gd name="connsiteX3" fmla="*/ 873470 w 878744"/>
                        <a:gd name="connsiteY3" fmla="*/ 430896 h 992714"/>
                        <a:gd name="connsiteX4" fmla="*/ 784570 w 878744"/>
                        <a:gd name="connsiteY4" fmla="*/ 166736 h 992714"/>
                        <a:gd name="connsiteX5" fmla="*/ 583910 w 878744"/>
                        <a:gd name="connsiteY5" fmla="*/ 202296 h 992714"/>
                        <a:gd name="connsiteX6" fmla="*/ 324830 w 878744"/>
                        <a:gd name="connsiteY6" fmla="*/ 110856 h 992714"/>
                        <a:gd name="connsiteX7" fmla="*/ 131790 w 878744"/>
                        <a:gd name="connsiteY7" fmla="*/ 27036 h 992714"/>
                        <a:gd name="connsiteX8" fmla="*/ 12410 w 878744"/>
                        <a:gd name="connsiteY8" fmla="*/ 9256 h 992714"/>
                        <a:gd name="connsiteX9" fmla="*/ 17490 w 878744"/>
                        <a:gd name="connsiteY9" fmla="*/ 161656 h 992714"/>
                        <a:gd name="connsiteX10" fmla="*/ 111470 w 878744"/>
                        <a:gd name="connsiteY10" fmla="*/ 494396 h 992714"/>
                        <a:gd name="connsiteX11" fmla="*/ 124170 w 878744"/>
                        <a:gd name="connsiteY11" fmla="*/ 728076 h 992714"/>
                        <a:gd name="connsiteX12" fmla="*/ 111470 w 878744"/>
                        <a:gd name="connsiteY12" fmla="*/ 976996 h 992714"/>
                        <a:gd name="connsiteX0" fmla="*/ 1368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6870 w 878744"/>
                        <a:gd name="connsiteY12" fmla="*/ 979536 h 994781"/>
                        <a:gd name="connsiteX0" fmla="*/ 16227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62270 w 878744"/>
                        <a:gd name="connsiteY12" fmla="*/ 979536 h 994781"/>
                        <a:gd name="connsiteX0" fmla="*/ 131790 w 878744"/>
                        <a:gd name="connsiteY0" fmla="*/ 979536 h 994781"/>
                        <a:gd name="connsiteX1" fmla="*/ 520410 w 878744"/>
                        <a:gd name="connsiteY1" fmla="*/ 946516 h 994781"/>
                        <a:gd name="connsiteX2" fmla="*/ 830290 w 878744"/>
                        <a:gd name="connsiteY2" fmla="*/ 778876 h 994781"/>
                        <a:gd name="connsiteX3" fmla="*/ 873470 w 878744"/>
                        <a:gd name="connsiteY3" fmla="*/ 430896 h 994781"/>
                        <a:gd name="connsiteX4" fmla="*/ 784570 w 878744"/>
                        <a:gd name="connsiteY4" fmla="*/ 166736 h 994781"/>
                        <a:gd name="connsiteX5" fmla="*/ 583910 w 878744"/>
                        <a:gd name="connsiteY5" fmla="*/ 202296 h 994781"/>
                        <a:gd name="connsiteX6" fmla="*/ 324830 w 878744"/>
                        <a:gd name="connsiteY6" fmla="*/ 110856 h 994781"/>
                        <a:gd name="connsiteX7" fmla="*/ 131790 w 878744"/>
                        <a:gd name="connsiteY7" fmla="*/ 27036 h 994781"/>
                        <a:gd name="connsiteX8" fmla="*/ 12410 w 878744"/>
                        <a:gd name="connsiteY8" fmla="*/ 9256 h 994781"/>
                        <a:gd name="connsiteX9" fmla="*/ 17490 w 878744"/>
                        <a:gd name="connsiteY9" fmla="*/ 161656 h 994781"/>
                        <a:gd name="connsiteX10" fmla="*/ 111470 w 878744"/>
                        <a:gd name="connsiteY10" fmla="*/ 494396 h 994781"/>
                        <a:gd name="connsiteX11" fmla="*/ 124170 w 878744"/>
                        <a:gd name="connsiteY11" fmla="*/ 728076 h 994781"/>
                        <a:gd name="connsiteX12" fmla="*/ 131790 w 878744"/>
                        <a:gd name="connsiteY12" fmla="*/ 979536 h 994781"/>
                        <a:gd name="connsiteX0" fmla="*/ 131790 w 878462"/>
                        <a:gd name="connsiteY0" fmla="*/ 979536 h 994781"/>
                        <a:gd name="connsiteX1" fmla="*/ 520410 w 878462"/>
                        <a:gd name="connsiteY1" fmla="*/ 946516 h 994781"/>
                        <a:gd name="connsiteX2" fmla="*/ 830290 w 878462"/>
                        <a:gd name="connsiteY2" fmla="*/ 778876 h 994781"/>
                        <a:gd name="connsiteX3" fmla="*/ 873470 w 878462"/>
                        <a:gd name="connsiteY3" fmla="*/ 430896 h 994781"/>
                        <a:gd name="connsiteX4" fmla="*/ 788380 w 878462"/>
                        <a:gd name="connsiteY4" fmla="*/ 193406 h 994781"/>
                        <a:gd name="connsiteX5" fmla="*/ 583910 w 878462"/>
                        <a:gd name="connsiteY5" fmla="*/ 202296 h 994781"/>
                        <a:gd name="connsiteX6" fmla="*/ 324830 w 878462"/>
                        <a:gd name="connsiteY6" fmla="*/ 110856 h 994781"/>
                        <a:gd name="connsiteX7" fmla="*/ 131790 w 878462"/>
                        <a:gd name="connsiteY7" fmla="*/ 27036 h 994781"/>
                        <a:gd name="connsiteX8" fmla="*/ 12410 w 878462"/>
                        <a:gd name="connsiteY8" fmla="*/ 9256 h 994781"/>
                        <a:gd name="connsiteX9" fmla="*/ 17490 w 878462"/>
                        <a:gd name="connsiteY9" fmla="*/ 161656 h 994781"/>
                        <a:gd name="connsiteX10" fmla="*/ 111470 w 878462"/>
                        <a:gd name="connsiteY10" fmla="*/ 494396 h 994781"/>
                        <a:gd name="connsiteX11" fmla="*/ 124170 w 878462"/>
                        <a:gd name="connsiteY11" fmla="*/ 728076 h 994781"/>
                        <a:gd name="connsiteX12" fmla="*/ 131790 w 878462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83910 w 878180"/>
                        <a:gd name="connsiteY5" fmla="*/ 20229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79536 h 994781"/>
                        <a:gd name="connsiteX1" fmla="*/ 520410 w 878180"/>
                        <a:gd name="connsiteY1" fmla="*/ 946516 h 994781"/>
                        <a:gd name="connsiteX2" fmla="*/ 830290 w 878180"/>
                        <a:gd name="connsiteY2" fmla="*/ 778876 h 994781"/>
                        <a:gd name="connsiteX3" fmla="*/ 873470 w 878180"/>
                        <a:gd name="connsiteY3" fmla="*/ 430896 h 994781"/>
                        <a:gd name="connsiteX4" fmla="*/ 792190 w 878180"/>
                        <a:gd name="connsiteY4" fmla="*/ 185786 h 994781"/>
                        <a:gd name="connsiteX5" fmla="*/ 576290 w 878180"/>
                        <a:gd name="connsiteY5" fmla="*/ 221346 h 994781"/>
                        <a:gd name="connsiteX6" fmla="*/ 324830 w 878180"/>
                        <a:gd name="connsiteY6" fmla="*/ 110856 h 994781"/>
                        <a:gd name="connsiteX7" fmla="*/ 131790 w 878180"/>
                        <a:gd name="connsiteY7" fmla="*/ 27036 h 994781"/>
                        <a:gd name="connsiteX8" fmla="*/ 12410 w 878180"/>
                        <a:gd name="connsiteY8" fmla="*/ 9256 h 994781"/>
                        <a:gd name="connsiteX9" fmla="*/ 17490 w 878180"/>
                        <a:gd name="connsiteY9" fmla="*/ 161656 h 994781"/>
                        <a:gd name="connsiteX10" fmla="*/ 111470 w 878180"/>
                        <a:gd name="connsiteY10" fmla="*/ 494396 h 994781"/>
                        <a:gd name="connsiteX11" fmla="*/ 124170 w 878180"/>
                        <a:gd name="connsiteY11" fmla="*/ 728076 h 994781"/>
                        <a:gd name="connsiteX12" fmla="*/ 131790 w 878180"/>
                        <a:gd name="connsiteY12" fmla="*/ 979536 h 994781"/>
                        <a:gd name="connsiteX0" fmla="*/ 131790 w 878180"/>
                        <a:gd name="connsiteY0" fmla="*/ 980277 h 995522"/>
                        <a:gd name="connsiteX1" fmla="*/ 520410 w 878180"/>
                        <a:gd name="connsiteY1" fmla="*/ 947257 h 995522"/>
                        <a:gd name="connsiteX2" fmla="*/ 830290 w 878180"/>
                        <a:gd name="connsiteY2" fmla="*/ 779617 h 995522"/>
                        <a:gd name="connsiteX3" fmla="*/ 873470 w 878180"/>
                        <a:gd name="connsiteY3" fmla="*/ 431637 h 995522"/>
                        <a:gd name="connsiteX4" fmla="*/ 792190 w 878180"/>
                        <a:gd name="connsiteY4" fmla="*/ 186527 h 995522"/>
                        <a:gd name="connsiteX5" fmla="*/ 576290 w 878180"/>
                        <a:gd name="connsiteY5" fmla="*/ 222087 h 995522"/>
                        <a:gd name="connsiteX6" fmla="*/ 340070 w 878180"/>
                        <a:gd name="connsiteY6" fmla="*/ 134457 h 995522"/>
                        <a:gd name="connsiteX7" fmla="*/ 131790 w 878180"/>
                        <a:gd name="connsiteY7" fmla="*/ 27777 h 995522"/>
                        <a:gd name="connsiteX8" fmla="*/ 12410 w 878180"/>
                        <a:gd name="connsiteY8" fmla="*/ 9997 h 995522"/>
                        <a:gd name="connsiteX9" fmla="*/ 17490 w 878180"/>
                        <a:gd name="connsiteY9" fmla="*/ 162397 h 995522"/>
                        <a:gd name="connsiteX10" fmla="*/ 111470 w 878180"/>
                        <a:gd name="connsiteY10" fmla="*/ 495137 h 995522"/>
                        <a:gd name="connsiteX11" fmla="*/ 124170 w 878180"/>
                        <a:gd name="connsiteY11" fmla="*/ 728817 h 995522"/>
                        <a:gd name="connsiteX12" fmla="*/ 131790 w 878180"/>
                        <a:gd name="connsiteY12" fmla="*/ 980277 h 995522"/>
                        <a:gd name="connsiteX0" fmla="*/ 131790 w 878180"/>
                        <a:gd name="connsiteY0" fmla="*/ 980277 h 994404"/>
                        <a:gd name="connsiteX1" fmla="*/ 520410 w 878180"/>
                        <a:gd name="connsiteY1" fmla="*/ 947257 h 994404"/>
                        <a:gd name="connsiteX2" fmla="*/ 830290 w 878180"/>
                        <a:gd name="connsiteY2" fmla="*/ 779617 h 994404"/>
                        <a:gd name="connsiteX3" fmla="*/ 873470 w 878180"/>
                        <a:gd name="connsiteY3" fmla="*/ 431637 h 994404"/>
                        <a:gd name="connsiteX4" fmla="*/ 792190 w 878180"/>
                        <a:gd name="connsiteY4" fmla="*/ 186527 h 994404"/>
                        <a:gd name="connsiteX5" fmla="*/ 576290 w 878180"/>
                        <a:gd name="connsiteY5" fmla="*/ 222087 h 994404"/>
                        <a:gd name="connsiteX6" fmla="*/ 340070 w 878180"/>
                        <a:gd name="connsiteY6" fmla="*/ 134457 h 994404"/>
                        <a:gd name="connsiteX7" fmla="*/ 131790 w 878180"/>
                        <a:gd name="connsiteY7" fmla="*/ 27777 h 994404"/>
                        <a:gd name="connsiteX8" fmla="*/ 12410 w 878180"/>
                        <a:gd name="connsiteY8" fmla="*/ 9997 h 994404"/>
                        <a:gd name="connsiteX9" fmla="*/ 17490 w 878180"/>
                        <a:gd name="connsiteY9" fmla="*/ 162397 h 994404"/>
                        <a:gd name="connsiteX10" fmla="*/ 111470 w 878180"/>
                        <a:gd name="connsiteY10" fmla="*/ 495137 h 994404"/>
                        <a:gd name="connsiteX11" fmla="*/ 147030 w 878180"/>
                        <a:gd name="connsiteY11" fmla="*/ 744057 h 994404"/>
                        <a:gd name="connsiteX12" fmla="*/ 131790 w 878180"/>
                        <a:gd name="connsiteY12" fmla="*/ 980277 h 994404"/>
                        <a:gd name="connsiteX0" fmla="*/ 131790 w 878180"/>
                        <a:gd name="connsiteY0" fmla="*/ 980277 h 993845"/>
                        <a:gd name="connsiteX1" fmla="*/ 520410 w 878180"/>
                        <a:gd name="connsiteY1" fmla="*/ 947257 h 993845"/>
                        <a:gd name="connsiteX2" fmla="*/ 830290 w 878180"/>
                        <a:gd name="connsiteY2" fmla="*/ 779617 h 993845"/>
                        <a:gd name="connsiteX3" fmla="*/ 873470 w 878180"/>
                        <a:gd name="connsiteY3" fmla="*/ 431637 h 993845"/>
                        <a:gd name="connsiteX4" fmla="*/ 792190 w 878180"/>
                        <a:gd name="connsiteY4" fmla="*/ 186527 h 993845"/>
                        <a:gd name="connsiteX5" fmla="*/ 576290 w 878180"/>
                        <a:gd name="connsiteY5" fmla="*/ 222087 h 993845"/>
                        <a:gd name="connsiteX6" fmla="*/ 340070 w 878180"/>
                        <a:gd name="connsiteY6" fmla="*/ 134457 h 993845"/>
                        <a:gd name="connsiteX7" fmla="*/ 131790 w 878180"/>
                        <a:gd name="connsiteY7" fmla="*/ 27777 h 993845"/>
                        <a:gd name="connsiteX8" fmla="*/ 12410 w 878180"/>
                        <a:gd name="connsiteY8" fmla="*/ 9997 h 993845"/>
                        <a:gd name="connsiteX9" fmla="*/ 17490 w 878180"/>
                        <a:gd name="connsiteY9" fmla="*/ 162397 h 993845"/>
                        <a:gd name="connsiteX10" fmla="*/ 111470 w 878180"/>
                        <a:gd name="connsiteY10" fmla="*/ 495137 h 993845"/>
                        <a:gd name="connsiteX11" fmla="*/ 135600 w 878180"/>
                        <a:gd name="connsiteY11" fmla="*/ 751677 h 993845"/>
                        <a:gd name="connsiteX12" fmla="*/ 131790 w 878180"/>
                        <a:gd name="connsiteY12" fmla="*/ 980277 h 993845"/>
                        <a:gd name="connsiteX0" fmla="*/ 154650 w 878180"/>
                        <a:gd name="connsiteY0" fmla="*/ 987897 h 1000223"/>
                        <a:gd name="connsiteX1" fmla="*/ 520410 w 878180"/>
                        <a:gd name="connsiteY1" fmla="*/ 947257 h 1000223"/>
                        <a:gd name="connsiteX2" fmla="*/ 830290 w 878180"/>
                        <a:gd name="connsiteY2" fmla="*/ 779617 h 1000223"/>
                        <a:gd name="connsiteX3" fmla="*/ 873470 w 878180"/>
                        <a:gd name="connsiteY3" fmla="*/ 431637 h 1000223"/>
                        <a:gd name="connsiteX4" fmla="*/ 792190 w 878180"/>
                        <a:gd name="connsiteY4" fmla="*/ 186527 h 1000223"/>
                        <a:gd name="connsiteX5" fmla="*/ 576290 w 878180"/>
                        <a:gd name="connsiteY5" fmla="*/ 222087 h 1000223"/>
                        <a:gd name="connsiteX6" fmla="*/ 340070 w 878180"/>
                        <a:gd name="connsiteY6" fmla="*/ 134457 h 1000223"/>
                        <a:gd name="connsiteX7" fmla="*/ 131790 w 878180"/>
                        <a:gd name="connsiteY7" fmla="*/ 27777 h 1000223"/>
                        <a:gd name="connsiteX8" fmla="*/ 12410 w 878180"/>
                        <a:gd name="connsiteY8" fmla="*/ 9997 h 1000223"/>
                        <a:gd name="connsiteX9" fmla="*/ 17490 w 878180"/>
                        <a:gd name="connsiteY9" fmla="*/ 162397 h 1000223"/>
                        <a:gd name="connsiteX10" fmla="*/ 111470 w 878180"/>
                        <a:gd name="connsiteY10" fmla="*/ 495137 h 1000223"/>
                        <a:gd name="connsiteX11" fmla="*/ 135600 w 878180"/>
                        <a:gd name="connsiteY11" fmla="*/ 751677 h 1000223"/>
                        <a:gd name="connsiteX12" fmla="*/ 154650 w 878180"/>
                        <a:gd name="connsiteY12" fmla="*/ 987897 h 1000223"/>
                        <a:gd name="connsiteX0" fmla="*/ 154650 w 878180"/>
                        <a:gd name="connsiteY0" fmla="*/ 984087 h 997007"/>
                        <a:gd name="connsiteX1" fmla="*/ 520410 w 878180"/>
                        <a:gd name="connsiteY1" fmla="*/ 947257 h 997007"/>
                        <a:gd name="connsiteX2" fmla="*/ 830290 w 878180"/>
                        <a:gd name="connsiteY2" fmla="*/ 779617 h 997007"/>
                        <a:gd name="connsiteX3" fmla="*/ 873470 w 878180"/>
                        <a:gd name="connsiteY3" fmla="*/ 431637 h 997007"/>
                        <a:gd name="connsiteX4" fmla="*/ 792190 w 878180"/>
                        <a:gd name="connsiteY4" fmla="*/ 186527 h 997007"/>
                        <a:gd name="connsiteX5" fmla="*/ 576290 w 878180"/>
                        <a:gd name="connsiteY5" fmla="*/ 222087 h 997007"/>
                        <a:gd name="connsiteX6" fmla="*/ 340070 w 878180"/>
                        <a:gd name="connsiteY6" fmla="*/ 134457 h 997007"/>
                        <a:gd name="connsiteX7" fmla="*/ 131790 w 878180"/>
                        <a:gd name="connsiteY7" fmla="*/ 27777 h 997007"/>
                        <a:gd name="connsiteX8" fmla="*/ 12410 w 878180"/>
                        <a:gd name="connsiteY8" fmla="*/ 9997 h 997007"/>
                        <a:gd name="connsiteX9" fmla="*/ 17490 w 878180"/>
                        <a:gd name="connsiteY9" fmla="*/ 162397 h 997007"/>
                        <a:gd name="connsiteX10" fmla="*/ 111470 w 878180"/>
                        <a:gd name="connsiteY10" fmla="*/ 495137 h 997007"/>
                        <a:gd name="connsiteX11" fmla="*/ 135600 w 878180"/>
                        <a:gd name="connsiteY11" fmla="*/ 751677 h 997007"/>
                        <a:gd name="connsiteX12" fmla="*/ 154650 w 878180"/>
                        <a:gd name="connsiteY12" fmla="*/ 984087 h 997007"/>
                        <a:gd name="connsiteX0" fmla="*/ 154650 w 879308"/>
                        <a:gd name="connsiteY0" fmla="*/ 984087 h 997007"/>
                        <a:gd name="connsiteX1" fmla="*/ 520410 w 879308"/>
                        <a:gd name="connsiteY1" fmla="*/ 947257 h 997007"/>
                        <a:gd name="connsiteX2" fmla="*/ 830290 w 879308"/>
                        <a:gd name="connsiteY2" fmla="*/ 779617 h 997007"/>
                        <a:gd name="connsiteX3" fmla="*/ 873470 w 879308"/>
                        <a:gd name="connsiteY3" fmla="*/ 431637 h 997007"/>
                        <a:gd name="connsiteX4" fmla="*/ 776950 w 879308"/>
                        <a:gd name="connsiteY4" fmla="*/ 182717 h 997007"/>
                        <a:gd name="connsiteX5" fmla="*/ 576290 w 879308"/>
                        <a:gd name="connsiteY5" fmla="*/ 222087 h 997007"/>
                        <a:gd name="connsiteX6" fmla="*/ 340070 w 879308"/>
                        <a:gd name="connsiteY6" fmla="*/ 134457 h 997007"/>
                        <a:gd name="connsiteX7" fmla="*/ 131790 w 879308"/>
                        <a:gd name="connsiteY7" fmla="*/ 27777 h 997007"/>
                        <a:gd name="connsiteX8" fmla="*/ 12410 w 879308"/>
                        <a:gd name="connsiteY8" fmla="*/ 9997 h 997007"/>
                        <a:gd name="connsiteX9" fmla="*/ 17490 w 879308"/>
                        <a:gd name="connsiteY9" fmla="*/ 162397 h 997007"/>
                        <a:gd name="connsiteX10" fmla="*/ 111470 w 879308"/>
                        <a:gd name="connsiteY10" fmla="*/ 495137 h 997007"/>
                        <a:gd name="connsiteX11" fmla="*/ 135600 w 879308"/>
                        <a:gd name="connsiteY11" fmla="*/ 751677 h 997007"/>
                        <a:gd name="connsiteX12" fmla="*/ 154650 w 879308"/>
                        <a:gd name="connsiteY12" fmla="*/ 984087 h 997007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6290 w 879308"/>
                        <a:gd name="connsiteY5" fmla="*/ 22174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  <a:gd name="connsiteX0" fmla="*/ 154650 w 879308"/>
                        <a:gd name="connsiteY0" fmla="*/ 983749 h 996669"/>
                        <a:gd name="connsiteX1" fmla="*/ 520410 w 879308"/>
                        <a:gd name="connsiteY1" fmla="*/ 946919 h 996669"/>
                        <a:gd name="connsiteX2" fmla="*/ 830290 w 879308"/>
                        <a:gd name="connsiteY2" fmla="*/ 779279 h 996669"/>
                        <a:gd name="connsiteX3" fmla="*/ 873470 w 879308"/>
                        <a:gd name="connsiteY3" fmla="*/ 431299 h 996669"/>
                        <a:gd name="connsiteX4" fmla="*/ 776950 w 879308"/>
                        <a:gd name="connsiteY4" fmla="*/ 182379 h 996669"/>
                        <a:gd name="connsiteX5" fmla="*/ 578830 w 879308"/>
                        <a:gd name="connsiteY5" fmla="*/ 203969 h 996669"/>
                        <a:gd name="connsiteX6" fmla="*/ 340070 w 879308"/>
                        <a:gd name="connsiteY6" fmla="*/ 123959 h 996669"/>
                        <a:gd name="connsiteX7" fmla="*/ 131790 w 879308"/>
                        <a:gd name="connsiteY7" fmla="*/ 27439 h 996669"/>
                        <a:gd name="connsiteX8" fmla="*/ 12410 w 879308"/>
                        <a:gd name="connsiteY8" fmla="*/ 9659 h 996669"/>
                        <a:gd name="connsiteX9" fmla="*/ 17490 w 879308"/>
                        <a:gd name="connsiteY9" fmla="*/ 162059 h 996669"/>
                        <a:gd name="connsiteX10" fmla="*/ 111470 w 879308"/>
                        <a:gd name="connsiteY10" fmla="*/ 494799 h 996669"/>
                        <a:gd name="connsiteX11" fmla="*/ 135600 w 879308"/>
                        <a:gd name="connsiteY11" fmla="*/ 751339 h 996669"/>
                        <a:gd name="connsiteX12" fmla="*/ 154650 w 879308"/>
                        <a:gd name="connsiteY12" fmla="*/ 983749 h 996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79308" h="996669">
                          <a:moveTo>
                            <a:pt x="154650" y="983749"/>
                          </a:moveTo>
                          <a:cubicBezTo>
                            <a:pt x="218785" y="1016346"/>
                            <a:pt x="407803" y="980997"/>
                            <a:pt x="520410" y="946919"/>
                          </a:cubicBezTo>
                          <a:cubicBezTo>
                            <a:pt x="633017" y="912841"/>
                            <a:pt x="771447" y="865216"/>
                            <a:pt x="830290" y="779279"/>
                          </a:cubicBezTo>
                          <a:cubicBezTo>
                            <a:pt x="889133" y="693342"/>
                            <a:pt x="882360" y="530782"/>
                            <a:pt x="873470" y="431299"/>
                          </a:cubicBezTo>
                          <a:cubicBezTo>
                            <a:pt x="864580" y="331816"/>
                            <a:pt x="826057" y="220267"/>
                            <a:pt x="776950" y="182379"/>
                          </a:cubicBezTo>
                          <a:cubicBezTo>
                            <a:pt x="727843" y="144491"/>
                            <a:pt x="651643" y="213706"/>
                            <a:pt x="578830" y="203969"/>
                          </a:cubicBezTo>
                          <a:cubicBezTo>
                            <a:pt x="506017" y="194232"/>
                            <a:pt x="414577" y="153381"/>
                            <a:pt x="340070" y="123959"/>
                          </a:cubicBezTo>
                          <a:cubicBezTo>
                            <a:pt x="265563" y="94537"/>
                            <a:pt x="186400" y="46489"/>
                            <a:pt x="131790" y="27439"/>
                          </a:cubicBezTo>
                          <a:cubicBezTo>
                            <a:pt x="77180" y="8389"/>
                            <a:pt x="31460" y="-12778"/>
                            <a:pt x="12410" y="9659"/>
                          </a:cubicBezTo>
                          <a:cubicBezTo>
                            <a:pt x="-6640" y="32096"/>
                            <a:pt x="-2830" y="82049"/>
                            <a:pt x="17490" y="162059"/>
                          </a:cubicBezTo>
                          <a:cubicBezTo>
                            <a:pt x="37810" y="242069"/>
                            <a:pt x="91785" y="396586"/>
                            <a:pt x="111470" y="494799"/>
                          </a:cubicBezTo>
                          <a:cubicBezTo>
                            <a:pt x="131155" y="593012"/>
                            <a:pt x="138563" y="680642"/>
                            <a:pt x="135600" y="751339"/>
                          </a:cubicBezTo>
                          <a:cubicBezTo>
                            <a:pt x="132637" y="822036"/>
                            <a:pt x="90515" y="951152"/>
                            <a:pt x="154650" y="983749"/>
                          </a:cubicBez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18" name="รูปแบบอิสระ: รูปร่าง 117">
                      <a:extLst>
                        <a:ext uri="{FF2B5EF4-FFF2-40B4-BE49-F238E27FC236}">
                          <a16:creationId xmlns:a16="http://schemas.microsoft.com/office/drawing/2014/main" xmlns="" id="{3C59CD6B-F512-4B2E-A778-C0EFB6D45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50671" y="1801876"/>
                      <a:ext cx="248412" cy="513448"/>
                    </a:xfrm>
                    <a:custGeom>
                      <a:avLst/>
                      <a:gdLst>
                        <a:gd name="connsiteX0" fmla="*/ 13019 w 247887"/>
                        <a:gd name="connsiteY0" fmla="*/ 1589 h 506747"/>
                        <a:gd name="connsiteX1" fmla="*/ 178754 w 247887"/>
                        <a:gd name="connsiteY1" fmla="*/ 171134 h 506747"/>
                        <a:gd name="connsiteX2" fmla="*/ 247334 w 247887"/>
                        <a:gd name="connsiteY2" fmla="*/ 430214 h 506747"/>
                        <a:gd name="connsiteX3" fmla="*/ 146369 w 247887"/>
                        <a:gd name="connsiteY3" fmla="*/ 506414 h 506747"/>
                        <a:gd name="connsiteX4" fmla="*/ 119699 w 247887"/>
                        <a:gd name="connsiteY4" fmla="*/ 409259 h 506747"/>
                        <a:gd name="connsiteX5" fmla="*/ 79694 w 247887"/>
                        <a:gd name="connsiteY5" fmla="*/ 264479 h 506747"/>
                        <a:gd name="connsiteX6" fmla="*/ 41594 w 247887"/>
                        <a:gd name="connsiteY6" fmla="*/ 173039 h 506747"/>
                        <a:gd name="connsiteX7" fmla="*/ 14924 w 247887"/>
                        <a:gd name="connsiteY7" fmla="*/ 89219 h 506747"/>
                        <a:gd name="connsiteX8" fmla="*/ 13019 w 247887"/>
                        <a:gd name="connsiteY8" fmla="*/ 1589 h 506747"/>
                        <a:gd name="connsiteX0" fmla="*/ 16160 w 239574"/>
                        <a:gd name="connsiteY0" fmla="*/ 1830 h 499368"/>
                        <a:gd name="connsiteX1" fmla="*/ 170465 w 239574"/>
                        <a:gd name="connsiteY1" fmla="*/ 163755 h 499368"/>
                        <a:gd name="connsiteX2" fmla="*/ 239045 w 239574"/>
                        <a:gd name="connsiteY2" fmla="*/ 422835 h 499368"/>
                        <a:gd name="connsiteX3" fmla="*/ 138080 w 239574"/>
                        <a:gd name="connsiteY3" fmla="*/ 499035 h 499368"/>
                        <a:gd name="connsiteX4" fmla="*/ 111410 w 239574"/>
                        <a:gd name="connsiteY4" fmla="*/ 401880 h 499368"/>
                        <a:gd name="connsiteX5" fmla="*/ 71405 w 239574"/>
                        <a:gd name="connsiteY5" fmla="*/ 257100 h 499368"/>
                        <a:gd name="connsiteX6" fmla="*/ 33305 w 239574"/>
                        <a:gd name="connsiteY6" fmla="*/ 165660 h 499368"/>
                        <a:gd name="connsiteX7" fmla="*/ 6635 w 239574"/>
                        <a:gd name="connsiteY7" fmla="*/ 81840 h 499368"/>
                        <a:gd name="connsiteX8" fmla="*/ 16160 w 239574"/>
                        <a:gd name="connsiteY8" fmla="*/ 1830 h 499368"/>
                        <a:gd name="connsiteX0" fmla="*/ 24936 w 248350"/>
                        <a:gd name="connsiteY0" fmla="*/ 6204 h 503742"/>
                        <a:gd name="connsiteX1" fmla="*/ 179241 w 248350"/>
                        <a:gd name="connsiteY1" fmla="*/ 168129 h 503742"/>
                        <a:gd name="connsiteX2" fmla="*/ 247821 w 248350"/>
                        <a:gd name="connsiteY2" fmla="*/ 427209 h 503742"/>
                        <a:gd name="connsiteX3" fmla="*/ 146856 w 248350"/>
                        <a:gd name="connsiteY3" fmla="*/ 503409 h 503742"/>
                        <a:gd name="connsiteX4" fmla="*/ 120186 w 248350"/>
                        <a:gd name="connsiteY4" fmla="*/ 406254 h 503742"/>
                        <a:gd name="connsiteX5" fmla="*/ 80181 w 248350"/>
                        <a:gd name="connsiteY5" fmla="*/ 261474 h 503742"/>
                        <a:gd name="connsiteX6" fmla="*/ 42081 w 248350"/>
                        <a:gd name="connsiteY6" fmla="*/ 170034 h 503742"/>
                        <a:gd name="connsiteX7" fmla="*/ 15411 w 248350"/>
                        <a:gd name="connsiteY7" fmla="*/ 86214 h 503742"/>
                        <a:gd name="connsiteX8" fmla="*/ 170 w 248350"/>
                        <a:gd name="connsiteY8" fmla="*/ 38588 h 503742"/>
                        <a:gd name="connsiteX9" fmla="*/ 24936 w 248350"/>
                        <a:gd name="connsiteY9" fmla="*/ 6204 h 503742"/>
                        <a:gd name="connsiteX0" fmla="*/ 24936 w 248585"/>
                        <a:gd name="connsiteY0" fmla="*/ 6204 h 509409"/>
                        <a:gd name="connsiteX1" fmla="*/ 179241 w 248585"/>
                        <a:gd name="connsiteY1" fmla="*/ 168129 h 509409"/>
                        <a:gd name="connsiteX2" fmla="*/ 247821 w 248585"/>
                        <a:gd name="connsiteY2" fmla="*/ 427209 h 509409"/>
                        <a:gd name="connsiteX3" fmla="*/ 139236 w 248585"/>
                        <a:gd name="connsiteY3" fmla="*/ 509124 h 509409"/>
                        <a:gd name="connsiteX4" fmla="*/ 120186 w 248585"/>
                        <a:gd name="connsiteY4" fmla="*/ 406254 h 509409"/>
                        <a:gd name="connsiteX5" fmla="*/ 80181 w 248585"/>
                        <a:gd name="connsiteY5" fmla="*/ 261474 h 509409"/>
                        <a:gd name="connsiteX6" fmla="*/ 42081 w 248585"/>
                        <a:gd name="connsiteY6" fmla="*/ 170034 h 509409"/>
                        <a:gd name="connsiteX7" fmla="*/ 15411 w 248585"/>
                        <a:gd name="connsiteY7" fmla="*/ 86214 h 509409"/>
                        <a:gd name="connsiteX8" fmla="*/ 170 w 248585"/>
                        <a:gd name="connsiteY8" fmla="*/ 38588 h 509409"/>
                        <a:gd name="connsiteX9" fmla="*/ 24936 w 248585"/>
                        <a:gd name="connsiteY9" fmla="*/ 6204 h 509409"/>
                        <a:gd name="connsiteX0" fmla="*/ 24936 w 248585"/>
                        <a:gd name="connsiteY0" fmla="*/ 6204 h 513448"/>
                        <a:gd name="connsiteX1" fmla="*/ 179241 w 248585"/>
                        <a:gd name="connsiteY1" fmla="*/ 168129 h 513448"/>
                        <a:gd name="connsiteX2" fmla="*/ 247821 w 248585"/>
                        <a:gd name="connsiteY2" fmla="*/ 427209 h 513448"/>
                        <a:gd name="connsiteX3" fmla="*/ 139236 w 248585"/>
                        <a:gd name="connsiteY3" fmla="*/ 509124 h 513448"/>
                        <a:gd name="connsiteX4" fmla="*/ 131615 w 248585"/>
                        <a:gd name="connsiteY4" fmla="*/ 491978 h 513448"/>
                        <a:gd name="connsiteX5" fmla="*/ 120186 w 248585"/>
                        <a:gd name="connsiteY5" fmla="*/ 406254 h 513448"/>
                        <a:gd name="connsiteX6" fmla="*/ 80181 w 248585"/>
                        <a:gd name="connsiteY6" fmla="*/ 261474 h 513448"/>
                        <a:gd name="connsiteX7" fmla="*/ 42081 w 248585"/>
                        <a:gd name="connsiteY7" fmla="*/ 170034 h 513448"/>
                        <a:gd name="connsiteX8" fmla="*/ 15411 w 248585"/>
                        <a:gd name="connsiteY8" fmla="*/ 86214 h 513448"/>
                        <a:gd name="connsiteX9" fmla="*/ 170 w 248585"/>
                        <a:gd name="connsiteY9" fmla="*/ 38588 h 513448"/>
                        <a:gd name="connsiteX10" fmla="*/ 24936 w 248585"/>
                        <a:gd name="connsiteY10" fmla="*/ 6204 h 513448"/>
                        <a:gd name="connsiteX0" fmla="*/ 24936 w 248244"/>
                        <a:gd name="connsiteY0" fmla="*/ 6204 h 513448"/>
                        <a:gd name="connsiteX1" fmla="*/ 179241 w 248244"/>
                        <a:gd name="connsiteY1" fmla="*/ 168129 h 513448"/>
                        <a:gd name="connsiteX2" fmla="*/ 247821 w 248244"/>
                        <a:gd name="connsiteY2" fmla="*/ 427209 h 513448"/>
                        <a:gd name="connsiteX3" fmla="*/ 150666 w 248244"/>
                        <a:gd name="connsiteY3" fmla="*/ 509124 h 513448"/>
                        <a:gd name="connsiteX4" fmla="*/ 131615 w 248244"/>
                        <a:gd name="connsiteY4" fmla="*/ 491978 h 513448"/>
                        <a:gd name="connsiteX5" fmla="*/ 120186 w 248244"/>
                        <a:gd name="connsiteY5" fmla="*/ 406254 h 513448"/>
                        <a:gd name="connsiteX6" fmla="*/ 80181 w 248244"/>
                        <a:gd name="connsiteY6" fmla="*/ 261474 h 513448"/>
                        <a:gd name="connsiteX7" fmla="*/ 42081 w 248244"/>
                        <a:gd name="connsiteY7" fmla="*/ 170034 h 513448"/>
                        <a:gd name="connsiteX8" fmla="*/ 15411 w 248244"/>
                        <a:gd name="connsiteY8" fmla="*/ 86214 h 513448"/>
                        <a:gd name="connsiteX9" fmla="*/ 170 w 248244"/>
                        <a:gd name="connsiteY9" fmla="*/ 38588 h 513448"/>
                        <a:gd name="connsiteX10" fmla="*/ 24936 w 248244"/>
                        <a:gd name="connsiteY10" fmla="*/ 6204 h 513448"/>
                        <a:gd name="connsiteX0" fmla="*/ 25104 w 248412"/>
                        <a:gd name="connsiteY0" fmla="*/ 6204 h 513448"/>
                        <a:gd name="connsiteX1" fmla="*/ 179409 w 248412"/>
                        <a:gd name="connsiteY1" fmla="*/ 168129 h 513448"/>
                        <a:gd name="connsiteX2" fmla="*/ 247989 w 248412"/>
                        <a:gd name="connsiteY2" fmla="*/ 427209 h 513448"/>
                        <a:gd name="connsiteX3" fmla="*/ 150834 w 248412"/>
                        <a:gd name="connsiteY3" fmla="*/ 509124 h 513448"/>
                        <a:gd name="connsiteX4" fmla="*/ 131783 w 248412"/>
                        <a:gd name="connsiteY4" fmla="*/ 491978 h 513448"/>
                        <a:gd name="connsiteX5" fmla="*/ 120354 w 248412"/>
                        <a:gd name="connsiteY5" fmla="*/ 406254 h 513448"/>
                        <a:gd name="connsiteX6" fmla="*/ 80349 w 248412"/>
                        <a:gd name="connsiteY6" fmla="*/ 261474 h 513448"/>
                        <a:gd name="connsiteX7" fmla="*/ 42249 w 248412"/>
                        <a:gd name="connsiteY7" fmla="*/ 170034 h 513448"/>
                        <a:gd name="connsiteX8" fmla="*/ 9864 w 248412"/>
                        <a:gd name="connsiteY8" fmla="*/ 84309 h 513448"/>
                        <a:gd name="connsiteX9" fmla="*/ 338 w 248412"/>
                        <a:gd name="connsiteY9" fmla="*/ 38588 h 513448"/>
                        <a:gd name="connsiteX10" fmla="*/ 25104 w 248412"/>
                        <a:gd name="connsiteY10" fmla="*/ 6204 h 5134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8412" h="513448">
                          <a:moveTo>
                            <a:pt x="25104" y="6204"/>
                          </a:moveTo>
                          <a:cubicBezTo>
                            <a:pt x="54949" y="27794"/>
                            <a:pt x="142262" y="97962"/>
                            <a:pt x="179409" y="168129"/>
                          </a:cubicBezTo>
                          <a:cubicBezTo>
                            <a:pt x="216556" y="238296"/>
                            <a:pt x="252751" y="370377"/>
                            <a:pt x="247989" y="427209"/>
                          </a:cubicBezTo>
                          <a:cubicBezTo>
                            <a:pt x="243227" y="484041"/>
                            <a:pt x="170202" y="498329"/>
                            <a:pt x="150834" y="509124"/>
                          </a:cubicBezTo>
                          <a:cubicBezTo>
                            <a:pt x="131466" y="519919"/>
                            <a:pt x="134958" y="509123"/>
                            <a:pt x="131783" y="491978"/>
                          </a:cubicBezTo>
                          <a:cubicBezTo>
                            <a:pt x="128608" y="474833"/>
                            <a:pt x="128926" y="444671"/>
                            <a:pt x="120354" y="406254"/>
                          </a:cubicBezTo>
                          <a:cubicBezTo>
                            <a:pt x="111782" y="367837"/>
                            <a:pt x="93366" y="300844"/>
                            <a:pt x="80349" y="261474"/>
                          </a:cubicBezTo>
                          <a:cubicBezTo>
                            <a:pt x="67332" y="222104"/>
                            <a:pt x="53044" y="199244"/>
                            <a:pt x="42249" y="170034"/>
                          </a:cubicBezTo>
                          <a:cubicBezTo>
                            <a:pt x="31454" y="140824"/>
                            <a:pt x="16849" y="106217"/>
                            <a:pt x="9864" y="84309"/>
                          </a:cubicBezTo>
                          <a:cubicBezTo>
                            <a:pt x="2879" y="62401"/>
                            <a:pt x="-1249" y="51923"/>
                            <a:pt x="338" y="38588"/>
                          </a:cubicBezTo>
                          <a:cubicBezTo>
                            <a:pt x="1925" y="25253"/>
                            <a:pt x="-4741" y="-15386"/>
                            <a:pt x="25104" y="6204"/>
                          </a:cubicBezTo>
                          <a:close/>
                        </a:path>
                      </a:pathLst>
                    </a:custGeom>
                    <a:solidFill>
                      <a:srgbClr val="F37161"/>
                    </a:solidFill>
                    <a:ln w="19050">
                      <a:solidFill>
                        <a:schemeClr val="tx1"/>
                      </a:solidFill>
                    </a:ln>
                    <a:effectLst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grpSp>
                  <p:nvGrpSpPr>
                    <p:cNvPr id="119" name="กลุ่ม 118">
                      <a:extLst>
                        <a:ext uri="{FF2B5EF4-FFF2-40B4-BE49-F238E27FC236}">
                          <a16:creationId xmlns:a16="http://schemas.microsoft.com/office/drawing/2014/main" xmlns="" id="{1CD06A93-6EFD-404E-B8AD-70217DD4F9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62797" y="2329698"/>
                      <a:ext cx="1355938" cy="615226"/>
                      <a:chOff x="845557" y="3324777"/>
                      <a:chExt cx="1355938" cy="615226"/>
                    </a:xfrm>
                  </p:grpSpPr>
                  <p:grpSp>
                    <p:nvGrpSpPr>
                      <p:cNvPr id="122" name="กลุ่ม 121">
                        <a:extLst>
                          <a:ext uri="{FF2B5EF4-FFF2-40B4-BE49-F238E27FC236}">
                            <a16:creationId xmlns:a16="http://schemas.microsoft.com/office/drawing/2014/main" xmlns="" id="{C6B6A704-7419-41F7-9663-160A2691F1E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278221" y="3642317"/>
                        <a:ext cx="490561" cy="297686"/>
                        <a:chOff x="3673493" y="3224085"/>
                        <a:chExt cx="490561" cy="297686"/>
                      </a:xfrm>
                    </p:grpSpPr>
                    <p:sp>
                      <p:nvSpPr>
                        <p:cNvPr id="138" name="รูปแบบอิสระ: รูปร่าง 137">
                          <a:extLst>
                            <a:ext uri="{FF2B5EF4-FFF2-40B4-BE49-F238E27FC236}">
                              <a16:creationId xmlns:a16="http://schemas.microsoft.com/office/drawing/2014/main" xmlns="" id="{0BE913A6-8540-48CF-8CA4-EDA07360DC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1417418">
                          <a:off x="3673493" y="3337622"/>
                          <a:ext cx="490561" cy="184149"/>
                        </a:xfrm>
                        <a:custGeom>
                          <a:avLst/>
                          <a:gdLst>
                            <a:gd name="connsiteX0" fmla="*/ 25979 w 512796"/>
                            <a:gd name="connsiteY0" fmla="*/ 45736 h 183170"/>
                            <a:gd name="connsiteX1" fmla="*/ 3119 w 512796"/>
                            <a:gd name="connsiteY1" fmla="*/ 99076 h 183170"/>
                            <a:gd name="connsiteX2" fmla="*/ 86939 w 512796"/>
                            <a:gd name="connsiteY2" fmla="*/ 167656 h 183170"/>
                            <a:gd name="connsiteX3" fmla="*/ 239339 w 512796"/>
                            <a:gd name="connsiteY3" fmla="*/ 99076 h 183170"/>
                            <a:gd name="connsiteX4" fmla="*/ 262199 w 512796"/>
                            <a:gd name="connsiteY4" fmla="*/ 16 h 183170"/>
                            <a:gd name="connsiteX5" fmla="*/ 254579 w 512796"/>
                            <a:gd name="connsiteY5" fmla="*/ 106696 h 183170"/>
                            <a:gd name="connsiteX6" fmla="*/ 361259 w 512796"/>
                            <a:gd name="connsiteY6" fmla="*/ 182896 h 183170"/>
                            <a:gd name="connsiteX7" fmla="*/ 506039 w 512796"/>
                            <a:gd name="connsiteY7" fmla="*/ 129556 h 183170"/>
                            <a:gd name="connsiteX8" fmla="*/ 475559 w 512796"/>
                            <a:gd name="connsiteY8" fmla="*/ 60976 h 183170"/>
                            <a:gd name="connsiteX0" fmla="*/ 25979 w 512796"/>
                            <a:gd name="connsiteY0" fmla="*/ 45738 h 183163"/>
                            <a:gd name="connsiteX1" fmla="*/ 3119 w 512796"/>
                            <a:gd name="connsiteY1" fmla="*/ 99078 h 183163"/>
                            <a:gd name="connsiteX2" fmla="*/ 86939 w 512796"/>
                            <a:gd name="connsiteY2" fmla="*/ 167658 h 183163"/>
                            <a:gd name="connsiteX3" fmla="*/ 239339 w 512796"/>
                            <a:gd name="connsiteY3" fmla="*/ 99078 h 183163"/>
                            <a:gd name="connsiteX4" fmla="*/ 262199 w 512796"/>
                            <a:gd name="connsiteY4" fmla="*/ 18 h 183163"/>
                            <a:gd name="connsiteX5" fmla="*/ 262188 w 512796"/>
                            <a:gd name="connsiteY5" fmla="*/ 107103 h 183163"/>
                            <a:gd name="connsiteX6" fmla="*/ 361259 w 512796"/>
                            <a:gd name="connsiteY6" fmla="*/ 182898 h 183163"/>
                            <a:gd name="connsiteX7" fmla="*/ 506039 w 512796"/>
                            <a:gd name="connsiteY7" fmla="*/ 129558 h 183163"/>
                            <a:gd name="connsiteX8" fmla="*/ 475559 w 512796"/>
                            <a:gd name="connsiteY8" fmla="*/ 60978 h 183163"/>
                            <a:gd name="connsiteX0" fmla="*/ 25979 w 505781"/>
                            <a:gd name="connsiteY0" fmla="*/ 45738 h 184207"/>
                            <a:gd name="connsiteX1" fmla="*/ 3119 w 505781"/>
                            <a:gd name="connsiteY1" fmla="*/ 99078 h 184207"/>
                            <a:gd name="connsiteX2" fmla="*/ 86939 w 505781"/>
                            <a:gd name="connsiteY2" fmla="*/ 167658 h 184207"/>
                            <a:gd name="connsiteX3" fmla="*/ 239339 w 505781"/>
                            <a:gd name="connsiteY3" fmla="*/ 99078 h 184207"/>
                            <a:gd name="connsiteX4" fmla="*/ 262199 w 505781"/>
                            <a:gd name="connsiteY4" fmla="*/ 18 h 184207"/>
                            <a:gd name="connsiteX5" fmla="*/ 262188 w 505781"/>
                            <a:gd name="connsiteY5" fmla="*/ 107103 h 184207"/>
                            <a:gd name="connsiteX6" fmla="*/ 361259 w 505781"/>
                            <a:gd name="connsiteY6" fmla="*/ 182898 h 184207"/>
                            <a:gd name="connsiteX7" fmla="*/ 497419 w 505781"/>
                            <a:gd name="connsiteY7" fmla="*/ 148177 h 184207"/>
                            <a:gd name="connsiteX8" fmla="*/ 475559 w 505781"/>
                            <a:gd name="connsiteY8" fmla="*/ 60978 h 184207"/>
                            <a:gd name="connsiteX0" fmla="*/ 27273 w 507075"/>
                            <a:gd name="connsiteY0" fmla="*/ 45738 h 184207"/>
                            <a:gd name="connsiteX1" fmla="*/ 4413 w 507075"/>
                            <a:gd name="connsiteY1" fmla="*/ 99078 h 184207"/>
                            <a:gd name="connsiteX2" fmla="*/ 107458 w 507075"/>
                            <a:gd name="connsiteY2" fmla="*/ 164864 h 184207"/>
                            <a:gd name="connsiteX3" fmla="*/ 240633 w 507075"/>
                            <a:gd name="connsiteY3" fmla="*/ 99078 h 184207"/>
                            <a:gd name="connsiteX4" fmla="*/ 263493 w 507075"/>
                            <a:gd name="connsiteY4" fmla="*/ 18 h 184207"/>
                            <a:gd name="connsiteX5" fmla="*/ 263482 w 507075"/>
                            <a:gd name="connsiteY5" fmla="*/ 107103 h 184207"/>
                            <a:gd name="connsiteX6" fmla="*/ 362553 w 507075"/>
                            <a:gd name="connsiteY6" fmla="*/ 182898 h 184207"/>
                            <a:gd name="connsiteX7" fmla="*/ 498713 w 507075"/>
                            <a:gd name="connsiteY7" fmla="*/ 148177 h 184207"/>
                            <a:gd name="connsiteX8" fmla="*/ 476853 w 507075"/>
                            <a:gd name="connsiteY8" fmla="*/ 60978 h 184207"/>
                            <a:gd name="connsiteX0" fmla="*/ 18837 w 498639"/>
                            <a:gd name="connsiteY0" fmla="*/ 45738 h 184207"/>
                            <a:gd name="connsiteX1" fmla="*/ 6379 w 498639"/>
                            <a:gd name="connsiteY1" fmla="*/ 118708 h 184207"/>
                            <a:gd name="connsiteX2" fmla="*/ 99022 w 498639"/>
                            <a:gd name="connsiteY2" fmla="*/ 164864 h 184207"/>
                            <a:gd name="connsiteX3" fmla="*/ 232197 w 498639"/>
                            <a:gd name="connsiteY3" fmla="*/ 99078 h 184207"/>
                            <a:gd name="connsiteX4" fmla="*/ 255057 w 498639"/>
                            <a:gd name="connsiteY4" fmla="*/ 18 h 184207"/>
                            <a:gd name="connsiteX5" fmla="*/ 255046 w 498639"/>
                            <a:gd name="connsiteY5" fmla="*/ 107103 h 184207"/>
                            <a:gd name="connsiteX6" fmla="*/ 354117 w 498639"/>
                            <a:gd name="connsiteY6" fmla="*/ 182898 h 184207"/>
                            <a:gd name="connsiteX7" fmla="*/ 490277 w 498639"/>
                            <a:gd name="connsiteY7" fmla="*/ 148177 h 184207"/>
                            <a:gd name="connsiteX8" fmla="*/ 468417 w 498639"/>
                            <a:gd name="connsiteY8" fmla="*/ 60978 h 184207"/>
                            <a:gd name="connsiteX0" fmla="*/ 18837 w 490561"/>
                            <a:gd name="connsiteY0" fmla="*/ 45738 h 184149"/>
                            <a:gd name="connsiteX1" fmla="*/ 6379 w 490561"/>
                            <a:gd name="connsiteY1" fmla="*/ 118708 h 184149"/>
                            <a:gd name="connsiteX2" fmla="*/ 99022 w 490561"/>
                            <a:gd name="connsiteY2" fmla="*/ 164864 h 184149"/>
                            <a:gd name="connsiteX3" fmla="*/ 232197 w 490561"/>
                            <a:gd name="connsiteY3" fmla="*/ 99078 h 184149"/>
                            <a:gd name="connsiteX4" fmla="*/ 255057 w 490561"/>
                            <a:gd name="connsiteY4" fmla="*/ 18 h 184149"/>
                            <a:gd name="connsiteX5" fmla="*/ 255046 w 490561"/>
                            <a:gd name="connsiteY5" fmla="*/ 107103 h 184149"/>
                            <a:gd name="connsiteX6" fmla="*/ 354117 w 490561"/>
                            <a:gd name="connsiteY6" fmla="*/ 182898 h 184149"/>
                            <a:gd name="connsiteX7" fmla="*/ 478863 w 490561"/>
                            <a:gd name="connsiteY7" fmla="*/ 147570 h 184149"/>
                            <a:gd name="connsiteX8" fmla="*/ 468417 w 490561"/>
                            <a:gd name="connsiteY8" fmla="*/ 60978 h 1841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90561" h="184149">
                              <a:moveTo>
                                <a:pt x="18837" y="45738"/>
                              </a:moveTo>
                              <a:cubicBezTo>
                                <a:pt x="2327" y="62248"/>
                                <a:pt x="-6985" y="98854"/>
                                <a:pt x="6379" y="118708"/>
                              </a:cubicBezTo>
                              <a:cubicBezTo>
                                <a:pt x="19743" y="138562"/>
                                <a:pt x="61386" y="168136"/>
                                <a:pt x="99022" y="164864"/>
                              </a:cubicBezTo>
                              <a:cubicBezTo>
                                <a:pt x="136658" y="161592"/>
                                <a:pt x="206191" y="126552"/>
                                <a:pt x="232197" y="99078"/>
                              </a:cubicBezTo>
                              <a:cubicBezTo>
                                <a:pt x="258203" y="71604"/>
                                <a:pt x="251249" y="-1319"/>
                                <a:pt x="255057" y="18"/>
                              </a:cubicBezTo>
                              <a:cubicBezTo>
                                <a:pt x="258865" y="1355"/>
                                <a:pt x="238536" y="76623"/>
                                <a:pt x="255046" y="107103"/>
                              </a:cubicBezTo>
                              <a:cubicBezTo>
                                <a:pt x="271556" y="137583"/>
                                <a:pt x="316814" y="176154"/>
                                <a:pt x="354117" y="182898"/>
                              </a:cubicBezTo>
                              <a:cubicBezTo>
                                <a:pt x="391420" y="189642"/>
                                <a:pt x="459813" y="167890"/>
                                <a:pt x="478863" y="147570"/>
                              </a:cubicBezTo>
                              <a:cubicBezTo>
                                <a:pt x="497913" y="127250"/>
                                <a:pt x="493182" y="85108"/>
                                <a:pt x="468417" y="60978"/>
                              </a:cubicBezTo>
                            </a:path>
                          </a:pathLst>
                        </a:cu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9" name="รูปแบบอิสระ: รูปร่าง 138">
                          <a:extLst>
                            <a:ext uri="{FF2B5EF4-FFF2-40B4-BE49-F238E27FC236}">
                              <a16:creationId xmlns:a16="http://schemas.microsoft.com/office/drawing/2014/main" xmlns="" id="{A2FFAA8D-324A-4B35-86AD-E8712E938B6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0654224">
                          <a:off x="3822367" y="3224085"/>
                          <a:ext cx="200701" cy="117505"/>
                        </a:xfrm>
                        <a:custGeom>
                          <a:avLst/>
                          <a:gdLst>
                            <a:gd name="connsiteX0" fmla="*/ 24294 w 200701"/>
                            <a:gd name="connsiteY0" fmla="*/ 3155 h 117505"/>
                            <a:gd name="connsiteX1" fmla="*/ 146214 w 200701"/>
                            <a:gd name="connsiteY1" fmla="*/ 18395 h 117505"/>
                            <a:gd name="connsiteX2" fmla="*/ 199554 w 200701"/>
                            <a:gd name="connsiteY2" fmla="*/ 79355 h 117505"/>
                            <a:gd name="connsiteX3" fmla="*/ 100494 w 200701"/>
                            <a:gd name="connsiteY3" fmla="*/ 117455 h 117505"/>
                            <a:gd name="connsiteX4" fmla="*/ 9054 w 200701"/>
                            <a:gd name="connsiteY4" fmla="*/ 71735 h 117505"/>
                            <a:gd name="connsiteX5" fmla="*/ 24294 w 200701"/>
                            <a:gd name="connsiteY5" fmla="*/ 3155 h 1175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00701" h="117505">
                              <a:moveTo>
                                <a:pt x="24294" y="3155"/>
                              </a:moveTo>
                              <a:cubicBezTo>
                                <a:pt x="47154" y="-5735"/>
                                <a:pt x="117004" y="5695"/>
                                <a:pt x="146214" y="18395"/>
                              </a:cubicBezTo>
                              <a:cubicBezTo>
                                <a:pt x="175424" y="31095"/>
                                <a:pt x="207174" y="62845"/>
                                <a:pt x="199554" y="79355"/>
                              </a:cubicBezTo>
                              <a:cubicBezTo>
                                <a:pt x="191934" y="95865"/>
                                <a:pt x="132244" y="118725"/>
                                <a:pt x="100494" y="117455"/>
                              </a:cubicBezTo>
                              <a:cubicBezTo>
                                <a:pt x="68744" y="116185"/>
                                <a:pt x="26834" y="88245"/>
                                <a:pt x="9054" y="71735"/>
                              </a:cubicBezTo>
                              <a:cubicBezTo>
                                <a:pt x="-8726" y="55225"/>
                                <a:pt x="1434" y="12045"/>
                                <a:pt x="24294" y="31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5E2700"/>
                        </a:solidFill>
                        <a:ln w="19050"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3" name="กลุ่ม 122">
                        <a:extLst>
                          <a:ext uri="{FF2B5EF4-FFF2-40B4-BE49-F238E27FC236}">
                            <a16:creationId xmlns:a16="http://schemas.microsoft.com/office/drawing/2014/main" xmlns="" id="{17E37DE3-94CB-4319-84E3-B18759F7691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95333" y="3324777"/>
                        <a:ext cx="1081875" cy="246380"/>
                        <a:chOff x="3390605" y="2906545"/>
                        <a:chExt cx="1081875" cy="246380"/>
                      </a:xfrm>
                    </p:grpSpPr>
                    <p:sp>
                      <p:nvSpPr>
                        <p:cNvPr id="132" name="แผนผังลำดับงาน: ตัวเชื่อมต่อ 131">
                          <a:extLst>
                            <a:ext uri="{FF2B5EF4-FFF2-40B4-BE49-F238E27FC236}">
                              <a16:creationId xmlns:a16="http://schemas.microsoft.com/office/drawing/2014/main" xmlns="" id="{E3180AAA-10CC-483F-A681-EAA9E2C941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90605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3" name="แผนผังลำดับงาน: ตัวเชื่อมต่อ 132">
                          <a:extLst>
                            <a:ext uri="{FF2B5EF4-FFF2-40B4-BE49-F238E27FC236}">
                              <a16:creationId xmlns:a16="http://schemas.microsoft.com/office/drawing/2014/main" xmlns="" id="{84AD3BD1-2264-4832-A95F-385015A399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15940" y="2906545"/>
                          <a:ext cx="256540" cy="246380"/>
                        </a:xfrm>
                        <a:prstGeom prst="flowChartConnector">
                          <a:avLst/>
                        </a:prstGeom>
                        <a:solidFill>
                          <a:srgbClr val="FFC000"/>
                        </a:solidFill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4" name="แผนผังลำดับงาน: ตัวเชื่อมต่อ 133">
                          <a:extLst>
                            <a:ext uri="{FF2B5EF4-FFF2-40B4-BE49-F238E27FC236}">
                              <a16:creationId xmlns:a16="http://schemas.microsoft.com/office/drawing/2014/main" xmlns="" id="{9F0DDB15-426D-49C3-99CF-6742571084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460097" y="2955686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5" name="แผนผังลำดับงาน: ตัวเชื่อมต่อ 134">
                          <a:extLst>
                            <a:ext uri="{FF2B5EF4-FFF2-40B4-BE49-F238E27FC236}">
                              <a16:creationId xmlns:a16="http://schemas.microsoft.com/office/drawing/2014/main" xmlns="" id="{3212365A-8C1A-4964-8F22-38153F703A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286503" y="2957564"/>
                          <a:ext cx="175260" cy="177315"/>
                        </a:xfrm>
                        <a:prstGeom prst="flowChartConnector">
                          <a:avLst/>
                        </a:prstGeom>
                        <a:solidFill>
                          <a:schemeClr val="tx1"/>
                        </a:solidFill>
                        <a:ln w="19050">
                          <a:noFill/>
                        </a:ln>
                        <a:effectLst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6" name="แผนผังลำดับงาน: ตัวเชื่อมต่อ 135">
                          <a:extLst>
                            <a:ext uri="{FF2B5EF4-FFF2-40B4-BE49-F238E27FC236}">
                              <a16:creationId xmlns:a16="http://schemas.microsoft.com/office/drawing/2014/main" xmlns="" id="{0A345DD6-0E26-47F9-B03A-DB644271A4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549920" y="299295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  <p:sp>
                      <p:nvSpPr>
                        <p:cNvPr id="137" name="แผนผังลำดับงาน: ตัวเชื่อมต่อ 136">
                          <a:extLst>
                            <a:ext uri="{FF2B5EF4-FFF2-40B4-BE49-F238E27FC236}">
                              <a16:creationId xmlns:a16="http://schemas.microsoft.com/office/drawing/2014/main" xmlns="" id="{7D004D18-629B-4A66-94F5-A30CA6E7C47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376494" y="2997209"/>
                          <a:ext cx="62525" cy="62358"/>
                        </a:xfrm>
                        <a:prstGeom prst="flowChartConnector">
                          <a:avLst/>
                        </a:prstGeom>
                        <a:solidFill>
                          <a:schemeClr val="bg1"/>
                        </a:solidFill>
                        <a:ln w="1905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th-TH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cs typeface="Itim"/>
                          </a:endParaRPr>
                        </a:p>
                      </p:txBody>
                    </p:sp>
                  </p:grpSp>
                  <p:grpSp>
                    <p:nvGrpSpPr>
                      <p:cNvPr id="124" name="กลุ่ม 123">
                        <a:extLst>
                          <a:ext uri="{FF2B5EF4-FFF2-40B4-BE49-F238E27FC236}">
                            <a16:creationId xmlns:a16="http://schemas.microsoft.com/office/drawing/2014/main" xmlns="" id="{2AD3A54C-5713-4F68-982F-91084125637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5557" y="3679212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9" name="ตัวเชื่อมต่อตรง 128">
                          <a:extLst>
                            <a:ext uri="{FF2B5EF4-FFF2-40B4-BE49-F238E27FC236}">
                              <a16:creationId xmlns:a16="http://schemas.microsoft.com/office/drawing/2014/main" xmlns="" id="{2D4802AB-5206-4974-BB68-3F4B5960F2F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0" name="ตัวเชื่อมต่อตรง 129">
                          <a:extLst>
                            <a:ext uri="{FF2B5EF4-FFF2-40B4-BE49-F238E27FC236}">
                              <a16:creationId xmlns:a16="http://schemas.microsoft.com/office/drawing/2014/main" xmlns="" id="{80E7593C-623D-4E5C-BA2B-3AE266321FC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31" name="ตัวเชื่อมต่อตรง 130">
                          <a:extLst>
                            <a:ext uri="{FF2B5EF4-FFF2-40B4-BE49-F238E27FC236}">
                              <a16:creationId xmlns:a16="http://schemas.microsoft.com/office/drawing/2014/main" xmlns="" id="{90EBA66F-E2CD-4DD6-81CF-AA6A09EA739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125" name="กลุ่ม 124">
                        <a:extLst>
                          <a:ext uri="{FF2B5EF4-FFF2-40B4-BE49-F238E27FC236}">
                            <a16:creationId xmlns:a16="http://schemas.microsoft.com/office/drawing/2014/main" xmlns="" id="{5C922A3C-F436-4992-ADC5-12D5DEC06EA5}"/>
                          </a:ext>
                        </a:extLst>
                      </p:cNvPr>
                      <p:cNvGrpSpPr/>
                      <p:nvPr/>
                    </p:nvGrpSpPr>
                    <p:grpSpPr>
                      <a:xfrm flipH="1">
                        <a:off x="1989959" y="3680275"/>
                        <a:ext cx="211536" cy="238462"/>
                        <a:chOff x="3240829" y="3260980"/>
                        <a:chExt cx="211536" cy="238462"/>
                      </a:xfrm>
                    </p:grpSpPr>
                    <p:cxnSp>
                      <p:nvCxnSpPr>
                        <p:cNvPr id="126" name="ตัวเชื่อมต่อตรง 125">
                          <a:extLst>
                            <a:ext uri="{FF2B5EF4-FFF2-40B4-BE49-F238E27FC236}">
                              <a16:creationId xmlns:a16="http://schemas.microsoft.com/office/drawing/2014/main" xmlns="" id="{D932A32D-D0B1-4D7E-936F-DAEFF3A0B6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301660" y="3260980"/>
                          <a:ext cx="144979" cy="48820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7" name="ตัวเชื่อมต่อตรง 126">
                          <a:extLst>
                            <a:ext uri="{FF2B5EF4-FFF2-40B4-BE49-F238E27FC236}">
                              <a16:creationId xmlns:a16="http://schemas.microsoft.com/office/drawing/2014/main" xmlns="" id="{1725D43F-FC1B-459C-AA54-DC163EB9AB62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 flipV="1">
                          <a:off x="3240829" y="3377962"/>
                          <a:ext cx="205810" cy="6624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28" name="ตัวเชื่อมต่อตรง 127">
                          <a:extLst>
                            <a:ext uri="{FF2B5EF4-FFF2-40B4-BE49-F238E27FC236}">
                              <a16:creationId xmlns:a16="http://schemas.microsoft.com/office/drawing/2014/main" xmlns="" id="{16D24AC7-AB64-45AD-A9B0-7F8F2D99E4C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3301661" y="3449391"/>
                          <a:ext cx="150704" cy="50051"/>
                        </a:xfrm>
                        <a:prstGeom prst="line">
                          <a:avLst/>
                        </a:prstGeom>
                        <a:ln w="28575"/>
                      </p:spPr>
                      <p:style>
                        <a:lnRef idx="3">
                          <a:schemeClr val="dk1"/>
                        </a:lnRef>
                        <a:fillRef idx="0">
                          <a:schemeClr val="dk1"/>
                        </a:fillRef>
                        <a:effectRef idx="2">
                          <a:schemeClr val="dk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</p:grpSp>
                <p:sp>
                  <p:nvSpPr>
                    <p:cNvPr id="120" name="คอร์ด 119">
                      <a:extLst>
                        <a:ext uri="{FF2B5EF4-FFF2-40B4-BE49-F238E27FC236}">
                          <a16:creationId xmlns:a16="http://schemas.microsoft.com/office/drawing/2014/main" xmlns="" id="{EFBABA44-EA8D-44D7-8877-3192131B3BC9}"/>
                        </a:ext>
                      </a:extLst>
                    </p:cNvPr>
                    <p:cNvSpPr/>
                    <p:nvPr/>
                  </p:nvSpPr>
                  <p:spPr>
                    <a:xfrm rot="748035">
                      <a:off x="6971453" y="3317483"/>
                      <a:ext cx="560152" cy="561388"/>
                    </a:xfrm>
                    <a:prstGeom prst="chord">
                      <a:avLst/>
                    </a:pr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21" name="คอร์ด 99">
                      <a:extLst>
                        <a:ext uri="{FF2B5EF4-FFF2-40B4-BE49-F238E27FC236}">
                          <a16:creationId xmlns:a16="http://schemas.microsoft.com/office/drawing/2014/main" xmlns="" id="{0E048DA9-A011-432D-B588-B40C96188661}"/>
                        </a:ext>
                      </a:extLst>
                    </p:cNvPr>
                    <p:cNvSpPr/>
                    <p:nvPr/>
                  </p:nvSpPr>
                  <p:spPr>
                    <a:xfrm rot="20880139" flipH="1">
                      <a:off x="5267137" y="3456269"/>
                      <a:ext cx="605585" cy="714770"/>
                    </a:xfrm>
                    <a:custGeom>
                      <a:avLst/>
                      <a:gdLst>
                        <a:gd name="connsiteX0" fmla="*/ 600401 w 699818"/>
                        <a:gd name="connsiteY0" fmla="*/ 609246 h 717509"/>
                        <a:gd name="connsiteX1" fmla="*/ 171669 w 699818"/>
                        <a:gd name="connsiteY1" fmla="*/ 667475 h 717509"/>
                        <a:gd name="connsiteX2" fmla="*/ 11370 w 699818"/>
                        <a:gd name="connsiteY2" fmla="*/ 268042 h 717509"/>
                        <a:gd name="connsiteX3" fmla="*/ 349909 w 699818"/>
                        <a:gd name="connsiteY3" fmla="*/ -2 h 717509"/>
                        <a:gd name="connsiteX4" fmla="*/ 600401 w 699818"/>
                        <a:gd name="connsiteY4" fmla="*/ 609246 h 717509"/>
                        <a:gd name="connsiteX0" fmla="*/ 607973 w 607973"/>
                        <a:gd name="connsiteY0" fmla="*/ 618550 h 710118"/>
                        <a:gd name="connsiteX1" fmla="*/ 169132 w 607973"/>
                        <a:gd name="connsiteY1" fmla="*/ 667477 h 710118"/>
                        <a:gd name="connsiteX2" fmla="*/ 8833 w 607973"/>
                        <a:gd name="connsiteY2" fmla="*/ 268044 h 710118"/>
                        <a:gd name="connsiteX3" fmla="*/ 347372 w 607973"/>
                        <a:gd name="connsiteY3" fmla="*/ 0 h 710118"/>
                        <a:gd name="connsiteX4" fmla="*/ 607973 w 607973"/>
                        <a:gd name="connsiteY4" fmla="*/ 618550 h 710118"/>
                        <a:gd name="connsiteX0" fmla="*/ 611711 w 611711"/>
                        <a:gd name="connsiteY0" fmla="*/ 617648 h 709680"/>
                        <a:gd name="connsiteX1" fmla="*/ 169168 w 611711"/>
                        <a:gd name="connsiteY1" fmla="*/ 667477 h 709680"/>
                        <a:gd name="connsiteX2" fmla="*/ 8869 w 611711"/>
                        <a:gd name="connsiteY2" fmla="*/ 268044 h 709680"/>
                        <a:gd name="connsiteX3" fmla="*/ 347408 w 611711"/>
                        <a:gd name="connsiteY3" fmla="*/ 0 h 709680"/>
                        <a:gd name="connsiteX4" fmla="*/ 611711 w 611711"/>
                        <a:gd name="connsiteY4" fmla="*/ 617648 h 709680"/>
                        <a:gd name="connsiteX0" fmla="*/ 598454 w 598454"/>
                        <a:gd name="connsiteY0" fmla="*/ 626687 h 714203"/>
                        <a:gd name="connsiteX1" fmla="*/ 169039 w 598454"/>
                        <a:gd name="connsiteY1" fmla="*/ 667477 h 714203"/>
                        <a:gd name="connsiteX2" fmla="*/ 8740 w 598454"/>
                        <a:gd name="connsiteY2" fmla="*/ 268044 h 714203"/>
                        <a:gd name="connsiteX3" fmla="*/ 347279 w 598454"/>
                        <a:gd name="connsiteY3" fmla="*/ 0 h 714203"/>
                        <a:gd name="connsiteX4" fmla="*/ 598454 w 598454"/>
                        <a:gd name="connsiteY4" fmla="*/ 626687 h 714203"/>
                        <a:gd name="connsiteX0" fmla="*/ 605585 w 605585"/>
                        <a:gd name="connsiteY0" fmla="*/ 627777 h 714770"/>
                        <a:gd name="connsiteX1" fmla="*/ 169107 w 605585"/>
                        <a:gd name="connsiteY1" fmla="*/ 667477 h 714770"/>
                        <a:gd name="connsiteX2" fmla="*/ 8808 w 605585"/>
                        <a:gd name="connsiteY2" fmla="*/ 268044 h 714770"/>
                        <a:gd name="connsiteX3" fmla="*/ 347347 w 605585"/>
                        <a:gd name="connsiteY3" fmla="*/ 0 h 714770"/>
                        <a:gd name="connsiteX4" fmla="*/ 605585 w 605585"/>
                        <a:gd name="connsiteY4" fmla="*/ 627777 h 7147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5585" h="714770">
                          <a:moveTo>
                            <a:pt x="605585" y="627777"/>
                          </a:moveTo>
                          <a:cubicBezTo>
                            <a:pt x="492881" y="746252"/>
                            <a:pt x="268570" y="727433"/>
                            <a:pt x="169107" y="667477"/>
                          </a:cubicBezTo>
                          <a:cubicBezTo>
                            <a:pt x="69644" y="607522"/>
                            <a:pt x="-30676" y="422946"/>
                            <a:pt x="8808" y="268044"/>
                          </a:cubicBezTo>
                          <a:cubicBezTo>
                            <a:pt x="49055" y="110149"/>
                            <a:pt x="188172" y="0"/>
                            <a:pt x="347347" y="0"/>
                          </a:cubicBezTo>
                          <a:lnTo>
                            <a:pt x="605585" y="627777"/>
                          </a:lnTo>
                          <a:close/>
                        </a:path>
                      </a:pathLst>
                    </a:custGeom>
                    <a:solidFill>
                      <a:srgbClr val="F4B945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13" name="รูปแบบอิสระ: รูปร่าง 112">
                    <a:extLst>
                      <a:ext uri="{FF2B5EF4-FFF2-40B4-BE49-F238E27FC236}">
                        <a16:creationId xmlns:a16="http://schemas.microsoft.com/office/drawing/2014/main" xmlns="" id="{30972A74-40C7-4E2E-8853-07D0B867A12F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494875" y="463260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14" name="รูปแบบอิสระ: รูปร่าง 113">
                    <a:extLst>
                      <a:ext uri="{FF2B5EF4-FFF2-40B4-BE49-F238E27FC236}">
                        <a16:creationId xmlns:a16="http://schemas.microsoft.com/office/drawing/2014/main" xmlns="" id="{89E0FC94-8708-4531-B5A0-AB2BBCD5786B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06138" y="4631363"/>
                    <a:ext cx="367302" cy="539229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11" name="รูปแบบอิสระ: รูปร่าง 110">
                  <a:extLst>
                    <a:ext uri="{FF2B5EF4-FFF2-40B4-BE49-F238E27FC236}">
                      <a16:creationId xmlns:a16="http://schemas.microsoft.com/office/drawing/2014/main" xmlns="" id="{CAF3F154-05FD-4A46-AA19-BD0BA9652AC5}"/>
                    </a:ext>
                  </a:extLst>
                </p:cNvPr>
                <p:cNvSpPr/>
                <p:nvPr/>
              </p:nvSpPr>
              <p:spPr>
                <a:xfrm>
                  <a:off x="88670" y="3455541"/>
                  <a:ext cx="409072" cy="568659"/>
                </a:xfrm>
                <a:custGeom>
                  <a:avLst/>
                  <a:gdLst>
                    <a:gd name="connsiteX0" fmla="*/ 26860 w 404374"/>
                    <a:gd name="connsiteY0" fmla="*/ 468739 h 517478"/>
                    <a:gd name="connsiteX1" fmla="*/ 350710 w 404374"/>
                    <a:gd name="connsiteY1" fmla="*/ 514459 h 517478"/>
                    <a:gd name="connsiteX2" fmla="*/ 369760 w 404374"/>
                    <a:gd name="connsiteY2" fmla="*/ 388729 h 517478"/>
                    <a:gd name="connsiteX3" fmla="*/ 404050 w 404374"/>
                    <a:gd name="connsiteY3" fmla="*/ 205849 h 517478"/>
                    <a:gd name="connsiteX4" fmla="*/ 381190 w 404374"/>
                    <a:gd name="connsiteY4" fmla="*/ 133459 h 517478"/>
                    <a:gd name="connsiteX5" fmla="*/ 293560 w 404374"/>
                    <a:gd name="connsiteY5" fmla="*/ 53449 h 517478"/>
                    <a:gd name="connsiteX6" fmla="*/ 217360 w 404374"/>
                    <a:gd name="connsiteY6" fmla="*/ 15349 h 517478"/>
                    <a:gd name="connsiteX7" fmla="*/ 152590 w 404374"/>
                    <a:gd name="connsiteY7" fmla="*/ 109 h 517478"/>
                    <a:gd name="connsiteX8" fmla="*/ 114490 w 404374"/>
                    <a:gd name="connsiteY8" fmla="*/ 11539 h 517478"/>
                    <a:gd name="connsiteX9" fmla="*/ 64960 w 404374"/>
                    <a:gd name="connsiteY9" fmla="*/ 61069 h 517478"/>
                    <a:gd name="connsiteX10" fmla="*/ 26860 w 404374"/>
                    <a:gd name="connsiteY10" fmla="*/ 186799 h 517478"/>
                    <a:gd name="connsiteX11" fmla="*/ 11620 w 404374"/>
                    <a:gd name="connsiteY11" fmla="*/ 274429 h 517478"/>
                    <a:gd name="connsiteX12" fmla="*/ 19240 w 404374"/>
                    <a:gd name="connsiteY12" fmla="*/ 362059 h 517478"/>
                    <a:gd name="connsiteX13" fmla="*/ 26860 w 404374"/>
                    <a:gd name="connsiteY13" fmla="*/ 468739 h 517478"/>
                    <a:gd name="connsiteX0" fmla="*/ 26860 w 411079"/>
                    <a:gd name="connsiteY0" fmla="*/ 468739 h 517478"/>
                    <a:gd name="connsiteX1" fmla="*/ 350710 w 411079"/>
                    <a:gd name="connsiteY1" fmla="*/ 514459 h 517478"/>
                    <a:gd name="connsiteX2" fmla="*/ 369760 w 411079"/>
                    <a:gd name="connsiteY2" fmla="*/ 388729 h 517478"/>
                    <a:gd name="connsiteX3" fmla="*/ 404050 w 411079"/>
                    <a:gd name="connsiteY3" fmla="*/ 205849 h 517478"/>
                    <a:gd name="connsiteX4" fmla="*/ 400240 w 411079"/>
                    <a:gd name="connsiteY4" fmla="*/ 125839 h 517478"/>
                    <a:gd name="connsiteX5" fmla="*/ 293560 w 411079"/>
                    <a:gd name="connsiteY5" fmla="*/ 53449 h 517478"/>
                    <a:gd name="connsiteX6" fmla="*/ 217360 w 411079"/>
                    <a:gd name="connsiteY6" fmla="*/ 15349 h 517478"/>
                    <a:gd name="connsiteX7" fmla="*/ 152590 w 411079"/>
                    <a:gd name="connsiteY7" fmla="*/ 109 h 517478"/>
                    <a:gd name="connsiteX8" fmla="*/ 114490 w 411079"/>
                    <a:gd name="connsiteY8" fmla="*/ 11539 h 517478"/>
                    <a:gd name="connsiteX9" fmla="*/ 64960 w 411079"/>
                    <a:gd name="connsiteY9" fmla="*/ 61069 h 517478"/>
                    <a:gd name="connsiteX10" fmla="*/ 26860 w 411079"/>
                    <a:gd name="connsiteY10" fmla="*/ 186799 h 517478"/>
                    <a:gd name="connsiteX11" fmla="*/ 11620 w 411079"/>
                    <a:gd name="connsiteY11" fmla="*/ 274429 h 517478"/>
                    <a:gd name="connsiteX12" fmla="*/ 19240 w 411079"/>
                    <a:gd name="connsiteY12" fmla="*/ 362059 h 517478"/>
                    <a:gd name="connsiteX13" fmla="*/ 26860 w 411079"/>
                    <a:gd name="connsiteY13" fmla="*/ 468739 h 517478"/>
                    <a:gd name="connsiteX0" fmla="*/ 31691 w 415910"/>
                    <a:gd name="connsiteY0" fmla="*/ 468739 h 517478"/>
                    <a:gd name="connsiteX1" fmla="*/ 355541 w 415910"/>
                    <a:gd name="connsiteY1" fmla="*/ 514459 h 517478"/>
                    <a:gd name="connsiteX2" fmla="*/ 374591 w 415910"/>
                    <a:gd name="connsiteY2" fmla="*/ 388729 h 517478"/>
                    <a:gd name="connsiteX3" fmla="*/ 408881 w 415910"/>
                    <a:gd name="connsiteY3" fmla="*/ 205849 h 517478"/>
                    <a:gd name="connsiteX4" fmla="*/ 405071 w 415910"/>
                    <a:gd name="connsiteY4" fmla="*/ 125839 h 517478"/>
                    <a:gd name="connsiteX5" fmla="*/ 298391 w 415910"/>
                    <a:gd name="connsiteY5" fmla="*/ 53449 h 517478"/>
                    <a:gd name="connsiteX6" fmla="*/ 222191 w 415910"/>
                    <a:gd name="connsiteY6" fmla="*/ 15349 h 517478"/>
                    <a:gd name="connsiteX7" fmla="*/ 157421 w 415910"/>
                    <a:gd name="connsiteY7" fmla="*/ 109 h 517478"/>
                    <a:gd name="connsiteX8" fmla="*/ 119321 w 415910"/>
                    <a:gd name="connsiteY8" fmla="*/ 11539 h 517478"/>
                    <a:gd name="connsiteX9" fmla="*/ 69791 w 415910"/>
                    <a:gd name="connsiteY9" fmla="*/ 61069 h 517478"/>
                    <a:gd name="connsiteX10" fmla="*/ 31691 w 415910"/>
                    <a:gd name="connsiteY10" fmla="*/ 186799 h 517478"/>
                    <a:gd name="connsiteX11" fmla="*/ 16451 w 415910"/>
                    <a:gd name="connsiteY11" fmla="*/ 274429 h 517478"/>
                    <a:gd name="connsiteX12" fmla="*/ 12641 w 415910"/>
                    <a:gd name="connsiteY12" fmla="*/ 362059 h 517478"/>
                    <a:gd name="connsiteX13" fmla="*/ 31691 w 415910"/>
                    <a:gd name="connsiteY13" fmla="*/ 468739 h 517478"/>
                    <a:gd name="connsiteX0" fmla="*/ 30633 w 414852"/>
                    <a:gd name="connsiteY0" fmla="*/ 468739 h 524727"/>
                    <a:gd name="connsiteX1" fmla="*/ 339243 w 414852"/>
                    <a:gd name="connsiteY1" fmla="*/ 522079 h 524727"/>
                    <a:gd name="connsiteX2" fmla="*/ 373533 w 414852"/>
                    <a:gd name="connsiteY2" fmla="*/ 388729 h 524727"/>
                    <a:gd name="connsiteX3" fmla="*/ 407823 w 414852"/>
                    <a:gd name="connsiteY3" fmla="*/ 205849 h 524727"/>
                    <a:gd name="connsiteX4" fmla="*/ 404013 w 414852"/>
                    <a:gd name="connsiteY4" fmla="*/ 125839 h 524727"/>
                    <a:gd name="connsiteX5" fmla="*/ 297333 w 414852"/>
                    <a:gd name="connsiteY5" fmla="*/ 53449 h 524727"/>
                    <a:gd name="connsiteX6" fmla="*/ 221133 w 414852"/>
                    <a:gd name="connsiteY6" fmla="*/ 15349 h 524727"/>
                    <a:gd name="connsiteX7" fmla="*/ 156363 w 414852"/>
                    <a:gd name="connsiteY7" fmla="*/ 109 h 524727"/>
                    <a:gd name="connsiteX8" fmla="*/ 118263 w 414852"/>
                    <a:gd name="connsiteY8" fmla="*/ 11539 h 524727"/>
                    <a:gd name="connsiteX9" fmla="*/ 68733 w 414852"/>
                    <a:gd name="connsiteY9" fmla="*/ 61069 h 524727"/>
                    <a:gd name="connsiteX10" fmla="*/ 30633 w 414852"/>
                    <a:gd name="connsiteY10" fmla="*/ 186799 h 524727"/>
                    <a:gd name="connsiteX11" fmla="*/ 15393 w 414852"/>
                    <a:gd name="connsiteY11" fmla="*/ 274429 h 524727"/>
                    <a:gd name="connsiteX12" fmla="*/ 11583 w 414852"/>
                    <a:gd name="connsiteY12" fmla="*/ 362059 h 524727"/>
                    <a:gd name="connsiteX13" fmla="*/ 30633 w 414852"/>
                    <a:gd name="connsiteY13" fmla="*/ 468739 h 524727"/>
                    <a:gd name="connsiteX0" fmla="*/ 30633 w 414852"/>
                    <a:gd name="connsiteY0" fmla="*/ 491504 h 547492"/>
                    <a:gd name="connsiteX1" fmla="*/ 339243 w 414852"/>
                    <a:gd name="connsiteY1" fmla="*/ 544844 h 547492"/>
                    <a:gd name="connsiteX2" fmla="*/ 373533 w 414852"/>
                    <a:gd name="connsiteY2" fmla="*/ 411494 h 547492"/>
                    <a:gd name="connsiteX3" fmla="*/ 407823 w 414852"/>
                    <a:gd name="connsiteY3" fmla="*/ 228614 h 547492"/>
                    <a:gd name="connsiteX4" fmla="*/ 404013 w 414852"/>
                    <a:gd name="connsiteY4" fmla="*/ 148604 h 547492"/>
                    <a:gd name="connsiteX5" fmla="*/ 297333 w 414852"/>
                    <a:gd name="connsiteY5" fmla="*/ 76214 h 547492"/>
                    <a:gd name="connsiteX6" fmla="*/ 221133 w 414852"/>
                    <a:gd name="connsiteY6" fmla="*/ 38114 h 547492"/>
                    <a:gd name="connsiteX7" fmla="*/ 152553 w 414852"/>
                    <a:gd name="connsiteY7" fmla="*/ 14 h 547492"/>
                    <a:gd name="connsiteX8" fmla="*/ 118263 w 414852"/>
                    <a:gd name="connsiteY8" fmla="*/ 34304 h 547492"/>
                    <a:gd name="connsiteX9" fmla="*/ 68733 w 414852"/>
                    <a:gd name="connsiteY9" fmla="*/ 83834 h 547492"/>
                    <a:gd name="connsiteX10" fmla="*/ 30633 w 414852"/>
                    <a:gd name="connsiteY10" fmla="*/ 209564 h 547492"/>
                    <a:gd name="connsiteX11" fmla="*/ 15393 w 414852"/>
                    <a:gd name="connsiteY11" fmla="*/ 297194 h 547492"/>
                    <a:gd name="connsiteX12" fmla="*/ 11583 w 414852"/>
                    <a:gd name="connsiteY12" fmla="*/ 384824 h 547492"/>
                    <a:gd name="connsiteX13" fmla="*/ 30633 w 414852"/>
                    <a:gd name="connsiteY13" fmla="*/ 491504 h 547492"/>
                    <a:gd name="connsiteX0" fmla="*/ 30633 w 414852"/>
                    <a:gd name="connsiteY0" fmla="*/ 491924 h 547912"/>
                    <a:gd name="connsiteX1" fmla="*/ 339243 w 414852"/>
                    <a:gd name="connsiteY1" fmla="*/ 545264 h 547912"/>
                    <a:gd name="connsiteX2" fmla="*/ 373533 w 414852"/>
                    <a:gd name="connsiteY2" fmla="*/ 411914 h 547912"/>
                    <a:gd name="connsiteX3" fmla="*/ 407823 w 414852"/>
                    <a:gd name="connsiteY3" fmla="*/ 229034 h 547912"/>
                    <a:gd name="connsiteX4" fmla="*/ 404013 w 414852"/>
                    <a:gd name="connsiteY4" fmla="*/ 149024 h 547912"/>
                    <a:gd name="connsiteX5" fmla="*/ 297333 w 414852"/>
                    <a:gd name="connsiteY5" fmla="*/ 76634 h 547912"/>
                    <a:gd name="connsiteX6" fmla="*/ 221133 w 414852"/>
                    <a:gd name="connsiteY6" fmla="*/ 19484 h 547912"/>
                    <a:gd name="connsiteX7" fmla="*/ 152553 w 414852"/>
                    <a:gd name="connsiteY7" fmla="*/ 434 h 547912"/>
                    <a:gd name="connsiteX8" fmla="*/ 118263 w 414852"/>
                    <a:gd name="connsiteY8" fmla="*/ 34724 h 547912"/>
                    <a:gd name="connsiteX9" fmla="*/ 68733 w 414852"/>
                    <a:gd name="connsiteY9" fmla="*/ 84254 h 547912"/>
                    <a:gd name="connsiteX10" fmla="*/ 30633 w 414852"/>
                    <a:gd name="connsiteY10" fmla="*/ 209984 h 547912"/>
                    <a:gd name="connsiteX11" fmla="*/ 15393 w 414852"/>
                    <a:gd name="connsiteY11" fmla="*/ 297614 h 547912"/>
                    <a:gd name="connsiteX12" fmla="*/ 11583 w 414852"/>
                    <a:gd name="connsiteY12" fmla="*/ 385244 h 547912"/>
                    <a:gd name="connsiteX13" fmla="*/ 30633 w 414852"/>
                    <a:gd name="connsiteY13" fmla="*/ 491924 h 547912"/>
                    <a:gd name="connsiteX0" fmla="*/ 29320 w 413539"/>
                    <a:gd name="connsiteY0" fmla="*/ 491924 h 555241"/>
                    <a:gd name="connsiteX1" fmla="*/ 318880 w 413539"/>
                    <a:gd name="connsiteY1" fmla="*/ 552884 h 555241"/>
                    <a:gd name="connsiteX2" fmla="*/ 372220 w 413539"/>
                    <a:gd name="connsiteY2" fmla="*/ 411914 h 555241"/>
                    <a:gd name="connsiteX3" fmla="*/ 406510 w 413539"/>
                    <a:gd name="connsiteY3" fmla="*/ 229034 h 555241"/>
                    <a:gd name="connsiteX4" fmla="*/ 402700 w 413539"/>
                    <a:gd name="connsiteY4" fmla="*/ 149024 h 555241"/>
                    <a:gd name="connsiteX5" fmla="*/ 296020 w 413539"/>
                    <a:gd name="connsiteY5" fmla="*/ 76634 h 555241"/>
                    <a:gd name="connsiteX6" fmla="*/ 219820 w 413539"/>
                    <a:gd name="connsiteY6" fmla="*/ 19484 h 555241"/>
                    <a:gd name="connsiteX7" fmla="*/ 151240 w 413539"/>
                    <a:gd name="connsiteY7" fmla="*/ 434 h 555241"/>
                    <a:gd name="connsiteX8" fmla="*/ 116950 w 413539"/>
                    <a:gd name="connsiteY8" fmla="*/ 34724 h 555241"/>
                    <a:gd name="connsiteX9" fmla="*/ 67420 w 413539"/>
                    <a:gd name="connsiteY9" fmla="*/ 84254 h 555241"/>
                    <a:gd name="connsiteX10" fmla="*/ 29320 w 413539"/>
                    <a:gd name="connsiteY10" fmla="*/ 209984 h 555241"/>
                    <a:gd name="connsiteX11" fmla="*/ 14080 w 413539"/>
                    <a:gd name="connsiteY11" fmla="*/ 297614 h 555241"/>
                    <a:gd name="connsiteX12" fmla="*/ 10270 w 413539"/>
                    <a:gd name="connsiteY12" fmla="*/ 385244 h 555241"/>
                    <a:gd name="connsiteX13" fmla="*/ 29320 w 413539"/>
                    <a:gd name="connsiteY13" fmla="*/ 491924 h 555241"/>
                    <a:gd name="connsiteX0" fmla="*/ 29060 w 413279"/>
                    <a:gd name="connsiteY0" fmla="*/ 491924 h 551568"/>
                    <a:gd name="connsiteX1" fmla="*/ 314810 w 413279"/>
                    <a:gd name="connsiteY1" fmla="*/ 549074 h 551568"/>
                    <a:gd name="connsiteX2" fmla="*/ 371960 w 413279"/>
                    <a:gd name="connsiteY2" fmla="*/ 411914 h 551568"/>
                    <a:gd name="connsiteX3" fmla="*/ 406250 w 413279"/>
                    <a:gd name="connsiteY3" fmla="*/ 229034 h 551568"/>
                    <a:gd name="connsiteX4" fmla="*/ 402440 w 413279"/>
                    <a:gd name="connsiteY4" fmla="*/ 149024 h 551568"/>
                    <a:gd name="connsiteX5" fmla="*/ 295760 w 413279"/>
                    <a:gd name="connsiteY5" fmla="*/ 76634 h 551568"/>
                    <a:gd name="connsiteX6" fmla="*/ 219560 w 413279"/>
                    <a:gd name="connsiteY6" fmla="*/ 19484 h 551568"/>
                    <a:gd name="connsiteX7" fmla="*/ 150980 w 413279"/>
                    <a:gd name="connsiteY7" fmla="*/ 434 h 551568"/>
                    <a:gd name="connsiteX8" fmla="*/ 116690 w 413279"/>
                    <a:gd name="connsiteY8" fmla="*/ 34724 h 551568"/>
                    <a:gd name="connsiteX9" fmla="*/ 67160 w 413279"/>
                    <a:gd name="connsiteY9" fmla="*/ 84254 h 551568"/>
                    <a:gd name="connsiteX10" fmla="*/ 29060 w 413279"/>
                    <a:gd name="connsiteY10" fmla="*/ 209984 h 551568"/>
                    <a:gd name="connsiteX11" fmla="*/ 13820 w 413279"/>
                    <a:gd name="connsiteY11" fmla="*/ 297614 h 551568"/>
                    <a:gd name="connsiteX12" fmla="*/ 10010 w 413279"/>
                    <a:gd name="connsiteY12" fmla="*/ 385244 h 551568"/>
                    <a:gd name="connsiteX13" fmla="*/ 29060 w 413279"/>
                    <a:gd name="connsiteY13" fmla="*/ 491924 h 551568"/>
                    <a:gd name="connsiteX0" fmla="*/ 48256 w 405805"/>
                    <a:gd name="connsiteY0" fmla="*/ 499544 h 552385"/>
                    <a:gd name="connsiteX1" fmla="*/ 307336 w 405805"/>
                    <a:gd name="connsiteY1" fmla="*/ 549074 h 552385"/>
                    <a:gd name="connsiteX2" fmla="*/ 364486 w 405805"/>
                    <a:gd name="connsiteY2" fmla="*/ 411914 h 552385"/>
                    <a:gd name="connsiteX3" fmla="*/ 398776 w 405805"/>
                    <a:gd name="connsiteY3" fmla="*/ 229034 h 552385"/>
                    <a:gd name="connsiteX4" fmla="*/ 394966 w 405805"/>
                    <a:gd name="connsiteY4" fmla="*/ 149024 h 552385"/>
                    <a:gd name="connsiteX5" fmla="*/ 288286 w 405805"/>
                    <a:gd name="connsiteY5" fmla="*/ 76634 h 552385"/>
                    <a:gd name="connsiteX6" fmla="*/ 212086 w 405805"/>
                    <a:gd name="connsiteY6" fmla="*/ 19484 h 552385"/>
                    <a:gd name="connsiteX7" fmla="*/ 143506 w 405805"/>
                    <a:gd name="connsiteY7" fmla="*/ 434 h 552385"/>
                    <a:gd name="connsiteX8" fmla="*/ 109216 w 405805"/>
                    <a:gd name="connsiteY8" fmla="*/ 34724 h 552385"/>
                    <a:gd name="connsiteX9" fmla="*/ 59686 w 405805"/>
                    <a:gd name="connsiteY9" fmla="*/ 84254 h 552385"/>
                    <a:gd name="connsiteX10" fmla="*/ 21586 w 405805"/>
                    <a:gd name="connsiteY10" fmla="*/ 209984 h 552385"/>
                    <a:gd name="connsiteX11" fmla="*/ 6346 w 405805"/>
                    <a:gd name="connsiteY11" fmla="*/ 297614 h 552385"/>
                    <a:gd name="connsiteX12" fmla="*/ 2536 w 405805"/>
                    <a:gd name="connsiteY12" fmla="*/ 385244 h 552385"/>
                    <a:gd name="connsiteX13" fmla="*/ 48256 w 405805"/>
                    <a:gd name="connsiteY13" fmla="*/ 499544 h 552385"/>
                    <a:gd name="connsiteX0" fmla="*/ 48256 w 405028"/>
                    <a:gd name="connsiteY0" fmla="*/ 499523 h 552364"/>
                    <a:gd name="connsiteX1" fmla="*/ 307336 w 405028"/>
                    <a:gd name="connsiteY1" fmla="*/ 549053 h 552364"/>
                    <a:gd name="connsiteX2" fmla="*/ 364486 w 405028"/>
                    <a:gd name="connsiteY2" fmla="*/ 411893 h 552364"/>
                    <a:gd name="connsiteX3" fmla="*/ 398776 w 405028"/>
                    <a:gd name="connsiteY3" fmla="*/ 229013 h 552364"/>
                    <a:gd name="connsiteX4" fmla="*/ 394966 w 405028"/>
                    <a:gd name="connsiteY4" fmla="*/ 149003 h 552364"/>
                    <a:gd name="connsiteX5" fmla="*/ 299716 w 405028"/>
                    <a:gd name="connsiteY5" fmla="*/ 72803 h 552364"/>
                    <a:gd name="connsiteX6" fmla="*/ 212086 w 405028"/>
                    <a:gd name="connsiteY6" fmla="*/ 19463 h 552364"/>
                    <a:gd name="connsiteX7" fmla="*/ 143506 w 405028"/>
                    <a:gd name="connsiteY7" fmla="*/ 413 h 552364"/>
                    <a:gd name="connsiteX8" fmla="*/ 109216 w 405028"/>
                    <a:gd name="connsiteY8" fmla="*/ 34703 h 552364"/>
                    <a:gd name="connsiteX9" fmla="*/ 59686 w 405028"/>
                    <a:gd name="connsiteY9" fmla="*/ 84233 h 552364"/>
                    <a:gd name="connsiteX10" fmla="*/ 21586 w 405028"/>
                    <a:gd name="connsiteY10" fmla="*/ 209963 h 552364"/>
                    <a:gd name="connsiteX11" fmla="*/ 6346 w 405028"/>
                    <a:gd name="connsiteY11" fmla="*/ 297593 h 552364"/>
                    <a:gd name="connsiteX12" fmla="*/ 2536 w 405028"/>
                    <a:gd name="connsiteY12" fmla="*/ 385223 h 552364"/>
                    <a:gd name="connsiteX13" fmla="*/ 48256 w 405028"/>
                    <a:gd name="connsiteY13" fmla="*/ 499523 h 552364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9686 w 405028"/>
                    <a:gd name="connsiteY9" fmla="*/ 83949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21586 w 405028"/>
                    <a:gd name="connsiteY10" fmla="*/ 209679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48256 w 405028"/>
                    <a:gd name="connsiteY0" fmla="*/ 499239 h 552080"/>
                    <a:gd name="connsiteX1" fmla="*/ 307336 w 405028"/>
                    <a:gd name="connsiteY1" fmla="*/ 548769 h 552080"/>
                    <a:gd name="connsiteX2" fmla="*/ 364486 w 405028"/>
                    <a:gd name="connsiteY2" fmla="*/ 411609 h 552080"/>
                    <a:gd name="connsiteX3" fmla="*/ 398776 w 405028"/>
                    <a:gd name="connsiteY3" fmla="*/ 228729 h 552080"/>
                    <a:gd name="connsiteX4" fmla="*/ 394966 w 405028"/>
                    <a:gd name="connsiteY4" fmla="*/ 148719 h 552080"/>
                    <a:gd name="connsiteX5" fmla="*/ 299716 w 405028"/>
                    <a:gd name="connsiteY5" fmla="*/ 72519 h 552080"/>
                    <a:gd name="connsiteX6" fmla="*/ 212086 w 405028"/>
                    <a:gd name="connsiteY6" fmla="*/ 19179 h 552080"/>
                    <a:gd name="connsiteX7" fmla="*/ 143506 w 405028"/>
                    <a:gd name="connsiteY7" fmla="*/ 129 h 552080"/>
                    <a:gd name="connsiteX8" fmla="*/ 90166 w 405028"/>
                    <a:gd name="connsiteY8" fmla="*/ 26799 h 552080"/>
                    <a:gd name="connsiteX9" fmla="*/ 52066 w 405028"/>
                    <a:gd name="connsiteY9" fmla="*/ 82044 h 552080"/>
                    <a:gd name="connsiteX10" fmla="*/ 13966 w 405028"/>
                    <a:gd name="connsiteY10" fmla="*/ 211584 h 552080"/>
                    <a:gd name="connsiteX11" fmla="*/ 6346 w 405028"/>
                    <a:gd name="connsiteY11" fmla="*/ 297309 h 552080"/>
                    <a:gd name="connsiteX12" fmla="*/ 2536 w 405028"/>
                    <a:gd name="connsiteY12" fmla="*/ 384939 h 552080"/>
                    <a:gd name="connsiteX13" fmla="*/ 48256 w 405028"/>
                    <a:gd name="connsiteY13" fmla="*/ 499239 h 552080"/>
                    <a:gd name="connsiteX0" fmla="*/ 50201 w 406973"/>
                    <a:gd name="connsiteY0" fmla="*/ 499239 h 552080"/>
                    <a:gd name="connsiteX1" fmla="*/ 309281 w 406973"/>
                    <a:gd name="connsiteY1" fmla="*/ 548769 h 552080"/>
                    <a:gd name="connsiteX2" fmla="*/ 366431 w 406973"/>
                    <a:gd name="connsiteY2" fmla="*/ 411609 h 552080"/>
                    <a:gd name="connsiteX3" fmla="*/ 400721 w 406973"/>
                    <a:gd name="connsiteY3" fmla="*/ 228729 h 552080"/>
                    <a:gd name="connsiteX4" fmla="*/ 396911 w 406973"/>
                    <a:gd name="connsiteY4" fmla="*/ 148719 h 552080"/>
                    <a:gd name="connsiteX5" fmla="*/ 301661 w 406973"/>
                    <a:gd name="connsiteY5" fmla="*/ 72519 h 552080"/>
                    <a:gd name="connsiteX6" fmla="*/ 214031 w 406973"/>
                    <a:gd name="connsiteY6" fmla="*/ 19179 h 552080"/>
                    <a:gd name="connsiteX7" fmla="*/ 145451 w 406973"/>
                    <a:gd name="connsiteY7" fmla="*/ 129 h 552080"/>
                    <a:gd name="connsiteX8" fmla="*/ 92111 w 406973"/>
                    <a:gd name="connsiteY8" fmla="*/ 26799 h 552080"/>
                    <a:gd name="connsiteX9" fmla="*/ 54011 w 406973"/>
                    <a:gd name="connsiteY9" fmla="*/ 82044 h 552080"/>
                    <a:gd name="connsiteX10" fmla="*/ 15911 w 406973"/>
                    <a:gd name="connsiteY10" fmla="*/ 211584 h 552080"/>
                    <a:gd name="connsiteX11" fmla="*/ 2576 w 406973"/>
                    <a:gd name="connsiteY11" fmla="*/ 306834 h 552080"/>
                    <a:gd name="connsiteX12" fmla="*/ 4481 w 406973"/>
                    <a:gd name="connsiteY12" fmla="*/ 384939 h 552080"/>
                    <a:gd name="connsiteX13" fmla="*/ 50201 w 406973"/>
                    <a:gd name="connsiteY13" fmla="*/ 499239 h 552080"/>
                    <a:gd name="connsiteX0" fmla="*/ 52861 w 409633"/>
                    <a:gd name="connsiteY0" fmla="*/ 499239 h 552041"/>
                    <a:gd name="connsiteX1" fmla="*/ 311941 w 409633"/>
                    <a:gd name="connsiteY1" fmla="*/ 548769 h 552041"/>
                    <a:gd name="connsiteX2" fmla="*/ 369091 w 409633"/>
                    <a:gd name="connsiteY2" fmla="*/ 411609 h 552041"/>
                    <a:gd name="connsiteX3" fmla="*/ 403381 w 409633"/>
                    <a:gd name="connsiteY3" fmla="*/ 228729 h 552041"/>
                    <a:gd name="connsiteX4" fmla="*/ 399571 w 409633"/>
                    <a:gd name="connsiteY4" fmla="*/ 148719 h 552041"/>
                    <a:gd name="connsiteX5" fmla="*/ 304321 w 409633"/>
                    <a:gd name="connsiteY5" fmla="*/ 72519 h 552041"/>
                    <a:gd name="connsiteX6" fmla="*/ 216691 w 409633"/>
                    <a:gd name="connsiteY6" fmla="*/ 19179 h 552041"/>
                    <a:gd name="connsiteX7" fmla="*/ 148111 w 409633"/>
                    <a:gd name="connsiteY7" fmla="*/ 129 h 552041"/>
                    <a:gd name="connsiteX8" fmla="*/ 94771 w 409633"/>
                    <a:gd name="connsiteY8" fmla="*/ 26799 h 552041"/>
                    <a:gd name="connsiteX9" fmla="*/ 56671 w 409633"/>
                    <a:gd name="connsiteY9" fmla="*/ 82044 h 552041"/>
                    <a:gd name="connsiteX10" fmla="*/ 18571 w 409633"/>
                    <a:gd name="connsiteY10" fmla="*/ 211584 h 552041"/>
                    <a:gd name="connsiteX11" fmla="*/ 5236 w 409633"/>
                    <a:gd name="connsiteY11" fmla="*/ 306834 h 552041"/>
                    <a:gd name="connsiteX12" fmla="*/ 3331 w 409633"/>
                    <a:gd name="connsiteY12" fmla="*/ 388749 h 552041"/>
                    <a:gd name="connsiteX13" fmla="*/ 52861 w 409633"/>
                    <a:gd name="connsiteY13" fmla="*/ 499239 h 552041"/>
                    <a:gd name="connsiteX0" fmla="*/ 44680 w 409072"/>
                    <a:gd name="connsiteY0" fmla="*/ 504954 h 552796"/>
                    <a:gd name="connsiteX1" fmla="*/ 311380 w 409072"/>
                    <a:gd name="connsiteY1" fmla="*/ 548769 h 552796"/>
                    <a:gd name="connsiteX2" fmla="*/ 368530 w 409072"/>
                    <a:gd name="connsiteY2" fmla="*/ 411609 h 552796"/>
                    <a:gd name="connsiteX3" fmla="*/ 402820 w 409072"/>
                    <a:gd name="connsiteY3" fmla="*/ 228729 h 552796"/>
                    <a:gd name="connsiteX4" fmla="*/ 399010 w 409072"/>
                    <a:gd name="connsiteY4" fmla="*/ 148719 h 552796"/>
                    <a:gd name="connsiteX5" fmla="*/ 303760 w 409072"/>
                    <a:gd name="connsiteY5" fmla="*/ 72519 h 552796"/>
                    <a:gd name="connsiteX6" fmla="*/ 216130 w 409072"/>
                    <a:gd name="connsiteY6" fmla="*/ 19179 h 552796"/>
                    <a:gd name="connsiteX7" fmla="*/ 147550 w 409072"/>
                    <a:gd name="connsiteY7" fmla="*/ 129 h 552796"/>
                    <a:gd name="connsiteX8" fmla="*/ 94210 w 409072"/>
                    <a:gd name="connsiteY8" fmla="*/ 26799 h 552796"/>
                    <a:gd name="connsiteX9" fmla="*/ 56110 w 409072"/>
                    <a:gd name="connsiteY9" fmla="*/ 82044 h 552796"/>
                    <a:gd name="connsiteX10" fmla="*/ 18010 w 409072"/>
                    <a:gd name="connsiteY10" fmla="*/ 211584 h 552796"/>
                    <a:gd name="connsiteX11" fmla="*/ 4675 w 409072"/>
                    <a:gd name="connsiteY11" fmla="*/ 306834 h 552796"/>
                    <a:gd name="connsiteX12" fmla="*/ 2770 w 409072"/>
                    <a:gd name="connsiteY12" fmla="*/ 388749 h 552796"/>
                    <a:gd name="connsiteX13" fmla="*/ 44680 w 409072"/>
                    <a:gd name="connsiteY13" fmla="*/ 504954 h 552796"/>
                    <a:gd name="connsiteX0" fmla="*/ 44680 w 409072"/>
                    <a:gd name="connsiteY0" fmla="*/ 504954 h 554568"/>
                    <a:gd name="connsiteX1" fmla="*/ 313285 w 409072"/>
                    <a:gd name="connsiteY1" fmla="*/ 550674 h 554568"/>
                    <a:gd name="connsiteX2" fmla="*/ 368530 w 409072"/>
                    <a:gd name="connsiteY2" fmla="*/ 411609 h 554568"/>
                    <a:gd name="connsiteX3" fmla="*/ 402820 w 409072"/>
                    <a:gd name="connsiteY3" fmla="*/ 228729 h 554568"/>
                    <a:gd name="connsiteX4" fmla="*/ 399010 w 409072"/>
                    <a:gd name="connsiteY4" fmla="*/ 148719 h 554568"/>
                    <a:gd name="connsiteX5" fmla="*/ 303760 w 409072"/>
                    <a:gd name="connsiteY5" fmla="*/ 72519 h 554568"/>
                    <a:gd name="connsiteX6" fmla="*/ 216130 w 409072"/>
                    <a:gd name="connsiteY6" fmla="*/ 19179 h 554568"/>
                    <a:gd name="connsiteX7" fmla="*/ 147550 w 409072"/>
                    <a:gd name="connsiteY7" fmla="*/ 129 h 554568"/>
                    <a:gd name="connsiteX8" fmla="*/ 94210 w 409072"/>
                    <a:gd name="connsiteY8" fmla="*/ 26799 h 554568"/>
                    <a:gd name="connsiteX9" fmla="*/ 56110 w 409072"/>
                    <a:gd name="connsiteY9" fmla="*/ 82044 h 554568"/>
                    <a:gd name="connsiteX10" fmla="*/ 18010 w 409072"/>
                    <a:gd name="connsiteY10" fmla="*/ 211584 h 554568"/>
                    <a:gd name="connsiteX11" fmla="*/ 4675 w 409072"/>
                    <a:gd name="connsiteY11" fmla="*/ 306834 h 554568"/>
                    <a:gd name="connsiteX12" fmla="*/ 2770 w 409072"/>
                    <a:gd name="connsiteY12" fmla="*/ 388749 h 554568"/>
                    <a:gd name="connsiteX13" fmla="*/ 44680 w 409072"/>
                    <a:gd name="connsiteY13" fmla="*/ 504954 h 554568"/>
                    <a:gd name="connsiteX0" fmla="*/ 44680 w 409072"/>
                    <a:gd name="connsiteY0" fmla="*/ 504954 h 567170"/>
                    <a:gd name="connsiteX1" fmla="*/ 309475 w 409072"/>
                    <a:gd name="connsiteY1" fmla="*/ 564009 h 567170"/>
                    <a:gd name="connsiteX2" fmla="*/ 368530 w 409072"/>
                    <a:gd name="connsiteY2" fmla="*/ 411609 h 567170"/>
                    <a:gd name="connsiteX3" fmla="*/ 402820 w 409072"/>
                    <a:gd name="connsiteY3" fmla="*/ 228729 h 567170"/>
                    <a:gd name="connsiteX4" fmla="*/ 399010 w 409072"/>
                    <a:gd name="connsiteY4" fmla="*/ 148719 h 567170"/>
                    <a:gd name="connsiteX5" fmla="*/ 303760 w 409072"/>
                    <a:gd name="connsiteY5" fmla="*/ 72519 h 567170"/>
                    <a:gd name="connsiteX6" fmla="*/ 216130 w 409072"/>
                    <a:gd name="connsiteY6" fmla="*/ 19179 h 567170"/>
                    <a:gd name="connsiteX7" fmla="*/ 147550 w 409072"/>
                    <a:gd name="connsiteY7" fmla="*/ 129 h 567170"/>
                    <a:gd name="connsiteX8" fmla="*/ 94210 w 409072"/>
                    <a:gd name="connsiteY8" fmla="*/ 26799 h 567170"/>
                    <a:gd name="connsiteX9" fmla="*/ 56110 w 409072"/>
                    <a:gd name="connsiteY9" fmla="*/ 82044 h 567170"/>
                    <a:gd name="connsiteX10" fmla="*/ 18010 w 409072"/>
                    <a:gd name="connsiteY10" fmla="*/ 211584 h 567170"/>
                    <a:gd name="connsiteX11" fmla="*/ 4675 w 409072"/>
                    <a:gd name="connsiteY11" fmla="*/ 306834 h 567170"/>
                    <a:gd name="connsiteX12" fmla="*/ 2770 w 409072"/>
                    <a:gd name="connsiteY12" fmla="*/ 388749 h 567170"/>
                    <a:gd name="connsiteX13" fmla="*/ 44680 w 409072"/>
                    <a:gd name="connsiteY13" fmla="*/ 504954 h 567170"/>
                    <a:gd name="connsiteX0" fmla="*/ 44680 w 409072"/>
                    <a:gd name="connsiteY0" fmla="*/ 504954 h 563541"/>
                    <a:gd name="connsiteX1" fmla="*/ 311380 w 409072"/>
                    <a:gd name="connsiteY1" fmla="*/ 560199 h 563541"/>
                    <a:gd name="connsiteX2" fmla="*/ 368530 w 409072"/>
                    <a:gd name="connsiteY2" fmla="*/ 411609 h 563541"/>
                    <a:gd name="connsiteX3" fmla="*/ 402820 w 409072"/>
                    <a:gd name="connsiteY3" fmla="*/ 228729 h 563541"/>
                    <a:gd name="connsiteX4" fmla="*/ 399010 w 409072"/>
                    <a:gd name="connsiteY4" fmla="*/ 148719 h 563541"/>
                    <a:gd name="connsiteX5" fmla="*/ 303760 w 409072"/>
                    <a:gd name="connsiteY5" fmla="*/ 72519 h 563541"/>
                    <a:gd name="connsiteX6" fmla="*/ 216130 w 409072"/>
                    <a:gd name="connsiteY6" fmla="*/ 19179 h 563541"/>
                    <a:gd name="connsiteX7" fmla="*/ 147550 w 409072"/>
                    <a:gd name="connsiteY7" fmla="*/ 129 h 563541"/>
                    <a:gd name="connsiteX8" fmla="*/ 94210 w 409072"/>
                    <a:gd name="connsiteY8" fmla="*/ 26799 h 563541"/>
                    <a:gd name="connsiteX9" fmla="*/ 56110 w 409072"/>
                    <a:gd name="connsiteY9" fmla="*/ 82044 h 563541"/>
                    <a:gd name="connsiteX10" fmla="*/ 18010 w 409072"/>
                    <a:gd name="connsiteY10" fmla="*/ 211584 h 563541"/>
                    <a:gd name="connsiteX11" fmla="*/ 4675 w 409072"/>
                    <a:gd name="connsiteY11" fmla="*/ 306834 h 563541"/>
                    <a:gd name="connsiteX12" fmla="*/ 2770 w 409072"/>
                    <a:gd name="connsiteY12" fmla="*/ 388749 h 563541"/>
                    <a:gd name="connsiteX13" fmla="*/ 44680 w 409072"/>
                    <a:gd name="connsiteY13" fmla="*/ 504954 h 563541"/>
                    <a:gd name="connsiteX0" fmla="*/ 44680 w 409072"/>
                    <a:gd name="connsiteY0" fmla="*/ 504954 h 567591"/>
                    <a:gd name="connsiteX1" fmla="*/ 311380 w 409072"/>
                    <a:gd name="connsiteY1" fmla="*/ 560199 h 567591"/>
                    <a:gd name="connsiteX2" fmla="*/ 339955 w 409072"/>
                    <a:gd name="connsiteY2" fmla="*/ 550674 h 567591"/>
                    <a:gd name="connsiteX3" fmla="*/ 368530 w 409072"/>
                    <a:gd name="connsiteY3" fmla="*/ 411609 h 567591"/>
                    <a:gd name="connsiteX4" fmla="*/ 402820 w 409072"/>
                    <a:gd name="connsiteY4" fmla="*/ 228729 h 567591"/>
                    <a:gd name="connsiteX5" fmla="*/ 399010 w 409072"/>
                    <a:gd name="connsiteY5" fmla="*/ 148719 h 567591"/>
                    <a:gd name="connsiteX6" fmla="*/ 303760 w 409072"/>
                    <a:gd name="connsiteY6" fmla="*/ 72519 h 567591"/>
                    <a:gd name="connsiteX7" fmla="*/ 216130 w 409072"/>
                    <a:gd name="connsiteY7" fmla="*/ 19179 h 567591"/>
                    <a:gd name="connsiteX8" fmla="*/ 147550 w 409072"/>
                    <a:gd name="connsiteY8" fmla="*/ 129 h 567591"/>
                    <a:gd name="connsiteX9" fmla="*/ 94210 w 409072"/>
                    <a:gd name="connsiteY9" fmla="*/ 26799 h 567591"/>
                    <a:gd name="connsiteX10" fmla="*/ 56110 w 409072"/>
                    <a:gd name="connsiteY10" fmla="*/ 82044 h 567591"/>
                    <a:gd name="connsiteX11" fmla="*/ 18010 w 409072"/>
                    <a:gd name="connsiteY11" fmla="*/ 211584 h 567591"/>
                    <a:gd name="connsiteX12" fmla="*/ 4675 w 409072"/>
                    <a:gd name="connsiteY12" fmla="*/ 306834 h 567591"/>
                    <a:gd name="connsiteX13" fmla="*/ 2770 w 409072"/>
                    <a:gd name="connsiteY13" fmla="*/ 388749 h 567591"/>
                    <a:gd name="connsiteX14" fmla="*/ 44680 w 409072"/>
                    <a:gd name="connsiteY14" fmla="*/ 504954 h 567591"/>
                    <a:gd name="connsiteX0" fmla="*/ 44680 w 409072"/>
                    <a:gd name="connsiteY0" fmla="*/ 504954 h 568659"/>
                    <a:gd name="connsiteX1" fmla="*/ 311380 w 409072"/>
                    <a:gd name="connsiteY1" fmla="*/ 560199 h 568659"/>
                    <a:gd name="connsiteX2" fmla="*/ 349480 w 409072"/>
                    <a:gd name="connsiteY2" fmla="*/ 552579 h 568659"/>
                    <a:gd name="connsiteX3" fmla="*/ 368530 w 409072"/>
                    <a:gd name="connsiteY3" fmla="*/ 411609 h 568659"/>
                    <a:gd name="connsiteX4" fmla="*/ 402820 w 409072"/>
                    <a:gd name="connsiteY4" fmla="*/ 228729 h 568659"/>
                    <a:gd name="connsiteX5" fmla="*/ 399010 w 409072"/>
                    <a:gd name="connsiteY5" fmla="*/ 148719 h 568659"/>
                    <a:gd name="connsiteX6" fmla="*/ 303760 w 409072"/>
                    <a:gd name="connsiteY6" fmla="*/ 72519 h 568659"/>
                    <a:gd name="connsiteX7" fmla="*/ 216130 w 409072"/>
                    <a:gd name="connsiteY7" fmla="*/ 19179 h 568659"/>
                    <a:gd name="connsiteX8" fmla="*/ 147550 w 409072"/>
                    <a:gd name="connsiteY8" fmla="*/ 129 h 568659"/>
                    <a:gd name="connsiteX9" fmla="*/ 94210 w 409072"/>
                    <a:gd name="connsiteY9" fmla="*/ 26799 h 568659"/>
                    <a:gd name="connsiteX10" fmla="*/ 56110 w 409072"/>
                    <a:gd name="connsiteY10" fmla="*/ 82044 h 568659"/>
                    <a:gd name="connsiteX11" fmla="*/ 18010 w 409072"/>
                    <a:gd name="connsiteY11" fmla="*/ 211584 h 568659"/>
                    <a:gd name="connsiteX12" fmla="*/ 4675 w 409072"/>
                    <a:gd name="connsiteY12" fmla="*/ 306834 h 568659"/>
                    <a:gd name="connsiteX13" fmla="*/ 2770 w 409072"/>
                    <a:gd name="connsiteY13" fmla="*/ 388749 h 568659"/>
                    <a:gd name="connsiteX14" fmla="*/ 44680 w 409072"/>
                    <a:gd name="connsiteY14" fmla="*/ 504954 h 568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09072" h="568659">
                      <a:moveTo>
                        <a:pt x="44680" y="504954"/>
                      </a:moveTo>
                      <a:cubicBezTo>
                        <a:pt x="96115" y="533529"/>
                        <a:pt x="260580" y="552261"/>
                        <a:pt x="311380" y="560199"/>
                      </a:cubicBezTo>
                      <a:cubicBezTo>
                        <a:pt x="362180" y="568137"/>
                        <a:pt x="339955" y="577344"/>
                        <a:pt x="349480" y="552579"/>
                      </a:cubicBezTo>
                      <a:cubicBezTo>
                        <a:pt x="359005" y="527814"/>
                        <a:pt x="359640" y="465584"/>
                        <a:pt x="368530" y="411609"/>
                      </a:cubicBezTo>
                      <a:cubicBezTo>
                        <a:pt x="377420" y="357634"/>
                        <a:pt x="397740" y="272544"/>
                        <a:pt x="402820" y="228729"/>
                      </a:cubicBezTo>
                      <a:cubicBezTo>
                        <a:pt x="407900" y="184914"/>
                        <a:pt x="415520" y="174754"/>
                        <a:pt x="399010" y="148719"/>
                      </a:cubicBezTo>
                      <a:cubicBezTo>
                        <a:pt x="382500" y="122684"/>
                        <a:pt x="334240" y="94109"/>
                        <a:pt x="303760" y="72519"/>
                      </a:cubicBezTo>
                      <a:cubicBezTo>
                        <a:pt x="273280" y="50929"/>
                        <a:pt x="242165" y="31244"/>
                        <a:pt x="216130" y="19179"/>
                      </a:cubicBezTo>
                      <a:cubicBezTo>
                        <a:pt x="190095" y="7114"/>
                        <a:pt x="167870" y="-1141"/>
                        <a:pt x="147550" y="129"/>
                      </a:cubicBezTo>
                      <a:cubicBezTo>
                        <a:pt x="127230" y="1399"/>
                        <a:pt x="109450" y="13147"/>
                        <a:pt x="94210" y="26799"/>
                      </a:cubicBezTo>
                      <a:cubicBezTo>
                        <a:pt x="78970" y="40451"/>
                        <a:pt x="68810" y="51247"/>
                        <a:pt x="56110" y="82044"/>
                      </a:cubicBezTo>
                      <a:cubicBezTo>
                        <a:pt x="43410" y="112841"/>
                        <a:pt x="26583" y="174119"/>
                        <a:pt x="18010" y="211584"/>
                      </a:cubicBezTo>
                      <a:cubicBezTo>
                        <a:pt x="9438" y="249049"/>
                        <a:pt x="5945" y="277624"/>
                        <a:pt x="4675" y="306834"/>
                      </a:cubicBezTo>
                      <a:cubicBezTo>
                        <a:pt x="3405" y="336044"/>
                        <a:pt x="-3898" y="355729"/>
                        <a:pt x="2770" y="388749"/>
                      </a:cubicBezTo>
                      <a:cubicBezTo>
                        <a:pt x="9438" y="421769"/>
                        <a:pt x="-6755" y="476379"/>
                        <a:pt x="44680" y="504954"/>
                      </a:cubicBezTo>
                      <a:close/>
                    </a:path>
                  </a:pathLst>
                </a:custGeom>
                <a:solidFill>
                  <a:srgbClr val="F4B94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07" name="สามเหลี่ยมหน้าจั่ว 872">
                <a:extLst>
                  <a:ext uri="{FF2B5EF4-FFF2-40B4-BE49-F238E27FC236}">
                    <a16:creationId xmlns:a16="http://schemas.microsoft.com/office/drawing/2014/main" xmlns="" id="{021630E9-48DD-4052-877D-DC3DF8BA91A8}"/>
                  </a:ext>
                </a:extLst>
              </p:cNvPr>
              <p:cNvSpPr/>
              <p:nvPr/>
            </p:nvSpPr>
            <p:spPr>
              <a:xfrm rot="20307921">
                <a:off x="1581174" y="4590480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8" name="สามเหลี่ยมหน้าจั่ว 872">
                <a:extLst>
                  <a:ext uri="{FF2B5EF4-FFF2-40B4-BE49-F238E27FC236}">
                    <a16:creationId xmlns:a16="http://schemas.microsoft.com/office/drawing/2014/main" xmlns="" id="{5F4FB73F-6D9F-4CF6-B8C1-FE0BB7DE0775}"/>
                  </a:ext>
                </a:extLst>
              </p:cNvPr>
              <p:cNvSpPr/>
              <p:nvPr/>
            </p:nvSpPr>
            <p:spPr>
              <a:xfrm rot="1292079" flipH="1">
                <a:off x="2131784" y="4588835"/>
                <a:ext cx="258112" cy="365847"/>
              </a:xfrm>
              <a:custGeom>
                <a:avLst/>
                <a:gdLst>
                  <a:gd name="connsiteX0" fmla="*/ 0 w 251081"/>
                  <a:gd name="connsiteY0" fmla="*/ 227839 h 227839"/>
                  <a:gd name="connsiteX1" fmla="*/ 125541 w 251081"/>
                  <a:gd name="connsiteY1" fmla="*/ 0 h 227839"/>
                  <a:gd name="connsiteX2" fmla="*/ 251081 w 251081"/>
                  <a:gd name="connsiteY2" fmla="*/ 227839 h 227839"/>
                  <a:gd name="connsiteX3" fmla="*/ 0 w 251081"/>
                  <a:gd name="connsiteY3" fmla="*/ 227839 h 227839"/>
                  <a:gd name="connsiteX0" fmla="*/ 0 w 297141"/>
                  <a:gd name="connsiteY0" fmla="*/ 227839 h 227839"/>
                  <a:gd name="connsiteX1" fmla="*/ 125541 w 297141"/>
                  <a:gd name="connsiteY1" fmla="*/ 0 h 227839"/>
                  <a:gd name="connsiteX2" fmla="*/ 297141 w 297141"/>
                  <a:gd name="connsiteY2" fmla="*/ 180512 h 227839"/>
                  <a:gd name="connsiteX3" fmla="*/ 0 w 297141"/>
                  <a:gd name="connsiteY3" fmla="*/ 227839 h 227839"/>
                  <a:gd name="connsiteX0" fmla="*/ 44777 w 171600"/>
                  <a:gd name="connsiteY0" fmla="*/ 377240 h 377240"/>
                  <a:gd name="connsiteX1" fmla="*/ 0 w 171600"/>
                  <a:gd name="connsiteY1" fmla="*/ 0 h 377240"/>
                  <a:gd name="connsiteX2" fmla="*/ 171600 w 171600"/>
                  <a:gd name="connsiteY2" fmla="*/ 180512 h 377240"/>
                  <a:gd name="connsiteX3" fmla="*/ 44777 w 171600"/>
                  <a:gd name="connsiteY3" fmla="*/ 377240 h 377240"/>
                  <a:gd name="connsiteX0" fmla="*/ 94672 w 221495"/>
                  <a:gd name="connsiteY0" fmla="*/ 347824 h 347824"/>
                  <a:gd name="connsiteX1" fmla="*/ 0 w 221495"/>
                  <a:gd name="connsiteY1" fmla="*/ 0 h 347824"/>
                  <a:gd name="connsiteX2" fmla="*/ 221495 w 221495"/>
                  <a:gd name="connsiteY2" fmla="*/ 151096 h 347824"/>
                  <a:gd name="connsiteX3" fmla="*/ 94672 w 221495"/>
                  <a:gd name="connsiteY3" fmla="*/ 347824 h 347824"/>
                  <a:gd name="connsiteX0" fmla="*/ 94672 w 208119"/>
                  <a:gd name="connsiteY0" fmla="*/ 347824 h 347824"/>
                  <a:gd name="connsiteX1" fmla="*/ 0 w 208119"/>
                  <a:gd name="connsiteY1" fmla="*/ 0 h 347824"/>
                  <a:gd name="connsiteX2" fmla="*/ 208119 w 208119"/>
                  <a:gd name="connsiteY2" fmla="*/ 102088 h 347824"/>
                  <a:gd name="connsiteX3" fmla="*/ 94672 w 208119"/>
                  <a:gd name="connsiteY3" fmla="*/ 347824 h 347824"/>
                  <a:gd name="connsiteX0" fmla="*/ 143774 w 257221"/>
                  <a:gd name="connsiteY0" fmla="*/ 361804 h 361804"/>
                  <a:gd name="connsiteX1" fmla="*/ 0 w 257221"/>
                  <a:gd name="connsiteY1" fmla="*/ 0 h 361804"/>
                  <a:gd name="connsiteX2" fmla="*/ 257221 w 257221"/>
                  <a:gd name="connsiteY2" fmla="*/ 116068 h 361804"/>
                  <a:gd name="connsiteX3" fmla="*/ 143774 w 257221"/>
                  <a:gd name="connsiteY3" fmla="*/ 361804 h 361804"/>
                  <a:gd name="connsiteX0" fmla="*/ 148856 w 262303"/>
                  <a:gd name="connsiteY0" fmla="*/ 380822 h 380822"/>
                  <a:gd name="connsiteX1" fmla="*/ 0 w 262303"/>
                  <a:gd name="connsiteY1" fmla="*/ 0 h 380822"/>
                  <a:gd name="connsiteX2" fmla="*/ 262303 w 262303"/>
                  <a:gd name="connsiteY2" fmla="*/ 135086 h 380822"/>
                  <a:gd name="connsiteX3" fmla="*/ 148856 w 262303"/>
                  <a:gd name="connsiteY3" fmla="*/ 380822 h 380822"/>
                  <a:gd name="connsiteX0" fmla="*/ 164338 w 262303"/>
                  <a:gd name="connsiteY0" fmla="*/ 362622 h 362622"/>
                  <a:gd name="connsiteX1" fmla="*/ 0 w 262303"/>
                  <a:gd name="connsiteY1" fmla="*/ 0 h 362622"/>
                  <a:gd name="connsiteX2" fmla="*/ 262303 w 262303"/>
                  <a:gd name="connsiteY2" fmla="*/ 135086 h 362622"/>
                  <a:gd name="connsiteX3" fmla="*/ 164338 w 262303"/>
                  <a:gd name="connsiteY3" fmla="*/ 362622 h 362622"/>
                  <a:gd name="connsiteX0" fmla="*/ 150969 w 248934"/>
                  <a:gd name="connsiteY0" fmla="*/ 335697 h 335697"/>
                  <a:gd name="connsiteX1" fmla="*/ 0 w 248934"/>
                  <a:gd name="connsiteY1" fmla="*/ 0 h 335697"/>
                  <a:gd name="connsiteX2" fmla="*/ 248934 w 248934"/>
                  <a:gd name="connsiteY2" fmla="*/ 108161 h 335697"/>
                  <a:gd name="connsiteX3" fmla="*/ 150969 w 248934"/>
                  <a:gd name="connsiteY3" fmla="*/ 335697 h 335697"/>
                  <a:gd name="connsiteX0" fmla="*/ 146454 w 244419"/>
                  <a:gd name="connsiteY0" fmla="*/ 347351 h 347351"/>
                  <a:gd name="connsiteX1" fmla="*/ 0 w 244419"/>
                  <a:gd name="connsiteY1" fmla="*/ 0 h 347351"/>
                  <a:gd name="connsiteX2" fmla="*/ 244419 w 244419"/>
                  <a:gd name="connsiteY2" fmla="*/ 119815 h 347351"/>
                  <a:gd name="connsiteX3" fmla="*/ 146454 w 244419"/>
                  <a:gd name="connsiteY3" fmla="*/ 347351 h 347351"/>
                  <a:gd name="connsiteX0" fmla="*/ 135979 w 244419"/>
                  <a:gd name="connsiteY0" fmla="*/ 353915 h 353915"/>
                  <a:gd name="connsiteX1" fmla="*/ 0 w 244419"/>
                  <a:gd name="connsiteY1" fmla="*/ 0 h 353915"/>
                  <a:gd name="connsiteX2" fmla="*/ 244419 w 244419"/>
                  <a:gd name="connsiteY2" fmla="*/ 119815 h 353915"/>
                  <a:gd name="connsiteX3" fmla="*/ 135979 w 244419"/>
                  <a:gd name="connsiteY3" fmla="*/ 353915 h 353915"/>
                  <a:gd name="connsiteX0" fmla="*/ 135979 w 243516"/>
                  <a:gd name="connsiteY0" fmla="*/ 353915 h 353915"/>
                  <a:gd name="connsiteX1" fmla="*/ 0 w 243516"/>
                  <a:gd name="connsiteY1" fmla="*/ 0 h 353915"/>
                  <a:gd name="connsiteX2" fmla="*/ 243516 w 243516"/>
                  <a:gd name="connsiteY2" fmla="*/ 122146 h 353915"/>
                  <a:gd name="connsiteX3" fmla="*/ 135979 w 243516"/>
                  <a:gd name="connsiteY3" fmla="*/ 353915 h 353915"/>
                  <a:gd name="connsiteX0" fmla="*/ 135979 w 252668"/>
                  <a:gd name="connsiteY0" fmla="*/ 353915 h 353915"/>
                  <a:gd name="connsiteX1" fmla="*/ 0 w 252668"/>
                  <a:gd name="connsiteY1" fmla="*/ 0 h 353915"/>
                  <a:gd name="connsiteX2" fmla="*/ 252668 w 252668"/>
                  <a:gd name="connsiteY2" fmla="*/ 125825 h 353915"/>
                  <a:gd name="connsiteX3" fmla="*/ 135979 w 252668"/>
                  <a:gd name="connsiteY3" fmla="*/ 353915 h 353915"/>
                  <a:gd name="connsiteX0" fmla="*/ 136400 w 253089"/>
                  <a:gd name="connsiteY0" fmla="*/ 346003 h 346003"/>
                  <a:gd name="connsiteX1" fmla="*/ 0 w 253089"/>
                  <a:gd name="connsiteY1" fmla="*/ 0 h 346003"/>
                  <a:gd name="connsiteX2" fmla="*/ 253089 w 253089"/>
                  <a:gd name="connsiteY2" fmla="*/ 117913 h 346003"/>
                  <a:gd name="connsiteX3" fmla="*/ 136400 w 253089"/>
                  <a:gd name="connsiteY3" fmla="*/ 346003 h 346003"/>
                  <a:gd name="connsiteX0" fmla="*/ 138268 w 254957"/>
                  <a:gd name="connsiteY0" fmla="*/ 354835 h 354835"/>
                  <a:gd name="connsiteX1" fmla="*/ 0 w 254957"/>
                  <a:gd name="connsiteY1" fmla="*/ 0 h 354835"/>
                  <a:gd name="connsiteX2" fmla="*/ 254957 w 254957"/>
                  <a:gd name="connsiteY2" fmla="*/ 126745 h 354835"/>
                  <a:gd name="connsiteX3" fmla="*/ 138268 w 254957"/>
                  <a:gd name="connsiteY3" fmla="*/ 354835 h 354835"/>
                  <a:gd name="connsiteX0" fmla="*/ 133272 w 249961"/>
                  <a:gd name="connsiteY0" fmla="*/ 360908 h 360908"/>
                  <a:gd name="connsiteX1" fmla="*/ 0 w 249961"/>
                  <a:gd name="connsiteY1" fmla="*/ 0 h 360908"/>
                  <a:gd name="connsiteX2" fmla="*/ 249961 w 249961"/>
                  <a:gd name="connsiteY2" fmla="*/ 132818 h 360908"/>
                  <a:gd name="connsiteX3" fmla="*/ 133272 w 249961"/>
                  <a:gd name="connsiteY3" fmla="*/ 360908 h 36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9961" h="360908">
                    <a:moveTo>
                      <a:pt x="133272" y="360908"/>
                    </a:moveTo>
                    <a:lnTo>
                      <a:pt x="0" y="0"/>
                    </a:lnTo>
                    <a:lnTo>
                      <a:pt x="249961" y="132818"/>
                    </a:lnTo>
                    <a:lnTo>
                      <a:pt x="133272" y="360908"/>
                    </a:ln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" name="รูปแบบอิสระ: รูปร่าง 6">
              <a:extLst>
                <a:ext uri="{FF2B5EF4-FFF2-40B4-BE49-F238E27FC236}">
                  <a16:creationId xmlns:a16="http://schemas.microsoft.com/office/drawing/2014/main" xmlns="" id="{A2E237B5-6462-46D7-875E-8A33A3FD63C3}"/>
                </a:ext>
              </a:extLst>
            </p:cNvPr>
            <p:cNvSpPr/>
            <p:nvPr/>
          </p:nvSpPr>
          <p:spPr>
            <a:xfrm>
              <a:off x="7958462" y="4771897"/>
              <a:ext cx="144645" cy="185995"/>
            </a:xfrm>
            <a:custGeom>
              <a:avLst/>
              <a:gdLst>
                <a:gd name="connsiteX0" fmla="*/ 6693 w 148641"/>
                <a:gd name="connsiteY0" fmla="*/ 37120 h 180594"/>
                <a:gd name="connsiteX1" fmla="*/ 2883 w 148641"/>
                <a:gd name="connsiteY1" fmla="*/ 105700 h 180594"/>
                <a:gd name="connsiteX2" fmla="*/ 16218 w 148641"/>
                <a:gd name="connsiteY2" fmla="*/ 162850 h 180594"/>
                <a:gd name="connsiteX3" fmla="*/ 94323 w 148641"/>
                <a:gd name="connsiteY3" fmla="*/ 179995 h 180594"/>
                <a:gd name="connsiteX4" fmla="*/ 140043 w 148641"/>
                <a:gd name="connsiteY4" fmla="*/ 145705 h 180594"/>
                <a:gd name="connsiteX5" fmla="*/ 141948 w 148641"/>
                <a:gd name="connsiteY5" fmla="*/ 71410 h 180594"/>
                <a:gd name="connsiteX6" fmla="*/ 69558 w 148641"/>
                <a:gd name="connsiteY6" fmla="*/ 925 h 180594"/>
                <a:gd name="connsiteX7" fmla="*/ 6693 w 148641"/>
                <a:gd name="connsiteY7" fmla="*/ 37120 h 180594"/>
                <a:gd name="connsiteX0" fmla="*/ 12057 w 154005"/>
                <a:gd name="connsiteY0" fmla="*/ 37159 h 180573"/>
                <a:gd name="connsiteX1" fmla="*/ 627 w 154005"/>
                <a:gd name="connsiteY1" fmla="*/ 113359 h 180573"/>
                <a:gd name="connsiteX2" fmla="*/ 21582 w 154005"/>
                <a:gd name="connsiteY2" fmla="*/ 162889 h 180573"/>
                <a:gd name="connsiteX3" fmla="*/ 99687 w 154005"/>
                <a:gd name="connsiteY3" fmla="*/ 180034 h 180573"/>
                <a:gd name="connsiteX4" fmla="*/ 145407 w 154005"/>
                <a:gd name="connsiteY4" fmla="*/ 145744 h 180573"/>
                <a:gd name="connsiteX5" fmla="*/ 147312 w 154005"/>
                <a:gd name="connsiteY5" fmla="*/ 71449 h 180573"/>
                <a:gd name="connsiteX6" fmla="*/ 74922 w 154005"/>
                <a:gd name="connsiteY6" fmla="*/ 964 h 180573"/>
                <a:gd name="connsiteX7" fmla="*/ 12057 w 154005"/>
                <a:gd name="connsiteY7" fmla="*/ 37159 h 180573"/>
                <a:gd name="connsiteX0" fmla="*/ 12057 w 152349"/>
                <a:gd name="connsiteY0" fmla="*/ 37159 h 180868"/>
                <a:gd name="connsiteX1" fmla="*/ 627 w 152349"/>
                <a:gd name="connsiteY1" fmla="*/ 113359 h 180868"/>
                <a:gd name="connsiteX2" fmla="*/ 21582 w 152349"/>
                <a:gd name="connsiteY2" fmla="*/ 162889 h 180868"/>
                <a:gd name="connsiteX3" fmla="*/ 99687 w 152349"/>
                <a:gd name="connsiteY3" fmla="*/ 180034 h 180868"/>
                <a:gd name="connsiteX4" fmla="*/ 139692 w 152349"/>
                <a:gd name="connsiteY4" fmla="*/ 140029 h 180868"/>
                <a:gd name="connsiteX5" fmla="*/ 147312 w 152349"/>
                <a:gd name="connsiteY5" fmla="*/ 71449 h 180868"/>
                <a:gd name="connsiteX6" fmla="*/ 74922 w 152349"/>
                <a:gd name="connsiteY6" fmla="*/ 964 h 180868"/>
                <a:gd name="connsiteX7" fmla="*/ 12057 w 152349"/>
                <a:gd name="connsiteY7" fmla="*/ 37159 h 180868"/>
                <a:gd name="connsiteX0" fmla="*/ 12057 w 152608"/>
                <a:gd name="connsiteY0" fmla="*/ 37159 h 177307"/>
                <a:gd name="connsiteX1" fmla="*/ 627 w 152608"/>
                <a:gd name="connsiteY1" fmla="*/ 113359 h 177307"/>
                <a:gd name="connsiteX2" fmla="*/ 21582 w 152608"/>
                <a:gd name="connsiteY2" fmla="*/ 162889 h 177307"/>
                <a:gd name="connsiteX3" fmla="*/ 92067 w 152608"/>
                <a:gd name="connsiteY3" fmla="*/ 176224 h 177307"/>
                <a:gd name="connsiteX4" fmla="*/ 139692 w 152608"/>
                <a:gd name="connsiteY4" fmla="*/ 140029 h 177307"/>
                <a:gd name="connsiteX5" fmla="*/ 147312 w 152608"/>
                <a:gd name="connsiteY5" fmla="*/ 71449 h 177307"/>
                <a:gd name="connsiteX6" fmla="*/ 74922 w 152608"/>
                <a:gd name="connsiteY6" fmla="*/ 964 h 177307"/>
                <a:gd name="connsiteX7" fmla="*/ 12057 w 152608"/>
                <a:gd name="connsiteY7" fmla="*/ 37159 h 177307"/>
                <a:gd name="connsiteX0" fmla="*/ 12057 w 155717"/>
                <a:gd name="connsiteY0" fmla="*/ 36849 h 176997"/>
                <a:gd name="connsiteX1" fmla="*/ 627 w 155717"/>
                <a:gd name="connsiteY1" fmla="*/ 113049 h 176997"/>
                <a:gd name="connsiteX2" fmla="*/ 21582 w 155717"/>
                <a:gd name="connsiteY2" fmla="*/ 162579 h 176997"/>
                <a:gd name="connsiteX3" fmla="*/ 92067 w 155717"/>
                <a:gd name="connsiteY3" fmla="*/ 175914 h 176997"/>
                <a:gd name="connsiteX4" fmla="*/ 139692 w 155717"/>
                <a:gd name="connsiteY4" fmla="*/ 139719 h 176997"/>
                <a:gd name="connsiteX5" fmla="*/ 151122 w 155717"/>
                <a:gd name="connsiteY5" fmla="*/ 65424 h 176997"/>
                <a:gd name="connsiteX6" fmla="*/ 74922 w 155717"/>
                <a:gd name="connsiteY6" fmla="*/ 654 h 176997"/>
                <a:gd name="connsiteX7" fmla="*/ 12057 w 155717"/>
                <a:gd name="connsiteY7" fmla="*/ 36849 h 176997"/>
                <a:gd name="connsiteX0" fmla="*/ 12057 w 155717"/>
                <a:gd name="connsiteY0" fmla="*/ 36777 h 176925"/>
                <a:gd name="connsiteX1" fmla="*/ 627 w 155717"/>
                <a:gd name="connsiteY1" fmla="*/ 112977 h 176925"/>
                <a:gd name="connsiteX2" fmla="*/ 21582 w 155717"/>
                <a:gd name="connsiteY2" fmla="*/ 162507 h 176925"/>
                <a:gd name="connsiteX3" fmla="*/ 92067 w 155717"/>
                <a:gd name="connsiteY3" fmla="*/ 175842 h 176925"/>
                <a:gd name="connsiteX4" fmla="*/ 139692 w 155717"/>
                <a:gd name="connsiteY4" fmla="*/ 139647 h 176925"/>
                <a:gd name="connsiteX5" fmla="*/ 151122 w 155717"/>
                <a:gd name="connsiteY5" fmla="*/ 63447 h 176925"/>
                <a:gd name="connsiteX6" fmla="*/ 74922 w 155717"/>
                <a:gd name="connsiteY6" fmla="*/ 582 h 176925"/>
                <a:gd name="connsiteX7" fmla="*/ 12057 w 155717"/>
                <a:gd name="connsiteY7" fmla="*/ 36777 h 176925"/>
                <a:gd name="connsiteX0" fmla="*/ 12057 w 158982"/>
                <a:gd name="connsiteY0" fmla="*/ 36521 h 176669"/>
                <a:gd name="connsiteX1" fmla="*/ 627 w 158982"/>
                <a:gd name="connsiteY1" fmla="*/ 112721 h 176669"/>
                <a:gd name="connsiteX2" fmla="*/ 21582 w 158982"/>
                <a:gd name="connsiteY2" fmla="*/ 162251 h 176669"/>
                <a:gd name="connsiteX3" fmla="*/ 92067 w 158982"/>
                <a:gd name="connsiteY3" fmla="*/ 175586 h 176669"/>
                <a:gd name="connsiteX4" fmla="*/ 139692 w 158982"/>
                <a:gd name="connsiteY4" fmla="*/ 139391 h 176669"/>
                <a:gd name="connsiteX5" fmla="*/ 154932 w 158982"/>
                <a:gd name="connsiteY5" fmla="*/ 55571 h 176669"/>
                <a:gd name="connsiteX6" fmla="*/ 74922 w 158982"/>
                <a:gd name="connsiteY6" fmla="*/ 326 h 176669"/>
                <a:gd name="connsiteX7" fmla="*/ 12057 w 158982"/>
                <a:gd name="connsiteY7" fmla="*/ 36521 h 176669"/>
                <a:gd name="connsiteX0" fmla="*/ 12057 w 151131"/>
                <a:gd name="connsiteY0" fmla="*/ 36776 h 176924"/>
                <a:gd name="connsiteX1" fmla="*/ 627 w 151131"/>
                <a:gd name="connsiteY1" fmla="*/ 112976 h 176924"/>
                <a:gd name="connsiteX2" fmla="*/ 21582 w 151131"/>
                <a:gd name="connsiteY2" fmla="*/ 162506 h 176924"/>
                <a:gd name="connsiteX3" fmla="*/ 92067 w 151131"/>
                <a:gd name="connsiteY3" fmla="*/ 175841 h 176924"/>
                <a:gd name="connsiteX4" fmla="*/ 139692 w 151131"/>
                <a:gd name="connsiteY4" fmla="*/ 139646 h 176924"/>
                <a:gd name="connsiteX5" fmla="*/ 145407 w 151131"/>
                <a:gd name="connsiteY5" fmla="*/ 63446 h 176924"/>
                <a:gd name="connsiteX6" fmla="*/ 74922 w 151131"/>
                <a:gd name="connsiteY6" fmla="*/ 581 h 176924"/>
                <a:gd name="connsiteX7" fmla="*/ 12057 w 151131"/>
                <a:gd name="connsiteY7" fmla="*/ 36776 h 176924"/>
                <a:gd name="connsiteX0" fmla="*/ 12100 w 151174"/>
                <a:gd name="connsiteY0" fmla="*/ 49936 h 190084"/>
                <a:gd name="connsiteX1" fmla="*/ 670 w 151174"/>
                <a:gd name="connsiteY1" fmla="*/ 126136 h 190084"/>
                <a:gd name="connsiteX2" fmla="*/ 21625 w 151174"/>
                <a:gd name="connsiteY2" fmla="*/ 175666 h 190084"/>
                <a:gd name="connsiteX3" fmla="*/ 92110 w 151174"/>
                <a:gd name="connsiteY3" fmla="*/ 189001 h 190084"/>
                <a:gd name="connsiteX4" fmla="*/ 139735 w 151174"/>
                <a:gd name="connsiteY4" fmla="*/ 152806 h 190084"/>
                <a:gd name="connsiteX5" fmla="*/ 145450 w 151174"/>
                <a:gd name="connsiteY5" fmla="*/ 76606 h 190084"/>
                <a:gd name="connsiteX6" fmla="*/ 76870 w 151174"/>
                <a:gd name="connsiteY6" fmla="*/ 406 h 190084"/>
                <a:gd name="connsiteX7" fmla="*/ 12100 w 151174"/>
                <a:gd name="connsiteY7" fmla="*/ 49936 h 190084"/>
                <a:gd name="connsiteX0" fmla="*/ 12058 w 151132"/>
                <a:gd name="connsiteY0" fmla="*/ 46165 h 186313"/>
                <a:gd name="connsiteX1" fmla="*/ 628 w 151132"/>
                <a:gd name="connsiteY1" fmla="*/ 122365 h 186313"/>
                <a:gd name="connsiteX2" fmla="*/ 21583 w 151132"/>
                <a:gd name="connsiteY2" fmla="*/ 171895 h 186313"/>
                <a:gd name="connsiteX3" fmla="*/ 92068 w 151132"/>
                <a:gd name="connsiteY3" fmla="*/ 185230 h 186313"/>
                <a:gd name="connsiteX4" fmla="*/ 139693 w 151132"/>
                <a:gd name="connsiteY4" fmla="*/ 149035 h 186313"/>
                <a:gd name="connsiteX5" fmla="*/ 145408 w 151132"/>
                <a:gd name="connsiteY5" fmla="*/ 72835 h 186313"/>
                <a:gd name="connsiteX6" fmla="*/ 74923 w 151132"/>
                <a:gd name="connsiteY6" fmla="*/ 445 h 186313"/>
                <a:gd name="connsiteX7" fmla="*/ 12058 w 151132"/>
                <a:gd name="connsiteY7" fmla="*/ 46165 h 186313"/>
                <a:gd name="connsiteX0" fmla="*/ 12058 w 144971"/>
                <a:gd name="connsiteY0" fmla="*/ 45847 h 185995"/>
                <a:gd name="connsiteX1" fmla="*/ 628 w 144971"/>
                <a:gd name="connsiteY1" fmla="*/ 122047 h 185995"/>
                <a:gd name="connsiteX2" fmla="*/ 21583 w 144971"/>
                <a:gd name="connsiteY2" fmla="*/ 171577 h 185995"/>
                <a:gd name="connsiteX3" fmla="*/ 92068 w 144971"/>
                <a:gd name="connsiteY3" fmla="*/ 184912 h 185995"/>
                <a:gd name="connsiteX4" fmla="*/ 139693 w 144971"/>
                <a:gd name="connsiteY4" fmla="*/ 148717 h 185995"/>
                <a:gd name="connsiteX5" fmla="*/ 135862 w 144971"/>
                <a:gd name="connsiteY5" fmla="*/ 59182 h 185995"/>
                <a:gd name="connsiteX6" fmla="*/ 74923 w 144971"/>
                <a:gd name="connsiteY6" fmla="*/ 127 h 185995"/>
                <a:gd name="connsiteX7" fmla="*/ 12058 w 144971"/>
                <a:gd name="connsiteY7" fmla="*/ 45847 h 18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971" h="185995">
                  <a:moveTo>
                    <a:pt x="12058" y="45847"/>
                  </a:moveTo>
                  <a:cubicBezTo>
                    <a:pt x="-325" y="66167"/>
                    <a:pt x="-960" y="101092"/>
                    <a:pt x="628" y="122047"/>
                  </a:cubicBezTo>
                  <a:cubicBezTo>
                    <a:pt x="2216" y="143002"/>
                    <a:pt x="6343" y="161100"/>
                    <a:pt x="21583" y="171577"/>
                  </a:cubicBezTo>
                  <a:cubicBezTo>
                    <a:pt x="36823" y="182055"/>
                    <a:pt x="72383" y="188722"/>
                    <a:pt x="92068" y="184912"/>
                  </a:cubicBezTo>
                  <a:cubicBezTo>
                    <a:pt x="111753" y="181102"/>
                    <a:pt x="132394" y="169672"/>
                    <a:pt x="139693" y="148717"/>
                  </a:cubicBezTo>
                  <a:cubicBezTo>
                    <a:pt x="146992" y="127762"/>
                    <a:pt x="147609" y="83312"/>
                    <a:pt x="135862" y="59182"/>
                  </a:cubicBezTo>
                  <a:cubicBezTo>
                    <a:pt x="124115" y="35052"/>
                    <a:pt x="95557" y="2350"/>
                    <a:pt x="74923" y="127"/>
                  </a:cubicBezTo>
                  <a:cubicBezTo>
                    <a:pt x="54289" y="-2096"/>
                    <a:pt x="24441" y="25527"/>
                    <a:pt x="12058" y="45847"/>
                  </a:cubicBezTo>
                  <a:close/>
                </a:path>
              </a:pathLst>
            </a:custGeom>
            <a:solidFill>
              <a:srgbClr val="F0706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331" name="รูปแบบอิสระ: รูปร่าง 330">
            <a:extLst>
              <a:ext uri="{FF2B5EF4-FFF2-40B4-BE49-F238E27FC236}">
                <a16:creationId xmlns:a16="http://schemas.microsoft.com/office/drawing/2014/main" xmlns="" id="{E433418D-4C65-4396-8A95-4F265D316CD4}"/>
              </a:ext>
            </a:extLst>
          </p:cNvPr>
          <p:cNvSpPr/>
          <p:nvPr/>
        </p:nvSpPr>
        <p:spPr>
          <a:xfrm rot="1301800">
            <a:off x="6002800" y="5190466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sp>
        <p:nvSpPr>
          <p:cNvPr id="332" name="รูปแบบอิสระ: รูปร่าง 331">
            <a:extLst>
              <a:ext uri="{FF2B5EF4-FFF2-40B4-BE49-F238E27FC236}">
                <a16:creationId xmlns:a16="http://schemas.microsoft.com/office/drawing/2014/main" xmlns="" id="{2A72E82B-EA7D-4F73-A5E4-38202E0FA25A}"/>
              </a:ext>
            </a:extLst>
          </p:cNvPr>
          <p:cNvSpPr/>
          <p:nvPr/>
        </p:nvSpPr>
        <p:spPr>
          <a:xfrm rot="19840887" flipH="1">
            <a:off x="6729614" y="4858482"/>
            <a:ext cx="155418" cy="300355"/>
          </a:xfrm>
          <a:custGeom>
            <a:avLst/>
            <a:gdLst>
              <a:gd name="connsiteX0" fmla="*/ 37864 w 159784"/>
              <a:gd name="connsiteY0" fmla="*/ 0 h 264160"/>
              <a:gd name="connsiteX1" fmla="*/ 7384 w 159784"/>
              <a:gd name="connsiteY1" fmla="*/ 162560 h 264160"/>
              <a:gd name="connsiteX2" fmla="*/ 159784 w 159784"/>
              <a:gd name="connsiteY2" fmla="*/ 264160 h 264160"/>
              <a:gd name="connsiteX0" fmla="*/ 23501 w 164471"/>
              <a:gd name="connsiteY0" fmla="*/ 0 h 281305"/>
              <a:gd name="connsiteX1" fmla="*/ 12071 w 164471"/>
              <a:gd name="connsiteY1" fmla="*/ 179705 h 281305"/>
              <a:gd name="connsiteX2" fmla="*/ 164471 w 164471"/>
              <a:gd name="connsiteY2" fmla="*/ 281305 h 281305"/>
              <a:gd name="connsiteX0" fmla="*/ 23501 w 162566"/>
              <a:gd name="connsiteY0" fmla="*/ 0 h 300355"/>
              <a:gd name="connsiteX1" fmla="*/ 12071 w 162566"/>
              <a:gd name="connsiteY1" fmla="*/ 179705 h 300355"/>
              <a:gd name="connsiteX2" fmla="*/ 162566 w 162566"/>
              <a:gd name="connsiteY2" fmla="*/ 300355 h 300355"/>
              <a:gd name="connsiteX0" fmla="*/ 16353 w 155418"/>
              <a:gd name="connsiteY0" fmla="*/ 0 h 300355"/>
              <a:gd name="connsiteX1" fmla="*/ 18258 w 155418"/>
              <a:gd name="connsiteY1" fmla="*/ 172085 h 300355"/>
              <a:gd name="connsiteX2" fmla="*/ 155418 w 155418"/>
              <a:gd name="connsiteY2" fmla="*/ 300355 h 30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418" h="300355">
                <a:moveTo>
                  <a:pt x="16353" y="0"/>
                </a:moveTo>
                <a:cubicBezTo>
                  <a:pt x="-9047" y="59266"/>
                  <a:pt x="-2062" y="128058"/>
                  <a:pt x="18258" y="172085"/>
                </a:cubicBezTo>
                <a:cubicBezTo>
                  <a:pt x="38578" y="216112"/>
                  <a:pt x="89378" y="271568"/>
                  <a:pt x="155418" y="300355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</p:spTree>
    <p:extLst>
      <p:ext uri="{BB962C8B-B14F-4D97-AF65-F5344CB8AC3E}">
        <p14:creationId xmlns:p14="http://schemas.microsoft.com/office/powerpoint/2010/main" val="218702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918189" y="2482388"/>
            <a:ext cx="6985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xmlns="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xmlns="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xmlns="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xmlns="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xmlns="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3" action="ppaction://hlinksldjump"/>
                    <a:extLst>
                      <a:ext uri="{FF2B5EF4-FFF2-40B4-BE49-F238E27FC236}">
                        <a16:creationId xmlns:a16="http://schemas.microsoft.com/office/drawing/2014/main" xmlns="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xmlns="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xmlns="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xmlns="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xmlns="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xmlns="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xmlns="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xmlns="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xmlns="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xmlns="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xmlns="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xmlns="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xmlns="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xmlns="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xmlns="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xmlns="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xmlns="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xmlns="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xmlns="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xmlns="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xmlns="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xmlns="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xmlns="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xmlns="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xmlns="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xmlns="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xmlns="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xmlns="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xmlns="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xmlns="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6204857" y="639052"/>
            <a:ext cx="59871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pic>
        <p:nvPicPr>
          <p:cNvPr id="3" name="Picture 2" descr="Icon&#10;&#10;Description automatically generated with low confidence">
            <a:hlinkClick r:id="rId4" action="ppaction://hlinksldjump"/>
            <a:extLst>
              <a:ext uri="{FF2B5EF4-FFF2-40B4-BE49-F238E27FC236}">
                <a16:creationId xmlns:a16="http://schemas.microsoft.com/office/drawing/2014/main" xmlns="" id="{096FF05C-A524-4CB4-AF07-3F7C49022B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7" y="5674459"/>
            <a:ext cx="1762315" cy="108897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xmlns="" id="{B0017CDB-A198-43E1-83E8-992A90DECB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30" y="5012004"/>
            <a:ext cx="1817734" cy="11305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xmlns="" id="{C295307A-88A2-456C-A16E-14820BE457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475" y="5749626"/>
            <a:ext cx="1814963" cy="1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6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918190" y="2818700"/>
            <a:ext cx="6985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640 = 600 +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2" name="กลุ่ม 491">
            <a:extLst>
              <a:ext uri="{FF2B5EF4-FFF2-40B4-BE49-F238E27FC236}">
                <a16:creationId xmlns:a16="http://schemas.microsoft.com/office/drawing/2014/main" xmlns="" id="{B262BB6C-FB87-40ED-BE49-284A34C17E57}"/>
              </a:ext>
            </a:extLst>
          </p:cNvPr>
          <p:cNvGrpSpPr/>
          <p:nvPr/>
        </p:nvGrpSpPr>
        <p:grpSpPr>
          <a:xfrm>
            <a:off x="1040397" y="3326197"/>
            <a:ext cx="2970146" cy="3165001"/>
            <a:chOff x="68370" y="1997785"/>
            <a:chExt cx="3078739" cy="3214425"/>
          </a:xfrm>
        </p:grpSpPr>
        <p:grpSp>
          <p:nvGrpSpPr>
            <p:cNvPr id="493" name="กลุ่ม 492">
              <a:extLst>
                <a:ext uri="{FF2B5EF4-FFF2-40B4-BE49-F238E27FC236}">
                  <a16:creationId xmlns:a16="http://schemas.microsoft.com/office/drawing/2014/main" xmlns="" id="{21C0AA60-6E67-4A1A-ABFA-C9B5182D57B7}"/>
                </a:ext>
              </a:extLst>
            </p:cNvPr>
            <p:cNvGrpSpPr/>
            <p:nvPr/>
          </p:nvGrpSpPr>
          <p:grpSpPr>
            <a:xfrm>
              <a:off x="68370" y="1997785"/>
              <a:ext cx="3078739" cy="3214425"/>
              <a:chOff x="68370" y="1997785"/>
              <a:chExt cx="3078739" cy="3214425"/>
            </a:xfrm>
          </p:grpSpPr>
          <p:sp>
            <p:nvSpPr>
              <p:cNvPr id="496" name="รูปแบบอิสระ: รูปร่าง 495">
                <a:extLst>
                  <a:ext uri="{FF2B5EF4-FFF2-40B4-BE49-F238E27FC236}">
                    <a16:creationId xmlns:a16="http://schemas.microsoft.com/office/drawing/2014/main" xmlns="" id="{E057F2F0-4A9E-4F82-BBB6-BF04FA3177FA}"/>
                  </a:ext>
                </a:extLst>
              </p:cNvPr>
              <p:cNvSpPr/>
              <p:nvPr/>
            </p:nvSpPr>
            <p:spPr>
              <a:xfrm flipH="1">
                <a:off x="68370" y="3446300"/>
                <a:ext cx="885355" cy="1665384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497" name="กลุ่ม 496">
                <a:extLst>
                  <a:ext uri="{FF2B5EF4-FFF2-40B4-BE49-F238E27FC236}">
                    <a16:creationId xmlns:a16="http://schemas.microsoft.com/office/drawing/2014/main" xmlns="" id="{AEAA59B9-C2D9-4434-B605-F352D9632BDE}"/>
                  </a:ext>
                </a:extLst>
              </p:cNvPr>
              <p:cNvGrpSpPr/>
              <p:nvPr/>
            </p:nvGrpSpPr>
            <p:grpSpPr>
              <a:xfrm>
                <a:off x="740741" y="1997785"/>
                <a:ext cx="2406368" cy="3214425"/>
                <a:chOff x="740741" y="1997785"/>
                <a:chExt cx="2406368" cy="3214425"/>
              </a:xfrm>
            </p:grpSpPr>
            <p:grpSp>
              <p:nvGrpSpPr>
                <p:cNvPr id="499" name="กลุ่ม 498">
                  <a:extLst>
                    <a:ext uri="{FF2B5EF4-FFF2-40B4-BE49-F238E27FC236}">
                      <a16:creationId xmlns:a16="http://schemas.microsoft.com/office/drawing/2014/main" xmlns="" id="{2DE7D0CB-61ED-40BB-AB2B-BA00209E3322}"/>
                    </a:ext>
                  </a:extLst>
                </p:cNvPr>
                <p:cNvGrpSpPr/>
                <p:nvPr/>
              </p:nvGrpSpPr>
              <p:grpSpPr>
                <a:xfrm rot="10800000" flipH="1" flipV="1">
                  <a:off x="740741" y="1997785"/>
                  <a:ext cx="2406368" cy="3214425"/>
                  <a:chOff x="5263424" y="1674618"/>
                  <a:chExt cx="2268181" cy="2959191"/>
                </a:xfrm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502" name="รูปแบบอิสระ: รูปร่าง 50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xmlns="" id="{72DB90EB-4978-497F-B00B-C1646148F61B}"/>
                      </a:ext>
                    </a:extLst>
                  </p:cNvPr>
                  <p:cNvSpPr/>
                  <p:nvPr/>
                </p:nvSpPr>
                <p:spPr>
                  <a:xfrm>
                    <a:off x="5263424" y="1674618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3" name="รูปแบบอิสระ: รูปร่าง 502">
                    <a:extLst>
                      <a:ext uri="{FF2B5EF4-FFF2-40B4-BE49-F238E27FC236}">
                        <a16:creationId xmlns:a16="http://schemas.microsoft.com/office/drawing/2014/main" xmlns="" id="{D90BC189-95AF-4BF6-9774-6D4FCB7598B5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7058660" y="1724474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4" name="รูปแบบอิสระ: รูปร่าง 503">
                    <a:extLst>
                      <a:ext uri="{FF2B5EF4-FFF2-40B4-BE49-F238E27FC236}">
                        <a16:creationId xmlns:a16="http://schemas.microsoft.com/office/drawing/2014/main" xmlns="" id="{0C716A4F-D3F1-4B23-9B9C-492919EC1211}"/>
                      </a:ext>
                    </a:extLst>
                  </p:cNvPr>
                  <p:cNvSpPr/>
                  <p:nvPr/>
                </p:nvSpPr>
                <p:spPr>
                  <a:xfrm>
                    <a:off x="5463830" y="1753101"/>
                    <a:ext cx="879308" cy="996669"/>
                  </a:xfrm>
                  <a:custGeom>
                    <a:avLst/>
                    <a:gdLst>
                      <a:gd name="connsiteX0" fmla="*/ 116550 w 878744"/>
                      <a:gd name="connsiteY0" fmla="*/ 913496 h 967141"/>
                      <a:gd name="connsiteX1" fmla="*/ 520410 w 878744"/>
                      <a:gd name="connsiteY1" fmla="*/ 946516 h 967141"/>
                      <a:gd name="connsiteX2" fmla="*/ 830290 w 878744"/>
                      <a:gd name="connsiteY2" fmla="*/ 778876 h 967141"/>
                      <a:gd name="connsiteX3" fmla="*/ 873470 w 878744"/>
                      <a:gd name="connsiteY3" fmla="*/ 430896 h 967141"/>
                      <a:gd name="connsiteX4" fmla="*/ 784570 w 878744"/>
                      <a:gd name="connsiteY4" fmla="*/ 166736 h 967141"/>
                      <a:gd name="connsiteX5" fmla="*/ 583910 w 878744"/>
                      <a:gd name="connsiteY5" fmla="*/ 202296 h 967141"/>
                      <a:gd name="connsiteX6" fmla="*/ 324830 w 878744"/>
                      <a:gd name="connsiteY6" fmla="*/ 110856 h 967141"/>
                      <a:gd name="connsiteX7" fmla="*/ 131790 w 878744"/>
                      <a:gd name="connsiteY7" fmla="*/ 27036 h 967141"/>
                      <a:gd name="connsiteX8" fmla="*/ 12410 w 878744"/>
                      <a:gd name="connsiteY8" fmla="*/ 9256 h 967141"/>
                      <a:gd name="connsiteX9" fmla="*/ 17490 w 878744"/>
                      <a:gd name="connsiteY9" fmla="*/ 161656 h 967141"/>
                      <a:gd name="connsiteX10" fmla="*/ 134330 w 878744"/>
                      <a:gd name="connsiteY10" fmla="*/ 489316 h 967141"/>
                      <a:gd name="connsiteX11" fmla="*/ 116550 w 878744"/>
                      <a:gd name="connsiteY11" fmla="*/ 913496 h 967141"/>
                      <a:gd name="connsiteX0" fmla="*/ 116550 w 878744"/>
                      <a:gd name="connsiteY0" fmla="*/ 913496 h 956006"/>
                      <a:gd name="connsiteX1" fmla="*/ 520410 w 878744"/>
                      <a:gd name="connsiteY1" fmla="*/ 946516 h 956006"/>
                      <a:gd name="connsiteX2" fmla="*/ 830290 w 878744"/>
                      <a:gd name="connsiteY2" fmla="*/ 778876 h 956006"/>
                      <a:gd name="connsiteX3" fmla="*/ 873470 w 878744"/>
                      <a:gd name="connsiteY3" fmla="*/ 430896 h 956006"/>
                      <a:gd name="connsiteX4" fmla="*/ 784570 w 878744"/>
                      <a:gd name="connsiteY4" fmla="*/ 166736 h 956006"/>
                      <a:gd name="connsiteX5" fmla="*/ 583910 w 878744"/>
                      <a:gd name="connsiteY5" fmla="*/ 202296 h 956006"/>
                      <a:gd name="connsiteX6" fmla="*/ 324830 w 878744"/>
                      <a:gd name="connsiteY6" fmla="*/ 110856 h 956006"/>
                      <a:gd name="connsiteX7" fmla="*/ 131790 w 878744"/>
                      <a:gd name="connsiteY7" fmla="*/ 27036 h 956006"/>
                      <a:gd name="connsiteX8" fmla="*/ 12410 w 878744"/>
                      <a:gd name="connsiteY8" fmla="*/ 9256 h 956006"/>
                      <a:gd name="connsiteX9" fmla="*/ 17490 w 878744"/>
                      <a:gd name="connsiteY9" fmla="*/ 161656 h 956006"/>
                      <a:gd name="connsiteX10" fmla="*/ 134330 w 878744"/>
                      <a:gd name="connsiteY10" fmla="*/ 489316 h 956006"/>
                      <a:gd name="connsiteX11" fmla="*/ 131790 w 878744"/>
                      <a:gd name="connsiteY11" fmla="*/ 733156 h 956006"/>
                      <a:gd name="connsiteX12" fmla="*/ 116550 w 878744"/>
                      <a:gd name="connsiteY12" fmla="*/ 913496 h 956006"/>
                      <a:gd name="connsiteX0" fmla="*/ 121630 w 878744"/>
                      <a:gd name="connsiteY0" fmla="*/ 918576 h 957529"/>
                      <a:gd name="connsiteX1" fmla="*/ 520410 w 878744"/>
                      <a:gd name="connsiteY1" fmla="*/ 946516 h 957529"/>
                      <a:gd name="connsiteX2" fmla="*/ 830290 w 878744"/>
                      <a:gd name="connsiteY2" fmla="*/ 778876 h 957529"/>
                      <a:gd name="connsiteX3" fmla="*/ 873470 w 878744"/>
                      <a:gd name="connsiteY3" fmla="*/ 430896 h 957529"/>
                      <a:gd name="connsiteX4" fmla="*/ 784570 w 878744"/>
                      <a:gd name="connsiteY4" fmla="*/ 166736 h 957529"/>
                      <a:gd name="connsiteX5" fmla="*/ 583910 w 878744"/>
                      <a:gd name="connsiteY5" fmla="*/ 202296 h 957529"/>
                      <a:gd name="connsiteX6" fmla="*/ 324830 w 878744"/>
                      <a:gd name="connsiteY6" fmla="*/ 110856 h 957529"/>
                      <a:gd name="connsiteX7" fmla="*/ 131790 w 878744"/>
                      <a:gd name="connsiteY7" fmla="*/ 27036 h 957529"/>
                      <a:gd name="connsiteX8" fmla="*/ 12410 w 878744"/>
                      <a:gd name="connsiteY8" fmla="*/ 9256 h 957529"/>
                      <a:gd name="connsiteX9" fmla="*/ 17490 w 878744"/>
                      <a:gd name="connsiteY9" fmla="*/ 161656 h 957529"/>
                      <a:gd name="connsiteX10" fmla="*/ 134330 w 878744"/>
                      <a:gd name="connsiteY10" fmla="*/ 489316 h 957529"/>
                      <a:gd name="connsiteX11" fmla="*/ 131790 w 878744"/>
                      <a:gd name="connsiteY11" fmla="*/ 733156 h 957529"/>
                      <a:gd name="connsiteX12" fmla="*/ 121630 w 878744"/>
                      <a:gd name="connsiteY12" fmla="*/ 918576 h 957529"/>
                      <a:gd name="connsiteX0" fmla="*/ 121630 w 878744"/>
                      <a:gd name="connsiteY0" fmla="*/ 918576 h 968012"/>
                      <a:gd name="connsiteX1" fmla="*/ 520410 w 878744"/>
                      <a:gd name="connsiteY1" fmla="*/ 946516 h 968012"/>
                      <a:gd name="connsiteX2" fmla="*/ 830290 w 878744"/>
                      <a:gd name="connsiteY2" fmla="*/ 778876 h 968012"/>
                      <a:gd name="connsiteX3" fmla="*/ 873470 w 878744"/>
                      <a:gd name="connsiteY3" fmla="*/ 430896 h 968012"/>
                      <a:gd name="connsiteX4" fmla="*/ 784570 w 878744"/>
                      <a:gd name="connsiteY4" fmla="*/ 166736 h 968012"/>
                      <a:gd name="connsiteX5" fmla="*/ 583910 w 878744"/>
                      <a:gd name="connsiteY5" fmla="*/ 202296 h 968012"/>
                      <a:gd name="connsiteX6" fmla="*/ 324830 w 878744"/>
                      <a:gd name="connsiteY6" fmla="*/ 110856 h 968012"/>
                      <a:gd name="connsiteX7" fmla="*/ 131790 w 878744"/>
                      <a:gd name="connsiteY7" fmla="*/ 27036 h 968012"/>
                      <a:gd name="connsiteX8" fmla="*/ 12410 w 878744"/>
                      <a:gd name="connsiteY8" fmla="*/ 9256 h 968012"/>
                      <a:gd name="connsiteX9" fmla="*/ 17490 w 878744"/>
                      <a:gd name="connsiteY9" fmla="*/ 161656 h 968012"/>
                      <a:gd name="connsiteX10" fmla="*/ 134330 w 878744"/>
                      <a:gd name="connsiteY10" fmla="*/ 489316 h 968012"/>
                      <a:gd name="connsiteX11" fmla="*/ 131790 w 878744"/>
                      <a:gd name="connsiteY11" fmla="*/ 733156 h 968012"/>
                      <a:gd name="connsiteX12" fmla="*/ 121630 w 878744"/>
                      <a:gd name="connsiteY12" fmla="*/ 918576 h 968012"/>
                      <a:gd name="connsiteX0" fmla="*/ 108930 w 878744"/>
                      <a:gd name="connsiteY0" fmla="*/ 916036 h 966682"/>
                      <a:gd name="connsiteX1" fmla="*/ 520410 w 878744"/>
                      <a:gd name="connsiteY1" fmla="*/ 946516 h 966682"/>
                      <a:gd name="connsiteX2" fmla="*/ 830290 w 878744"/>
                      <a:gd name="connsiteY2" fmla="*/ 778876 h 966682"/>
                      <a:gd name="connsiteX3" fmla="*/ 873470 w 878744"/>
                      <a:gd name="connsiteY3" fmla="*/ 430896 h 966682"/>
                      <a:gd name="connsiteX4" fmla="*/ 784570 w 878744"/>
                      <a:gd name="connsiteY4" fmla="*/ 166736 h 966682"/>
                      <a:gd name="connsiteX5" fmla="*/ 583910 w 878744"/>
                      <a:gd name="connsiteY5" fmla="*/ 202296 h 966682"/>
                      <a:gd name="connsiteX6" fmla="*/ 324830 w 878744"/>
                      <a:gd name="connsiteY6" fmla="*/ 110856 h 966682"/>
                      <a:gd name="connsiteX7" fmla="*/ 131790 w 878744"/>
                      <a:gd name="connsiteY7" fmla="*/ 27036 h 966682"/>
                      <a:gd name="connsiteX8" fmla="*/ 12410 w 878744"/>
                      <a:gd name="connsiteY8" fmla="*/ 9256 h 966682"/>
                      <a:gd name="connsiteX9" fmla="*/ 17490 w 878744"/>
                      <a:gd name="connsiteY9" fmla="*/ 161656 h 966682"/>
                      <a:gd name="connsiteX10" fmla="*/ 134330 w 878744"/>
                      <a:gd name="connsiteY10" fmla="*/ 489316 h 966682"/>
                      <a:gd name="connsiteX11" fmla="*/ 131790 w 878744"/>
                      <a:gd name="connsiteY11" fmla="*/ 733156 h 966682"/>
                      <a:gd name="connsiteX12" fmla="*/ 108930 w 878744"/>
                      <a:gd name="connsiteY12" fmla="*/ 916036 h 966682"/>
                      <a:gd name="connsiteX0" fmla="*/ 108930 w 878744"/>
                      <a:gd name="connsiteY0" fmla="*/ 916036 h 956909"/>
                      <a:gd name="connsiteX1" fmla="*/ 520410 w 878744"/>
                      <a:gd name="connsiteY1" fmla="*/ 946516 h 956909"/>
                      <a:gd name="connsiteX2" fmla="*/ 830290 w 878744"/>
                      <a:gd name="connsiteY2" fmla="*/ 778876 h 956909"/>
                      <a:gd name="connsiteX3" fmla="*/ 873470 w 878744"/>
                      <a:gd name="connsiteY3" fmla="*/ 430896 h 956909"/>
                      <a:gd name="connsiteX4" fmla="*/ 784570 w 878744"/>
                      <a:gd name="connsiteY4" fmla="*/ 166736 h 956909"/>
                      <a:gd name="connsiteX5" fmla="*/ 583910 w 878744"/>
                      <a:gd name="connsiteY5" fmla="*/ 202296 h 956909"/>
                      <a:gd name="connsiteX6" fmla="*/ 324830 w 878744"/>
                      <a:gd name="connsiteY6" fmla="*/ 110856 h 956909"/>
                      <a:gd name="connsiteX7" fmla="*/ 131790 w 878744"/>
                      <a:gd name="connsiteY7" fmla="*/ 27036 h 956909"/>
                      <a:gd name="connsiteX8" fmla="*/ 12410 w 878744"/>
                      <a:gd name="connsiteY8" fmla="*/ 9256 h 956909"/>
                      <a:gd name="connsiteX9" fmla="*/ 17490 w 878744"/>
                      <a:gd name="connsiteY9" fmla="*/ 161656 h 956909"/>
                      <a:gd name="connsiteX10" fmla="*/ 134330 w 878744"/>
                      <a:gd name="connsiteY10" fmla="*/ 489316 h 956909"/>
                      <a:gd name="connsiteX11" fmla="*/ 124170 w 878744"/>
                      <a:gd name="connsiteY11" fmla="*/ 728076 h 956909"/>
                      <a:gd name="connsiteX12" fmla="*/ 108930 w 878744"/>
                      <a:gd name="connsiteY12" fmla="*/ 916036 h 956909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34330 w 878744"/>
                      <a:gd name="connsiteY10" fmla="*/ 48931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11470 w 878744"/>
                      <a:gd name="connsiteY0" fmla="*/ 976996 h 992714"/>
                      <a:gd name="connsiteX1" fmla="*/ 520410 w 878744"/>
                      <a:gd name="connsiteY1" fmla="*/ 946516 h 992714"/>
                      <a:gd name="connsiteX2" fmla="*/ 830290 w 878744"/>
                      <a:gd name="connsiteY2" fmla="*/ 778876 h 992714"/>
                      <a:gd name="connsiteX3" fmla="*/ 873470 w 878744"/>
                      <a:gd name="connsiteY3" fmla="*/ 430896 h 992714"/>
                      <a:gd name="connsiteX4" fmla="*/ 784570 w 878744"/>
                      <a:gd name="connsiteY4" fmla="*/ 166736 h 992714"/>
                      <a:gd name="connsiteX5" fmla="*/ 583910 w 878744"/>
                      <a:gd name="connsiteY5" fmla="*/ 202296 h 992714"/>
                      <a:gd name="connsiteX6" fmla="*/ 324830 w 878744"/>
                      <a:gd name="connsiteY6" fmla="*/ 110856 h 992714"/>
                      <a:gd name="connsiteX7" fmla="*/ 131790 w 878744"/>
                      <a:gd name="connsiteY7" fmla="*/ 27036 h 992714"/>
                      <a:gd name="connsiteX8" fmla="*/ 12410 w 878744"/>
                      <a:gd name="connsiteY8" fmla="*/ 9256 h 992714"/>
                      <a:gd name="connsiteX9" fmla="*/ 17490 w 878744"/>
                      <a:gd name="connsiteY9" fmla="*/ 161656 h 992714"/>
                      <a:gd name="connsiteX10" fmla="*/ 111470 w 878744"/>
                      <a:gd name="connsiteY10" fmla="*/ 494396 h 992714"/>
                      <a:gd name="connsiteX11" fmla="*/ 124170 w 878744"/>
                      <a:gd name="connsiteY11" fmla="*/ 728076 h 992714"/>
                      <a:gd name="connsiteX12" fmla="*/ 111470 w 878744"/>
                      <a:gd name="connsiteY12" fmla="*/ 976996 h 992714"/>
                      <a:gd name="connsiteX0" fmla="*/ 1368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6870 w 878744"/>
                      <a:gd name="connsiteY12" fmla="*/ 979536 h 994781"/>
                      <a:gd name="connsiteX0" fmla="*/ 16227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62270 w 878744"/>
                      <a:gd name="connsiteY12" fmla="*/ 979536 h 994781"/>
                      <a:gd name="connsiteX0" fmla="*/ 131790 w 878744"/>
                      <a:gd name="connsiteY0" fmla="*/ 979536 h 994781"/>
                      <a:gd name="connsiteX1" fmla="*/ 520410 w 878744"/>
                      <a:gd name="connsiteY1" fmla="*/ 946516 h 994781"/>
                      <a:gd name="connsiteX2" fmla="*/ 830290 w 878744"/>
                      <a:gd name="connsiteY2" fmla="*/ 778876 h 994781"/>
                      <a:gd name="connsiteX3" fmla="*/ 873470 w 878744"/>
                      <a:gd name="connsiteY3" fmla="*/ 430896 h 994781"/>
                      <a:gd name="connsiteX4" fmla="*/ 784570 w 878744"/>
                      <a:gd name="connsiteY4" fmla="*/ 166736 h 994781"/>
                      <a:gd name="connsiteX5" fmla="*/ 583910 w 878744"/>
                      <a:gd name="connsiteY5" fmla="*/ 202296 h 994781"/>
                      <a:gd name="connsiteX6" fmla="*/ 324830 w 878744"/>
                      <a:gd name="connsiteY6" fmla="*/ 110856 h 994781"/>
                      <a:gd name="connsiteX7" fmla="*/ 131790 w 878744"/>
                      <a:gd name="connsiteY7" fmla="*/ 27036 h 994781"/>
                      <a:gd name="connsiteX8" fmla="*/ 12410 w 878744"/>
                      <a:gd name="connsiteY8" fmla="*/ 9256 h 994781"/>
                      <a:gd name="connsiteX9" fmla="*/ 17490 w 878744"/>
                      <a:gd name="connsiteY9" fmla="*/ 161656 h 994781"/>
                      <a:gd name="connsiteX10" fmla="*/ 111470 w 878744"/>
                      <a:gd name="connsiteY10" fmla="*/ 494396 h 994781"/>
                      <a:gd name="connsiteX11" fmla="*/ 124170 w 878744"/>
                      <a:gd name="connsiteY11" fmla="*/ 728076 h 994781"/>
                      <a:gd name="connsiteX12" fmla="*/ 131790 w 878744"/>
                      <a:gd name="connsiteY12" fmla="*/ 979536 h 994781"/>
                      <a:gd name="connsiteX0" fmla="*/ 131790 w 878462"/>
                      <a:gd name="connsiteY0" fmla="*/ 979536 h 994781"/>
                      <a:gd name="connsiteX1" fmla="*/ 520410 w 878462"/>
                      <a:gd name="connsiteY1" fmla="*/ 946516 h 994781"/>
                      <a:gd name="connsiteX2" fmla="*/ 830290 w 878462"/>
                      <a:gd name="connsiteY2" fmla="*/ 778876 h 994781"/>
                      <a:gd name="connsiteX3" fmla="*/ 873470 w 878462"/>
                      <a:gd name="connsiteY3" fmla="*/ 430896 h 994781"/>
                      <a:gd name="connsiteX4" fmla="*/ 788380 w 878462"/>
                      <a:gd name="connsiteY4" fmla="*/ 193406 h 994781"/>
                      <a:gd name="connsiteX5" fmla="*/ 583910 w 878462"/>
                      <a:gd name="connsiteY5" fmla="*/ 202296 h 994781"/>
                      <a:gd name="connsiteX6" fmla="*/ 324830 w 878462"/>
                      <a:gd name="connsiteY6" fmla="*/ 110856 h 994781"/>
                      <a:gd name="connsiteX7" fmla="*/ 131790 w 878462"/>
                      <a:gd name="connsiteY7" fmla="*/ 27036 h 994781"/>
                      <a:gd name="connsiteX8" fmla="*/ 12410 w 878462"/>
                      <a:gd name="connsiteY8" fmla="*/ 9256 h 994781"/>
                      <a:gd name="connsiteX9" fmla="*/ 17490 w 878462"/>
                      <a:gd name="connsiteY9" fmla="*/ 161656 h 994781"/>
                      <a:gd name="connsiteX10" fmla="*/ 111470 w 878462"/>
                      <a:gd name="connsiteY10" fmla="*/ 494396 h 994781"/>
                      <a:gd name="connsiteX11" fmla="*/ 124170 w 878462"/>
                      <a:gd name="connsiteY11" fmla="*/ 728076 h 994781"/>
                      <a:gd name="connsiteX12" fmla="*/ 131790 w 878462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83910 w 878180"/>
                      <a:gd name="connsiteY5" fmla="*/ 20229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79536 h 994781"/>
                      <a:gd name="connsiteX1" fmla="*/ 520410 w 878180"/>
                      <a:gd name="connsiteY1" fmla="*/ 946516 h 994781"/>
                      <a:gd name="connsiteX2" fmla="*/ 830290 w 878180"/>
                      <a:gd name="connsiteY2" fmla="*/ 778876 h 994781"/>
                      <a:gd name="connsiteX3" fmla="*/ 873470 w 878180"/>
                      <a:gd name="connsiteY3" fmla="*/ 430896 h 994781"/>
                      <a:gd name="connsiteX4" fmla="*/ 792190 w 878180"/>
                      <a:gd name="connsiteY4" fmla="*/ 185786 h 994781"/>
                      <a:gd name="connsiteX5" fmla="*/ 576290 w 878180"/>
                      <a:gd name="connsiteY5" fmla="*/ 221346 h 994781"/>
                      <a:gd name="connsiteX6" fmla="*/ 324830 w 878180"/>
                      <a:gd name="connsiteY6" fmla="*/ 110856 h 994781"/>
                      <a:gd name="connsiteX7" fmla="*/ 131790 w 878180"/>
                      <a:gd name="connsiteY7" fmla="*/ 27036 h 994781"/>
                      <a:gd name="connsiteX8" fmla="*/ 12410 w 878180"/>
                      <a:gd name="connsiteY8" fmla="*/ 9256 h 994781"/>
                      <a:gd name="connsiteX9" fmla="*/ 17490 w 878180"/>
                      <a:gd name="connsiteY9" fmla="*/ 161656 h 994781"/>
                      <a:gd name="connsiteX10" fmla="*/ 111470 w 878180"/>
                      <a:gd name="connsiteY10" fmla="*/ 494396 h 994781"/>
                      <a:gd name="connsiteX11" fmla="*/ 124170 w 878180"/>
                      <a:gd name="connsiteY11" fmla="*/ 728076 h 994781"/>
                      <a:gd name="connsiteX12" fmla="*/ 131790 w 878180"/>
                      <a:gd name="connsiteY12" fmla="*/ 979536 h 994781"/>
                      <a:gd name="connsiteX0" fmla="*/ 131790 w 878180"/>
                      <a:gd name="connsiteY0" fmla="*/ 980277 h 995522"/>
                      <a:gd name="connsiteX1" fmla="*/ 520410 w 878180"/>
                      <a:gd name="connsiteY1" fmla="*/ 947257 h 995522"/>
                      <a:gd name="connsiteX2" fmla="*/ 830290 w 878180"/>
                      <a:gd name="connsiteY2" fmla="*/ 779617 h 995522"/>
                      <a:gd name="connsiteX3" fmla="*/ 873470 w 878180"/>
                      <a:gd name="connsiteY3" fmla="*/ 431637 h 995522"/>
                      <a:gd name="connsiteX4" fmla="*/ 792190 w 878180"/>
                      <a:gd name="connsiteY4" fmla="*/ 186527 h 995522"/>
                      <a:gd name="connsiteX5" fmla="*/ 576290 w 878180"/>
                      <a:gd name="connsiteY5" fmla="*/ 222087 h 995522"/>
                      <a:gd name="connsiteX6" fmla="*/ 340070 w 878180"/>
                      <a:gd name="connsiteY6" fmla="*/ 134457 h 995522"/>
                      <a:gd name="connsiteX7" fmla="*/ 131790 w 878180"/>
                      <a:gd name="connsiteY7" fmla="*/ 27777 h 995522"/>
                      <a:gd name="connsiteX8" fmla="*/ 12410 w 878180"/>
                      <a:gd name="connsiteY8" fmla="*/ 9997 h 995522"/>
                      <a:gd name="connsiteX9" fmla="*/ 17490 w 878180"/>
                      <a:gd name="connsiteY9" fmla="*/ 162397 h 995522"/>
                      <a:gd name="connsiteX10" fmla="*/ 111470 w 878180"/>
                      <a:gd name="connsiteY10" fmla="*/ 495137 h 995522"/>
                      <a:gd name="connsiteX11" fmla="*/ 124170 w 878180"/>
                      <a:gd name="connsiteY11" fmla="*/ 728817 h 995522"/>
                      <a:gd name="connsiteX12" fmla="*/ 131790 w 878180"/>
                      <a:gd name="connsiteY12" fmla="*/ 980277 h 995522"/>
                      <a:gd name="connsiteX0" fmla="*/ 131790 w 878180"/>
                      <a:gd name="connsiteY0" fmla="*/ 980277 h 994404"/>
                      <a:gd name="connsiteX1" fmla="*/ 520410 w 878180"/>
                      <a:gd name="connsiteY1" fmla="*/ 947257 h 994404"/>
                      <a:gd name="connsiteX2" fmla="*/ 830290 w 878180"/>
                      <a:gd name="connsiteY2" fmla="*/ 779617 h 994404"/>
                      <a:gd name="connsiteX3" fmla="*/ 873470 w 878180"/>
                      <a:gd name="connsiteY3" fmla="*/ 431637 h 994404"/>
                      <a:gd name="connsiteX4" fmla="*/ 792190 w 878180"/>
                      <a:gd name="connsiteY4" fmla="*/ 186527 h 994404"/>
                      <a:gd name="connsiteX5" fmla="*/ 576290 w 878180"/>
                      <a:gd name="connsiteY5" fmla="*/ 222087 h 994404"/>
                      <a:gd name="connsiteX6" fmla="*/ 340070 w 878180"/>
                      <a:gd name="connsiteY6" fmla="*/ 134457 h 994404"/>
                      <a:gd name="connsiteX7" fmla="*/ 131790 w 878180"/>
                      <a:gd name="connsiteY7" fmla="*/ 27777 h 994404"/>
                      <a:gd name="connsiteX8" fmla="*/ 12410 w 878180"/>
                      <a:gd name="connsiteY8" fmla="*/ 9997 h 994404"/>
                      <a:gd name="connsiteX9" fmla="*/ 17490 w 878180"/>
                      <a:gd name="connsiteY9" fmla="*/ 162397 h 994404"/>
                      <a:gd name="connsiteX10" fmla="*/ 111470 w 878180"/>
                      <a:gd name="connsiteY10" fmla="*/ 495137 h 994404"/>
                      <a:gd name="connsiteX11" fmla="*/ 147030 w 878180"/>
                      <a:gd name="connsiteY11" fmla="*/ 744057 h 994404"/>
                      <a:gd name="connsiteX12" fmla="*/ 131790 w 878180"/>
                      <a:gd name="connsiteY12" fmla="*/ 980277 h 994404"/>
                      <a:gd name="connsiteX0" fmla="*/ 131790 w 878180"/>
                      <a:gd name="connsiteY0" fmla="*/ 980277 h 993845"/>
                      <a:gd name="connsiteX1" fmla="*/ 520410 w 878180"/>
                      <a:gd name="connsiteY1" fmla="*/ 947257 h 993845"/>
                      <a:gd name="connsiteX2" fmla="*/ 830290 w 878180"/>
                      <a:gd name="connsiteY2" fmla="*/ 779617 h 993845"/>
                      <a:gd name="connsiteX3" fmla="*/ 873470 w 878180"/>
                      <a:gd name="connsiteY3" fmla="*/ 431637 h 993845"/>
                      <a:gd name="connsiteX4" fmla="*/ 792190 w 878180"/>
                      <a:gd name="connsiteY4" fmla="*/ 186527 h 993845"/>
                      <a:gd name="connsiteX5" fmla="*/ 576290 w 878180"/>
                      <a:gd name="connsiteY5" fmla="*/ 222087 h 993845"/>
                      <a:gd name="connsiteX6" fmla="*/ 340070 w 878180"/>
                      <a:gd name="connsiteY6" fmla="*/ 134457 h 993845"/>
                      <a:gd name="connsiteX7" fmla="*/ 131790 w 878180"/>
                      <a:gd name="connsiteY7" fmla="*/ 27777 h 993845"/>
                      <a:gd name="connsiteX8" fmla="*/ 12410 w 878180"/>
                      <a:gd name="connsiteY8" fmla="*/ 9997 h 993845"/>
                      <a:gd name="connsiteX9" fmla="*/ 17490 w 878180"/>
                      <a:gd name="connsiteY9" fmla="*/ 162397 h 993845"/>
                      <a:gd name="connsiteX10" fmla="*/ 111470 w 878180"/>
                      <a:gd name="connsiteY10" fmla="*/ 495137 h 993845"/>
                      <a:gd name="connsiteX11" fmla="*/ 135600 w 878180"/>
                      <a:gd name="connsiteY11" fmla="*/ 751677 h 993845"/>
                      <a:gd name="connsiteX12" fmla="*/ 131790 w 878180"/>
                      <a:gd name="connsiteY12" fmla="*/ 980277 h 993845"/>
                      <a:gd name="connsiteX0" fmla="*/ 154650 w 878180"/>
                      <a:gd name="connsiteY0" fmla="*/ 987897 h 1000223"/>
                      <a:gd name="connsiteX1" fmla="*/ 520410 w 878180"/>
                      <a:gd name="connsiteY1" fmla="*/ 947257 h 1000223"/>
                      <a:gd name="connsiteX2" fmla="*/ 830290 w 878180"/>
                      <a:gd name="connsiteY2" fmla="*/ 779617 h 1000223"/>
                      <a:gd name="connsiteX3" fmla="*/ 873470 w 878180"/>
                      <a:gd name="connsiteY3" fmla="*/ 431637 h 1000223"/>
                      <a:gd name="connsiteX4" fmla="*/ 792190 w 878180"/>
                      <a:gd name="connsiteY4" fmla="*/ 186527 h 1000223"/>
                      <a:gd name="connsiteX5" fmla="*/ 576290 w 878180"/>
                      <a:gd name="connsiteY5" fmla="*/ 222087 h 1000223"/>
                      <a:gd name="connsiteX6" fmla="*/ 340070 w 878180"/>
                      <a:gd name="connsiteY6" fmla="*/ 134457 h 1000223"/>
                      <a:gd name="connsiteX7" fmla="*/ 131790 w 878180"/>
                      <a:gd name="connsiteY7" fmla="*/ 27777 h 1000223"/>
                      <a:gd name="connsiteX8" fmla="*/ 12410 w 878180"/>
                      <a:gd name="connsiteY8" fmla="*/ 9997 h 1000223"/>
                      <a:gd name="connsiteX9" fmla="*/ 17490 w 878180"/>
                      <a:gd name="connsiteY9" fmla="*/ 162397 h 1000223"/>
                      <a:gd name="connsiteX10" fmla="*/ 111470 w 878180"/>
                      <a:gd name="connsiteY10" fmla="*/ 495137 h 1000223"/>
                      <a:gd name="connsiteX11" fmla="*/ 135600 w 878180"/>
                      <a:gd name="connsiteY11" fmla="*/ 751677 h 1000223"/>
                      <a:gd name="connsiteX12" fmla="*/ 154650 w 878180"/>
                      <a:gd name="connsiteY12" fmla="*/ 987897 h 1000223"/>
                      <a:gd name="connsiteX0" fmla="*/ 154650 w 878180"/>
                      <a:gd name="connsiteY0" fmla="*/ 984087 h 997007"/>
                      <a:gd name="connsiteX1" fmla="*/ 520410 w 878180"/>
                      <a:gd name="connsiteY1" fmla="*/ 947257 h 997007"/>
                      <a:gd name="connsiteX2" fmla="*/ 830290 w 878180"/>
                      <a:gd name="connsiteY2" fmla="*/ 779617 h 997007"/>
                      <a:gd name="connsiteX3" fmla="*/ 873470 w 878180"/>
                      <a:gd name="connsiteY3" fmla="*/ 431637 h 997007"/>
                      <a:gd name="connsiteX4" fmla="*/ 792190 w 878180"/>
                      <a:gd name="connsiteY4" fmla="*/ 186527 h 997007"/>
                      <a:gd name="connsiteX5" fmla="*/ 576290 w 878180"/>
                      <a:gd name="connsiteY5" fmla="*/ 222087 h 997007"/>
                      <a:gd name="connsiteX6" fmla="*/ 340070 w 878180"/>
                      <a:gd name="connsiteY6" fmla="*/ 134457 h 997007"/>
                      <a:gd name="connsiteX7" fmla="*/ 131790 w 878180"/>
                      <a:gd name="connsiteY7" fmla="*/ 27777 h 997007"/>
                      <a:gd name="connsiteX8" fmla="*/ 12410 w 878180"/>
                      <a:gd name="connsiteY8" fmla="*/ 9997 h 997007"/>
                      <a:gd name="connsiteX9" fmla="*/ 17490 w 878180"/>
                      <a:gd name="connsiteY9" fmla="*/ 162397 h 997007"/>
                      <a:gd name="connsiteX10" fmla="*/ 111470 w 878180"/>
                      <a:gd name="connsiteY10" fmla="*/ 495137 h 997007"/>
                      <a:gd name="connsiteX11" fmla="*/ 135600 w 878180"/>
                      <a:gd name="connsiteY11" fmla="*/ 751677 h 997007"/>
                      <a:gd name="connsiteX12" fmla="*/ 154650 w 878180"/>
                      <a:gd name="connsiteY12" fmla="*/ 984087 h 997007"/>
                      <a:gd name="connsiteX0" fmla="*/ 154650 w 879308"/>
                      <a:gd name="connsiteY0" fmla="*/ 984087 h 997007"/>
                      <a:gd name="connsiteX1" fmla="*/ 520410 w 879308"/>
                      <a:gd name="connsiteY1" fmla="*/ 947257 h 997007"/>
                      <a:gd name="connsiteX2" fmla="*/ 830290 w 879308"/>
                      <a:gd name="connsiteY2" fmla="*/ 779617 h 997007"/>
                      <a:gd name="connsiteX3" fmla="*/ 873470 w 879308"/>
                      <a:gd name="connsiteY3" fmla="*/ 431637 h 997007"/>
                      <a:gd name="connsiteX4" fmla="*/ 776950 w 879308"/>
                      <a:gd name="connsiteY4" fmla="*/ 182717 h 997007"/>
                      <a:gd name="connsiteX5" fmla="*/ 576290 w 879308"/>
                      <a:gd name="connsiteY5" fmla="*/ 222087 h 997007"/>
                      <a:gd name="connsiteX6" fmla="*/ 340070 w 879308"/>
                      <a:gd name="connsiteY6" fmla="*/ 134457 h 997007"/>
                      <a:gd name="connsiteX7" fmla="*/ 131790 w 879308"/>
                      <a:gd name="connsiteY7" fmla="*/ 27777 h 997007"/>
                      <a:gd name="connsiteX8" fmla="*/ 12410 w 879308"/>
                      <a:gd name="connsiteY8" fmla="*/ 9997 h 997007"/>
                      <a:gd name="connsiteX9" fmla="*/ 17490 w 879308"/>
                      <a:gd name="connsiteY9" fmla="*/ 162397 h 997007"/>
                      <a:gd name="connsiteX10" fmla="*/ 111470 w 879308"/>
                      <a:gd name="connsiteY10" fmla="*/ 495137 h 997007"/>
                      <a:gd name="connsiteX11" fmla="*/ 135600 w 879308"/>
                      <a:gd name="connsiteY11" fmla="*/ 751677 h 997007"/>
                      <a:gd name="connsiteX12" fmla="*/ 154650 w 879308"/>
                      <a:gd name="connsiteY12" fmla="*/ 984087 h 997007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6290 w 879308"/>
                      <a:gd name="connsiteY5" fmla="*/ 22174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  <a:gd name="connsiteX0" fmla="*/ 154650 w 879308"/>
                      <a:gd name="connsiteY0" fmla="*/ 983749 h 996669"/>
                      <a:gd name="connsiteX1" fmla="*/ 520410 w 879308"/>
                      <a:gd name="connsiteY1" fmla="*/ 946919 h 996669"/>
                      <a:gd name="connsiteX2" fmla="*/ 830290 w 879308"/>
                      <a:gd name="connsiteY2" fmla="*/ 779279 h 996669"/>
                      <a:gd name="connsiteX3" fmla="*/ 873470 w 879308"/>
                      <a:gd name="connsiteY3" fmla="*/ 431299 h 996669"/>
                      <a:gd name="connsiteX4" fmla="*/ 776950 w 879308"/>
                      <a:gd name="connsiteY4" fmla="*/ 182379 h 996669"/>
                      <a:gd name="connsiteX5" fmla="*/ 578830 w 879308"/>
                      <a:gd name="connsiteY5" fmla="*/ 203969 h 996669"/>
                      <a:gd name="connsiteX6" fmla="*/ 340070 w 879308"/>
                      <a:gd name="connsiteY6" fmla="*/ 123959 h 996669"/>
                      <a:gd name="connsiteX7" fmla="*/ 131790 w 879308"/>
                      <a:gd name="connsiteY7" fmla="*/ 27439 h 996669"/>
                      <a:gd name="connsiteX8" fmla="*/ 12410 w 879308"/>
                      <a:gd name="connsiteY8" fmla="*/ 9659 h 996669"/>
                      <a:gd name="connsiteX9" fmla="*/ 17490 w 879308"/>
                      <a:gd name="connsiteY9" fmla="*/ 162059 h 996669"/>
                      <a:gd name="connsiteX10" fmla="*/ 111470 w 879308"/>
                      <a:gd name="connsiteY10" fmla="*/ 494799 h 996669"/>
                      <a:gd name="connsiteX11" fmla="*/ 135600 w 879308"/>
                      <a:gd name="connsiteY11" fmla="*/ 751339 h 996669"/>
                      <a:gd name="connsiteX12" fmla="*/ 154650 w 879308"/>
                      <a:gd name="connsiteY12" fmla="*/ 983749 h 9966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879308" h="996669">
                        <a:moveTo>
                          <a:pt x="154650" y="983749"/>
                        </a:moveTo>
                        <a:cubicBezTo>
                          <a:pt x="218785" y="1016346"/>
                          <a:pt x="407803" y="980997"/>
                          <a:pt x="520410" y="946919"/>
                        </a:cubicBezTo>
                        <a:cubicBezTo>
                          <a:pt x="633017" y="912841"/>
                          <a:pt x="771447" y="865216"/>
                          <a:pt x="830290" y="779279"/>
                        </a:cubicBezTo>
                        <a:cubicBezTo>
                          <a:pt x="889133" y="693342"/>
                          <a:pt x="882360" y="530782"/>
                          <a:pt x="873470" y="431299"/>
                        </a:cubicBezTo>
                        <a:cubicBezTo>
                          <a:pt x="864580" y="331816"/>
                          <a:pt x="826057" y="220267"/>
                          <a:pt x="776950" y="182379"/>
                        </a:cubicBezTo>
                        <a:cubicBezTo>
                          <a:pt x="727843" y="144491"/>
                          <a:pt x="651643" y="213706"/>
                          <a:pt x="578830" y="203969"/>
                        </a:cubicBezTo>
                        <a:cubicBezTo>
                          <a:pt x="506017" y="194232"/>
                          <a:pt x="414577" y="153381"/>
                          <a:pt x="340070" y="123959"/>
                        </a:cubicBezTo>
                        <a:cubicBezTo>
                          <a:pt x="265563" y="94537"/>
                          <a:pt x="186400" y="46489"/>
                          <a:pt x="131790" y="27439"/>
                        </a:cubicBezTo>
                        <a:cubicBezTo>
                          <a:pt x="77180" y="8389"/>
                          <a:pt x="31460" y="-12778"/>
                          <a:pt x="12410" y="9659"/>
                        </a:cubicBezTo>
                        <a:cubicBezTo>
                          <a:pt x="-6640" y="32096"/>
                          <a:pt x="-2830" y="82049"/>
                          <a:pt x="17490" y="162059"/>
                        </a:cubicBezTo>
                        <a:cubicBezTo>
                          <a:pt x="37810" y="242069"/>
                          <a:pt x="91785" y="396586"/>
                          <a:pt x="111470" y="494799"/>
                        </a:cubicBezTo>
                        <a:cubicBezTo>
                          <a:pt x="131155" y="593012"/>
                          <a:pt x="138563" y="680642"/>
                          <a:pt x="135600" y="751339"/>
                        </a:cubicBezTo>
                        <a:cubicBezTo>
                          <a:pt x="132637" y="822036"/>
                          <a:pt x="90515" y="951152"/>
                          <a:pt x="154650" y="983749"/>
                        </a:cubicBez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5" name="รูปแบบอิสระ: รูปร่าง 504">
                    <a:extLst>
                      <a:ext uri="{FF2B5EF4-FFF2-40B4-BE49-F238E27FC236}">
                        <a16:creationId xmlns:a16="http://schemas.microsoft.com/office/drawing/2014/main" xmlns="" id="{DB3CAB23-C6FB-42FC-84F8-C03C10109F70}"/>
                      </a:ext>
                    </a:extLst>
                  </p:cNvPr>
                  <p:cNvSpPr/>
                  <p:nvPr/>
                </p:nvSpPr>
                <p:spPr>
                  <a:xfrm>
                    <a:off x="5450671" y="1801876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506" name="กลุ่ม 505">
                    <a:extLst>
                      <a:ext uri="{FF2B5EF4-FFF2-40B4-BE49-F238E27FC236}">
                        <a16:creationId xmlns:a16="http://schemas.microsoft.com/office/drawing/2014/main" xmlns="" id="{238D27BB-0576-430C-858A-88755B6A4699}"/>
                      </a:ext>
                    </a:extLst>
                  </p:cNvPr>
                  <p:cNvGrpSpPr/>
                  <p:nvPr/>
                </p:nvGrpSpPr>
                <p:grpSpPr>
                  <a:xfrm>
                    <a:off x="5762797" y="2329698"/>
                    <a:ext cx="1355938" cy="615226"/>
                    <a:chOff x="845557" y="3324777"/>
                    <a:chExt cx="1355938" cy="615226"/>
                  </a:xfrm>
                </p:grpSpPr>
                <p:grpSp>
                  <p:nvGrpSpPr>
                    <p:cNvPr id="509" name="กลุ่ม 508">
                      <a:extLst>
                        <a:ext uri="{FF2B5EF4-FFF2-40B4-BE49-F238E27FC236}">
                          <a16:creationId xmlns:a16="http://schemas.microsoft.com/office/drawing/2014/main" xmlns="" id="{45767200-FC24-4D8B-BA61-E5DFC4CE9C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78221" y="3642317"/>
                      <a:ext cx="490561" cy="297686"/>
                      <a:chOff x="3673493" y="3224085"/>
                      <a:chExt cx="490561" cy="297686"/>
                    </a:xfrm>
                  </p:grpSpPr>
                  <p:sp>
                    <p:nvSpPr>
                      <p:cNvPr id="525" name="รูปแบบอิสระ: รูปร่าง 524">
                        <a:extLst>
                          <a:ext uri="{FF2B5EF4-FFF2-40B4-BE49-F238E27FC236}">
                            <a16:creationId xmlns:a16="http://schemas.microsoft.com/office/drawing/2014/main" xmlns="" id="{E70B45F7-12F8-437F-A85B-B0D2CEF405F0}"/>
                          </a:ext>
                        </a:extLst>
                      </p:cNvPr>
                      <p:cNvSpPr/>
                      <p:nvPr/>
                    </p:nvSpPr>
                    <p:spPr>
                      <a:xfrm rot="21417418">
                        <a:off x="3673493" y="3337622"/>
                        <a:ext cx="490561" cy="184149"/>
                      </a:xfrm>
                      <a:custGeom>
                        <a:avLst/>
                        <a:gdLst>
                          <a:gd name="connsiteX0" fmla="*/ 25979 w 512796"/>
                          <a:gd name="connsiteY0" fmla="*/ 45736 h 183170"/>
                          <a:gd name="connsiteX1" fmla="*/ 3119 w 512796"/>
                          <a:gd name="connsiteY1" fmla="*/ 99076 h 183170"/>
                          <a:gd name="connsiteX2" fmla="*/ 86939 w 512796"/>
                          <a:gd name="connsiteY2" fmla="*/ 167656 h 183170"/>
                          <a:gd name="connsiteX3" fmla="*/ 239339 w 512796"/>
                          <a:gd name="connsiteY3" fmla="*/ 99076 h 183170"/>
                          <a:gd name="connsiteX4" fmla="*/ 262199 w 512796"/>
                          <a:gd name="connsiteY4" fmla="*/ 16 h 183170"/>
                          <a:gd name="connsiteX5" fmla="*/ 254579 w 512796"/>
                          <a:gd name="connsiteY5" fmla="*/ 106696 h 183170"/>
                          <a:gd name="connsiteX6" fmla="*/ 361259 w 512796"/>
                          <a:gd name="connsiteY6" fmla="*/ 182896 h 183170"/>
                          <a:gd name="connsiteX7" fmla="*/ 506039 w 512796"/>
                          <a:gd name="connsiteY7" fmla="*/ 129556 h 183170"/>
                          <a:gd name="connsiteX8" fmla="*/ 475559 w 512796"/>
                          <a:gd name="connsiteY8" fmla="*/ 60976 h 183170"/>
                          <a:gd name="connsiteX0" fmla="*/ 25979 w 512796"/>
                          <a:gd name="connsiteY0" fmla="*/ 45738 h 183163"/>
                          <a:gd name="connsiteX1" fmla="*/ 3119 w 512796"/>
                          <a:gd name="connsiteY1" fmla="*/ 99078 h 183163"/>
                          <a:gd name="connsiteX2" fmla="*/ 86939 w 512796"/>
                          <a:gd name="connsiteY2" fmla="*/ 167658 h 183163"/>
                          <a:gd name="connsiteX3" fmla="*/ 239339 w 512796"/>
                          <a:gd name="connsiteY3" fmla="*/ 99078 h 183163"/>
                          <a:gd name="connsiteX4" fmla="*/ 262199 w 512796"/>
                          <a:gd name="connsiteY4" fmla="*/ 18 h 183163"/>
                          <a:gd name="connsiteX5" fmla="*/ 262188 w 512796"/>
                          <a:gd name="connsiteY5" fmla="*/ 107103 h 183163"/>
                          <a:gd name="connsiteX6" fmla="*/ 361259 w 512796"/>
                          <a:gd name="connsiteY6" fmla="*/ 182898 h 183163"/>
                          <a:gd name="connsiteX7" fmla="*/ 506039 w 512796"/>
                          <a:gd name="connsiteY7" fmla="*/ 129558 h 183163"/>
                          <a:gd name="connsiteX8" fmla="*/ 475559 w 512796"/>
                          <a:gd name="connsiteY8" fmla="*/ 60978 h 183163"/>
                          <a:gd name="connsiteX0" fmla="*/ 25979 w 505781"/>
                          <a:gd name="connsiteY0" fmla="*/ 45738 h 184207"/>
                          <a:gd name="connsiteX1" fmla="*/ 3119 w 505781"/>
                          <a:gd name="connsiteY1" fmla="*/ 99078 h 184207"/>
                          <a:gd name="connsiteX2" fmla="*/ 86939 w 505781"/>
                          <a:gd name="connsiteY2" fmla="*/ 167658 h 184207"/>
                          <a:gd name="connsiteX3" fmla="*/ 239339 w 505781"/>
                          <a:gd name="connsiteY3" fmla="*/ 99078 h 184207"/>
                          <a:gd name="connsiteX4" fmla="*/ 262199 w 505781"/>
                          <a:gd name="connsiteY4" fmla="*/ 18 h 184207"/>
                          <a:gd name="connsiteX5" fmla="*/ 262188 w 505781"/>
                          <a:gd name="connsiteY5" fmla="*/ 107103 h 184207"/>
                          <a:gd name="connsiteX6" fmla="*/ 361259 w 505781"/>
                          <a:gd name="connsiteY6" fmla="*/ 182898 h 184207"/>
                          <a:gd name="connsiteX7" fmla="*/ 497419 w 505781"/>
                          <a:gd name="connsiteY7" fmla="*/ 148177 h 184207"/>
                          <a:gd name="connsiteX8" fmla="*/ 475559 w 505781"/>
                          <a:gd name="connsiteY8" fmla="*/ 60978 h 184207"/>
                          <a:gd name="connsiteX0" fmla="*/ 27273 w 507075"/>
                          <a:gd name="connsiteY0" fmla="*/ 45738 h 184207"/>
                          <a:gd name="connsiteX1" fmla="*/ 4413 w 507075"/>
                          <a:gd name="connsiteY1" fmla="*/ 99078 h 184207"/>
                          <a:gd name="connsiteX2" fmla="*/ 107458 w 507075"/>
                          <a:gd name="connsiteY2" fmla="*/ 164864 h 184207"/>
                          <a:gd name="connsiteX3" fmla="*/ 240633 w 507075"/>
                          <a:gd name="connsiteY3" fmla="*/ 99078 h 184207"/>
                          <a:gd name="connsiteX4" fmla="*/ 263493 w 507075"/>
                          <a:gd name="connsiteY4" fmla="*/ 18 h 184207"/>
                          <a:gd name="connsiteX5" fmla="*/ 263482 w 507075"/>
                          <a:gd name="connsiteY5" fmla="*/ 107103 h 184207"/>
                          <a:gd name="connsiteX6" fmla="*/ 362553 w 507075"/>
                          <a:gd name="connsiteY6" fmla="*/ 182898 h 184207"/>
                          <a:gd name="connsiteX7" fmla="*/ 498713 w 507075"/>
                          <a:gd name="connsiteY7" fmla="*/ 148177 h 184207"/>
                          <a:gd name="connsiteX8" fmla="*/ 476853 w 507075"/>
                          <a:gd name="connsiteY8" fmla="*/ 60978 h 184207"/>
                          <a:gd name="connsiteX0" fmla="*/ 18837 w 498639"/>
                          <a:gd name="connsiteY0" fmla="*/ 45738 h 184207"/>
                          <a:gd name="connsiteX1" fmla="*/ 6379 w 498639"/>
                          <a:gd name="connsiteY1" fmla="*/ 118708 h 184207"/>
                          <a:gd name="connsiteX2" fmla="*/ 99022 w 498639"/>
                          <a:gd name="connsiteY2" fmla="*/ 164864 h 184207"/>
                          <a:gd name="connsiteX3" fmla="*/ 232197 w 498639"/>
                          <a:gd name="connsiteY3" fmla="*/ 99078 h 184207"/>
                          <a:gd name="connsiteX4" fmla="*/ 255057 w 498639"/>
                          <a:gd name="connsiteY4" fmla="*/ 18 h 184207"/>
                          <a:gd name="connsiteX5" fmla="*/ 255046 w 498639"/>
                          <a:gd name="connsiteY5" fmla="*/ 107103 h 184207"/>
                          <a:gd name="connsiteX6" fmla="*/ 354117 w 498639"/>
                          <a:gd name="connsiteY6" fmla="*/ 182898 h 184207"/>
                          <a:gd name="connsiteX7" fmla="*/ 490277 w 498639"/>
                          <a:gd name="connsiteY7" fmla="*/ 148177 h 184207"/>
                          <a:gd name="connsiteX8" fmla="*/ 468417 w 498639"/>
                          <a:gd name="connsiteY8" fmla="*/ 60978 h 184207"/>
                          <a:gd name="connsiteX0" fmla="*/ 18837 w 490561"/>
                          <a:gd name="connsiteY0" fmla="*/ 45738 h 184149"/>
                          <a:gd name="connsiteX1" fmla="*/ 6379 w 490561"/>
                          <a:gd name="connsiteY1" fmla="*/ 118708 h 184149"/>
                          <a:gd name="connsiteX2" fmla="*/ 99022 w 490561"/>
                          <a:gd name="connsiteY2" fmla="*/ 164864 h 184149"/>
                          <a:gd name="connsiteX3" fmla="*/ 232197 w 490561"/>
                          <a:gd name="connsiteY3" fmla="*/ 99078 h 184149"/>
                          <a:gd name="connsiteX4" fmla="*/ 255057 w 490561"/>
                          <a:gd name="connsiteY4" fmla="*/ 18 h 184149"/>
                          <a:gd name="connsiteX5" fmla="*/ 255046 w 490561"/>
                          <a:gd name="connsiteY5" fmla="*/ 107103 h 184149"/>
                          <a:gd name="connsiteX6" fmla="*/ 354117 w 490561"/>
                          <a:gd name="connsiteY6" fmla="*/ 182898 h 184149"/>
                          <a:gd name="connsiteX7" fmla="*/ 478863 w 490561"/>
                          <a:gd name="connsiteY7" fmla="*/ 147570 h 184149"/>
                          <a:gd name="connsiteX8" fmla="*/ 468417 w 490561"/>
                          <a:gd name="connsiteY8" fmla="*/ 60978 h 1841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90561" h="184149">
                            <a:moveTo>
                              <a:pt x="18837" y="45738"/>
                            </a:moveTo>
                            <a:cubicBezTo>
                              <a:pt x="2327" y="62248"/>
                              <a:pt x="-6985" y="98854"/>
                              <a:pt x="6379" y="118708"/>
                            </a:cubicBezTo>
                            <a:cubicBezTo>
                              <a:pt x="19743" y="138562"/>
                              <a:pt x="61386" y="168136"/>
                              <a:pt x="99022" y="164864"/>
                            </a:cubicBezTo>
                            <a:cubicBezTo>
                              <a:pt x="136658" y="161592"/>
                              <a:pt x="206191" y="126552"/>
                              <a:pt x="232197" y="99078"/>
                            </a:cubicBezTo>
                            <a:cubicBezTo>
                              <a:pt x="258203" y="71604"/>
                              <a:pt x="251249" y="-1319"/>
                              <a:pt x="255057" y="18"/>
                            </a:cubicBezTo>
                            <a:cubicBezTo>
                              <a:pt x="258865" y="1355"/>
                              <a:pt x="238536" y="76623"/>
                              <a:pt x="255046" y="107103"/>
                            </a:cubicBezTo>
                            <a:cubicBezTo>
                              <a:pt x="271556" y="137583"/>
                              <a:pt x="316814" y="176154"/>
                              <a:pt x="354117" y="182898"/>
                            </a:cubicBezTo>
                            <a:cubicBezTo>
                              <a:pt x="391420" y="189642"/>
                              <a:pt x="459813" y="167890"/>
                              <a:pt x="478863" y="147570"/>
                            </a:cubicBezTo>
                            <a:cubicBezTo>
                              <a:pt x="497913" y="127250"/>
                              <a:pt x="493182" y="85108"/>
                              <a:pt x="468417" y="60978"/>
                            </a:cubicBezTo>
                          </a:path>
                        </a:pathLst>
                      </a:custGeom>
                      <a:noFill/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6" name="รูปแบบอิสระ: รูปร่าง 525">
                        <a:extLst>
                          <a:ext uri="{FF2B5EF4-FFF2-40B4-BE49-F238E27FC236}">
                            <a16:creationId xmlns:a16="http://schemas.microsoft.com/office/drawing/2014/main" xmlns="" id="{9EE5A863-6B84-4C35-85A5-F356D195D94B}"/>
                          </a:ext>
                        </a:extLst>
                      </p:cNvPr>
                      <p:cNvSpPr/>
                      <p:nvPr/>
                    </p:nvSpPr>
                    <p:spPr>
                      <a:xfrm rot="20654224">
                        <a:off x="3822367" y="3224085"/>
                        <a:ext cx="200701" cy="117505"/>
                      </a:xfrm>
                      <a:custGeom>
                        <a:avLst/>
                        <a:gdLst>
                          <a:gd name="connsiteX0" fmla="*/ 24294 w 200701"/>
                          <a:gd name="connsiteY0" fmla="*/ 3155 h 117505"/>
                          <a:gd name="connsiteX1" fmla="*/ 146214 w 200701"/>
                          <a:gd name="connsiteY1" fmla="*/ 18395 h 117505"/>
                          <a:gd name="connsiteX2" fmla="*/ 199554 w 200701"/>
                          <a:gd name="connsiteY2" fmla="*/ 79355 h 117505"/>
                          <a:gd name="connsiteX3" fmla="*/ 100494 w 200701"/>
                          <a:gd name="connsiteY3" fmla="*/ 117455 h 117505"/>
                          <a:gd name="connsiteX4" fmla="*/ 9054 w 200701"/>
                          <a:gd name="connsiteY4" fmla="*/ 71735 h 117505"/>
                          <a:gd name="connsiteX5" fmla="*/ 24294 w 200701"/>
                          <a:gd name="connsiteY5" fmla="*/ 3155 h 117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00701" h="117505">
                            <a:moveTo>
                              <a:pt x="24294" y="3155"/>
                            </a:moveTo>
                            <a:cubicBezTo>
                              <a:pt x="47154" y="-5735"/>
                              <a:pt x="117004" y="5695"/>
                              <a:pt x="146214" y="18395"/>
                            </a:cubicBezTo>
                            <a:cubicBezTo>
                              <a:pt x="175424" y="31095"/>
                              <a:pt x="207174" y="62845"/>
                              <a:pt x="199554" y="79355"/>
                            </a:cubicBezTo>
                            <a:cubicBezTo>
                              <a:pt x="191934" y="95865"/>
                              <a:pt x="132244" y="118725"/>
                              <a:pt x="100494" y="117455"/>
                            </a:cubicBezTo>
                            <a:cubicBezTo>
                              <a:pt x="68744" y="116185"/>
                              <a:pt x="26834" y="88245"/>
                              <a:pt x="9054" y="71735"/>
                            </a:cubicBezTo>
                            <a:cubicBezTo>
                              <a:pt x="-8726" y="55225"/>
                              <a:pt x="1434" y="12045"/>
                              <a:pt x="24294" y="3155"/>
                            </a:cubicBezTo>
                            <a:close/>
                          </a:path>
                        </a:pathLst>
                      </a:custGeom>
                      <a:solidFill>
                        <a:srgbClr val="5E2700"/>
                      </a:solidFill>
                      <a:ln w="190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0" name="กลุ่ม 509">
                      <a:extLst>
                        <a:ext uri="{FF2B5EF4-FFF2-40B4-BE49-F238E27FC236}">
                          <a16:creationId xmlns:a16="http://schemas.microsoft.com/office/drawing/2014/main" xmlns="" id="{2512AD68-DE65-43BA-81F9-69E18AE72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5333" y="3324777"/>
                      <a:ext cx="1081875" cy="246380"/>
                      <a:chOff x="3390605" y="2906545"/>
                      <a:chExt cx="1081875" cy="246380"/>
                    </a:xfrm>
                  </p:grpSpPr>
                  <p:sp>
                    <p:nvSpPr>
                      <p:cNvPr id="519" name="แผนผังลำดับงาน: ตัวเชื่อมต่อ 518">
                        <a:extLst>
                          <a:ext uri="{FF2B5EF4-FFF2-40B4-BE49-F238E27FC236}">
                            <a16:creationId xmlns:a16="http://schemas.microsoft.com/office/drawing/2014/main" xmlns="" id="{2FC30349-7EF9-4390-93D2-65569EEB6E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0605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0" name="แผนผังลำดับงาน: ตัวเชื่อมต่อ 519">
                        <a:extLst>
                          <a:ext uri="{FF2B5EF4-FFF2-40B4-BE49-F238E27FC236}">
                            <a16:creationId xmlns:a16="http://schemas.microsoft.com/office/drawing/2014/main" xmlns="" id="{D311F226-EB4E-4B9A-AC62-D98D0944D1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15940" y="2906545"/>
                        <a:ext cx="256540" cy="246380"/>
                      </a:xfrm>
                      <a:prstGeom prst="flowChartConnector">
                        <a:avLst/>
                      </a:prstGeom>
                      <a:solidFill>
                        <a:srgbClr val="FFC000"/>
                      </a:solidFill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1" name="แผนผังลำดับงาน: ตัวเชื่อมต่อ 520">
                        <a:extLst>
                          <a:ext uri="{FF2B5EF4-FFF2-40B4-BE49-F238E27FC236}">
                            <a16:creationId xmlns:a16="http://schemas.microsoft.com/office/drawing/2014/main" xmlns="" id="{361BF696-E06A-4933-86D8-5FFC615B7F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31245" y="2941077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2" name="แผนผังลำดับงาน: ตัวเชื่อมต่อ 521">
                        <a:extLst>
                          <a:ext uri="{FF2B5EF4-FFF2-40B4-BE49-F238E27FC236}">
                            <a16:creationId xmlns:a16="http://schemas.microsoft.com/office/drawing/2014/main" xmlns="" id="{26D5B277-AD11-4D93-A214-BDB6A2D0E5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256580" y="2940571"/>
                        <a:ext cx="175260" cy="177315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 w="19050"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3" name="แผนผังลำดับงาน: ตัวเชื่อมต่อ 522">
                        <a:extLst>
                          <a:ext uri="{FF2B5EF4-FFF2-40B4-BE49-F238E27FC236}">
                            <a16:creationId xmlns:a16="http://schemas.microsoft.com/office/drawing/2014/main" xmlns="" id="{20B00FBE-75E8-4C5B-B0A2-9F24EE2FCB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18875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  <p:sp>
                    <p:nvSpPr>
                      <p:cNvPr id="524" name="แผนผังลำดับงาน: ตัวเชื่อมต่อ 523">
                        <a:extLst>
                          <a:ext uri="{FF2B5EF4-FFF2-40B4-BE49-F238E27FC236}">
                            <a16:creationId xmlns:a16="http://schemas.microsoft.com/office/drawing/2014/main" xmlns="" id="{9DB76BBE-4E97-47C0-A111-BC3EF4C5A5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44210" y="2966870"/>
                        <a:ext cx="62525" cy="62358"/>
                      </a:xfrm>
                      <a:prstGeom prst="flowChartConnector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th-TH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Itim"/>
                        </a:endParaRPr>
                      </a:p>
                    </p:txBody>
                  </p:sp>
                </p:grpSp>
                <p:grpSp>
                  <p:nvGrpSpPr>
                    <p:cNvPr id="511" name="กลุ่ม 510">
                      <a:extLst>
                        <a:ext uri="{FF2B5EF4-FFF2-40B4-BE49-F238E27FC236}">
                          <a16:creationId xmlns:a16="http://schemas.microsoft.com/office/drawing/2014/main" xmlns="" id="{B434B82E-80B3-4298-B4C9-102A2FD1EA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557" y="3679212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6" name="ตัวเชื่อมต่อตรง 515">
                        <a:extLst>
                          <a:ext uri="{FF2B5EF4-FFF2-40B4-BE49-F238E27FC236}">
                            <a16:creationId xmlns:a16="http://schemas.microsoft.com/office/drawing/2014/main" xmlns="" id="{8214D1C2-3106-4A43-8149-0064FC4D69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7" name="ตัวเชื่อมต่อตรง 516">
                        <a:extLst>
                          <a:ext uri="{FF2B5EF4-FFF2-40B4-BE49-F238E27FC236}">
                            <a16:creationId xmlns:a16="http://schemas.microsoft.com/office/drawing/2014/main" xmlns="" id="{2EFD4E0A-FA59-4399-922B-32844F49523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8" name="ตัวเชื่อมต่อตรง 517">
                        <a:extLst>
                          <a:ext uri="{FF2B5EF4-FFF2-40B4-BE49-F238E27FC236}">
                            <a16:creationId xmlns:a16="http://schemas.microsoft.com/office/drawing/2014/main" xmlns="" id="{BD84ABE3-2E48-4685-BE09-5400469C12B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12" name="กลุ่ม 511">
                      <a:extLst>
                        <a:ext uri="{FF2B5EF4-FFF2-40B4-BE49-F238E27FC236}">
                          <a16:creationId xmlns:a16="http://schemas.microsoft.com/office/drawing/2014/main" xmlns="" id="{79BF6718-617F-4BA0-B010-971E65A0E778}"/>
                        </a:ext>
                      </a:extLst>
                    </p:cNvPr>
                    <p:cNvGrpSpPr/>
                    <p:nvPr/>
                  </p:nvGrpSpPr>
                  <p:grpSpPr>
                    <a:xfrm flipH="1">
                      <a:off x="1989959" y="3680275"/>
                      <a:ext cx="211536" cy="238462"/>
                      <a:chOff x="3240829" y="3260980"/>
                      <a:chExt cx="211536" cy="238462"/>
                    </a:xfrm>
                  </p:grpSpPr>
                  <p:cxnSp>
                    <p:nvCxnSpPr>
                      <p:cNvPr id="513" name="ตัวเชื่อมต่อตรง 512">
                        <a:extLst>
                          <a:ext uri="{FF2B5EF4-FFF2-40B4-BE49-F238E27FC236}">
                            <a16:creationId xmlns:a16="http://schemas.microsoft.com/office/drawing/2014/main" xmlns="" id="{8F632D71-E256-41B0-9900-C6EA65FD8D6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301660" y="3260980"/>
                        <a:ext cx="144979" cy="48820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4" name="ตัวเชื่อมต่อตรง 513">
                        <a:extLst>
                          <a:ext uri="{FF2B5EF4-FFF2-40B4-BE49-F238E27FC236}">
                            <a16:creationId xmlns:a16="http://schemas.microsoft.com/office/drawing/2014/main" xmlns="" id="{D2298EE2-E95D-4869-8558-B8207A8E69E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3240829" y="3377962"/>
                        <a:ext cx="205810" cy="6624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15" name="ตัวเชื่อมต่อตรง 514">
                        <a:extLst>
                          <a:ext uri="{FF2B5EF4-FFF2-40B4-BE49-F238E27FC236}">
                            <a16:creationId xmlns:a16="http://schemas.microsoft.com/office/drawing/2014/main" xmlns="" id="{277B86CE-CC07-4727-9BD4-9E0F754BD55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3301661" y="3449391"/>
                        <a:ext cx="150704" cy="50051"/>
                      </a:xfrm>
                      <a:prstGeom prst="line">
                        <a:avLst/>
                      </a:prstGeom>
                      <a:ln w="28575"/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507" name="คอร์ด 506">
                    <a:extLst>
                      <a:ext uri="{FF2B5EF4-FFF2-40B4-BE49-F238E27FC236}">
                        <a16:creationId xmlns:a16="http://schemas.microsoft.com/office/drawing/2014/main" xmlns="" id="{9D96CDFB-CD4B-490D-9B6A-D97E04D2BCA4}"/>
                      </a:ext>
                    </a:extLst>
                  </p:cNvPr>
                  <p:cNvSpPr/>
                  <p:nvPr/>
                </p:nvSpPr>
                <p:spPr>
                  <a:xfrm rot="748035">
                    <a:off x="6971453" y="3317483"/>
                    <a:ext cx="560152" cy="561388"/>
                  </a:xfrm>
                  <a:prstGeom prst="chord">
                    <a:avLst/>
                  </a:pr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508" name="คอร์ด 99">
                    <a:extLst>
                      <a:ext uri="{FF2B5EF4-FFF2-40B4-BE49-F238E27FC236}">
                        <a16:creationId xmlns:a16="http://schemas.microsoft.com/office/drawing/2014/main" xmlns="" id="{DFCB30F4-AAA3-4530-AEA5-C8C1D40C11DE}"/>
                      </a:ext>
                    </a:extLst>
                  </p:cNvPr>
                  <p:cNvSpPr/>
                  <p:nvPr/>
                </p:nvSpPr>
                <p:spPr>
                  <a:xfrm rot="20880139" flipH="1">
                    <a:off x="5267137" y="3456269"/>
                    <a:ext cx="605585" cy="714770"/>
                  </a:xfrm>
                  <a:custGeom>
                    <a:avLst/>
                    <a:gdLst>
                      <a:gd name="connsiteX0" fmla="*/ 600401 w 699818"/>
                      <a:gd name="connsiteY0" fmla="*/ 609246 h 717509"/>
                      <a:gd name="connsiteX1" fmla="*/ 171669 w 699818"/>
                      <a:gd name="connsiteY1" fmla="*/ 667475 h 717509"/>
                      <a:gd name="connsiteX2" fmla="*/ 11370 w 699818"/>
                      <a:gd name="connsiteY2" fmla="*/ 268042 h 717509"/>
                      <a:gd name="connsiteX3" fmla="*/ 349909 w 699818"/>
                      <a:gd name="connsiteY3" fmla="*/ -2 h 717509"/>
                      <a:gd name="connsiteX4" fmla="*/ 600401 w 699818"/>
                      <a:gd name="connsiteY4" fmla="*/ 609246 h 717509"/>
                      <a:gd name="connsiteX0" fmla="*/ 607973 w 607973"/>
                      <a:gd name="connsiteY0" fmla="*/ 618550 h 710118"/>
                      <a:gd name="connsiteX1" fmla="*/ 169132 w 607973"/>
                      <a:gd name="connsiteY1" fmla="*/ 667477 h 710118"/>
                      <a:gd name="connsiteX2" fmla="*/ 8833 w 607973"/>
                      <a:gd name="connsiteY2" fmla="*/ 268044 h 710118"/>
                      <a:gd name="connsiteX3" fmla="*/ 347372 w 607973"/>
                      <a:gd name="connsiteY3" fmla="*/ 0 h 710118"/>
                      <a:gd name="connsiteX4" fmla="*/ 607973 w 607973"/>
                      <a:gd name="connsiteY4" fmla="*/ 618550 h 710118"/>
                      <a:gd name="connsiteX0" fmla="*/ 611711 w 611711"/>
                      <a:gd name="connsiteY0" fmla="*/ 617648 h 709680"/>
                      <a:gd name="connsiteX1" fmla="*/ 169168 w 611711"/>
                      <a:gd name="connsiteY1" fmla="*/ 667477 h 709680"/>
                      <a:gd name="connsiteX2" fmla="*/ 8869 w 611711"/>
                      <a:gd name="connsiteY2" fmla="*/ 268044 h 709680"/>
                      <a:gd name="connsiteX3" fmla="*/ 347408 w 611711"/>
                      <a:gd name="connsiteY3" fmla="*/ 0 h 709680"/>
                      <a:gd name="connsiteX4" fmla="*/ 611711 w 611711"/>
                      <a:gd name="connsiteY4" fmla="*/ 617648 h 709680"/>
                      <a:gd name="connsiteX0" fmla="*/ 598454 w 598454"/>
                      <a:gd name="connsiteY0" fmla="*/ 626687 h 714203"/>
                      <a:gd name="connsiteX1" fmla="*/ 169039 w 598454"/>
                      <a:gd name="connsiteY1" fmla="*/ 667477 h 714203"/>
                      <a:gd name="connsiteX2" fmla="*/ 8740 w 598454"/>
                      <a:gd name="connsiteY2" fmla="*/ 268044 h 714203"/>
                      <a:gd name="connsiteX3" fmla="*/ 347279 w 598454"/>
                      <a:gd name="connsiteY3" fmla="*/ 0 h 714203"/>
                      <a:gd name="connsiteX4" fmla="*/ 598454 w 598454"/>
                      <a:gd name="connsiteY4" fmla="*/ 626687 h 714203"/>
                      <a:gd name="connsiteX0" fmla="*/ 605585 w 605585"/>
                      <a:gd name="connsiteY0" fmla="*/ 627777 h 714770"/>
                      <a:gd name="connsiteX1" fmla="*/ 169107 w 605585"/>
                      <a:gd name="connsiteY1" fmla="*/ 667477 h 714770"/>
                      <a:gd name="connsiteX2" fmla="*/ 8808 w 605585"/>
                      <a:gd name="connsiteY2" fmla="*/ 268044 h 714770"/>
                      <a:gd name="connsiteX3" fmla="*/ 347347 w 605585"/>
                      <a:gd name="connsiteY3" fmla="*/ 0 h 714770"/>
                      <a:gd name="connsiteX4" fmla="*/ 605585 w 605585"/>
                      <a:gd name="connsiteY4" fmla="*/ 627777 h 714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5585" h="714770">
                        <a:moveTo>
                          <a:pt x="605585" y="627777"/>
                        </a:moveTo>
                        <a:cubicBezTo>
                          <a:pt x="492881" y="746252"/>
                          <a:pt x="268570" y="727433"/>
                          <a:pt x="169107" y="667477"/>
                        </a:cubicBezTo>
                        <a:cubicBezTo>
                          <a:pt x="69644" y="607522"/>
                          <a:pt x="-30676" y="422946"/>
                          <a:pt x="8808" y="268044"/>
                        </a:cubicBezTo>
                        <a:cubicBezTo>
                          <a:pt x="49055" y="110149"/>
                          <a:pt x="188172" y="0"/>
                          <a:pt x="347347" y="0"/>
                        </a:cubicBezTo>
                        <a:lnTo>
                          <a:pt x="605585" y="627777"/>
                        </a:lnTo>
                        <a:close/>
                      </a:path>
                    </a:pathLst>
                  </a:custGeom>
                  <a:solidFill>
                    <a:srgbClr val="F4B945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500" name="รูปแบบอิสระ: รูปร่าง 499">
                  <a:extLst>
                    <a:ext uri="{FF2B5EF4-FFF2-40B4-BE49-F238E27FC236}">
                      <a16:creationId xmlns:a16="http://schemas.microsoft.com/office/drawing/2014/main" xmlns="" id="{2FF35DF3-F8A8-4FC0-8C9E-5D45DA856827}"/>
                    </a:ext>
                  </a:extLst>
                </p:cNvPr>
                <p:cNvSpPr/>
                <p:nvPr/>
              </p:nvSpPr>
              <p:spPr>
                <a:xfrm rot="21144157">
                  <a:off x="1494875" y="463260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501" name="รูปแบบอิสระ: รูปร่าง 500">
                  <a:extLst>
                    <a:ext uri="{FF2B5EF4-FFF2-40B4-BE49-F238E27FC236}">
                      <a16:creationId xmlns:a16="http://schemas.microsoft.com/office/drawing/2014/main" xmlns="" id="{3641301E-C4FE-4129-8DC2-3295D69678FF}"/>
                    </a:ext>
                  </a:extLst>
                </p:cNvPr>
                <p:cNvSpPr/>
                <p:nvPr/>
              </p:nvSpPr>
              <p:spPr>
                <a:xfrm rot="455843" flipH="1">
                  <a:off x="2106138" y="4631363"/>
                  <a:ext cx="367302" cy="539229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498" name="รูปแบบอิสระ: รูปร่าง 497">
                <a:extLst>
                  <a:ext uri="{FF2B5EF4-FFF2-40B4-BE49-F238E27FC236}">
                    <a16:creationId xmlns:a16="http://schemas.microsoft.com/office/drawing/2014/main" xmlns="" id="{F00BB27B-8168-45F0-AE98-A23D1F1BC5DC}"/>
                  </a:ext>
                </a:extLst>
              </p:cNvPr>
              <p:cNvSpPr/>
              <p:nvPr/>
            </p:nvSpPr>
            <p:spPr>
              <a:xfrm>
                <a:off x="88670" y="3455541"/>
                <a:ext cx="409072" cy="568659"/>
              </a:xfrm>
              <a:custGeom>
                <a:avLst/>
                <a:gdLst>
                  <a:gd name="connsiteX0" fmla="*/ 26860 w 404374"/>
                  <a:gd name="connsiteY0" fmla="*/ 468739 h 517478"/>
                  <a:gd name="connsiteX1" fmla="*/ 350710 w 404374"/>
                  <a:gd name="connsiteY1" fmla="*/ 514459 h 517478"/>
                  <a:gd name="connsiteX2" fmla="*/ 369760 w 404374"/>
                  <a:gd name="connsiteY2" fmla="*/ 388729 h 517478"/>
                  <a:gd name="connsiteX3" fmla="*/ 404050 w 404374"/>
                  <a:gd name="connsiteY3" fmla="*/ 205849 h 517478"/>
                  <a:gd name="connsiteX4" fmla="*/ 381190 w 404374"/>
                  <a:gd name="connsiteY4" fmla="*/ 133459 h 517478"/>
                  <a:gd name="connsiteX5" fmla="*/ 293560 w 404374"/>
                  <a:gd name="connsiteY5" fmla="*/ 53449 h 517478"/>
                  <a:gd name="connsiteX6" fmla="*/ 217360 w 404374"/>
                  <a:gd name="connsiteY6" fmla="*/ 15349 h 517478"/>
                  <a:gd name="connsiteX7" fmla="*/ 152590 w 404374"/>
                  <a:gd name="connsiteY7" fmla="*/ 109 h 517478"/>
                  <a:gd name="connsiteX8" fmla="*/ 114490 w 404374"/>
                  <a:gd name="connsiteY8" fmla="*/ 11539 h 517478"/>
                  <a:gd name="connsiteX9" fmla="*/ 64960 w 404374"/>
                  <a:gd name="connsiteY9" fmla="*/ 61069 h 517478"/>
                  <a:gd name="connsiteX10" fmla="*/ 26860 w 404374"/>
                  <a:gd name="connsiteY10" fmla="*/ 186799 h 517478"/>
                  <a:gd name="connsiteX11" fmla="*/ 11620 w 404374"/>
                  <a:gd name="connsiteY11" fmla="*/ 274429 h 517478"/>
                  <a:gd name="connsiteX12" fmla="*/ 19240 w 404374"/>
                  <a:gd name="connsiteY12" fmla="*/ 362059 h 517478"/>
                  <a:gd name="connsiteX13" fmla="*/ 26860 w 404374"/>
                  <a:gd name="connsiteY13" fmla="*/ 468739 h 517478"/>
                  <a:gd name="connsiteX0" fmla="*/ 26860 w 411079"/>
                  <a:gd name="connsiteY0" fmla="*/ 468739 h 517478"/>
                  <a:gd name="connsiteX1" fmla="*/ 350710 w 411079"/>
                  <a:gd name="connsiteY1" fmla="*/ 514459 h 517478"/>
                  <a:gd name="connsiteX2" fmla="*/ 369760 w 411079"/>
                  <a:gd name="connsiteY2" fmla="*/ 388729 h 517478"/>
                  <a:gd name="connsiteX3" fmla="*/ 404050 w 411079"/>
                  <a:gd name="connsiteY3" fmla="*/ 205849 h 517478"/>
                  <a:gd name="connsiteX4" fmla="*/ 400240 w 411079"/>
                  <a:gd name="connsiteY4" fmla="*/ 125839 h 517478"/>
                  <a:gd name="connsiteX5" fmla="*/ 293560 w 411079"/>
                  <a:gd name="connsiteY5" fmla="*/ 53449 h 517478"/>
                  <a:gd name="connsiteX6" fmla="*/ 217360 w 411079"/>
                  <a:gd name="connsiteY6" fmla="*/ 15349 h 517478"/>
                  <a:gd name="connsiteX7" fmla="*/ 152590 w 411079"/>
                  <a:gd name="connsiteY7" fmla="*/ 109 h 517478"/>
                  <a:gd name="connsiteX8" fmla="*/ 114490 w 411079"/>
                  <a:gd name="connsiteY8" fmla="*/ 11539 h 517478"/>
                  <a:gd name="connsiteX9" fmla="*/ 64960 w 411079"/>
                  <a:gd name="connsiteY9" fmla="*/ 61069 h 517478"/>
                  <a:gd name="connsiteX10" fmla="*/ 26860 w 411079"/>
                  <a:gd name="connsiteY10" fmla="*/ 186799 h 517478"/>
                  <a:gd name="connsiteX11" fmla="*/ 11620 w 411079"/>
                  <a:gd name="connsiteY11" fmla="*/ 274429 h 517478"/>
                  <a:gd name="connsiteX12" fmla="*/ 19240 w 411079"/>
                  <a:gd name="connsiteY12" fmla="*/ 362059 h 517478"/>
                  <a:gd name="connsiteX13" fmla="*/ 26860 w 411079"/>
                  <a:gd name="connsiteY13" fmla="*/ 468739 h 517478"/>
                  <a:gd name="connsiteX0" fmla="*/ 31691 w 415910"/>
                  <a:gd name="connsiteY0" fmla="*/ 468739 h 517478"/>
                  <a:gd name="connsiteX1" fmla="*/ 355541 w 415910"/>
                  <a:gd name="connsiteY1" fmla="*/ 514459 h 517478"/>
                  <a:gd name="connsiteX2" fmla="*/ 374591 w 415910"/>
                  <a:gd name="connsiteY2" fmla="*/ 388729 h 517478"/>
                  <a:gd name="connsiteX3" fmla="*/ 408881 w 415910"/>
                  <a:gd name="connsiteY3" fmla="*/ 205849 h 517478"/>
                  <a:gd name="connsiteX4" fmla="*/ 405071 w 415910"/>
                  <a:gd name="connsiteY4" fmla="*/ 125839 h 517478"/>
                  <a:gd name="connsiteX5" fmla="*/ 298391 w 415910"/>
                  <a:gd name="connsiteY5" fmla="*/ 53449 h 517478"/>
                  <a:gd name="connsiteX6" fmla="*/ 222191 w 415910"/>
                  <a:gd name="connsiteY6" fmla="*/ 15349 h 517478"/>
                  <a:gd name="connsiteX7" fmla="*/ 157421 w 415910"/>
                  <a:gd name="connsiteY7" fmla="*/ 109 h 517478"/>
                  <a:gd name="connsiteX8" fmla="*/ 119321 w 415910"/>
                  <a:gd name="connsiteY8" fmla="*/ 11539 h 517478"/>
                  <a:gd name="connsiteX9" fmla="*/ 69791 w 415910"/>
                  <a:gd name="connsiteY9" fmla="*/ 61069 h 517478"/>
                  <a:gd name="connsiteX10" fmla="*/ 31691 w 415910"/>
                  <a:gd name="connsiteY10" fmla="*/ 186799 h 517478"/>
                  <a:gd name="connsiteX11" fmla="*/ 16451 w 415910"/>
                  <a:gd name="connsiteY11" fmla="*/ 274429 h 517478"/>
                  <a:gd name="connsiteX12" fmla="*/ 12641 w 415910"/>
                  <a:gd name="connsiteY12" fmla="*/ 362059 h 517478"/>
                  <a:gd name="connsiteX13" fmla="*/ 31691 w 415910"/>
                  <a:gd name="connsiteY13" fmla="*/ 468739 h 517478"/>
                  <a:gd name="connsiteX0" fmla="*/ 30633 w 414852"/>
                  <a:gd name="connsiteY0" fmla="*/ 468739 h 524727"/>
                  <a:gd name="connsiteX1" fmla="*/ 339243 w 414852"/>
                  <a:gd name="connsiteY1" fmla="*/ 522079 h 524727"/>
                  <a:gd name="connsiteX2" fmla="*/ 373533 w 414852"/>
                  <a:gd name="connsiteY2" fmla="*/ 388729 h 524727"/>
                  <a:gd name="connsiteX3" fmla="*/ 407823 w 414852"/>
                  <a:gd name="connsiteY3" fmla="*/ 205849 h 524727"/>
                  <a:gd name="connsiteX4" fmla="*/ 404013 w 414852"/>
                  <a:gd name="connsiteY4" fmla="*/ 125839 h 524727"/>
                  <a:gd name="connsiteX5" fmla="*/ 297333 w 414852"/>
                  <a:gd name="connsiteY5" fmla="*/ 53449 h 524727"/>
                  <a:gd name="connsiteX6" fmla="*/ 221133 w 414852"/>
                  <a:gd name="connsiteY6" fmla="*/ 15349 h 524727"/>
                  <a:gd name="connsiteX7" fmla="*/ 156363 w 414852"/>
                  <a:gd name="connsiteY7" fmla="*/ 109 h 524727"/>
                  <a:gd name="connsiteX8" fmla="*/ 118263 w 414852"/>
                  <a:gd name="connsiteY8" fmla="*/ 11539 h 524727"/>
                  <a:gd name="connsiteX9" fmla="*/ 68733 w 414852"/>
                  <a:gd name="connsiteY9" fmla="*/ 61069 h 524727"/>
                  <a:gd name="connsiteX10" fmla="*/ 30633 w 414852"/>
                  <a:gd name="connsiteY10" fmla="*/ 186799 h 524727"/>
                  <a:gd name="connsiteX11" fmla="*/ 15393 w 414852"/>
                  <a:gd name="connsiteY11" fmla="*/ 274429 h 524727"/>
                  <a:gd name="connsiteX12" fmla="*/ 11583 w 414852"/>
                  <a:gd name="connsiteY12" fmla="*/ 362059 h 524727"/>
                  <a:gd name="connsiteX13" fmla="*/ 30633 w 414852"/>
                  <a:gd name="connsiteY13" fmla="*/ 468739 h 524727"/>
                  <a:gd name="connsiteX0" fmla="*/ 30633 w 414852"/>
                  <a:gd name="connsiteY0" fmla="*/ 491504 h 547492"/>
                  <a:gd name="connsiteX1" fmla="*/ 339243 w 414852"/>
                  <a:gd name="connsiteY1" fmla="*/ 544844 h 547492"/>
                  <a:gd name="connsiteX2" fmla="*/ 373533 w 414852"/>
                  <a:gd name="connsiteY2" fmla="*/ 411494 h 547492"/>
                  <a:gd name="connsiteX3" fmla="*/ 407823 w 414852"/>
                  <a:gd name="connsiteY3" fmla="*/ 228614 h 547492"/>
                  <a:gd name="connsiteX4" fmla="*/ 404013 w 414852"/>
                  <a:gd name="connsiteY4" fmla="*/ 148604 h 547492"/>
                  <a:gd name="connsiteX5" fmla="*/ 297333 w 414852"/>
                  <a:gd name="connsiteY5" fmla="*/ 76214 h 547492"/>
                  <a:gd name="connsiteX6" fmla="*/ 221133 w 414852"/>
                  <a:gd name="connsiteY6" fmla="*/ 38114 h 547492"/>
                  <a:gd name="connsiteX7" fmla="*/ 152553 w 414852"/>
                  <a:gd name="connsiteY7" fmla="*/ 14 h 547492"/>
                  <a:gd name="connsiteX8" fmla="*/ 118263 w 414852"/>
                  <a:gd name="connsiteY8" fmla="*/ 34304 h 547492"/>
                  <a:gd name="connsiteX9" fmla="*/ 68733 w 414852"/>
                  <a:gd name="connsiteY9" fmla="*/ 83834 h 547492"/>
                  <a:gd name="connsiteX10" fmla="*/ 30633 w 414852"/>
                  <a:gd name="connsiteY10" fmla="*/ 209564 h 547492"/>
                  <a:gd name="connsiteX11" fmla="*/ 15393 w 414852"/>
                  <a:gd name="connsiteY11" fmla="*/ 297194 h 547492"/>
                  <a:gd name="connsiteX12" fmla="*/ 11583 w 414852"/>
                  <a:gd name="connsiteY12" fmla="*/ 384824 h 547492"/>
                  <a:gd name="connsiteX13" fmla="*/ 30633 w 414852"/>
                  <a:gd name="connsiteY13" fmla="*/ 491504 h 547492"/>
                  <a:gd name="connsiteX0" fmla="*/ 30633 w 414852"/>
                  <a:gd name="connsiteY0" fmla="*/ 491924 h 547912"/>
                  <a:gd name="connsiteX1" fmla="*/ 339243 w 414852"/>
                  <a:gd name="connsiteY1" fmla="*/ 545264 h 547912"/>
                  <a:gd name="connsiteX2" fmla="*/ 373533 w 414852"/>
                  <a:gd name="connsiteY2" fmla="*/ 411914 h 547912"/>
                  <a:gd name="connsiteX3" fmla="*/ 407823 w 414852"/>
                  <a:gd name="connsiteY3" fmla="*/ 229034 h 547912"/>
                  <a:gd name="connsiteX4" fmla="*/ 404013 w 414852"/>
                  <a:gd name="connsiteY4" fmla="*/ 149024 h 547912"/>
                  <a:gd name="connsiteX5" fmla="*/ 297333 w 414852"/>
                  <a:gd name="connsiteY5" fmla="*/ 76634 h 547912"/>
                  <a:gd name="connsiteX6" fmla="*/ 221133 w 414852"/>
                  <a:gd name="connsiteY6" fmla="*/ 19484 h 547912"/>
                  <a:gd name="connsiteX7" fmla="*/ 152553 w 414852"/>
                  <a:gd name="connsiteY7" fmla="*/ 434 h 547912"/>
                  <a:gd name="connsiteX8" fmla="*/ 118263 w 414852"/>
                  <a:gd name="connsiteY8" fmla="*/ 34724 h 547912"/>
                  <a:gd name="connsiteX9" fmla="*/ 68733 w 414852"/>
                  <a:gd name="connsiteY9" fmla="*/ 84254 h 547912"/>
                  <a:gd name="connsiteX10" fmla="*/ 30633 w 414852"/>
                  <a:gd name="connsiteY10" fmla="*/ 209984 h 547912"/>
                  <a:gd name="connsiteX11" fmla="*/ 15393 w 414852"/>
                  <a:gd name="connsiteY11" fmla="*/ 297614 h 547912"/>
                  <a:gd name="connsiteX12" fmla="*/ 11583 w 414852"/>
                  <a:gd name="connsiteY12" fmla="*/ 385244 h 547912"/>
                  <a:gd name="connsiteX13" fmla="*/ 30633 w 414852"/>
                  <a:gd name="connsiteY13" fmla="*/ 491924 h 547912"/>
                  <a:gd name="connsiteX0" fmla="*/ 29320 w 413539"/>
                  <a:gd name="connsiteY0" fmla="*/ 491924 h 555241"/>
                  <a:gd name="connsiteX1" fmla="*/ 318880 w 413539"/>
                  <a:gd name="connsiteY1" fmla="*/ 552884 h 555241"/>
                  <a:gd name="connsiteX2" fmla="*/ 372220 w 413539"/>
                  <a:gd name="connsiteY2" fmla="*/ 411914 h 555241"/>
                  <a:gd name="connsiteX3" fmla="*/ 406510 w 413539"/>
                  <a:gd name="connsiteY3" fmla="*/ 229034 h 555241"/>
                  <a:gd name="connsiteX4" fmla="*/ 402700 w 413539"/>
                  <a:gd name="connsiteY4" fmla="*/ 149024 h 555241"/>
                  <a:gd name="connsiteX5" fmla="*/ 296020 w 413539"/>
                  <a:gd name="connsiteY5" fmla="*/ 76634 h 555241"/>
                  <a:gd name="connsiteX6" fmla="*/ 219820 w 413539"/>
                  <a:gd name="connsiteY6" fmla="*/ 19484 h 555241"/>
                  <a:gd name="connsiteX7" fmla="*/ 151240 w 413539"/>
                  <a:gd name="connsiteY7" fmla="*/ 434 h 555241"/>
                  <a:gd name="connsiteX8" fmla="*/ 116950 w 413539"/>
                  <a:gd name="connsiteY8" fmla="*/ 34724 h 555241"/>
                  <a:gd name="connsiteX9" fmla="*/ 67420 w 413539"/>
                  <a:gd name="connsiteY9" fmla="*/ 84254 h 555241"/>
                  <a:gd name="connsiteX10" fmla="*/ 29320 w 413539"/>
                  <a:gd name="connsiteY10" fmla="*/ 209984 h 555241"/>
                  <a:gd name="connsiteX11" fmla="*/ 14080 w 413539"/>
                  <a:gd name="connsiteY11" fmla="*/ 297614 h 555241"/>
                  <a:gd name="connsiteX12" fmla="*/ 10270 w 413539"/>
                  <a:gd name="connsiteY12" fmla="*/ 385244 h 555241"/>
                  <a:gd name="connsiteX13" fmla="*/ 29320 w 413539"/>
                  <a:gd name="connsiteY13" fmla="*/ 491924 h 555241"/>
                  <a:gd name="connsiteX0" fmla="*/ 29060 w 413279"/>
                  <a:gd name="connsiteY0" fmla="*/ 491924 h 551568"/>
                  <a:gd name="connsiteX1" fmla="*/ 314810 w 413279"/>
                  <a:gd name="connsiteY1" fmla="*/ 549074 h 551568"/>
                  <a:gd name="connsiteX2" fmla="*/ 371960 w 413279"/>
                  <a:gd name="connsiteY2" fmla="*/ 411914 h 551568"/>
                  <a:gd name="connsiteX3" fmla="*/ 406250 w 413279"/>
                  <a:gd name="connsiteY3" fmla="*/ 229034 h 551568"/>
                  <a:gd name="connsiteX4" fmla="*/ 402440 w 413279"/>
                  <a:gd name="connsiteY4" fmla="*/ 149024 h 551568"/>
                  <a:gd name="connsiteX5" fmla="*/ 295760 w 413279"/>
                  <a:gd name="connsiteY5" fmla="*/ 76634 h 551568"/>
                  <a:gd name="connsiteX6" fmla="*/ 219560 w 413279"/>
                  <a:gd name="connsiteY6" fmla="*/ 19484 h 551568"/>
                  <a:gd name="connsiteX7" fmla="*/ 150980 w 413279"/>
                  <a:gd name="connsiteY7" fmla="*/ 434 h 551568"/>
                  <a:gd name="connsiteX8" fmla="*/ 116690 w 413279"/>
                  <a:gd name="connsiteY8" fmla="*/ 34724 h 551568"/>
                  <a:gd name="connsiteX9" fmla="*/ 67160 w 413279"/>
                  <a:gd name="connsiteY9" fmla="*/ 84254 h 551568"/>
                  <a:gd name="connsiteX10" fmla="*/ 29060 w 413279"/>
                  <a:gd name="connsiteY10" fmla="*/ 209984 h 551568"/>
                  <a:gd name="connsiteX11" fmla="*/ 13820 w 413279"/>
                  <a:gd name="connsiteY11" fmla="*/ 297614 h 551568"/>
                  <a:gd name="connsiteX12" fmla="*/ 10010 w 413279"/>
                  <a:gd name="connsiteY12" fmla="*/ 385244 h 551568"/>
                  <a:gd name="connsiteX13" fmla="*/ 29060 w 413279"/>
                  <a:gd name="connsiteY13" fmla="*/ 491924 h 551568"/>
                  <a:gd name="connsiteX0" fmla="*/ 48256 w 405805"/>
                  <a:gd name="connsiteY0" fmla="*/ 499544 h 552385"/>
                  <a:gd name="connsiteX1" fmla="*/ 307336 w 405805"/>
                  <a:gd name="connsiteY1" fmla="*/ 549074 h 552385"/>
                  <a:gd name="connsiteX2" fmla="*/ 364486 w 405805"/>
                  <a:gd name="connsiteY2" fmla="*/ 411914 h 552385"/>
                  <a:gd name="connsiteX3" fmla="*/ 398776 w 405805"/>
                  <a:gd name="connsiteY3" fmla="*/ 229034 h 552385"/>
                  <a:gd name="connsiteX4" fmla="*/ 394966 w 405805"/>
                  <a:gd name="connsiteY4" fmla="*/ 149024 h 552385"/>
                  <a:gd name="connsiteX5" fmla="*/ 288286 w 405805"/>
                  <a:gd name="connsiteY5" fmla="*/ 76634 h 552385"/>
                  <a:gd name="connsiteX6" fmla="*/ 212086 w 405805"/>
                  <a:gd name="connsiteY6" fmla="*/ 19484 h 552385"/>
                  <a:gd name="connsiteX7" fmla="*/ 143506 w 405805"/>
                  <a:gd name="connsiteY7" fmla="*/ 434 h 552385"/>
                  <a:gd name="connsiteX8" fmla="*/ 109216 w 405805"/>
                  <a:gd name="connsiteY8" fmla="*/ 34724 h 552385"/>
                  <a:gd name="connsiteX9" fmla="*/ 59686 w 405805"/>
                  <a:gd name="connsiteY9" fmla="*/ 84254 h 552385"/>
                  <a:gd name="connsiteX10" fmla="*/ 21586 w 405805"/>
                  <a:gd name="connsiteY10" fmla="*/ 209984 h 552385"/>
                  <a:gd name="connsiteX11" fmla="*/ 6346 w 405805"/>
                  <a:gd name="connsiteY11" fmla="*/ 297614 h 552385"/>
                  <a:gd name="connsiteX12" fmla="*/ 2536 w 405805"/>
                  <a:gd name="connsiteY12" fmla="*/ 385244 h 552385"/>
                  <a:gd name="connsiteX13" fmla="*/ 48256 w 405805"/>
                  <a:gd name="connsiteY13" fmla="*/ 499544 h 552385"/>
                  <a:gd name="connsiteX0" fmla="*/ 48256 w 405028"/>
                  <a:gd name="connsiteY0" fmla="*/ 499523 h 552364"/>
                  <a:gd name="connsiteX1" fmla="*/ 307336 w 405028"/>
                  <a:gd name="connsiteY1" fmla="*/ 549053 h 552364"/>
                  <a:gd name="connsiteX2" fmla="*/ 364486 w 405028"/>
                  <a:gd name="connsiteY2" fmla="*/ 411893 h 552364"/>
                  <a:gd name="connsiteX3" fmla="*/ 398776 w 405028"/>
                  <a:gd name="connsiteY3" fmla="*/ 229013 h 552364"/>
                  <a:gd name="connsiteX4" fmla="*/ 394966 w 405028"/>
                  <a:gd name="connsiteY4" fmla="*/ 149003 h 552364"/>
                  <a:gd name="connsiteX5" fmla="*/ 299716 w 405028"/>
                  <a:gd name="connsiteY5" fmla="*/ 72803 h 552364"/>
                  <a:gd name="connsiteX6" fmla="*/ 212086 w 405028"/>
                  <a:gd name="connsiteY6" fmla="*/ 19463 h 552364"/>
                  <a:gd name="connsiteX7" fmla="*/ 143506 w 405028"/>
                  <a:gd name="connsiteY7" fmla="*/ 413 h 552364"/>
                  <a:gd name="connsiteX8" fmla="*/ 109216 w 405028"/>
                  <a:gd name="connsiteY8" fmla="*/ 34703 h 552364"/>
                  <a:gd name="connsiteX9" fmla="*/ 59686 w 405028"/>
                  <a:gd name="connsiteY9" fmla="*/ 84233 h 552364"/>
                  <a:gd name="connsiteX10" fmla="*/ 21586 w 405028"/>
                  <a:gd name="connsiteY10" fmla="*/ 209963 h 552364"/>
                  <a:gd name="connsiteX11" fmla="*/ 6346 w 405028"/>
                  <a:gd name="connsiteY11" fmla="*/ 297593 h 552364"/>
                  <a:gd name="connsiteX12" fmla="*/ 2536 w 405028"/>
                  <a:gd name="connsiteY12" fmla="*/ 385223 h 552364"/>
                  <a:gd name="connsiteX13" fmla="*/ 48256 w 405028"/>
                  <a:gd name="connsiteY13" fmla="*/ 499523 h 552364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9686 w 405028"/>
                  <a:gd name="connsiteY9" fmla="*/ 83949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21586 w 405028"/>
                  <a:gd name="connsiteY10" fmla="*/ 209679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48256 w 405028"/>
                  <a:gd name="connsiteY0" fmla="*/ 499239 h 552080"/>
                  <a:gd name="connsiteX1" fmla="*/ 307336 w 405028"/>
                  <a:gd name="connsiteY1" fmla="*/ 548769 h 552080"/>
                  <a:gd name="connsiteX2" fmla="*/ 364486 w 405028"/>
                  <a:gd name="connsiteY2" fmla="*/ 411609 h 552080"/>
                  <a:gd name="connsiteX3" fmla="*/ 398776 w 405028"/>
                  <a:gd name="connsiteY3" fmla="*/ 228729 h 552080"/>
                  <a:gd name="connsiteX4" fmla="*/ 394966 w 405028"/>
                  <a:gd name="connsiteY4" fmla="*/ 148719 h 552080"/>
                  <a:gd name="connsiteX5" fmla="*/ 299716 w 405028"/>
                  <a:gd name="connsiteY5" fmla="*/ 72519 h 552080"/>
                  <a:gd name="connsiteX6" fmla="*/ 212086 w 405028"/>
                  <a:gd name="connsiteY6" fmla="*/ 19179 h 552080"/>
                  <a:gd name="connsiteX7" fmla="*/ 143506 w 405028"/>
                  <a:gd name="connsiteY7" fmla="*/ 129 h 552080"/>
                  <a:gd name="connsiteX8" fmla="*/ 90166 w 405028"/>
                  <a:gd name="connsiteY8" fmla="*/ 26799 h 552080"/>
                  <a:gd name="connsiteX9" fmla="*/ 52066 w 405028"/>
                  <a:gd name="connsiteY9" fmla="*/ 82044 h 552080"/>
                  <a:gd name="connsiteX10" fmla="*/ 13966 w 405028"/>
                  <a:gd name="connsiteY10" fmla="*/ 211584 h 552080"/>
                  <a:gd name="connsiteX11" fmla="*/ 6346 w 405028"/>
                  <a:gd name="connsiteY11" fmla="*/ 297309 h 552080"/>
                  <a:gd name="connsiteX12" fmla="*/ 2536 w 405028"/>
                  <a:gd name="connsiteY12" fmla="*/ 384939 h 552080"/>
                  <a:gd name="connsiteX13" fmla="*/ 48256 w 405028"/>
                  <a:gd name="connsiteY13" fmla="*/ 499239 h 552080"/>
                  <a:gd name="connsiteX0" fmla="*/ 50201 w 406973"/>
                  <a:gd name="connsiteY0" fmla="*/ 499239 h 552080"/>
                  <a:gd name="connsiteX1" fmla="*/ 309281 w 406973"/>
                  <a:gd name="connsiteY1" fmla="*/ 548769 h 552080"/>
                  <a:gd name="connsiteX2" fmla="*/ 366431 w 406973"/>
                  <a:gd name="connsiteY2" fmla="*/ 411609 h 552080"/>
                  <a:gd name="connsiteX3" fmla="*/ 400721 w 406973"/>
                  <a:gd name="connsiteY3" fmla="*/ 228729 h 552080"/>
                  <a:gd name="connsiteX4" fmla="*/ 396911 w 406973"/>
                  <a:gd name="connsiteY4" fmla="*/ 148719 h 552080"/>
                  <a:gd name="connsiteX5" fmla="*/ 301661 w 406973"/>
                  <a:gd name="connsiteY5" fmla="*/ 72519 h 552080"/>
                  <a:gd name="connsiteX6" fmla="*/ 214031 w 406973"/>
                  <a:gd name="connsiteY6" fmla="*/ 19179 h 552080"/>
                  <a:gd name="connsiteX7" fmla="*/ 145451 w 406973"/>
                  <a:gd name="connsiteY7" fmla="*/ 129 h 552080"/>
                  <a:gd name="connsiteX8" fmla="*/ 92111 w 406973"/>
                  <a:gd name="connsiteY8" fmla="*/ 26799 h 552080"/>
                  <a:gd name="connsiteX9" fmla="*/ 54011 w 406973"/>
                  <a:gd name="connsiteY9" fmla="*/ 82044 h 552080"/>
                  <a:gd name="connsiteX10" fmla="*/ 15911 w 406973"/>
                  <a:gd name="connsiteY10" fmla="*/ 211584 h 552080"/>
                  <a:gd name="connsiteX11" fmla="*/ 2576 w 406973"/>
                  <a:gd name="connsiteY11" fmla="*/ 306834 h 552080"/>
                  <a:gd name="connsiteX12" fmla="*/ 4481 w 406973"/>
                  <a:gd name="connsiteY12" fmla="*/ 384939 h 552080"/>
                  <a:gd name="connsiteX13" fmla="*/ 50201 w 406973"/>
                  <a:gd name="connsiteY13" fmla="*/ 499239 h 552080"/>
                  <a:gd name="connsiteX0" fmla="*/ 52861 w 409633"/>
                  <a:gd name="connsiteY0" fmla="*/ 499239 h 552041"/>
                  <a:gd name="connsiteX1" fmla="*/ 311941 w 409633"/>
                  <a:gd name="connsiteY1" fmla="*/ 548769 h 552041"/>
                  <a:gd name="connsiteX2" fmla="*/ 369091 w 409633"/>
                  <a:gd name="connsiteY2" fmla="*/ 411609 h 552041"/>
                  <a:gd name="connsiteX3" fmla="*/ 403381 w 409633"/>
                  <a:gd name="connsiteY3" fmla="*/ 228729 h 552041"/>
                  <a:gd name="connsiteX4" fmla="*/ 399571 w 409633"/>
                  <a:gd name="connsiteY4" fmla="*/ 148719 h 552041"/>
                  <a:gd name="connsiteX5" fmla="*/ 304321 w 409633"/>
                  <a:gd name="connsiteY5" fmla="*/ 72519 h 552041"/>
                  <a:gd name="connsiteX6" fmla="*/ 216691 w 409633"/>
                  <a:gd name="connsiteY6" fmla="*/ 19179 h 552041"/>
                  <a:gd name="connsiteX7" fmla="*/ 148111 w 409633"/>
                  <a:gd name="connsiteY7" fmla="*/ 129 h 552041"/>
                  <a:gd name="connsiteX8" fmla="*/ 94771 w 409633"/>
                  <a:gd name="connsiteY8" fmla="*/ 26799 h 552041"/>
                  <a:gd name="connsiteX9" fmla="*/ 56671 w 409633"/>
                  <a:gd name="connsiteY9" fmla="*/ 82044 h 552041"/>
                  <a:gd name="connsiteX10" fmla="*/ 18571 w 409633"/>
                  <a:gd name="connsiteY10" fmla="*/ 211584 h 552041"/>
                  <a:gd name="connsiteX11" fmla="*/ 5236 w 409633"/>
                  <a:gd name="connsiteY11" fmla="*/ 306834 h 552041"/>
                  <a:gd name="connsiteX12" fmla="*/ 3331 w 409633"/>
                  <a:gd name="connsiteY12" fmla="*/ 388749 h 552041"/>
                  <a:gd name="connsiteX13" fmla="*/ 52861 w 409633"/>
                  <a:gd name="connsiteY13" fmla="*/ 499239 h 552041"/>
                  <a:gd name="connsiteX0" fmla="*/ 44680 w 409072"/>
                  <a:gd name="connsiteY0" fmla="*/ 504954 h 552796"/>
                  <a:gd name="connsiteX1" fmla="*/ 311380 w 409072"/>
                  <a:gd name="connsiteY1" fmla="*/ 548769 h 552796"/>
                  <a:gd name="connsiteX2" fmla="*/ 368530 w 409072"/>
                  <a:gd name="connsiteY2" fmla="*/ 411609 h 552796"/>
                  <a:gd name="connsiteX3" fmla="*/ 402820 w 409072"/>
                  <a:gd name="connsiteY3" fmla="*/ 228729 h 552796"/>
                  <a:gd name="connsiteX4" fmla="*/ 399010 w 409072"/>
                  <a:gd name="connsiteY4" fmla="*/ 148719 h 552796"/>
                  <a:gd name="connsiteX5" fmla="*/ 303760 w 409072"/>
                  <a:gd name="connsiteY5" fmla="*/ 72519 h 552796"/>
                  <a:gd name="connsiteX6" fmla="*/ 216130 w 409072"/>
                  <a:gd name="connsiteY6" fmla="*/ 19179 h 552796"/>
                  <a:gd name="connsiteX7" fmla="*/ 147550 w 409072"/>
                  <a:gd name="connsiteY7" fmla="*/ 129 h 552796"/>
                  <a:gd name="connsiteX8" fmla="*/ 94210 w 409072"/>
                  <a:gd name="connsiteY8" fmla="*/ 26799 h 552796"/>
                  <a:gd name="connsiteX9" fmla="*/ 56110 w 409072"/>
                  <a:gd name="connsiteY9" fmla="*/ 82044 h 552796"/>
                  <a:gd name="connsiteX10" fmla="*/ 18010 w 409072"/>
                  <a:gd name="connsiteY10" fmla="*/ 211584 h 552796"/>
                  <a:gd name="connsiteX11" fmla="*/ 4675 w 409072"/>
                  <a:gd name="connsiteY11" fmla="*/ 306834 h 552796"/>
                  <a:gd name="connsiteX12" fmla="*/ 2770 w 409072"/>
                  <a:gd name="connsiteY12" fmla="*/ 388749 h 552796"/>
                  <a:gd name="connsiteX13" fmla="*/ 44680 w 409072"/>
                  <a:gd name="connsiteY13" fmla="*/ 504954 h 552796"/>
                  <a:gd name="connsiteX0" fmla="*/ 44680 w 409072"/>
                  <a:gd name="connsiteY0" fmla="*/ 504954 h 554568"/>
                  <a:gd name="connsiteX1" fmla="*/ 313285 w 409072"/>
                  <a:gd name="connsiteY1" fmla="*/ 550674 h 554568"/>
                  <a:gd name="connsiteX2" fmla="*/ 368530 w 409072"/>
                  <a:gd name="connsiteY2" fmla="*/ 411609 h 554568"/>
                  <a:gd name="connsiteX3" fmla="*/ 402820 w 409072"/>
                  <a:gd name="connsiteY3" fmla="*/ 228729 h 554568"/>
                  <a:gd name="connsiteX4" fmla="*/ 399010 w 409072"/>
                  <a:gd name="connsiteY4" fmla="*/ 148719 h 554568"/>
                  <a:gd name="connsiteX5" fmla="*/ 303760 w 409072"/>
                  <a:gd name="connsiteY5" fmla="*/ 72519 h 554568"/>
                  <a:gd name="connsiteX6" fmla="*/ 216130 w 409072"/>
                  <a:gd name="connsiteY6" fmla="*/ 19179 h 554568"/>
                  <a:gd name="connsiteX7" fmla="*/ 147550 w 409072"/>
                  <a:gd name="connsiteY7" fmla="*/ 129 h 554568"/>
                  <a:gd name="connsiteX8" fmla="*/ 94210 w 409072"/>
                  <a:gd name="connsiteY8" fmla="*/ 26799 h 554568"/>
                  <a:gd name="connsiteX9" fmla="*/ 56110 w 409072"/>
                  <a:gd name="connsiteY9" fmla="*/ 82044 h 554568"/>
                  <a:gd name="connsiteX10" fmla="*/ 18010 w 409072"/>
                  <a:gd name="connsiteY10" fmla="*/ 211584 h 554568"/>
                  <a:gd name="connsiteX11" fmla="*/ 4675 w 409072"/>
                  <a:gd name="connsiteY11" fmla="*/ 306834 h 554568"/>
                  <a:gd name="connsiteX12" fmla="*/ 2770 w 409072"/>
                  <a:gd name="connsiteY12" fmla="*/ 388749 h 554568"/>
                  <a:gd name="connsiteX13" fmla="*/ 44680 w 409072"/>
                  <a:gd name="connsiteY13" fmla="*/ 504954 h 554568"/>
                  <a:gd name="connsiteX0" fmla="*/ 44680 w 409072"/>
                  <a:gd name="connsiteY0" fmla="*/ 504954 h 567170"/>
                  <a:gd name="connsiteX1" fmla="*/ 309475 w 409072"/>
                  <a:gd name="connsiteY1" fmla="*/ 564009 h 567170"/>
                  <a:gd name="connsiteX2" fmla="*/ 368530 w 409072"/>
                  <a:gd name="connsiteY2" fmla="*/ 411609 h 567170"/>
                  <a:gd name="connsiteX3" fmla="*/ 402820 w 409072"/>
                  <a:gd name="connsiteY3" fmla="*/ 228729 h 567170"/>
                  <a:gd name="connsiteX4" fmla="*/ 399010 w 409072"/>
                  <a:gd name="connsiteY4" fmla="*/ 148719 h 567170"/>
                  <a:gd name="connsiteX5" fmla="*/ 303760 w 409072"/>
                  <a:gd name="connsiteY5" fmla="*/ 72519 h 567170"/>
                  <a:gd name="connsiteX6" fmla="*/ 216130 w 409072"/>
                  <a:gd name="connsiteY6" fmla="*/ 19179 h 567170"/>
                  <a:gd name="connsiteX7" fmla="*/ 147550 w 409072"/>
                  <a:gd name="connsiteY7" fmla="*/ 129 h 567170"/>
                  <a:gd name="connsiteX8" fmla="*/ 94210 w 409072"/>
                  <a:gd name="connsiteY8" fmla="*/ 26799 h 567170"/>
                  <a:gd name="connsiteX9" fmla="*/ 56110 w 409072"/>
                  <a:gd name="connsiteY9" fmla="*/ 82044 h 567170"/>
                  <a:gd name="connsiteX10" fmla="*/ 18010 w 409072"/>
                  <a:gd name="connsiteY10" fmla="*/ 211584 h 567170"/>
                  <a:gd name="connsiteX11" fmla="*/ 4675 w 409072"/>
                  <a:gd name="connsiteY11" fmla="*/ 306834 h 567170"/>
                  <a:gd name="connsiteX12" fmla="*/ 2770 w 409072"/>
                  <a:gd name="connsiteY12" fmla="*/ 388749 h 567170"/>
                  <a:gd name="connsiteX13" fmla="*/ 44680 w 409072"/>
                  <a:gd name="connsiteY13" fmla="*/ 504954 h 567170"/>
                  <a:gd name="connsiteX0" fmla="*/ 44680 w 409072"/>
                  <a:gd name="connsiteY0" fmla="*/ 504954 h 563541"/>
                  <a:gd name="connsiteX1" fmla="*/ 311380 w 409072"/>
                  <a:gd name="connsiteY1" fmla="*/ 560199 h 563541"/>
                  <a:gd name="connsiteX2" fmla="*/ 368530 w 409072"/>
                  <a:gd name="connsiteY2" fmla="*/ 411609 h 563541"/>
                  <a:gd name="connsiteX3" fmla="*/ 402820 w 409072"/>
                  <a:gd name="connsiteY3" fmla="*/ 228729 h 563541"/>
                  <a:gd name="connsiteX4" fmla="*/ 399010 w 409072"/>
                  <a:gd name="connsiteY4" fmla="*/ 148719 h 563541"/>
                  <a:gd name="connsiteX5" fmla="*/ 303760 w 409072"/>
                  <a:gd name="connsiteY5" fmla="*/ 72519 h 563541"/>
                  <a:gd name="connsiteX6" fmla="*/ 216130 w 409072"/>
                  <a:gd name="connsiteY6" fmla="*/ 19179 h 563541"/>
                  <a:gd name="connsiteX7" fmla="*/ 147550 w 409072"/>
                  <a:gd name="connsiteY7" fmla="*/ 129 h 563541"/>
                  <a:gd name="connsiteX8" fmla="*/ 94210 w 409072"/>
                  <a:gd name="connsiteY8" fmla="*/ 26799 h 563541"/>
                  <a:gd name="connsiteX9" fmla="*/ 56110 w 409072"/>
                  <a:gd name="connsiteY9" fmla="*/ 82044 h 563541"/>
                  <a:gd name="connsiteX10" fmla="*/ 18010 w 409072"/>
                  <a:gd name="connsiteY10" fmla="*/ 211584 h 563541"/>
                  <a:gd name="connsiteX11" fmla="*/ 4675 w 409072"/>
                  <a:gd name="connsiteY11" fmla="*/ 306834 h 563541"/>
                  <a:gd name="connsiteX12" fmla="*/ 2770 w 409072"/>
                  <a:gd name="connsiteY12" fmla="*/ 388749 h 563541"/>
                  <a:gd name="connsiteX13" fmla="*/ 44680 w 409072"/>
                  <a:gd name="connsiteY13" fmla="*/ 504954 h 563541"/>
                  <a:gd name="connsiteX0" fmla="*/ 44680 w 409072"/>
                  <a:gd name="connsiteY0" fmla="*/ 504954 h 567591"/>
                  <a:gd name="connsiteX1" fmla="*/ 311380 w 409072"/>
                  <a:gd name="connsiteY1" fmla="*/ 560199 h 567591"/>
                  <a:gd name="connsiteX2" fmla="*/ 339955 w 409072"/>
                  <a:gd name="connsiteY2" fmla="*/ 550674 h 567591"/>
                  <a:gd name="connsiteX3" fmla="*/ 368530 w 409072"/>
                  <a:gd name="connsiteY3" fmla="*/ 411609 h 567591"/>
                  <a:gd name="connsiteX4" fmla="*/ 402820 w 409072"/>
                  <a:gd name="connsiteY4" fmla="*/ 228729 h 567591"/>
                  <a:gd name="connsiteX5" fmla="*/ 399010 w 409072"/>
                  <a:gd name="connsiteY5" fmla="*/ 148719 h 567591"/>
                  <a:gd name="connsiteX6" fmla="*/ 303760 w 409072"/>
                  <a:gd name="connsiteY6" fmla="*/ 72519 h 567591"/>
                  <a:gd name="connsiteX7" fmla="*/ 216130 w 409072"/>
                  <a:gd name="connsiteY7" fmla="*/ 19179 h 567591"/>
                  <a:gd name="connsiteX8" fmla="*/ 147550 w 409072"/>
                  <a:gd name="connsiteY8" fmla="*/ 129 h 567591"/>
                  <a:gd name="connsiteX9" fmla="*/ 94210 w 409072"/>
                  <a:gd name="connsiteY9" fmla="*/ 26799 h 567591"/>
                  <a:gd name="connsiteX10" fmla="*/ 56110 w 409072"/>
                  <a:gd name="connsiteY10" fmla="*/ 82044 h 567591"/>
                  <a:gd name="connsiteX11" fmla="*/ 18010 w 409072"/>
                  <a:gd name="connsiteY11" fmla="*/ 211584 h 567591"/>
                  <a:gd name="connsiteX12" fmla="*/ 4675 w 409072"/>
                  <a:gd name="connsiteY12" fmla="*/ 306834 h 567591"/>
                  <a:gd name="connsiteX13" fmla="*/ 2770 w 409072"/>
                  <a:gd name="connsiteY13" fmla="*/ 388749 h 567591"/>
                  <a:gd name="connsiteX14" fmla="*/ 44680 w 409072"/>
                  <a:gd name="connsiteY14" fmla="*/ 504954 h 567591"/>
                  <a:gd name="connsiteX0" fmla="*/ 44680 w 409072"/>
                  <a:gd name="connsiteY0" fmla="*/ 504954 h 568659"/>
                  <a:gd name="connsiteX1" fmla="*/ 311380 w 409072"/>
                  <a:gd name="connsiteY1" fmla="*/ 560199 h 568659"/>
                  <a:gd name="connsiteX2" fmla="*/ 349480 w 409072"/>
                  <a:gd name="connsiteY2" fmla="*/ 552579 h 568659"/>
                  <a:gd name="connsiteX3" fmla="*/ 368530 w 409072"/>
                  <a:gd name="connsiteY3" fmla="*/ 411609 h 568659"/>
                  <a:gd name="connsiteX4" fmla="*/ 402820 w 409072"/>
                  <a:gd name="connsiteY4" fmla="*/ 228729 h 568659"/>
                  <a:gd name="connsiteX5" fmla="*/ 399010 w 409072"/>
                  <a:gd name="connsiteY5" fmla="*/ 148719 h 568659"/>
                  <a:gd name="connsiteX6" fmla="*/ 303760 w 409072"/>
                  <a:gd name="connsiteY6" fmla="*/ 72519 h 568659"/>
                  <a:gd name="connsiteX7" fmla="*/ 216130 w 409072"/>
                  <a:gd name="connsiteY7" fmla="*/ 19179 h 568659"/>
                  <a:gd name="connsiteX8" fmla="*/ 147550 w 409072"/>
                  <a:gd name="connsiteY8" fmla="*/ 129 h 568659"/>
                  <a:gd name="connsiteX9" fmla="*/ 94210 w 409072"/>
                  <a:gd name="connsiteY9" fmla="*/ 26799 h 568659"/>
                  <a:gd name="connsiteX10" fmla="*/ 56110 w 409072"/>
                  <a:gd name="connsiteY10" fmla="*/ 82044 h 568659"/>
                  <a:gd name="connsiteX11" fmla="*/ 18010 w 409072"/>
                  <a:gd name="connsiteY11" fmla="*/ 211584 h 568659"/>
                  <a:gd name="connsiteX12" fmla="*/ 4675 w 409072"/>
                  <a:gd name="connsiteY12" fmla="*/ 306834 h 568659"/>
                  <a:gd name="connsiteX13" fmla="*/ 2770 w 409072"/>
                  <a:gd name="connsiteY13" fmla="*/ 388749 h 568659"/>
                  <a:gd name="connsiteX14" fmla="*/ 44680 w 409072"/>
                  <a:gd name="connsiteY14" fmla="*/ 504954 h 568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9072" h="568659">
                    <a:moveTo>
                      <a:pt x="44680" y="504954"/>
                    </a:moveTo>
                    <a:cubicBezTo>
                      <a:pt x="96115" y="533529"/>
                      <a:pt x="260580" y="552261"/>
                      <a:pt x="311380" y="560199"/>
                    </a:cubicBezTo>
                    <a:cubicBezTo>
                      <a:pt x="362180" y="568137"/>
                      <a:pt x="339955" y="577344"/>
                      <a:pt x="349480" y="552579"/>
                    </a:cubicBezTo>
                    <a:cubicBezTo>
                      <a:pt x="359005" y="527814"/>
                      <a:pt x="359640" y="465584"/>
                      <a:pt x="368530" y="411609"/>
                    </a:cubicBezTo>
                    <a:cubicBezTo>
                      <a:pt x="377420" y="357634"/>
                      <a:pt x="397740" y="272544"/>
                      <a:pt x="402820" y="228729"/>
                    </a:cubicBezTo>
                    <a:cubicBezTo>
                      <a:pt x="407900" y="184914"/>
                      <a:pt x="415520" y="174754"/>
                      <a:pt x="399010" y="148719"/>
                    </a:cubicBezTo>
                    <a:cubicBezTo>
                      <a:pt x="382500" y="122684"/>
                      <a:pt x="334240" y="94109"/>
                      <a:pt x="303760" y="72519"/>
                    </a:cubicBezTo>
                    <a:cubicBezTo>
                      <a:pt x="273280" y="50929"/>
                      <a:pt x="242165" y="31244"/>
                      <a:pt x="216130" y="19179"/>
                    </a:cubicBezTo>
                    <a:cubicBezTo>
                      <a:pt x="190095" y="7114"/>
                      <a:pt x="167870" y="-1141"/>
                      <a:pt x="147550" y="129"/>
                    </a:cubicBezTo>
                    <a:cubicBezTo>
                      <a:pt x="127230" y="1399"/>
                      <a:pt x="109450" y="13147"/>
                      <a:pt x="94210" y="26799"/>
                    </a:cubicBezTo>
                    <a:cubicBezTo>
                      <a:pt x="78970" y="40451"/>
                      <a:pt x="68810" y="51247"/>
                      <a:pt x="56110" y="82044"/>
                    </a:cubicBezTo>
                    <a:cubicBezTo>
                      <a:pt x="43410" y="112841"/>
                      <a:pt x="26583" y="174119"/>
                      <a:pt x="18010" y="211584"/>
                    </a:cubicBezTo>
                    <a:cubicBezTo>
                      <a:pt x="9438" y="249049"/>
                      <a:pt x="5945" y="277624"/>
                      <a:pt x="4675" y="306834"/>
                    </a:cubicBezTo>
                    <a:cubicBezTo>
                      <a:pt x="3405" y="336044"/>
                      <a:pt x="-3898" y="355729"/>
                      <a:pt x="2770" y="388749"/>
                    </a:cubicBezTo>
                    <a:cubicBezTo>
                      <a:pt x="9438" y="421769"/>
                      <a:pt x="-6755" y="476379"/>
                      <a:pt x="44680" y="504954"/>
                    </a:cubicBezTo>
                    <a:close/>
                  </a:path>
                </a:pathLst>
              </a:custGeom>
              <a:solidFill>
                <a:srgbClr val="F4B94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494" name="สามเหลี่ยมหน้าจั่ว 872">
              <a:extLst>
                <a:ext uri="{FF2B5EF4-FFF2-40B4-BE49-F238E27FC236}">
                  <a16:creationId xmlns:a16="http://schemas.microsoft.com/office/drawing/2014/main" xmlns="" id="{83D5BF8B-B539-4360-B5CD-1AF688314A8E}"/>
                </a:ext>
              </a:extLst>
            </p:cNvPr>
            <p:cNvSpPr/>
            <p:nvPr/>
          </p:nvSpPr>
          <p:spPr>
            <a:xfrm rot="20307921">
              <a:off x="1581174" y="4590480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495" name="สามเหลี่ยมหน้าจั่ว 872">
              <a:extLst>
                <a:ext uri="{FF2B5EF4-FFF2-40B4-BE49-F238E27FC236}">
                  <a16:creationId xmlns:a16="http://schemas.microsoft.com/office/drawing/2014/main" xmlns="" id="{9150E001-AD78-4282-B3ED-410CE3268E50}"/>
                </a:ext>
              </a:extLst>
            </p:cNvPr>
            <p:cNvSpPr/>
            <p:nvPr/>
          </p:nvSpPr>
          <p:spPr>
            <a:xfrm rot="1292079" flipH="1">
              <a:off x="2131784" y="4588835"/>
              <a:ext cx="258112" cy="365847"/>
            </a:xfrm>
            <a:custGeom>
              <a:avLst/>
              <a:gdLst>
                <a:gd name="connsiteX0" fmla="*/ 0 w 251081"/>
                <a:gd name="connsiteY0" fmla="*/ 227839 h 227839"/>
                <a:gd name="connsiteX1" fmla="*/ 125541 w 251081"/>
                <a:gd name="connsiteY1" fmla="*/ 0 h 227839"/>
                <a:gd name="connsiteX2" fmla="*/ 251081 w 251081"/>
                <a:gd name="connsiteY2" fmla="*/ 227839 h 227839"/>
                <a:gd name="connsiteX3" fmla="*/ 0 w 251081"/>
                <a:gd name="connsiteY3" fmla="*/ 227839 h 227839"/>
                <a:gd name="connsiteX0" fmla="*/ 0 w 297141"/>
                <a:gd name="connsiteY0" fmla="*/ 227839 h 227839"/>
                <a:gd name="connsiteX1" fmla="*/ 125541 w 297141"/>
                <a:gd name="connsiteY1" fmla="*/ 0 h 227839"/>
                <a:gd name="connsiteX2" fmla="*/ 297141 w 297141"/>
                <a:gd name="connsiteY2" fmla="*/ 180512 h 227839"/>
                <a:gd name="connsiteX3" fmla="*/ 0 w 297141"/>
                <a:gd name="connsiteY3" fmla="*/ 227839 h 227839"/>
                <a:gd name="connsiteX0" fmla="*/ 44777 w 171600"/>
                <a:gd name="connsiteY0" fmla="*/ 377240 h 377240"/>
                <a:gd name="connsiteX1" fmla="*/ 0 w 171600"/>
                <a:gd name="connsiteY1" fmla="*/ 0 h 377240"/>
                <a:gd name="connsiteX2" fmla="*/ 171600 w 171600"/>
                <a:gd name="connsiteY2" fmla="*/ 180512 h 377240"/>
                <a:gd name="connsiteX3" fmla="*/ 44777 w 171600"/>
                <a:gd name="connsiteY3" fmla="*/ 377240 h 377240"/>
                <a:gd name="connsiteX0" fmla="*/ 94672 w 221495"/>
                <a:gd name="connsiteY0" fmla="*/ 347824 h 347824"/>
                <a:gd name="connsiteX1" fmla="*/ 0 w 221495"/>
                <a:gd name="connsiteY1" fmla="*/ 0 h 347824"/>
                <a:gd name="connsiteX2" fmla="*/ 221495 w 221495"/>
                <a:gd name="connsiteY2" fmla="*/ 151096 h 347824"/>
                <a:gd name="connsiteX3" fmla="*/ 94672 w 221495"/>
                <a:gd name="connsiteY3" fmla="*/ 347824 h 347824"/>
                <a:gd name="connsiteX0" fmla="*/ 94672 w 208119"/>
                <a:gd name="connsiteY0" fmla="*/ 347824 h 347824"/>
                <a:gd name="connsiteX1" fmla="*/ 0 w 208119"/>
                <a:gd name="connsiteY1" fmla="*/ 0 h 347824"/>
                <a:gd name="connsiteX2" fmla="*/ 208119 w 208119"/>
                <a:gd name="connsiteY2" fmla="*/ 102088 h 347824"/>
                <a:gd name="connsiteX3" fmla="*/ 94672 w 208119"/>
                <a:gd name="connsiteY3" fmla="*/ 347824 h 347824"/>
                <a:gd name="connsiteX0" fmla="*/ 143774 w 257221"/>
                <a:gd name="connsiteY0" fmla="*/ 361804 h 361804"/>
                <a:gd name="connsiteX1" fmla="*/ 0 w 257221"/>
                <a:gd name="connsiteY1" fmla="*/ 0 h 361804"/>
                <a:gd name="connsiteX2" fmla="*/ 257221 w 257221"/>
                <a:gd name="connsiteY2" fmla="*/ 116068 h 361804"/>
                <a:gd name="connsiteX3" fmla="*/ 143774 w 257221"/>
                <a:gd name="connsiteY3" fmla="*/ 361804 h 361804"/>
                <a:gd name="connsiteX0" fmla="*/ 148856 w 262303"/>
                <a:gd name="connsiteY0" fmla="*/ 380822 h 380822"/>
                <a:gd name="connsiteX1" fmla="*/ 0 w 262303"/>
                <a:gd name="connsiteY1" fmla="*/ 0 h 380822"/>
                <a:gd name="connsiteX2" fmla="*/ 262303 w 262303"/>
                <a:gd name="connsiteY2" fmla="*/ 135086 h 380822"/>
                <a:gd name="connsiteX3" fmla="*/ 148856 w 262303"/>
                <a:gd name="connsiteY3" fmla="*/ 380822 h 380822"/>
                <a:gd name="connsiteX0" fmla="*/ 164338 w 262303"/>
                <a:gd name="connsiteY0" fmla="*/ 362622 h 362622"/>
                <a:gd name="connsiteX1" fmla="*/ 0 w 262303"/>
                <a:gd name="connsiteY1" fmla="*/ 0 h 362622"/>
                <a:gd name="connsiteX2" fmla="*/ 262303 w 262303"/>
                <a:gd name="connsiteY2" fmla="*/ 135086 h 362622"/>
                <a:gd name="connsiteX3" fmla="*/ 164338 w 262303"/>
                <a:gd name="connsiteY3" fmla="*/ 362622 h 362622"/>
                <a:gd name="connsiteX0" fmla="*/ 150969 w 248934"/>
                <a:gd name="connsiteY0" fmla="*/ 335697 h 335697"/>
                <a:gd name="connsiteX1" fmla="*/ 0 w 248934"/>
                <a:gd name="connsiteY1" fmla="*/ 0 h 335697"/>
                <a:gd name="connsiteX2" fmla="*/ 248934 w 248934"/>
                <a:gd name="connsiteY2" fmla="*/ 108161 h 335697"/>
                <a:gd name="connsiteX3" fmla="*/ 150969 w 248934"/>
                <a:gd name="connsiteY3" fmla="*/ 335697 h 335697"/>
                <a:gd name="connsiteX0" fmla="*/ 146454 w 244419"/>
                <a:gd name="connsiteY0" fmla="*/ 347351 h 347351"/>
                <a:gd name="connsiteX1" fmla="*/ 0 w 244419"/>
                <a:gd name="connsiteY1" fmla="*/ 0 h 347351"/>
                <a:gd name="connsiteX2" fmla="*/ 244419 w 244419"/>
                <a:gd name="connsiteY2" fmla="*/ 119815 h 347351"/>
                <a:gd name="connsiteX3" fmla="*/ 146454 w 244419"/>
                <a:gd name="connsiteY3" fmla="*/ 347351 h 347351"/>
                <a:gd name="connsiteX0" fmla="*/ 135979 w 244419"/>
                <a:gd name="connsiteY0" fmla="*/ 353915 h 353915"/>
                <a:gd name="connsiteX1" fmla="*/ 0 w 244419"/>
                <a:gd name="connsiteY1" fmla="*/ 0 h 353915"/>
                <a:gd name="connsiteX2" fmla="*/ 244419 w 244419"/>
                <a:gd name="connsiteY2" fmla="*/ 119815 h 353915"/>
                <a:gd name="connsiteX3" fmla="*/ 135979 w 244419"/>
                <a:gd name="connsiteY3" fmla="*/ 353915 h 353915"/>
                <a:gd name="connsiteX0" fmla="*/ 135979 w 243516"/>
                <a:gd name="connsiteY0" fmla="*/ 353915 h 353915"/>
                <a:gd name="connsiteX1" fmla="*/ 0 w 243516"/>
                <a:gd name="connsiteY1" fmla="*/ 0 h 353915"/>
                <a:gd name="connsiteX2" fmla="*/ 243516 w 243516"/>
                <a:gd name="connsiteY2" fmla="*/ 122146 h 353915"/>
                <a:gd name="connsiteX3" fmla="*/ 135979 w 243516"/>
                <a:gd name="connsiteY3" fmla="*/ 353915 h 353915"/>
                <a:gd name="connsiteX0" fmla="*/ 135979 w 252668"/>
                <a:gd name="connsiteY0" fmla="*/ 353915 h 353915"/>
                <a:gd name="connsiteX1" fmla="*/ 0 w 252668"/>
                <a:gd name="connsiteY1" fmla="*/ 0 h 353915"/>
                <a:gd name="connsiteX2" fmla="*/ 252668 w 252668"/>
                <a:gd name="connsiteY2" fmla="*/ 125825 h 353915"/>
                <a:gd name="connsiteX3" fmla="*/ 135979 w 252668"/>
                <a:gd name="connsiteY3" fmla="*/ 353915 h 353915"/>
                <a:gd name="connsiteX0" fmla="*/ 136400 w 253089"/>
                <a:gd name="connsiteY0" fmla="*/ 346003 h 346003"/>
                <a:gd name="connsiteX1" fmla="*/ 0 w 253089"/>
                <a:gd name="connsiteY1" fmla="*/ 0 h 346003"/>
                <a:gd name="connsiteX2" fmla="*/ 253089 w 253089"/>
                <a:gd name="connsiteY2" fmla="*/ 117913 h 346003"/>
                <a:gd name="connsiteX3" fmla="*/ 136400 w 253089"/>
                <a:gd name="connsiteY3" fmla="*/ 346003 h 346003"/>
                <a:gd name="connsiteX0" fmla="*/ 138268 w 254957"/>
                <a:gd name="connsiteY0" fmla="*/ 354835 h 354835"/>
                <a:gd name="connsiteX1" fmla="*/ 0 w 254957"/>
                <a:gd name="connsiteY1" fmla="*/ 0 h 354835"/>
                <a:gd name="connsiteX2" fmla="*/ 254957 w 254957"/>
                <a:gd name="connsiteY2" fmla="*/ 126745 h 354835"/>
                <a:gd name="connsiteX3" fmla="*/ 138268 w 254957"/>
                <a:gd name="connsiteY3" fmla="*/ 354835 h 354835"/>
                <a:gd name="connsiteX0" fmla="*/ 133272 w 249961"/>
                <a:gd name="connsiteY0" fmla="*/ 360908 h 360908"/>
                <a:gd name="connsiteX1" fmla="*/ 0 w 249961"/>
                <a:gd name="connsiteY1" fmla="*/ 0 h 360908"/>
                <a:gd name="connsiteX2" fmla="*/ 249961 w 249961"/>
                <a:gd name="connsiteY2" fmla="*/ 132818 h 360908"/>
                <a:gd name="connsiteX3" fmla="*/ 133272 w 249961"/>
                <a:gd name="connsiteY3" fmla="*/ 360908 h 36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961" h="360908">
                  <a:moveTo>
                    <a:pt x="133272" y="360908"/>
                  </a:moveTo>
                  <a:lnTo>
                    <a:pt x="0" y="0"/>
                  </a:lnTo>
                  <a:lnTo>
                    <a:pt x="249961" y="132818"/>
                  </a:lnTo>
                  <a:lnTo>
                    <a:pt x="133272" y="360908"/>
                  </a:lnTo>
                  <a:close/>
                </a:path>
              </a:pathLst>
            </a:custGeom>
            <a:solidFill>
              <a:srgbClr val="F4B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886077" y="748195"/>
            <a:ext cx="44787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5509945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5876141" y="5321454"/>
            <a:ext cx="5224727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202" name="กลุ่ม 201">
            <a:extLst>
              <a:ext uri="{FF2B5EF4-FFF2-40B4-BE49-F238E27FC236}">
                <a16:creationId xmlns:a16="http://schemas.microsoft.com/office/drawing/2014/main" xmlns="" id="{7523F58D-E0D3-40DF-B11A-A109C6C7A095}"/>
              </a:ext>
            </a:extLst>
          </p:cNvPr>
          <p:cNvGrpSpPr/>
          <p:nvPr/>
        </p:nvGrpSpPr>
        <p:grpSpPr>
          <a:xfrm>
            <a:off x="10233191" y="581328"/>
            <a:ext cx="1369146" cy="828774"/>
            <a:chOff x="8204013" y="4718446"/>
            <a:chExt cx="1031992" cy="6501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03" name="กลุ่ม 202">
              <a:extLst>
                <a:ext uri="{FF2B5EF4-FFF2-40B4-BE49-F238E27FC236}">
                  <a16:creationId xmlns:a16="http://schemas.microsoft.com/office/drawing/2014/main" xmlns="" id="{D9F02DB1-EF1F-4AAD-BBBB-984F8B197768}"/>
                </a:ext>
              </a:extLst>
            </p:cNvPr>
            <p:cNvGrpSpPr/>
            <p:nvPr/>
          </p:nvGrpSpPr>
          <p:grpSpPr>
            <a:xfrm>
              <a:off x="8204013" y="4798041"/>
              <a:ext cx="1031992" cy="570514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08" name="สี่เหลี่ยมคางหมู 26">
                <a:extLst>
                  <a:ext uri="{FF2B5EF4-FFF2-40B4-BE49-F238E27FC236}">
                    <a16:creationId xmlns:a16="http://schemas.microsoft.com/office/drawing/2014/main" xmlns="" id="{1CD8AD5F-1B59-4E3B-A049-B40DDAB20E72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FDE65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9" name="วงรี 208">
                <a:extLst>
                  <a:ext uri="{FF2B5EF4-FFF2-40B4-BE49-F238E27FC236}">
                    <a16:creationId xmlns:a16="http://schemas.microsoft.com/office/drawing/2014/main" xmlns="" id="{67F03565-23E9-4D7C-A406-5572768E9123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FDC64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0" name="วงรี 209">
                <a:extLst>
                  <a:ext uri="{FF2B5EF4-FFF2-40B4-BE49-F238E27FC236}">
                    <a16:creationId xmlns:a16="http://schemas.microsoft.com/office/drawing/2014/main" xmlns="" id="{5EAE34E6-188F-4547-A82D-20596EFA1A80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FDE65B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1" name="กลุ่ม 210">
                <a:extLst>
                  <a:ext uri="{FF2B5EF4-FFF2-40B4-BE49-F238E27FC236}">
                    <a16:creationId xmlns:a16="http://schemas.microsoft.com/office/drawing/2014/main" xmlns="" id="{931BAD99-1039-4519-8DF1-A173EFBBE9B0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23" name="รูปแบบอิสระ: รูปร่าง 222">
                  <a:extLst>
                    <a:ext uri="{FF2B5EF4-FFF2-40B4-BE49-F238E27FC236}">
                      <a16:creationId xmlns:a16="http://schemas.microsoft.com/office/drawing/2014/main" xmlns="" id="{C0A0A224-97A4-4F30-9BED-9A5DB942B166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23">
                  <a:extLst>
                    <a:ext uri="{FF2B5EF4-FFF2-40B4-BE49-F238E27FC236}">
                      <a16:creationId xmlns:a16="http://schemas.microsoft.com/office/drawing/2014/main" xmlns="" id="{0E9001F6-49EE-47D9-A189-7C441C4721DF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วงรี 224">
                  <a:extLst>
                    <a:ext uri="{FF2B5EF4-FFF2-40B4-BE49-F238E27FC236}">
                      <a16:creationId xmlns:a16="http://schemas.microsoft.com/office/drawing/2014/main" xmlns="" id="{BDF6219F-244B-4240-A5AA-FDF4D0BA0D64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25">
                  <a:extLst>
                    <a:ext uri="{FF2B5EF4-FFF2-40B4-BE49-F238E27FC236}">
                      <a16:creationId xmlns:a16="http://schemas.microsoft.com/office/drawing/2014/main" xmlns="" id="{C2B35EAB-4B60-4321-9B29-5948AFDEA246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26">
                  <a:extLst>
                    <a:ext uri="{FF2B5EF4-FFF2-40B4-BE49-F238E27FC236}">
                      <a16:creationId xmlns:a16="http://schemas.microsoft.com/office/drawing/2014/main" xmlns="" id="{7B382E9B-BC7A-496F-AA31-6A2EE3CC0C7B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รูปแบบอิสระ: รูปร่าง 227">
                  <a:extLst>
                    <a:ext uri="{FF2B5EF4-FFF2-40B4-BE49-F238E27FC236}">
                      <a16:creationId xmlns:a16="http://schemas.microsoft.com/office/drawing/2014/main" xmlns="" id="{0E272BAB-AAAC-45D5-8A96-2D1A59D08DBA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28">
                  <a:extLst>
                    <a:ext uri="{FF2B5EF4-FFF2-40B4-BE49-F238E27FC236}">
                      <a16:creationId xmlns:a16="http://schemas.microsoft.com/office/drawing/2014/main" xmlns="" id="{3FEBBA61-F4A6-45D3-A681-7D043E2C26E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0" name="วงรี 229">
                  <a:extLst>
                    <a:ext uri="{FF2B5EF4-FFF2-40B4-BE49-F238E27FC236}">
                      <a16:creationId xmlns:a16="http://schemas.microsoft.com/office/drawing/2014/main" xmlns="" id="{B4D4F470-D10C-4071-8141-C9B725F1A104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30">
                  <a:extLst>
                    <a:ext uri="{FF2B5EF4-FFF2-40B4-BE49-F238E27FC236}">
                      <a16:creationId xmlns:a16="http://schemas.microsoft.com/office/drawing/2014/main" xmlns="" id="{43E024F8-17CD-4EEF-BB67-B4C19FFDB77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31">
                  <a:extLst>
                    <a:ext uri="{FF2B5EF4-FFF2-40B4-BE49-F238E27FC236}">
                      <a16:creationId xmlns:a16="http://schemas.microsoft.com/office/drawing/2014/main" xmlns="" id="{61A981B0-070F-4F5B-B8F9-FE600E2E7B72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รูปแบบอิสระ: รูปร่าง 232">
                  <a:extLst>
                    <a:ext uri="{FF2B5EF4-FFF2-40B4-BE49-F238E27FC236}">
                      <a16:creationId xmlns:a16="http://schemas.microsoft.com/office/drawing/2014/main" xmlns="" id="{439E0623-96B3-4C07-934A-7FAE74D69D47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33">
                  <a:extLst>
                    <a:ext uri="{FF2B5EF4-FFF2-40B4-BE49-F238E27FC236}">
                      <a16:creationId xmlns:a16="http://schemas.microsoft.com/office/drawing/2014/main" xmlns="" id="{003FEBF7-8E09-4609-9B87-09C6077B0714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วงรี 234">
                  <a:extLst>
                    <a:ext uri="{FF2B5EF4-FFF2-40B4-BE49-F238E27FC236}">
                      <a16:creationId xmlns:a16="http://schemas.microsoft.com/office/drawing/2014/main" xmlns="" id="{DECF283B-10B9-490C-A162-FE135884BA12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235">
                  <a:extLst>
                    <a:ext uri="{FF2B5EF4-FFF2-40B4-BE49-F238E27FC236}">
                      <a16:creationId xmlns:a16="http://schemas.microsoft.com/office/drawing/2014/main" xmlns="" id="{4813ECB4-9AD2-4768-9E02-5C69181E0880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236">
                  <a:extLst>
                    <a:ext uri="{FF2B5EF4-FFF2-40B4-BE49-F238E27FC236}">
                      <a16:creationId xmlns:a16="http://schemas.microsoft.com/office/drawing/2014/main" xmlns="" id="{D6C0855E-872A-4788-AB3F-F9B064508BF9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2" name="กลุ่ม 211">
                <a:extLst>
                  <a:ext uri="{FF2B5EF4-FFF2-40B4-BE49-F238E27FC236}">
                    <a16:creationId xmlns:a16="http://schemas.microsoft.com/office/drawing/2014/main" xmlns="" id="{63E4DBA7-9B1E-4B51-9E38-BFB1A65CF5AD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13" name="รูปแบบอิสระ: รูปร่าง 212">
                  <a:extLst>
                    <a:ext uri="{FF2B5EF4-FFF2-40B4-BE49-F238E27FC236}">
                      <a16:creationId xmlns:a16="http://schemas.microsoft.com/office/drawing/2014/main" xmlns="" id="{DBFE23B8-E2A2-49E8-A842-EB72AA2EE35C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4" name="วงรี 213">
                  <a:extLst>
                    <a:ext uri="{FF2B5EF4-FFF2-40B4-BE49-F238E27FC236}">
                      <a16:creationId xmlns:a16="http://schemas.microsoft.com/office/drawing/2014/main" xmlns="" id="{779C32B5-E38F-4CEE-A82B-CB7E2C54D592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5" name="วงรี 214">
                  <a:extLst>
                    <a:ext uri="{FF2B5EF4-FFF2-40B4-BE49-F238E27FC236}">
                      <a16:creationId xmlns:a16="http://schemas.microsoft.com/office/drawing/2014/main" xmlns="" id="{B8205165-2096-4ACA-A634-2FFF8B798673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6" name="วงรี 215">
                  <a:extLst>
                    <a:ext uri="{FF2B5EF4-FFF2-40B4-BE49-F238E27FC236}">
                      <a16:creationId xmlns:a16="http://schemas.microsoft.com/office/drawing/2014/main" xmlns="" id="{9BCC153D-E318-4D6A-835E-C7DAD5ED85E8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7" name="วงรี 216">
                  <a:extLst>
                    <a:ext uri="{FF2B5EF4-FFF2-40B4-BE49-F238E27FC236}">
                      <a16:creationId xmlns:a16="http://schemas.microsoft.com/office/drawing/2014/main" xmlns="" id="{87FB60ED-74A5-48A7-8E08-746126815DD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8" name="รูปแบบอิสระ: รูปร่าง 217">
                  <a:extLst>
                    <a:ext uri="{FF2B5EF4-FFF2-40B4-BE49-F238E27FC236}">
                      <a16:creationId xmlns:a16="http://schemas.microsoft.com/office/drawing/2014/main" xmlns="" id="{38D85C71-947B-4CDA-806B-1B4B6E042926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9" name="วงรี 218">
                  <a:extLst>
                    <a:ext uri="{FF2B5EF4-FFF2-40B4-BE49-F238E27FC236}">
                      <a16:creationId xmlns:a16="http://schemas.microsoft.com/office/drawing/2014/main" xmlns="" id="{1B0570E0-CBC9-450D-981E-27EDA00BD138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0" name="วงรี 219">
                  <a:extLst>
                    <a:ext uri="{FF2B5EF4-FFF2-40B4-BE49-F238E27FC236}">
                      <a16:creationId xmlns:a16="http://schemas.microsoft.com/office/drawing/2014/main" xmlns="" id="{1E5BE20D-BA87-47D6-A2DF-9D8ED45B20B6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20">
                  <a:extLst>
                    <a:ext uri="{FF2B5EF4-FFF2-40B4-BE49-F238E27FC236}">
                      <a16:creationId xmlns:a16="http://schemas.microsoft.com/office/drawing/2014/main" xmlns="" id="{66D46137-FCBE-4151-81CF-47642028B148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21">
                  <a:extLst>
                    <a:ext uri="{FF2B5EF4-FFF2-40B4-BE49-F238E27FC236}">
                      <a16:creationId xmlns:a16="http://schemas.microsoft.com/office/drawing/2014/main" xmlns="" id="{E87B4F9B-2FBA-4990-9108-D5BB419C93EA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04" name="กลุ่ม 203">
              <a:extLst>
                <a:ext uri="{FF2B5EF4-FFF2-40B4-BE49-F238E27FC236}">
                  <a16:creationId xmlns:a16="http://schemas.microsoft.com/office/drawing/2014/main" xmlns="" id="{91343FA2-2F56-412D-93A8-C2BAA9016175}"/>
                </a:ext>
              </a:extLst>
            </p:cNvPr>
            <p:cNvGrpSpPr/>
            <p:nvPr/>
          </p:nvGrpSpPr>
          <p:grpSpPr>
            <a:xfrm>
              <a:off x="8410553" y="4718446"/>
              <a:ext cx="619965" cy="272180"/>
              <a:chOff x="8410553" y="4718446"/>
              <a:chExt cx="619965" cy="272180"/>
            </a:xfrm>
          </p:grpSpPr>
          <p:sp>
            <p:nvSpPr>
              <p:cNvPr id="205" name="รูปแบบอิสระ: รูปร่าง 204">
                <a:extLst>
                  <a:ext uri="{FF2B5EF4-FFF2-40B4-BE49-F238E27FC236}">
                    <a16:creationId xmlns:a16="http://schemas.microsoft.com/office/drawing/2014/main" xmlns="" id="{F7DA4002-563C-482C-8627-3D3B681F61C7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6" name="รูปแบบอิสระ: รูปร่าง 205">
                <a:extLst>
                  <a:ext uri="{FF2B5EF4-FFF2-40B4-BE49-F238E27FC236}">
                    <a16:creationId xmlns:a16="http://schemas.microsoft.com/office/drawing/2014/main" xmlns="" id="{BB3F5609-FDA1-4481-A24C-BCB2B3567315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07" name="รูปแบบอิสระ: รูปร่าง 206">
                <a:extLst>
                  <a:ext uri="{FF2B5EF4-FFF2-40B4-BE49-F238E27FC236}">
                    <a16:creationId xmlns:a16="http://schemas.microsoft.com/office/drawing/2014/main" xmlns="" id="{F1E27548-EF77-424F-A978-C4A28DCEEFBA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4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0833E-6 1.11111E-6 L -2.70833E-6 1.11111E-6 C -0.00989 0.0213 -0.02617 0.06227 -0.03802 0.07639 C -0.04505 0.08495 -0.05234 0.09259 -0.05911 0.10139 C -0.06562 0.10995 -0.07135 0.1206 -0.07799 0.1287 C -0.08958 0.14259 -0.10208 0.1537 -0.1138 0.1669 C -0.11823 0.17176 -0.12265 0.17708 -0.12682 0.18241 C -0.13203 0.18842 -0.13646 0.1963 -0.14179 0.20162 C -0.18216 0.24074 -0.15963 0.2162 -0.20156 0.26875 C -0.20768 0.27639 -0.23346 0.30787 -0.23437 0.30926 C -0.26224 0.35324 -0.24466 0.32292 -0.27747 0.38842 C -0.28489 0.40301 -0.30234 0.43657 -0.30937 0.44606 C -0.3345 0.48032 -0.30234 0.43472 -0.33034 0.48079 C -0.33737 0.49213 -0.34544 0.50116 -0.35221 0.51319 C -0.35612 0.5206 -0.35989 0.52801 -0.36419 0.53449 C -0.36953 0.54282 -0.37565 0.54954 -0.38125 0.55764 C -0.38867 0.56898 -0.3957 0.58079 -0.40299 0.59236 C -0.40924 0.60255 -0.41263 0.60856 -0.41875 0.61921 C -0.42135 0.62315 -0.4237 0.62685 -0.42604 0.63102 C -0.42903 0.63565 -0.4319 0.6412 -0.43489 0.64606 C -0.43698 0.64954 -0.4388 0.65255 -0.44088 0.65555 C -0.44297 0.65903 -0.44466 0.66296 -0.44674 0.66528 C -0.46054 0.68194 -0.45416 0.67384 -0.47383 0.7 C -0.47721 0.7044 -0.4806 0.7088 -0.48372 0.71342 C -0.48515 0.71551 -0.48646 0.7169 -0.48789 0.71898 C -0.48919 0.72199 -0.49036 0.725 -0.49166 0.72685 C -0.49622 0.73333 -0.49505 0.72893 -0.49974 0.73287 C -0.50078 0.73356 -0.50169 0.73542 -0.50247 0.7368 L -0.50247 0.73727 " pathEditMode="relative" rAng="0" ptsTypes="AAAAAAAAAAAAAAAAAAAAAAAAAAAAA">
                                      <p:cBhvr>
                                        <p:cTn id="1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0" y="3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732924" y="2419392"/>
            <a:ext cx="735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85 – 40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599021" y="657176"/>
            <a:ext cx="458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4728107" y="325256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6288833" y="5293056"/>
            <a:ext cx="4567429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6600" b="1" dirty="0">
                <a:solidFill>
                  <a:srgbClr val="5625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95" name="กลุ่ม 190">
            <a:extLst>
              <a:ext uri="{FF2B5EF4-FFF2-40B4-BE49-F238E27FC236}">
                <a16:creationId xmlns:a16="http://schemas.microsoft.com/office/drawing/2014/main" xmlns="" id="{AD85CBEE-D048-4D27-9546-994237C9B03A}"/>
              </a:ext>
            </a:extLst>
          </p:cNvPr>
          <p:cNvGrpSpPr/>
          <p:nvPr/>
        </p:nvGrpSpPr>
        <p:grpSpPr>
          <a:xfrm>
            <a:off x="1050336" y="3231716"/>
            <a:ext cx="2952670" cy="3170279"/>
            <a:chOff x="6925084" y="939609"/>
            <a:chExt cx="3027518" cy="3188928"/>
          </a:xfrm>
        </p:grpSpPr>
        <p:grpSp>
          <p:nvGrpSpPr>
            <p:cNvPr id="196" name="กลุ่ม 191">
              <a:extLst>
                <a:ext uri="{FF2B5EF4-FFF2-40B4-BE49-F238E27FC236}">
                  <a16:creationId xmlns:a16="http://schemas.microsoft.com/office/drawing/2014/main" xmlns="" id="{20ED2AFF-5612-4AEE-900B-E76F9A28C107}"/>
                </a:ext>
              </a:extLst>
            </p:cNvPr>
            <p:cNvGrpSpPr/>
            <p:nvPr/>
          </p:nvGrpSpPr>
          <p:grpSpPr>
            <a:xfrm rot="11560916">
              <a:off x="9065888" y="2266684"/>
              <a:ext cx="886714" cy="1756672"/>
              <a:chOff x="2768138" y="-613191"/>
              <a:chExt cx="884866" cy="1660027"/>
            </a:xfrm>
          </p:grpSpPr>
          <p:sp>
            <p:nvSpPr>
              <p:cNvPr id="278" name="รูปแบบอิสระ: รูปร่าง 237">
                <a:extLst>
                  <a:ext uri="{FF2B5EF4-FFF2-40B4-BE49-F238E27FC236}">
                    <a16:creationId xmlns:a16="http://schemas.microsoft.com/office/drawing/2014/main" xmlns="" id="{C253F6C9-107D-4A84-9F63-6EE43B7DA310}"/>
                  </a:ext>
                </a:extLst>
              </p:cNvPr>
              <p:cNvSpPr/>
              <p:nvPr/>
            </p:nvSpPr>
            <p:spPr>
              <a:xfrm rot="10093967">
                <a:off x="2768138" y="-613191"/>
                <a:ext cx="884866" cy="1660027"/>
              </a:xfrm>
              <a:custGeom>
                <a:avLst/>
                <a:gdLst>
                  <a:gd name="connsiteX0" fmla="*/ 57979 w 887766"/>
                  <a:gd name="connsiteY0" fmla="*/ 1518638 h 1664900"/>
                  <a:gd name="connsiteX1" fmla="*/ 403419 w 887766"/>
                  <a:gd name="connsiteY1" fmla="*/ 1213838 h 1664900"/>
                  <a:gd name="connsiteX2" fmla="*/ 494859 w 887766"/>
                  <a:gd name="connsiteY2" fmla="*/ 614398 h 1664900"/>
                  <a:gd name="connsiteX3" fmla="*/ 454219 w 887766"/>
                  <a:gd name="connsiteY3" fmla="*/ 157198 h 1664900"/>
                  <a:gd name="connsiteX4" fmla="*/ 779339 w 887766"/>
                  <a:gd name="connsiteY4" fmla="*/ 14958 h 1664900"/>
                  <a:gd name="connsiteX5" fmla="*/ 880939 w 887766"/>
                  <a:gd name="connsiteY5" fmla="*/ 472158 h 1664900"/>
                  <a:gd name="connsiteX6" fmla="*/ 616779 w 887766"/>
                  <a:gd name="connsiteY6" fmla="*/ 1213838 h 1664900"/>
                  <a:gd name="connsiteX7" fmla="*/ 57979 w 887766"/>
                  <a:gd name="connsiteY7" fmla="*/ 1650718 h 1664900"/>
                  <a:gd name="connsiteX8" fmla="*/ 57979 w 887766"/>
                  <a:gd name="connsiteY8" fmla="*/ 1518638 h 1664900"/>
                  <a:gd name="connsiteX0" fmla="*/ 55568 w 885355"/>
                  <a:gd name="connsiteY0" fmla="*/ 1518638 h 1665384"/>
                  <a:gd name="connsiteX1" fmla="*/ 355805 w 885355"/>
                  <a:gd name="connsiteY1" fmla="*/ 1179236 h 1665384"/>
                  <a:gd name="connsiteX2" fmla="*/ 492448 w 885355"/>
                  <a:gd name="connsiteY2" fmla="*/ 614398 h 1665384"/>
                  <a:gd name="connsiteX3" fmla="*/ 451808 w 885355"/>
                  <a:gd name="connsiteY3" fmla="*/ 157198 h 1665384"/>
                  <a:gd name="connsiteX4" fmla="*/ 776928 w 885355"/>
                  <a:gd name="connsiteY4" fmla="*/ 14958 h 1665384"/>
                  <a:gd name="connsiteX5" fmla="*/ 878528 w 885355"/>
                  <a:gd name="connsiteY5" fmla="*/ 472158 h 1665384"/>
                  <a:gd name="connsiteX6" fmla="*/ 614368 w 885355"/>
                  <a:gd name="connsiteY6" fmla="*/ 1213838 h 1665384"/>
                  <a:gd name="connsiteX7" fmla="*/ 55568 w 885355"/>
                  <a:gd name="connsiteY7" fmla="*/ 1650718 h 1665384"/>
                  <a:gd name="connsiteX8" fmla="*/ 55568 w 885355"/>
                  <a:gd name="connsiteY8" fmla="*/ 1518638 h 166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5355" h="1665384">
                    <a:moveTo>
                      <a:pt x="55568" y="1518638"/>
                    </a:moveTo>
                    <a:cubicBezTo>
                      <a:pt x="105608" y="1440058"/>
                      <a:pt x="282992" y="1329943"/>
                      <a:pt x="355805" y="1179236"/>
                    </a:cubicBezTo>
                    <a:cubicBezTo>
                      <a:pt x="428618" y="1028529"/>
                      <a:pt x="476448" y="784738"/>
                      <a:pt x="492448" y="614398"/>
                    </a:cubicBezTo>
                    <a:cubicBezTo>
                      <a:pt x="508448" y="444058"/>
                      <a:pt x="404395" y="257105"/>
                      <a:pt x="451808" y="157198"/>
                    </a:cubicBezTo>
                    <a:cubicBezTo>
                      <a:pt x="499221" y="57291"/>
                      <a:pt x="705808" y="-37535"/>
                      <a:pt x="776928" y="14958"/>
                    </a:cubicBezTo>
                    <a:cubicBezTo>
                      <a:pt x="848048" y="67451"/>
                      <a:pt x="905621" y="272345"/>
                      <a:pt x="878528" y="472158"/>
                    </a:cubicBezTo>
                    <a:cubicBezTo>
                      <a:pt x="851435" y="671971"/>
                      <a:pt x="751528" y="1017411"/>
                      <a:pt x="614368" y="1213838"/>
                    </a:cubicBezTo>
                    <a:cubicBezTo>
                      <a:pt x="477208" y="1410265"/>
                      <a:pt x="150395" y="1596531"/>
                      <a:pt x="55568" y="1650718"/>
                    </a:cubicBezTo>
                    <a:cubicBezTo>
                      <a:pt x="-39259" y="1704905"/>
                      <a:pt x="5528" y="1597218"/>
                      <a:pt x="55568" y="151863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solidFill>
                  <a:schemeClr val="tx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9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AF5D5BD9-2B0D-4AEB-9E9F-5A313B4DEF39}"/>
                  </a:ext>
                </a:extLst>
              </p:cNvPr>
              <p:cNvSpPr/>
              <p:nvPr/>
            </p:nvSpPr>
            <p:spPr>
              <a:xfrm rot="5400000">
                <a:off x="2896086" y="396423"/>
                <a:ext cx="232966" cy="268229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0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18B03CB1-AE3C-4B45-A41D-125A1CBADA2A}"/>
                  </a:ext>
                </a:extLst>
              </p:cNvPr>
              <p:cNvSpPr/>
              <p:nvPr/>
            </p:nvSpPr>
            <p:spPr>
              <a:xfrm rot="16200000" flipH="1">
                <a:off x="2922848" y="70463"/>
                <a:ext cx="229716" cy="269515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966" h="268229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2966" y="263371"/>
                    </a:lnTo>
                    <a:cubicBezTo>
                      <a:pt x="197633" y="263720"/>
                      <a:pt x="162302" y="267880"/>
                      <a:pt x="126969" y="268229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1" name="สามเหลี่ยมหน้าจั่ว 474">
                <a:extLst>
                  <a:ext uri="{FF2B5EF4-FFF2-40B4-BE49-F238E27FC236}">
                    <a16:creationId xmlns:a16="http://schemas.microsoft.com/office/drawing/2014/main" xmlns="" id="{ADDB17FA-9025-4D63-A175-6350B624B191}"/>
                  </a:ext>
                </a:extLst>
              </p:cNvPr>
              <p:cNvSpPr/>
              <p:nvPr/>
            </p:nvSpPr>
            <p:spPr>
              <a:xfrm rot="3903624">
                <a:off x="2951522" y="716456"/>
                <a:ext cx="235617" cy="274386"/>
              </a:xfrm>
              <a:custGeom>
                <a:avLst/>
                <a:gdLst>
                  <a:gd name="connsiteX0" fmla="*/ 0 w 232966"/>
                  <a:gd name="connsiteY0" fmla="*/ 263371 h 263371"/>
                  <a:gd name="connsiteX1" fmla="*/ 116483 w 232966"/>
                  <a:gd name="connsiteY1" fmla="*/ 0 h 263371"/>
                  <a:gd name="connsiteX2" fmla="*/ 232966 w 232966"/>
                  <a:gd name="connsiteY2" fmla="*/ 263371 h 263371"/>
                  <a:gd name="connsiteX3" fmla="*/ 0 w 232966"/>
                  <a:gd name="connsiteY3" fmla="*/ 263371 h 263371"/>
                  <a:gd name="connsiteX0" fmla="*/ 0 w 232966"/>
                  <a:gd name="connsiteY0" fmla="*/ 263371 h 268229"/>
                  <a:gd name="connsiteX1" fmla="*/ 116483 w 232966"/>
                  <a:gd name="connsiteY1" fmla="*/ 0 h 268229"/>
                  <a:gd name="connsiteX2" fmla="*/ 232966 w 232966"/>
                  <a:gd name="connsiteY2" fmla="*/ 263371 h 268229"/>
                  <a:gd name="connsiteX3" fmla="*/ 126969 w 232966"/>
                  <a:gd name="connsiteY3" fmla="*/ 268229 h 268229"/>
                  <a:gd name="connsiteX4" fmla="*/ 0 w 232966"/>
                  <a:gd name="connsiteY4" fmla="*/ 263371 h 268229"/>
                  <a:gd name="connsiteX0" fmla="*/ 0 w 232966"/>
                  <a:gd name="connsiteY0" fmla="*/ 263371 h 278376"/>
                  <a:gd name="connsiteX1" fmla="*/ 116483 w 232966"/>
                  <a:gd name="connsiteY1" fmla="*/ 0 h 278376"/>
                  <a:gd name="connsiteX2" fmla="*/ 232966 w 232966"/>
                  <a:gd name="connsiteY2" fmla="*/ 263371 h 278376"/>
                  <a:gd name="connsiteX3" fmla="*/ 134923 w 232966"/>
                  <a:gd name="connsiteY3" fmla="*/ 278377 h 278376"/>
                  <a:gd name="connsiteX4" fmla="*/ 0 w 232966"/>
                  <a:gd name="connsiteY4" fmla="*/ 263371 h 278376"/>
                  <a:gd name="connsiteX0" fmla="*/ 0 w 235617"/>
                  <a:gd name="connsiteY0" fmla="*/ 263371 h 278377"/>
                  <a:gd name="connsiteX1" fmla="*/ 116483 w 235617"/>
                  <a:gd name="connsiteY1" fmla="*/ 0 h 278377"/>
                  <a:gd name="connsiteX2" fmla="*/ 235617 w 235617"/>
                  <a:gd name="connsiteY2" fmla="*/ 266754 h 278377"/>
                  <a:gd name="connsiteX3" fmla="*/ 134923 w 235617"/>
                  <a:gd name="connsiteY3" fmla="*/ 278377 h 278377"/>
                  <a:gd name="connsiteX4" fmla="*/ 0 w 235617"/>
                  <a:gd name="connsiteY4" fmla="*/ 263371 h 278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617" h="278377">
                    <a:moveTo>
                      <a:pt x="0" y="263371"/>
                    </a:moveTo>
                    <a:lnTo>
                      <a:pt x="116483" y="0"/>
                    </a:lnTo>
                    <a:lnTo>
                      <a:pt x="235617" y="266754"/>
                    </a:lnTo>
                    <a:cubicBezTo>
                      <a:pt x="200284" y="267103"/>
                      <a:pt x="170256" y="278028"/>
                      <a:pt x="134923" y="278377"/>
                    </a:cubicBezTo>
                    <a:lnTo>
                      <a:pt x="0" y="263371"/>
                    </a:ln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97" name="กลุ่ม 192">
              <a:extLst>
                <a:ext uri="{FF2B5EF4-FFF2-40B4-BE49-F238E27FC236}">
                  <a16:creationId xmlns:a16="http://schemas.microsoft.com/office/drawing/2014/main" xmlns="" id="{A172C8CE-6B00-41E9-BDA5-5298EC077F31}"/>
                </a:ext>
              </a:extLst>
            </p:cNvPr>
            <p:cNvGrpSpPr/>
            <p:nvPr/>
          </p:nvGrpSpPr>
          <p:grpSpPr>
            <a:xfrm>
              <a:off x="6925084" y="939609"/>
              <a:ext cx="2344798" cy="3188928"/>
              <a:chOff x="803735" y="981668"/>
              <a:chExt cx="2480003" cy="3391878"/>
            </a:xfrm>
          </p:grpSpPr>
          <p:grpSp>
            <p:nvGrpSpPr>
              <p:cNvPr id="198" name="กลุ่ม 193">
                <a:extLst>
                  <a:ext uri="{FF2B5EF4-FFF2-40B4-BE49-F238E27FC236}">
                    <a16:creationId xmlns:a16="http://schemas.microsoft.com/office/drawing/2014/main" xmlns="" id="{6B09B8A5-4736-41BC-94F8-A637DA401D7D}"/>
                  </a:ext>
                </a:extLst>
              </p:cNvPr>
              <p:cNvGrpSpPr/>
              <p:nvPr/>
            </p:nvGrpSpPr>
            <p:grpSpPr>
              <a:xfrm>
                <a:off x="803735" y="981668"/>
                <a:ext cx="2480003" cy="3391878"/>
                <a:chOff x="2804160" y="2202089"/>
                <a:chExt cx="2237116" cy="2959191"/>
              </a:xfrm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45" name="รูปแบบอิสระ: รูปร่าง 204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73A13331-E077-4950-95AE-D3C5A2138341}"/>
                    </a:ext>
                  </a:extLst>
                </p:cNvPr>
                <p:cNvSpPr/>
                <p:nvPr/>
              </p:nvSpPr>
              <p:spPr>
                <a:xfrm>
                  <a:off x="2804160" y="2202089"/>
                  <a:ext cx="2237116" cy="2959191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EFBA46"/>
                </a:solidFill>
                <a:ln w="57150">
                  <a:solidFill>
                    <a:schemeClr val="tx1"/>
                  </a:solidFill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46" name="กลุ่ม 205">
                  <a:extLst>
                    <a:ext uri="{FF2B5EF4-FFF2-40B4-BE49-F238E27FC236}">
                      <a16:creationId xmlns:a16="http://schemas.microsoft.com/office/drawing/2014/main" xmlns="" id="{6302DE15-307F-4B44-958E-A239D49AF0AD}"/>
                    </a:ext>
                  </a:extLst>
                </p:cNvPr>
                <p:cNvGrpSpPr/>
                <p:nvPr/>
              </p:nvGrpSpPr>
              <p:grpSpPr>
                <a:xfrm>
                  <a:off x="3672603" y="2409900"/>
                  <a:ext cx="553180" cy="345773"/>
                  <a:chOff x="3672603" y="2409900"/>
                  <a:chExt cx="553180" cy="345773"/>
                </a:xfrm>
                <a:solidFill>
                  <a:srgbClr val="660066"/>
                </a:solidFill>
              </p:grpSpPr>
              <p:sp>
                <p:nvSpPr>
                  <p:cNvPr id="275" name="สามเหลี่ยมหน้าจั่ว 8">
                    <a:extLst>
                      <a:ext uri="{FF2B5EF4-FFF2-40B4-BE49-F238E27FC236}">
                        <a16:creationId xmlns:a16="http://schemas.microsoft.com/office/drawing/2014/main" xmlns="" id="{DBD7E1DF-F342-4C57-BD72-BFA8D0C17CA7}"/>
                      </a:ext>
                    </a:extLst>
                  </p:cNvPr>
                  <p:cNvSpPr/>
                  <p:nvPr/>
                </p:nvSpPr>
                <p:spPr>
                  <a:xfrm rot="10474012">
                    <a:off x="3848896" y="2409900"/>
                    <a:ext cx="215266" cy="345773"/>
                  </a:xfrm>
                  <a:custGeom>
                    <a:avLst/>
                    <a:gdLst>
                      <a:gd name="connsiteX0" fmla="*/ 0 w 208280"/>
                      <a:gd name="connsiteY0" fmla="*/ 337820 h 337820"/>
                      <a:gd name="connsiteX1" fmla="*/ 104140 w 208280"/>
                      <a:gd name="connsiteY1" fmla="*/ 0 h 337820"/>
                      <a:gd name="connsiteX2" fmla="*/ 208280 w 208280"/>
                      <a:gd name="connsiteY2" fmla="*/ 337820 h 337820"/>
                      <a:gd name="connsiteX3" fmla="*/ 0 w 208280"/>
                      <a:gd name="connsiteY3" fmla="*/ 337820 h 337820"/>
                      <a:gd name="connsiteX0" fmla="*/ 0 w 207919"/>
                      <a:gd name="connsiteY0" fmla="*/ 334027 h 337820"/>
                      <a:gd name="connsiteX1" fmla="*/ 103779 w 207919"/>
                      <a:gd name="connsiteY1" fmla="*/ 0 h 337820"/>
                      <a:gd name="connsiteX2" fmla="*/ 207919 w 207919"/>
                      <a:gd name="connsiteY2" fmla="*/ 337820 h 337820"/>
                      <a:gd name="connsiteX3" fmla="*/ 0 w 207919"/>
                      <a:gd name="connsiteY3" fmla="*/ 334027 h 337820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3438"/>
                      <a:gd name="connsiteX1" fmla="*/ 103779 w 207919"/>
                      <a:gd name="connsiteY1" fmla="*/ 0 h 343438"/>
                      <a:gd name="connsiteX2" fmla="*/ 207919 w 207919"/>
                      <a:gd name="connsiteY2" fmla="*/ 337820 h 343438"/>
                      <a:gd name="connsiteX3" fmla="*/ 128002 w 207919"/>
                      <a:gd name="connsiteY3" fmla="*/ 343438 h 343438"/>
                      <a:gd name="connsiteX4" fmla="*/ 0 w 207919"/>
                      <a:gd name="connsiteY4" fmla="*/ 334027 h 343438"/>
                      <a:gd name="connsiteX0" fmla="*/ 0 w 207919"/>
                      <a:gd name="connsiteY0" fmla="*/ 334027 h 344764"/>
                      <a:gd name="connsiteX1" fmla="*/ 103779 w 207919"/>
                      <a:gd name="connsiteY1" fmla="*/ 0 h 344764"/>
                      <a:gd name="connsiteX2" fmla="*/ 207919 w 207919"/>
                      <a:gd name="connsiteY2" fmla="*/ 337820 h 344764"/>
                      <a:gd name="connsiteX3" fmla="*/ 115118 w 207919"/>
                      <a:gd name="connsiteY3" fmla="*/ 344764 h 344764"/>
                      <a:gd name="connsiteX4" fmla="*/ 0 w 207919"/>
                      <a:gd name="connsiteY4" fmla="*/ 334027 h 344764"/>
                      <a:gd name="connsiteX0" fmla="*/ 0 w 213458"/>
                      <a:gd name="connsiteY0" fmla="*/ 338604 h 344764"/>
                      <a:gd name="connsiteX1" fmla="*/ 109318 w 213458"/>
                      <a:gd name="connsiteY1" fmla="*/ 0 h 344764"/>
                      <a:gd name="connsiteX2" fmla="*/ 213458 w 213458"/>
                      <a:gd name="connsiteY2" fmla="*/ 337820 h 344764"/>
                      <a:gd name="connsiteX3" fmla="*/ 120657 w 213458"/>
                      <a:gd name="connsiteY3" fmla="*/ 344764 h 344764"/>
                      <a:gd name="connsiteX4" fmla="*/ 0 w 213458"/>
                      <a:gd name="connsiteY4" fmla="*/ 338604 h 344764"/>
                      <a:gd name="connsiteX0" fmla="*/ 0 w 215266"/>
                      <a:gd name="connsiteY0" fmla="*/ 338604 h 345773"/>
                      <a:gd name="connsiteX1" fmla="*/ 109318 w 215266"/>
                      <a:gd name="connsiteY1" fmla="*/ 0 h 345773"/>
                      <a:gd name="connsiteX2" fmla="*/ 215266 w 215266"/>
                      <a:gd name="connsiteY2" fmla="*/ 345646 h 345773"/>
                      <a:gd name="connsiteX3" fmla="*/ 120657 w 215266"/>
                      <a:gd name="connsiteY3" fmla="*/ 344764 h 345773"/>
                      <a:gd name="connsiteX4" fmla="*/ 0 w 215266"/>
                      <a:gd name="connsiteY4" fmla="*/ 338604 h 345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5266" h="345773">
                        <a:moveTo>
                          <a:pt x="0" y="338604"/>
                        </a:moveTo>
                        <a:lnTo>
                          <a:pt x="109318" y="0"/>
                        </a:lnTo>
                        <a:lnTo>
                          <a:pt x="215266" y="345646"/>
                        </a:lnTo>
                        <a:cubicBezTo>
                          <a:pt x="175984" y="346316"/>
                          <a:pt x="159939" y="344094"/>
                          <a:pt x="120657" y="344764"/>
                        </a:cubicBezTo>
                        <a:cubicBezTo>
                          <a:pt x="39581" y="343077"/>
                          <a:pt x="42667" y="341741"/>
                          <a:pt x="0" y="338604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6" name="สามเหลี่ยมหน้าจั่ว 9">
                    <a:extLst>
                      <a:ext uri="{FF2B5EF4-FFF2-40B4-BE49-F238E27FC236}">
                        <a16:creationId xmlns:a16="http://schemas.microsoft.com/office/drawing/2014/main" xmlns="" id="{E99AB03B-C794-4B13-8D2F-77102AB3D1A1}"/>
                      </a:ext>
                    </a:extLst>
                  </p:cNvPr>
                  <p:cNvSpPr/>
                  <p:nvPr/>
                </p:nvSpPr>
                <p:spPr>
                  <a:xfrm rot="10053214">
                    <a:off x="3672603" y="2445746"/>
                    <a:ext cx="148655" cy="233411"/>
                  </a:xfrm>
                  <a:custGeom>
                    <a:avLst/>
                    <a:gdLst>
                      <a:gd name="connsiteX0" fmla="*/ 0 w 143300"/>
                      <a:gd name="connsiteY0" fmla="*/ 220938 h 220938"/>
                      <a:gd name="connsiteX1" fmla="*/ 71650 w 143300"/>
                      <a:gd name="connsiteY1" fmla="*/ 0 h 220938"/>
                      <a:gd name="connsiteX2" fmla="*/ 143300 w 143300"/>
                      <a:gd name="connsiteY2" fmla="*/ 220938 h 220938"/>
                      <a:gd name="connsiteX3" fmla="*/ 0 w 143300"/>
                      <a:gd name="connsiteY3" fmla="*/ 220938 h 220938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0 w 147817"/>
                      <a:gd name="connsiteY3" fmla="*/ 241400 h 241400"/>
                      <a:gd name="connsiteX0" fmla="*/ 0 w 147817"/>
                      <a:gd name="connsiteY0" fmla="*/ 241400 h 241400"/>
                      <a:gd name="connsiteX1" fmla="*/ 76167 w 147817"/>
                      <a:gd name="connsiteY1" fmla="*/ 0 h 241400"/>
                      <a:gd name="connsiteX2" fmla="*/ 147817 w 147817"/>
                      <a:gd name="connsiteY2" fmla="*/ 220938 h 241400"/>
                      <a:gd name="connsiteX3" fmla="*/ 93041 w 147817"/>
                      <a:gd name="connsiteY3" fmla="*/ 237777 h 241400"/>
                      <a:gd name="connsiteX4" fmla="*/ 0 w 147817"/>
                      <a:gd name="connsiteY4" fmla="*/ 241400 h 241400"/>
                      <a:gd name="connsiteX0" fmla="*/ 0 w 157448"/>
                      <a:gd name="connsiteY0" fmla="*/ 249678 h 249678"/>
                      <a:gd name="connsiteX1" fmla="*/ 85798 w 157448"/>
                      <a:gd name="connsiteY1" fmla="*/ 0 h 249678"/>
                      <a:gd name="connsiteX2" fmla="*/ 157448 w 157448"/>
                      <a:gd name="connsiteY2" fmla="*/ 220938 h 249678"/>
                      <a:gd name="connsiteX3" fmla="*/ 102672 w 157448"/>
                      <a:gd name="connsiteY3" fmla="*/ 237777 h 249678"/>
                      <a:gd name="connsiteX4" fmla="*/ 0 w 157448"/>
                      <a:gd name="connsiteY4" fmla="*/ 249678 h 249678"/>
                      <a:gd name="connsiteX0" fmla="*/ 0 w 152521"/>
                      <a:gd name="connsiteY0" fmla="*/ 227356 h 237777"/>
                      <a:gd name="connsiteX1" fmla="*/ 80871 w 152521"/>
                      <a:gd name="connsiteY1" fmla="*/ 0 h 237777"/>
                      <a:gd name="connsiteX2" fmla="*/ 152521 w 152521"/>
                      <a:gd name="connsiteY2" fmla="*/ 220938 h 237777"/>
                      <a:gd name="connsiteX3" fmla="*/ 97745 w 152521"/>
                      <a:gd name="connsiteY3" fmla="*/ 237777 h 237777"/>
                      <a:gd name="connsiteX4" fmla="*/ 0 w 152521"/>
                      <a:gd name="connsiteY4" fmla="*/ 227356 h 237777"/>
                      <a:gd name="connsiteX0" fmla="*/ 0 w 152521"/>
                      <a:gd name="connsiteY0" fmla="*/ 227356 h 230336"/>
                      <a:gd name="connsiteX1" fmla="*/ 80871 w 152521"/>
                      <a:gd name="connsiteY1" fmla="*/ 0 h 230336"/>
                      <a:gd name="connsiteX2" fmla="*/ 152521 w 152521"/>
                      <a:gd name="connsiteY2" fmla="*/ 220938 h 230336"/>
                      <a:gd name="connsiteX3" fmla="*/ 99387 w 152521"/>
                      <a:gd name="connsiteY3" fmla="*/ 230336 h 230336"/>
                      <a:gd name="connsiteX4" fmla="*/ 0 w 152521"/>
                      <a:gd name="connsiteY4" fmla="*/ 227356 h 230336"/>
                      <a:gd name="connsiteX0" fmla="*/ 0 w 148655"/>
                      <a:gd name="connsiteY0" fmla="*/ 233411 h 233411"/>
                      <a:gd name="connsiteX1" fmla="*/ 77005 w 148655"/>
                      <a:gd name="connsiteY1" fmla="*/ 0 h 233411"/>
                      <a:gd name="connsiteX2" fmla="*/ 148655 w 148655"/>
                      <a:gd name="connsiteY2" fmla="*/ 220938 h 233411"/>
                      <a:gd name="connsiteX3" fmla="*/ 95521 w 148655"/>
                      <a:gd name="connsiteY3" fmla="*/ 230336 h 233411"/>
                      <a:gd name="connsiteX4" fmla="*/ 0 w 148655"/>
                      <a:gd name="connsiteY4" fmla="*/ 233411 h 23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8655" h="233411">
                        <a:moveTo>
                          <a:pt x="0" y="233411"/>
                        </a:moveTo>
                        <a:lnTo>
                          <a:pt x="77005" y="0"/>
                        </a:lnTo>
                        <a:lnTo>
                          <a:pt x="148655" y="220938"/>
                        </a:lnTo>
                        <a:cubicBezTo>
                          <a:pt x="124333" y="224562"/>
                          <a:pt x="119843" y="226712"/>
                          <a:pt x="95521" y="230336"/>
                        </a:cubicBezTo>
                        <a:lnTo>
                          <a:pt x="0" y="23341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7" name="สามเหลี่ยมหน้าจั่ว 10">
                    <a:extLst>
                      <a:ext uri="{FF2B5EF4-FFF2-40B4-BE49-F238E27FC236}">
                        <a16:creationId xmlns:a16="http://schemas.microsoft.com/office/drawing/2014/main" xmlns="" id="{E374DECE-6A5C-4CBD-8769-A237231FC4BC}"/>
                      </a:ext>
                    </a:extLst>
                  </p:cNvPr>
                  <p:cNvSpPr/>
                  <p:nvPr/>
                </p:nvSpPr>
                <p:spPr>
                  <a:xfrm rot="11585451">
                    <a:off x="4076612" y="2427730"/>
                    <a:ext cx="149171" cy="229902"/>
                  </a:xfrm>
                  <a:custGeom>
                    <a:avLst/>
                    <a:gdLst>
                      <a:gd name="connsiteX0" fmla="*/ 0 w 140123"/>
                      <a:gd name="connsiteY0" fmla="*/ 235324 h 235324"/>
                      <a:gd name="connsiteX1" fmla="*/ 70062 w 140123"/>
                      <a:gd name="connsiteY1" fmla="*/ 0 h 235324"/>
                      <a:gd name="connsiteX2" fmla="*/ 140123 w 140123"/>
                      <a:gd name="connsiteY2" fmla="*/ 235324 h 235324"/>
                      <a:gd name="connsiteX3" fmla="*/ 0 w 140123"/>
                      <a:gd name="connsiteY3" fmla="*/ 235324 h 235324"/>
                      <a:gd name="connsiteX0" fmla="*/ 0 w 140684"/>
                      <a:gd name="connsiteY0" fmla="*/ 235324 h 235324"/>
                      <a:gd name="connsiteX1" fmla="*/ 70062 w 140684"/>
                      <a:gd name="connsiteY1" fmla="*/ 0 h 235324"/>
                      <a:gd name="connsiteX2" fmla="*/ 140684 w 140684"/>
                      <a:gd name="connsiteY2" fmla="*/ 229327 h 235324"/>
                      <a:gd name="connsiteX3" fmla="*/ 0 w 140684"/>
                      <a:gd name="connsiteY3" fmla="*/ 235324 h 235324"/>
                      <a:gd name="connsiteX0" fmla="*/ 0 w 146121"/>
                      <a:gd name="connsiteY0" fmla="*/ 228765 h 229327"/>
                      <a:gd name="connsiteX1" fmla="*/ 75499 w 146121"/>
                      <a:gd name="connsiteY1" fmla="*/ 0 h 229327"/>
                      <a:gd name="connsiteX2" fmla="*/ 146121 w 146121"/>
                      <a:gd name="connsiteY2" fmla="*/ 229327 h 229327"/>
                      <a:gd name="connsiteX3" fmla="*/ 0 w 146121"/>
                      <a:gd name="connsiteY3" fmla="*/ 228765 h 229327"/>
                      <a:gd name="connsiteX0" fmla="*/ 0 w 144798"/>
                      <a:gd name="connsiteY0" fmla="*/ 228765 h 234850"/>
                      <a:gd name="connsiteX1" fmla="*/ 75499 w 144798"/>
                      <a:gd name="connsiteY1" fmla="*/ 0 h 234850"/>
                      <a:gd name="connsiteX2" fmla="*/ 144798 w 144798"/>
                      <a:gd name="connsiteY2" fmla="*/ 234850 h 234850"/>
                      <a:gd name="connsiteX3" fmla="*/ 0 w 144798"/>
                      <a:gd name="connsiteY3" fmla="*/ 228765 h 234850"/>
                      <a:gd name="connsiteX0" fmla="*/ 0 w 150321"/>
                      <a:gd name="connsiteY0" fmla="*/ 227442 h 234850"/>
                      <a:gd name="connsiteX1" fmla="*/ 81022 w 150321"/>
                      <a:gd name="connsiteY1" fmla="*/ 0 h 234850"/>
                      <a:gd name="connsiteX2" fmla="*/ 150321 w 150321"/>
                      <a:gd name="connsiteY2" fmla="*/ 234850 h 234850"/>
                      <a:gd name="connsiteX3" fmla="*/ 0 w 150321"/>
                      <a:gd name="connsiteY3" fmla="*/ 227442 h 234850"/>
                      <a:gd name="connsiteX0" fmla="*/ 0 w 149171"/>
                      <a:gd name="connsiteY0" fmla="*/ 227442 h 229902"/>
                      <a:gd name="connsiteX1" fmla="*/ 81022 w 149171"/>
                      <a:gd name="connsiteY1" fmla="*/ 0 h 229902"/>
                      <a:gd name="connsiteX2" fmla="*/ 149171 w 149171"/>
                      <a:gd name="connsiteY2" fmla="*/ 229902 h 229902"/>
                      <a:gd name="connsiteX3" fmla="*/ 0 w 149171"/>
                      <a:gd name="connsiteY3" fmla="*/ 227442 h 229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9171" h="229902">
                        <a:moveTo>
                          <a:pt x="0" y="227442"/>
                        </a:moveTo>
                        <a:lnTo>
                          <a:pt x="81022" y="0"/>
                        </a:lnTo>
                        <a:lnTo>
                          <a:pt x="149171" y="229902"/>
                        </a:lnTo>
                        <a:lnTo>
                          <a:pt x="0" y="22744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7" name="กลุ่ม 206">
                  <a:extLst>
                    <a:ext uri="{FF2B5EF4-FFF2-40B4-BE49-F238E27FC236}">
                      <a16:creationId xmlns:a16="http://schemas.microsoft.com/office/drawing/2014/main" xmlns="" id="{E773C244-F9E2-4460-8A33-1EDD5AD2985B}"/>
                    </a:ext>
                  </a:extLst>
                </p:cNvPr>
                <p:cNvGrpSpPr/>
                <p:nvPr/>
              </p:nvGrpSpPr>
              <p:grpSpPr>
                <a:xfrm>
                  <a:off x="3673493" y="3224085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273" name="รูปแบบอิสระ: รูปร่าง 232">
                    <a:extLst>
                      <a:ext uri="{FF2B5EF4-FFF2-40B4-BE49-F238E27FC236}">
                        <a16:creationId xmlns:a16="http://schemas.microsoft.com/office/drawing/2014/main" xmlns="" id="{ACDD2CFA-492E-49C0-824C-53779E5320F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4" name="รูปแบบอิสระ: รูปร่าง 233">
                    <a:extLst>
                      <a:ext uri="{FF2B5EF4-FFF2-40B4-BE49-F238E27FC236}">
                        <a16:creationId xmlns:a16="http://schemas.microsoft.com/office/drawing/2014/main" xmlns="" id="{22202A75-E789-4BBA-A13D-423E41E57578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48" name="กลุ่ม 207">
                  <a:extLst>
                    <a:ext uri="{FF2B5EF4-FFF2-40B4-BE49-F238E27FC236}">
                      <a16:creationId xmlns:a16="http://schemas.microsoft.com/office/drawing/2014/main" xmlns="" id="{07C002AD-A1F8-40BB-8750-D5CE3D4D0CFF}"/>
                    </a:ext>
                  </a:extLst>
                </p:cNvPr>
                <p:cNvGrpSpPr/>
                <p:nvPr/>
              </p:nvGrpSpPr>
              <p:grpSpPr>
                <a:xfrm>
                  <a:off x="3390605" y="2906545"/>
                  <a:ext cx="1081875" cy="246380"/>
                  <a:chOff x="3390605" y="2906545"/>
                  <a:chExt cx="1081875" cy="246380"/>
                </a:xfrm>
              </p:grpSpPr>
              <p:sp>
                <p:nvSpPr>
                  <p:cNvPr id="267" name="แผนผังลำดับงาน: ตัวเชื่อมต่อ 226">
                    <a:extLst>
                      <a:ext uri="{FF2B5EF4-FFF2-40B4-BE49-F238E27FC236}">
                        <a16:creationId xmlns:a16="http://schemas.microsoft.com/office/drawing/2014/main" xmlns="" id="{9F6A4332-3E69-497E-A225-AFEE34A3DAC8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8" name="แผนผังลำดับงาน: ตัวเชื่อมต่อ 227">
                    <a:extLst>
                      <a:ext uri="{FF2B5EF4-FFF2-40B4-BE49-F238E27FC236}">
                        <a16:creationId xmlns:a16="http://schemas.microsoft.com/office/drawing/2014/main" xmlns="" id="{BC74F605-66E6-403C-B4E1-47D33DEF9B6F}"/>
                      </a:ext>
                    </a:extLst>
                  </p:cNvPr>
                  <p:cNvSpPr/>
                  <p:nvPr/>
                </p:nvSpPr>
                <p:spPr>
                  <a:xfrm>
                    <a:off x="4215940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9" name="แผนผังลำดับงาน: ตัวเชื่อมต่อ 228">
                    <a:extLst>
                      <a:ext uri="{FF2B5EF4-FFF2-40B4-BE49-F238E27FC236}">
                        <a16:creationId xmlns:a16="http://schemas.microsoft.com/office/drawing/2014/main" xmlns="" id="{6092F725-324A-4AB2-B06E-E8357CA9D6F0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0" name="แผนผังลำดับงาน: ตัวเชื่อมต่อ 229">
                    <a:extLst>
                      <a:ext uri="{FF2B5EF4-FFF2-40B4-BE49-F238E27FC236}">
                        <a16:creationId xmlns:a16="http://schemas.microsoft.com/office/drawing/2014/main" xmlns="" id="{AA32D359-2359-4768-9124-B81CD6DA51C0}"/>
                      </a:ext>
                    </a:extLst>
                  </p:cNvPr>
                  <p:cNvSpPr/>
                  <p:nvPr/>
                </p:nvSpPr>
                <p:spPr>
                  <a:xfrm>
                    <a:off x="4256580" y="2940571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28575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1" name="แผนผังลำดับงาน: ตัวเชื่อมต่อ 230">
                    <a:extLst>
                      <a:ext uri="{FF2B5EF4-FFF2-40B4-BE49-F238E27FC236}">
                        <a16:creationId xmlns:a16="http://schemas.microsoft.com/office/drawing/2014/main" xmlns="" id="{335ACD99-EC7F-4879-8FB7-8EDD6F47264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72" name="แผนผังลำดับงาน: ตัวเชื่อมต่อ 231">
                    <a:extLst>
                      <a:ext uri="{FF2B5EF4-FFF2-40B4-BE49-F238E27FC236}">
                        <a16:creationId xmlns:a16="http://schemas.microsoft.com/office/drawing/2014/main" xmlns="" id="{9DA1CB3C-E3B2-42D2-A0FD-C6751C0CFB62}"/>
                      </a:ext>
                    </a:extLst>
                  </p:cNvPr>
                  <p:cNvSpPr/>
                  <p:nvPr/>
                </p:nvSpPr>
                <p:spPr>
                  <a:xfrm>
                    <a:off x="4344210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49" name="รูปแบบอิสระ: รูปร่าง 208">
                  <a:extLst>
                    <a:ext uri="{FF2B5EF4-FFF2-40B4-BE49-F238E27FC236}">
                      <a16:creationId xmlns:a16="http://schemas.microsoft.com/office/drawing/2014/main" xmlns="" id="{7C3D0C35-15F5-4EF8-8B8F-952FA4432CD5}"/>
                    </a:ext>
                  </a:extLst>
                </p:cNvPr>
                <p:cNvSpPr/>
                <p:nvPr/>
              </p:nvSpPr>
              <p:spPr>
                <a:xfrm>
                  <a:off x="2992417" y="2291228"/>
                  <a:ext cx="248412" cy="513448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50" name="รูปแบบอิสระ: รูปร่าง 209">
                  <a:extLst>
                    <a:ext uri="{FF2B5EF4-FFF2-40B4-BE49-F238E27FC236}">
                      <a16:creationId xmlns:a16="http://schemas.microsoft.com/office/drawing/2014/main" xmlns="" id="{EAB41778-1F93-47F6-A01A-BC24E4BED792}"/>
                    </a:ext>
                  </a:extLst>
                </p:cNvPr>
                <p:cNvSpPr/>
                <p:nvPr/>
              </p:nvSpPr>
              <p:spPr>
                <a:xfrm rot="21410072" flipH="1">
                  <a:off x="4608321" y="2230801"/>
                  <a:ext cx="256260" cy="514816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51" name="กลุ่ม 210">
                  <a:extLst>
                    <a:ext uri="{FF2B5EF4-FFF2-40B4-BE49-F238E27FC236}">
                      <a16:creationId xmlns:a16="http://schemas.microsoft.com/office/drawing/2014/main" xmlns="" id="{F046ABDB-CD1B-4D83-AE7F-1CB85ED90798}"/>
                    </a:ext>
                  </a:extLst>
                </p:cNvPr>
                <p:cNvGrpSpPr/>
                <p:nvPr/>
              </p:nvGrpSpPr>
              <p:grpSpPr>
                <a:xfrm>
                  <a:off x="2931850" y="3678037"/>
                  <a:ext cx="459318" cy="768166"/>
                  <a:chOff x="2931850" y="3678037"/>
                  <a:chExt cx="459318" cy="768166"/>
                </a:xfrm>
                <a:solidFill>
                  <a:srgbClr val="660066"/>
                </a:solidFill>
              </p:grpSpPr>
              <p:sp>
                <p:nvSpPr>
                  <p:cNvPr id="264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4240EE02-9825-490C-B006-537E4A24420C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77858" y="3623442"/>
                    <a:ext cx="258716" cy="367905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8716" h="367905">
                        <a:moveTo>
                          <a:pt x="0" y="363762"/>
                        </a:moveTo>
                        <a:lnTo>
                          <a:pt x="131430" y="0"/>
                        </a:lnTo>
                        <a:lnTo>
                          <a:pt x="258716" y="367905"/>
                        </a:lnTo>
                        <a:lnTo>
                          <a:pt x="0" y="36376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5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24DFEBBB-169E-4AD6-8D25-31CBCA8762A1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8170" y="3875499"/>
                    <a:ext cx="252648" cy="375202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  <a:gd name="connsiteX0" fmla="*/ 0 w 252648"/>
                      <a:gd name="connsiteY0" fmla="*/ 368803 h 375202"/>
                      <a:gd name="connsiteX1" fmla="*/ 126768 w 252648"/>
                      <a:gd name="connsiteY1" fmla="*/ 0 h 375202"/>
                      <a:gd name="connsiteX2" fmla="*/ 252648 w 252648"/>
                      <a:gd name="connsiteY2" fmla="*/ 375202 h 375202"/>
                      <a:gd name="connsiteX3" fmla="*/ 0 w 252648"/>
                      <a:gd name="connsiteY3" fmla="*/ 368803 h 375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2648" h="375202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52648" y="375202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6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7C431E86-B341-4CAD-B057-18683045A370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1440" y="4134132"/>
                    <a:ext cx="262481" cy="36166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2481" h="361661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2" name="กลุ่ม 211">
                  <a:extLst>
                    <a:ext uri="{FF2B5EF4-FFF2-40B4-BE49-F238E27FC236}">
                      <a16:creationId xmlns:a16="http://schemas.microsoft.com/office/drawing/2014/main" xmlns="" id="{D9188A7F-62F3-412F-B323-71BEE4DC92B3}"/>
                    </a:ext>
                  </a:extLst>
                </p:cNvPr>
                <p:cNvGrpSpPr/>
                <p:nvPr/>
              </p:nvGrpSpPr>
              <p:grpSpPr>
                <a:xfrm flipH="1">
                  <a:off x="4476372" y="3652104"/>
                  <a:ext cx="454873" cy="753714"/>
                  <a:chOff x="2932786" y="3679467"/>
                  <a:chExt cx="454873" cy="753714"/>
                </a:xfrm>
                <a:solidFill>
                  <a:srgbClr val="660066"/>
                </a:solidFill>
              </p:grpSpPr>
              <p:sp>
                <p:nvSpPr>
                  <p:cNvPr id="261" name="สามเหลี่ยมหน้าจั่ว 27">
                    <a:extLst>
                      <a:ext uri="{FF2B5EF4-FFF2-40B4-BE49-F238E27FC236}">
                        <a16:creationId xmlns:a16="http://schemas.microsoft.com/office/drawing/2014/main" xmlns="" id="{03F18D4D-279A-48C8-86F4-EA1E772BC606}"/>
                      </a:ext>
                    </a:extLst>
                  </p:cNvPr>
                  <p:cNvSpPr/>
                  <p:nvPr/>
                </p:nvSpPr>
                <p:spPr>
                  <a:xfrm rot="6008731">
                    <a:off x="3074113" y="3623112"/>
                    <a:ext cx="257191" cy="369901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9012"/>
                      <a:gd name="connsiteY0" fmla="*/ 356918 h 360680"/>
                      <a:gd name="connsiteX1" fmla="*/ 124806 w 249012"/>
                      <a:gd name="connsiteY1" fmla="*/ 0 h 360680"/>
                      <a:gd name="connsiteX2" fmla="*/ 249012 w 249012"/>
                      <a:gd name="connsiteY2" fmla="*/ 360680 h 360680"/>
                      <a:gd name="connsiteX3" fmla="*/ 0 w 249012"/>
                      <a:gd name="connsiteY3" fmla="*/ 356918 h 360680"/>
                      <a:gd name="connsiteX0" fmla="*/ 0 w 252092"/>
                      <a:gd name="connsiteY0" fmla="*/ 356918 h 367905"/>
                      <a:gd name="connsiteX1" fmla="*/ 124806 w 252092"/>
                      <a:gd name="connsiteY1" fmla="*/ 0 h 367905"/>
                      <a:gd name="connsiteX2" fmla="*/ 252092 w 252092"/>
                      <a:gd name="connsiteY2" fmla="*/ 367905 h 367905"/>
                      <a:gd name="connsiteX3" fmla="*/ 0 w 252092"/>
                      <a:gd name="connsiteY3" fmla="*/ 356918 h 367905"/>
                      <a:gd name="connsiteX0" fmla="*/ 0 w 258716"/>
                      <a:gd name="connsiteY0" fmla="*/ 363762 h 367905"/>
                      <a:gd name="connsiteX1" fmla="*/ 131430 w 258716"/>
                      <a:gd name="connsiteY1" fmla="*/ 0 h 367905"/>
                      <a:gd name="connsiteX2" fmla="*/ 258716 w 258716"/>
                      <a:gd name="connsiteY2" fmla="*/ 367905 h 367905"/>
                      <a:gd name="connsiteX3" fmla="*/ 0 w 258716"/>
                      <a:gd name="connsiteY3" fmla="*/ 363762 h 367905"/>
                      <a:gd name="connsiteX0" fmla="*/ 0 w 258797"/>
                      <a:gd name="connsiteY0" fmla="*/ 375349 h 375349"/>
                      <a:gd name="connsiteX1" fmla="*/ 131511 w 258797"/>
                      <a:gd name="connsiteY1" fmla="*/ 0 h 375349"/>
                      <a:gd name="connsiteX2" fmla="*/ 258797 w 258797"/>
                      <a:gd name="connsiteY2" fmla="*/ 367905 h 375349"/>
                      <a:gd name="connsiteX3" fmla="*/ 0 w 258797"/>
                      <a:gd name="connsiteY3" fmla="*/ 375349 h 375349"/>
                      <a:gd name="connsiteX0" fmla="*/ 0 w 257191"/>
                      <a:gd name="connsiteY0" fmla="*/ 369901 h 369901"/>
                      <a:gd name="connsiteX1" fmla="*/ 129905 w 257191"/>
                      <a:gd name="connsiteY1" fmla="*/ 0 h 369901"/>
                      <a:gd name="connsiteX2" fmla="*/ 257191 w 257191"/>
                      <a:gd name="connsiteY2" fmla="*/ 367905 h 369901"/>
                      <a:gd name="connsiteX3" fmla="*/ 0 w 257191"/>
                      <a:gd name="connsiteY3" fmla="*/ 369901 h 36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91" h="369901">
                        <a:moveTo>
                          <a:pt x="0" y="369901"/>
                        </a:moveTo>
                        <a:lnTo>
                          <a:pt x="129905" y="0"/>
                        </a:lnTo>
                        <a:lnTo>
                          <a:pt x="257191" y="367905"/>
                        </a:lnTo>
                        <a:lnTo>
                          <a:pt x="0" y="369901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2" name="สามเหลี่ยมหน้าจั่ว 28">
                    <a:extLst>
                      <a:ext uri="{FF2B5EF4-FFF2-40B4-BE49-F238E27FC236}">
                        <a16:creationId xmlns:a16="http://schemas.microsoft.com/office/drawing/2014/main" xmlns="" id="{1C1763B4-0AF1-4BD7-B98F-FEEC215171D9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3037426" y="3868071"/>
                    <a:ext cx="246831" cy="370986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45169"/>
                      <a:gd name="connsiteY0" fmla="*/ 360680 h 376630"/>
                      <a:gd name="connsiteX1" fmla="*/ 124206 w 245169"/>
                      <a:gd name="connsiteY1" fmla="*/ 0 h 376630"/>
                      <a:gd name="connsiteX2" fmla="*/ 245169 w 245169"/>
                      <a:gd name="connsiteY2" fmla="*/ 376630 h 376630"/>
                      <a:gd name="connsiteX3" fmla="*/ 0 w 245169"/>
                      <a:gd name="connsiteY3" fmla="*/ 360680 h 376630"/>
                      <a:gd name="connsiteX0" fmla="*/ 0 w 244269"/>
                      <a:gd name="connsiteY0" fmla="*/ 360680 h 370986"/>
                      <a:gd name="connsiteX1" fmla="*/ 124206 w 244269"/>
                      <a:gd name="connsiteY1" fmla="*/ 0 h 370986"/>
                      <a:gd name="connsiteX2" fmla="*/ 244269 w 244269"/>
                      <a:gd name="connsiteY2" fmla="*/ 370986 h 370986"/>
                      <a:gd name="connsiteX3" fmla="*/ 0 w 244269"/>
                      <a:gd name="connsiteY3" fmla="*/ 360680 h 370986"/>
                      <a:gd name="connsiteX0" fmla="*/ 0 w 246831"/>
                      <a:gd name="connsiteY0" fmla="*/ 368803 h 370986"/>
                      <a:gd name="connsiteX1" fmla="*/ 126768 w 246831"/>
                      <a:gd name="connsiteY1" fmla="*/ 0 h 370986"/>
                      <a:gd name="connsiteX2" fmla="*/ 246831 w 246831"/>
                      <a:gd name="connsiteY2" fmla="*/ 370986 h 370986"/>
                      <a:gd name="connsiteX3" fmla="*/ 0 w 246831"/>
                      <a:gd name="connsiteY3" fmla="*/ 368803 h 3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6831" h="370986">
                        <a:moveTo>
                          <a:pt x="0" y="368803"/>
                        </a:moveTo>
                        <a:lnTo>
                          <a:pt x="126768" y="0"/>
                        </a:lnTo>
                        <a:lnTo>
                          <a:pt x="246831" y="370986"/>
                        </a:lnTo>
                        <a:lnTo>
                          <a:pt x="0" y="368803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63" name="สามเหลี่ยมหน้าจั่ว 29">
                    <a:extLst>
                      <a:ext uri="{FF2B5EF4-FFF2-40B4-BE49-F238E27FC236}">
                        <a16:creationId xmlns:a16="http://schemas.microsoft.com/office/drawing/2014/main" xmlns="" id="{3B4164D9-E20C-41F8-A5FF-0A14512B68ED}"/>
                      </a:ext>
                    </a:extLst>
                  </p:cNvPr>
                  <p:cNvSpPr/>
                  <p:nvPr/>
                </p:nvSpPr>
                <p:spPr>
                  <a:xfrm rot="5943786">
                    <a:off x="2982497" y="4120989"/>
                    <a:ext cx="262481" cy="361904"/>
                  </a:xfrm>
                  <a:custGeom>
                    <a:avLst/>
                    <a:gdLst>
                      <a:gd name="connsiteX0" fmla="*/ 0 w 248412"/>
                      <a:gd name="connsiteY0" fmla="*/ 360680 h 360680"/>
                      <a:gd name="connsiteX1" fmla="*/ 124206 w 248412"/>
                      <a:gd name="connsiteY1" fmla="*/ 0 h 360680"/>
                      <a:gd name="connsiteX2" fmla="*/ 248412 w 248412"/>
                      <a:gd name="connsiteY2" fmla="*/ 360680 h 360680"/>
                      <a:gd name="connsiteX3" fmla="*/ 0 w 248412"/>
                      <a:gd name="connsiteY3" fmla="*/ 360680 h 360680"/>
                      <a:gd name="connsiteX0" fmla="*/ 0 w 256537"/>
                      <a:gd name="connsiteY0" fmla="*/ 358118 h 360680"/>
                      <a:gd name="connsiteX1" fmla="*/ 132331 w 256537"/>
                      <a:gd name="connsiteY1" fmla="*/ 0 h 360680"/>
                      <a:gd name="connsiteX2" fmla="*/ 256537 w 256537"/>
                      <a:gd name="connsiteY2" fmla="*/ 360680 h 360680"/>
                      <a:gd name="connsiteX3" fmla="*/ 0 w 256537"/>
                      <a:gd name="connsiteY3" fmla="*/ 358118 h 360680"/>
                      <a:gd name="connsiteX0" fmla="*/ 0 w 262481"/>
                      <a:gd name="connsiteY0" fmla="*/ 358118 h 361661"/>
                      <a:gd name="connsiteX1" fmla="*/ 132331 w 262481"/>
                      <a:gd name="connsiteY1" fmla="*/ 0 h 361661"/>
                      <a:gd name="connsiteX2" fmla="*/ 262481 w 262481"/>
                      <a:gd name="connsiteY2" fmla="*/ 361661 h 361661"/>
                      <a:gd name="connsiteX3" fmla="*/ 0 w 262481"/>
                      <a:gd name="connsiteY3" fmla="*/ 358118 h 361661"/>
                      <a:gd name="connsiteX0" fmla="*/ 0 w 266697"/>
                      <a:gd name="connsiteY0" fmla="*/ 358118 h 358118"/>
                      <a:gd name="connsiteX1" fmla="*/ 132331 w 266697"/>
                      <a:gd name="connsiteY1" fmla="*/ 0 h 358118"/>
                      <a:gd name="connsiteX2" fmla="*/ 266697 w 266697"/>
                      <a:gd name="connsiteY2" fmla="*/ 355845 h 358118"/>
                      <a:gd name="connsiteX3" fmla="*/ 0 w 266697"/>
                      <a:gd name="connsiteY3" fmla="*/ 358118 h 358118"/>
                      <a:gd name="connsiteX0" fmla="*/ 0 w 266697"/>
                      <a:gd name="connsiteY0" fmla="*/ 358118 h 361904"/>
                      <a:gd name="connsiteX1" fmla="*/ 132331 w 266697"/>
                      <a:gd name="connsiteY1" fmla="*/ 0 h 361904"/>
                      <a:gd name="connsiteX2" fmla="*/ 266697 w 266697"/>
                      <a:gd name="connsiteY2" fmla="*/ 355845 h 361904"/>
                      <a:gd name="connsiteX3" fmla="*/ 10630 w 266697"/>
                      <a:gd name="connsiteY3" fmla="*/ 361904 h 361904"/>
                      <a:gd name="connsiteX4" fmla="*/ 0 w 266697"/>
                      <a:gd name="connsiteY4" fmla="*/ 358118 h 361904"/>
                      <a:gd name="connsiteX0" fmla="*/ 0 w 262481"/>
                      <a:gd name="connsiteY0" fmla="*/ 358118 h 361904"/>
                      <a:gd name="connsiteX1" fmla="*/ 132331 w 262481"/>
                      <a:gd name="connsiteY1" fmla="*/ 0 h 361904"/>
                      <a:gd name="connsiteX2" fmla="*/ 262481 w 262481"/>
                      <a:gd name="connsiteY2" fmla="*/ 361661 h 361904"/>
                      <a:gd name="connsiteX3" fmla="*/ 10630 w 262481"/>
                      <a:gd name="connsiteY3" fmla="*/ 361904 h 361904"/>
                      <a:gd name="connsiteX4" fmla="*/ 0 w 262481"/>
                      <a:gd name="connsiteY4" fmla="*/ 358118 h 3619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2481" h="361904">
                        <a:moveTo>
                          <a:pt x="0" y="358118"/>
                        </a:moveTo>
                        <a:lnTo>
                          <a:pt x="132331" y="0"/>
                        </a:lnTo>
                        <a:lnTo>
                          <a:pt x="262481" y="361661"/>
                        </a:lnTo>
                        <a:lnTo>
                          <a:pt x="10630" y="361904"/>
                        </a:lnTo>
                        <a:lnTo>
                          <a:pt x="0" y="358118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253" name="กลุ่ม 212">
                  <a:extLst>
                    <a:ext uri="{FF2B5EF4-FFF2-40B4-BE49-F238E27FC236}">
                      <a16:creationId xmlns:a16="http://schemas.microsoft.com/office/drawing/2014/main" xmlns="" id="{147F7044-E640-4229-8F3A-D1F51E64634C}"/>
                    </a:ext>
                  </a:extLst>
                </p:cNvPr>
                <p:cNvGrpSpPr/>
                <p:nvPr/>
              </p:nvGrpSpPr>
              <p:grpSpPr>
                <a:xfrm>
                  <a:off x="3240829" y="3260980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8" name="ตัวเชื่อมต่อตรง 217">
                    <a:extLst>
                      <a:ext uri="{FF2B5EF4-FFF2-40B4-BE49-F238E27FC236}">
                        <a16:creationId xmlns:a16="http://schemas.microsoft.com/office/drawing/2014/main" xmlns="" id="{6D39841E-CDB0-4786-A8C7-C5A927ABC5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9" name="ตัวเชื่อมต่อตรง 218">
                    <a:extLst>
                      <a:ext uri="{FF2B5EF4-FFF2-40B4-BE49-F238E27FC236}">
                        <a16:creationId xmlns:a16="http://schemas.microsoft.com/office/drawing/2014/main" xmlns="" id="{E9129C23-76CA-4BE5-BBE4-4C4AFB06AD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ตัวเชื่อมต่อตรง 219">
                    <a:extLst>
                      <a:ext uri="{FF2B5EF4-FFF2-40B4-BE49-F238E27FC236}">
                        <a16:creationId xmlns:a16="http://schemas.microsoft.com/office/drawing/2014/main" xmlns="" id="{BF37F941-956D-4FA2-88F3-E596EDF43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4" name="กลุ่ม 213">
                  <a:extLst>
                    <a:ext uri="{FF2B5EF4-FFF2-40B4-BE49-F238E27FC236}">
                      <a16:creationId xmlns:a16="http://schemas.microsoft.com/office/drawing/2014/main" xmlns="" id="{227362E6-5205-4EB8-A61D-44AA2BA60005}"/>
                    </a:ext>
                  </a:extLst>
                </p:cNvPr>
                <p:cNvGrpSpPr/>
                <p:nvPr/>
              </p:nvGrpSpPr>
              <p:grpSpPr>
                <a:xfrm flipH="1">
                  <a:off x="4385231" y="3262043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255" name="ตัวเชื่อมต่อตรง 214">
                    <a:extLst>
                      <a:ext uri="{FF2B5EF4-FFF2-40B4-BE49-F238E27FC236}">
                        <a16:creationId xmlns:a16="http://schemas.microsoft.com/office/drawing/2014/main" xmlns="" id="{06B90D7E-2797-4148-947D-4A3C88C7D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6" name="ตัวเชื่อมต่อตรง 215">
                    <a:extLst>
                      <a:ext uri="{FF2B5EF4-FFF2-40B4-BE49-F238E27FC236}">
                        <a16:creationId xmlns:a16="http://schemas.microsoft.com/office/drawing/2014/main" xmlns="" id="{1B276978-082D-4B80-9334-32339CA82A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7" name="ตัวเชื่อมต่อตรง 216">
                    <a:extLst>
                      <a:ext uri="{FF2B5EF4-FFF2-40B4-BE49-F238E27FC236}">
                        <a16:creationId xmlns:a16="http://schemas.microsoft.com/office/drawing/2014/main" xmlns="" id="{E4FB88EE-0911-4341-AE0E-AE170C074E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9" name="กลุ่ม 194">
                <a:extLst>
                  <a:ext uri="{FF2B5EF4-FFF2-40B4-BE49-F238E27FC236}">
                    <a16:creationId xmlns:a16="http://schemas.microsoft.com/office/drawing/2014/main" xmlns="" id="{469DF82E-CAA0-4E9B-8F9F-3F4EFB3C6BC1}"/>
                  </a:ext>
                </a:extLst>
              </p:cNvPr>
              <p:cNvGrpSpPr/>
              <p:nvPr/>
            </p:nvGrpSpPr>
            <p:grpSpPr>
              <a:xfrm>
                <a:off x="1584062" y="3843842"/>
                <a:ext cx="939364" cy="524415"/>
                <a:chOff x="1584062" y="3843842"/>
                <a:chExt cx="939364" cy="524415"/>
              </a:xfrm>
            </p:grpSpPr>
            <p:sp>
              <p:nvSpPr>
                <p:cNvPr id="200" name="รูปแบบอิสระ: รูปร่าง 195">
                  <a:extLst>
                    <a:ext uri="{FF2B5EF4-FFF2-40B4-BE49-F238E27FC236}">
                      <a16:creationId xmlns:a16="http://schemas.microsoft.com/office/drawing/2014/main" xmlns="" id="{15862F63-264B-49B7-B0AD-FDF07273928A}"/>
                    </a:ext>
                  </a:extLst>
                </p:cNvPr>
                <p:cNvSpPr/>
                <p:nvPr/>
              </p:nvSpPr>
              <p:spPr>
                <a:xfrm rot="455843" flipH="1">
                  <a:off x="2170838" y="3843842"/>
                  <a:ext cx="352588" cy="523212"/>
                </a:xfrm>
                <a:custGeom>
                  <a:avLst/>
                  <a:gdLst>
                    <a:gd name="connsiteX0" fmla="*/ 42210 w 347010"/>
                    <a:gd name="connsiteY0" fmla="*/ 0 h 546827"/>
                    <a:gd name="connsiteX1" fmla="*/ 11730 w 347010"/>
                    <a:gd name="connsiteY1" fmla="*/ 447040 h 546827"/>
                    <a:gd name="connsiteX2" fmla="*/ 214930 w 347010"/>
                    <a:gd name="connsiteY2" fmla="*/ 518160 h 546827"/>
                    <a:gd name="connsiteX3" fmla="*/ 347010 w 347010"/>
                    <a:gd name="connsiteY3" fmla="*/ 71120 h 54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7010" h="546827">
                      <a:moveTo>
                        <a:pt x="42210" y="0"/>
                      </a:moveTo>
                      <a:cubicBezTo>
                        <a:pt x="12576" y="180340"/>
                        <a:pt x="-17057" y="360680"/>
                        <a:pt x="11730" y="447040"/>
                      </a:cubicBezTo>
                      <a:cubicBezTo>
                        <a:pt x="40517" y="533400"/>
                        <a:pt x="159050" y="580813"/>
                        <a:pt x="214930" y="518160"/>
                      </a:cubicBezTo>
                      <a:cubicBezTo>
                        <a:pt x="270810" y="455507"/>
                        <a:pt x="308910" y="263313"/>
                        <a:pt x="347010" y="71120"/>
                      </a:cubicBezTo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201" name="กลุ่ม 196">
                  <a:extLst>
                    <a:ext uri="{FF2B5EF4-FFF2-40B4-BE49-F238E27FC236}">
                      <a16:creationId xmlns:a16="http://schemas.microsoft.com/office/drawing/2014/main" xmlns="" id="{5533C8A0-9A93-48F7-8298-5DD34563A6CA}"/>
                    </a:ext>
                  </a:extLst>
                </p:cNvPr>
                <p:cNvGrpSpPr/>
                <p:nvPr/>
              </p:nvGrpSpPr>
              <p:grpSpPr>
                <a:xfrm>
                  <a:off x="1584062" y="3845045"/>
                  <a:ext cx="352588" cy="523212"/>
                  <a:chOff x="1584062" y="3845045"/>
                  <a:chExt cx="352588" cy="523212"/>
                </a:xfrm>
              </p:grpSpPr>
              <p:sp>
                <p:nvSpPr>
                  <p:cNvPr id="241" name="รูปแบบอิสระ: รูปร่าง 200">
                    <a:extLst>
                      <a:ext uri="{FF2B5EF4-FFF2-40B4-BE49-F238E27FC236}">
                        <a16:creationId xmlns:a16="http://schemas.microsoft.com/office/drawing/2014/main" xmlns="" id="{2197E416-9DE3-418C-AC1F-B90A56AE5958}"/>
                      </a:ext>
                    </a:extLst>
                  </p:cNvPr>
                  <p:cNvSpPr/>
                  <p:nvPr/>
                </p:nvSpPr>
                <p:spPr>
                  <a:xfrm rot="21144157">
                    <a:off x="1584062" y="3845045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2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F1DCB42-789D-48E5-8AE4-E6B265FA48EA}"/>
                      </a:ext>
                    </a:extLst>
                  </p:cNvPr>
                  <p:cNvSpPr/>
                  <p:nvPr/>
                </p:nvSpPr>
                <p:spPr>
                  <a:xfrm rot="5579581">
                    <a:off x="1614757" y="386900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3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95227ACC-4599-4495-BA6F-8162B44C61FF}"/>
                      </a:ext>
                    </a:extLst>
                  </p:cNvPr>
                  <p:cNvSpPr/>
                  <p:nvPr/>
                </p:nvSpPr>
                <p:spPr>
                  <a:xfrm rot="16539676" flipH="1">
                    <a:off x="1726018" y="4006445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44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E95F7309-FC5D-4478-85DE-E01A464F1E6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1630466" y="4151652"/>
                    <a:ext cx="136151" cy="147228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151" h="147228">
                        <a:moveTo>
                          <a:pt x="0" y="135537"/>
                        </a:moveTo>
                        <a:lnTo>
                          <a:pt x="68718" y="0"/>
                        </a:lnTo>
                        <a:lnTo>
                          <a:pt x="136151" y="136117"/>
                        </a:lnTo>
                        <a:cubicBezTo>
                          <a:pt x="115920" y="136856"/>
                          <a:pt x="99104" y="146489"/>
                          <a:pt x="78873" y="147228"/>
                        </a:cubicBezTo>
                        <a:lnTo>
                          <a:pt x="0" y="13553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238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033197E5-B4AC-41C1-BFCA-997C7E6E1A08}"/>
                    </a:ext>
                  </a:extLst>
                </p:cNvPr>
                <p:cNvSpPr/>
                <p:nvPr/>
              </p:nvSpPr>
              <p:spPr>
                <a:xfrm rot="5211867">
                  <a:off x="2223927" y="3883485"/>
                  <a:ext cx="141899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1899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41899" y="137160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9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3FB08AB-B2D4-44D3-8FEA-B3185819948C}"/>
                    </a:ext>
                  </a:extLst>
                </p:cNvPr>
                <p:cNvSpPr/>
                <p:nvPr/>
              </p:nvSpPr>
              <p:spPr>
                <a:xfrm rot="16200000" flipH="1">
                  <a:off x="2354333" y="4009427"/>
                  <a:ext cx="137732" cy="14286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37732"/>
                    <a:gd name="connsiteY0" fmla="*/ 142867 h 142867"/>
                    <a:gd name="connsiteX1" fmla="*/ 70801 w 137732"/>
                    <a:gd name="connsiteY1" fmla="*/ 0 h 142867"/>
                    <a:gd name="connsiteX2" fmla="*/ 137732 w 137732"/>
                    <a:gd name="connsiteY2" fmla="*/ 140576 h 142867"/>
                    <a:gd name="connsiteX3" fmla="*/ 0 w 137732"/>
                    <a:gd name="connsiteY3" fmla="*/ 142867 h 142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7732" h="142867">
                      <a:moveTo>
                        <a:pt x="0" y="142867"/>
                      </a:moveTo>
                      <a:lnTo>
                        <a:pt x="70801" y="0"/>
                      </a:lnTo>
                      <a:lnTo>
                        <a:pt x="137732" y="140576"/>
                      </a:lnTo>
                      <a:lnTo>
                        <a:pt x="0" y="142867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40" name="สามเหลี่ยมหน้าจั่ว 47">
                  <a:extLst>
                    <a:ext uri="{FF2B5EF4-FFF2-40B4-BE49-F238E27FC236}">
                      <a16:creationId xmlns:a16="http://schemas.microsoft.com/office/drawing/2014/main" xmlns="" id="{5F33D33D-6ED3-492A-8DBE-8D05E35137B6}"/>
                    </a:ext>
                  </a:extLst>
                </p:cNvPr>
                <p:cNvSpPr/>
                <p:nvPr/>
              </p:nvSpPr>
              <p:spPr>
                <a:xfrm rot="4448411">
                  <a:off x="2274361" y="4164374"/>
                  <a:ext cx="137712" cy="154037"/>
                </a:xfrm>
                <a:custGeom>
                  <a:avLst/>
                  <a:gdLst>
                    <a:gd name="connsiteX0" fmla="*/ 0 w 142197"/>
                    <a:gd name="connsiteY0" fmla="*/ 137160 h 137160"/>
                    <a:gd name="connsiteX1" fmla="*/ 71099 w 142197"/>
                    <a:gd name="connsiteY1" fmla="*/ 0 h 137160"/>
                    <a:gd name="connsiteX2" fmla="*/ 142197 w 142197"/>
                    <a:gd name="connsiteY2" fmla="*/ 137160 h 137160"/>
                    <a:gd name="connsiteX3" fmla="*/ 0 w 142197"/>
                    <a:gd name="connsiteY3" fmla="*/ 137160 h 137160"/>
                    <a:gd name="connsiteX0" fmla="*/ 0 w 141899"/>
                    <a:gd name="connsiteY0" fmla="*/ 142867 h 142867"/>
                    <a:gd name="connsiteX1" fmla="*/ 70801 w 141899"/>
                    <a:gd name="connsiteY1" fmla="*/ 0 h 142867"/>
                    <a:gd name="connsiteX2" fmla="*/ 141899 w 141899"/>
                    <a:gd name="connsiteY2" fmla="*/ 137160 h 142867"/>
                    <a:gd name="connsiteX3" fmla="*/ 0 w 141899"/>
                    <a:gd name="connsiteY3" fmla="*/ 142867 h 142867"/>
                    <a:gd name="connsiteX0" fmla="*/ 0 w 141899"/>
                    <a:gd name="connsiteY0" fmla="*/ 142867 h 147228"/>
                    <a:gd name="connsiteX1" fmla="*/ 70801 w 141899"/>
                    <a:gd name="connsiteY1" fmla="*/ 0 h 147228"/>
                    <a:gd name="connsiteX2" fmla="*/ 141899 w 141899"/>
                    <a:gd name="connsiteY2" fmla="*/ 137160 h 147228"/>
                    <a:gd name="connsiteX3" fmla="*/ 80956 w 141899"/>
                    <a:gd name="connsiteY3" fmla="*/ 147228 h 147228"/>
                    <a:gd name="connsiteX4" fmla="*/ 0 w 141899"/>
                    <a:gd name="connsiteY4" fmla="*/ 142867 h 147228"/>
                    <a:gd name="connsiteX0" fmla="*/ 0 w 137963"/>
                    <a:gd name="connsiteY0" fmla="*/ 142867 h 147228"/>
                    <a:gd name="connsiteX1" fmla="*/ 70801 w 137963"/>
                    <a:gd name="connsiteY1" fmla="*/ 0 h 147228"/>
                    <a:gd name="connsiteX2" fmla="*/ 137963 w 137963"/>
                    <a:gd name="connsiteY2" fmla="*/ 130099 h 147228"/>
                    <a:gd name="connsiteX3" fmla="*/ 80956 w 137963"/>
                    <a:gd name="connsiteY3" fmla="*/ 147228 h 147228"/>
                    <a:gd name="connsiteX4" fmla="*/ 0 w 137963"/>
                    <a:gd name="connsiteY4" fmla="*/ 142867 h 147228"/>
                    <a:gd name="connsiteX0" fmla="*/ 0 w 135880"/>
                    <a:gd name="connsiteY0" fmla="*/ 135537 h 147228"/>
                    <a:gd name="connsiteX1" fmla="*/ 68718 w 135880"/>
                    <a:gd name="connsiteY1" fmla="*/ 0 h 147228"/>
                    <a:gd name="connsiteX2" fmla="*/ 135880 w 135880"/>
                    <a:gd name="connsiteY2" fmla="*/ 130099 h 147228"/>
                    <a:gd name="connsiteX3" fmla="*/ 78873 w 135880"/>
                    <a:gd name="connsiteY3" fmla="*/ 147228 h 147228"/>
                    <a:gd name="connsiteX4" fmla="*/ 0 w 135880"/>
                    <a:gd name="connsiteY4" fmla="*/ 135537 h 147228"/>
                    <a:gd name="connsiteX0" fmla="*/ 0 w 136151"/>
                    <a:gd name="connsiteY0" fmla="*/ 135537 h 147228"/>
                    <a:gd name="connsiteX1" fmla="*/ 68718 w 136151"/>
                    <a:gd name="connsiteY1" fmla="*/ 0 h 147228"/>
                    <a:gd name="connsiteX2" fmla="*/ 136151 w 136151"/>
                    <a:gd name="connsiteY2" fmla="*/ 136117 h 147228"/>
                    <a:gd name="connsiteX3" fmla="*/ 78873 w 136151"/>
                    <a:gd name="connsiteY3" fmla="*/ 147228 h 147228"/>
                    <a:gd name="connsiteX4" fmla="*/ 0 w 136151"/>
                    <a:gd name="connsiteY4" fmla="*/ 135537 h 147228"/>
                    <a:gd name="connsiteX0" fmla="*/ 0 w 139274"/>
                    <a:gd name="connsiteY0" fmla="*/ 146532 h 147228"/>
                    <a:gd name="connsiteX1" fmla="*/ 71841 w 139274"/>
                    <a:gd name="connsiteY1" fmla="*/ 0 h 147228"/>
                    <a:gd name="connsiteX2" fmla="*/ 139274 w 139274"/>
                    <a:gd name="connsiteY2" fmla="*/ 136117 h 147228"/>
                    <a:gd name="connsiteX3" fmla="*/ 81996 w 139274"/>
                    <a:gd name="connsiteY3" fmla="*/ 147228 h 147228"/>
                    <a:gd name="connsiteX4" fmla="*/ 0 w 139274"/>
                    <a:gd name="connsiteY4" fmla="*/ 146532 h 147228"/>
                    <a:gd name="connsiteX0" fmla="*/ 0 w 137712"/>
                    <a:gd name="connsiteY0" fmla="*/ 146532 h 147228"/>
                    <a:gd name="connsiteX1" fmla="*/ 71841 w 137712"/>
                    <a:gd name="connsiteY1" fmla="*/ 0 h 147228"/>
                    <a:gd name="connsiteX2" fmla="*/ 137712 w 137712"/>
                    <a:gd name="connsiteY2" fmla="*/ 141615 h 147228"/>
                    <a:gd name="connsiteX3" fmla="*/ 81996 w 137712"/>
                    <a:gd name="connsiteY3" fmla="*/ 147228 h 147228"/>
                    <a:gd name="connsiteX4" fmla="*/ 0 w 137712"/>
                    <a:gd name="connsiteY4" fmla="*/ 146532 h 147228"/>
                    <a:gd name="connsiteX0" fmla="*/ 0 w 137712"/>
                    <a:gd name="connsiteY0" fmla="*/ 146532 h 154037"/>
                    <a:gd name="connsiteX1" fmla="*/ 71841 w 137712"/>
                    <a:gd name="connsiteY1" fmla="*/ 0 h 154037"/>
                    <a:gd name="connsiteX2" fmla="*/ 137712 w 137712"/>
                    <a:gd name="connsiteY2" fmla="*/ 141615 h 154037"/>
                    <a:gd name="connsiteX3" fmla="*/ 78081 w 137712"/>
                    <a:gd name="connsiteY3" fmla="*/ 154037 h 154037"/>
                    <a:gd name="connsiteX4" fmla="*/ 0 w 137712"/>
                    <a:gd name="connsiteY4" fmla="*/ 146532 h 154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7712" h="154037">
                      <a:moveTo>
                        <a:pt x="0" y="146532"/>
                      </a:moveTo>
                      <a:lnTo>
                        <a:pt x="71841" y="0"/>
                      </a:lnTo>
                      <a:lnTo>
                        <a:pt x="137712" y="141615"/>
                      </a:lnTo>
                      <a:cubicBezTo>
                        <a:pt x="117481" y="142354"/>
                        <a:pt x="98312" y="153298"/>
                        <a:pt x="78081" y="154037"/>
                      </a:cubicBezTo>
                      <a:lnTo>
                        <a:pt x="0" y="146532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82" name="กลุ่ม 237">
            <a:extLst>
              <a:ext uri="{FF2B5EF4-FFF2-40B4-BE49-F238E27FC236}">
                <a16:creationId xmlns:a16="http://schemas.microsoft.com/office/drawing/2014/main" xmlns="" id="{E2BF6636-558F-4B1F-834D-7B8144049570}"/>
              </a:ext>
            </a:extLst>
          </p:cNvPr>
          <p:cNvGrpSpPr/>
          <p:nvPr/>
        </p:nvGrpSpPr>
        <p:grpSpPr>
          <a:xfrm>
            <a:off x="10328576" y="562409"/>
            <a:ext cx="1273761" cy="777223"/>
            <a:chOff x="9417460" y="4296904"/>
            <a:chExt cx="1068199" cy="67831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83" name="กลุ่ม 238">
              <a:extLst>
                <a:ext uri="{FF2B5EF4-FFF2-40B4-BE49-F238E27FC236}">
                  <a16:creationId xmlns:a16="http://schemas.microsoft.com/office/drawing/2014/main" xmlns="" id="{3FC37E1B-2E04-4FBC-9083-D13F53F242B3}"/>
                </a:ext>
              </a:extLst>
            </p:cNvPr>
            <p:cNvGrpSpPr/>
            <p:nvPr/>
          </p:nvGrpSpPr>
          <p:grpSpPr>
            <a:xfrm>
              <a:off x="9417460" y="4355652"/>
              <a:ext cx="1068199" cy="619571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88" name="สี่เหลี่ยมคางหมู 26">
                <a:extLst>
                  <a:ext uri="{FF2B5EF4-FFF2-40B4-BE49-F238E27FC236}">
                    <a16:creationId xmlns:a16="http://schemas.microsoft.com/office/drawing/2014/main" xmlns="" id="{ED9B4955-6DE4-4193-8FCD-150B176C4DF1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DC516E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9" name="วงรี 244">
                <a:extLst>
                  <a:ext uri="{FF2B5EF4-FFF2-40B4-BE49-F238E27FC236}">
                    <a16:creationId xmlns:a16="http://schemas.microsoft.com/office/drawing/2014/main" xmlns="" id="{C20210BA-4AFA-4875-B411-89DE86B26B6F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DDA0BA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0" name="วงรี 245">
                <a:extLst>
                  <a:ext uri="{FF2B5EF4-FFF2-40B4-BE49-F238E27FC236}">
                    <a16:creationId xmlns:a16="http://schemas.microsoft.com/office/drawing/2014/main" xmlns="" id="{3AF4013A-FF80-4CE6-A9E4-C93113A3B489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DC516E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91" name="กลุ่ม 246">
                <a:extLst>
                  <a:ext uri="{FF2B5EF4-FFF2-40B4-BE49-F238E27FC236}">
                    <a16:creationId xmlns:a16="http://schemas.microsoft.com/office/drawing/2014/main" xmlns="" id="{91CB3CD1-6514-4285-A3BA-47578D572652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303" name="รูปแบบอิสระ: รูปร่าง 258">
                  <a:extLst>
                    <a:ext uri="{FF2B5EF4-FFF2-40B4-BE49-F238E27FC236}">
                      <a16:creationId xmlns:a16="http://schemas.microsoft.com/office/drawing/2014/main" xmlns="" id="{F07E0240-9E60-457B-8AD2-FFA9080D5D87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4" name="วงรี 259">
                  <a:extLst>
                    <a:ext uri="{FF2B5EF4-FFF2-40B4-BE49-F238E27FC236}">
                      <a16:creationId xmlns:a16="http://schemas.microsoft.com/office/drawing/2014/main" xmlns="" id="{5F56B2D1-E7F9-47CE-855A-34D81F6E11D5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5" name="วงรี 260">
                  <a:extLst>
                    <a:ext uri="{FF2B5EF4-FFF2-40B4-BE49-F238E27FC236}">
                      <a16:creationId xmlns:a16="http://schemas.microsoft.com/office/drawing/2014/main" xmlns="" id="{15F515EC-3BBC-4F8B-80A6-D8DFC395FE9F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6" name="วงรี 261">
                  <a:extLst>
                    <a:ext uri="{FF2B5EF4-FFF2-40B4-BE49-F238E27FC236}">
                      <a16:creationId xmlns:a16="http://schemas.microsoft.com/office/drawing/2014/main" xmlns="" id="{5CC290BF-8D27-465E-9386-65F1BD23B499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7" name="วงรี 262">
                  <a:extLst>
                    <a:ext uri="{FF2B5EF4-FFF2-40B4-BE49-F238E27FC236}">
                      <a16:creationId xmlns:a16="http://schemas.microsoft.com/office/drawing/2014/main" xmlns="" id="{8B39E263-FA26-4355-981F-89E934208A89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8" name="รูปแบบอิสระ: รูปร่าง 263">
                  <a:extLst>
                    <a:ext uri="{FF2B5EF4-FFF2-40B4-BE49-F238E27FC236}">
                      <a16:creationId xmlns:a16="http://schemas.microsoft.com/office/drawing/2014/main" xmlns="" id="{987A3020-0C45-4739-8BC0-97408EFEDB6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9" name="วงรี 264">
                  <a:extLst>
                    <a:ext uri="{FF2B5EF4-FFF2-40B4-BE49-F238E27FC236}">
                      <a16:creationId xmlns:a16="http://schemas.microsoft.com/office/drawing/2014/main" xmlns="" id="{2406302E-35E9-4645-9569-176E67ADEE3F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1" name="วงรี 265">
                  <a:extLst>
                    <a:ext uri="{FF2B5EF4-FFF2-40B4-BE49-F238E27FC236}">
                      <a16:creationId xmlns:a16="http://schemas.microsoft.com/office/drawing/2014/main" xmlns="" id="{7892A6B5-3F01-40ED-9ADF-2C1822919FEB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6" name="วงรี 266">
                  <a:extLst>
                    <a:ext uri="{FF2B5EF4-FFF2-40B4-BE49-F238E27FC236}">
                      <a16:creationId xmlns:a16="http://schemas.microsoft.com/office/drawing/2014/main" xmlns="" id="{D6F20E08-E769-4A57-81A4-B9F41E71395A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7" name="วงรี 267">
                  <a:extLst>
                    <a:ext uri="{FF2B5EF4-FFF2-40B4-BE49-F238E27FC236}">
                      <a16:creationId xmlns:a16="http://schemas.microsoft.com/office/drawing/2014/main" xmlns="" id="{AFFB1E05-5AED-4084-A8D6-DB9A1186D485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8" name="รูปแบบอิสระ: รูปร่าง 268">
                  <a:extLst>
                    <a:ext uri="{FF2B5EF4-FFF2-40B4-BE49-F238E27FC236}">
                      <a16:creationId xmlns:a16="http://schemas.microsoft.com/office/drawing/2014/main" xmlns="" id="{04CD104F-7D20-4119-908B-0AAE8759E384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29" name="วงรี 269">
                  <a:extLst>
                    <a:ext uri="{FF2B5EF4-FFF2-40B4-BE49-F238E27FC236}">
                      <a16:creationId xmlns:a16="http://schemas.microsoft.com/office/drawing/2014/main" xmlns="" id="{F4FA1389-7444-438A-84D9-BFBDA72ABB7C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0" name="วงรี 270">
                  <a:extLst>
                    <a:ext uri="{FF2B5EF4-FFF2-40B4-BE49-F238E27FC236}">
                      <a16:creationId xmlns:a16="http://schemas.microsoft.com/office/drawing/2014/main" xmlns="" id="{D52D3FEC-5907-411F-985F-6A887FD72A6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1" name="วงรี 271">
                  <a:extLst>
                    <a:ext uri="{FF2B5EF4-FFF2-40B4-BE49-F238E27FC236}">
                      <a16:creationId xmlns:a16="http://schemas.microsoft.com/office/drawing/2014/main" xmlns="" id="{2E28A34A-9186-4FE8-8EFF-F151E3D3D35A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2" name="วงรี 272">
                  <a:extLst>
                    <a:ext uri="{FF2B5EF4-FFF2-40B4-BE49-F238E27FC236}">
                      <a16:creationId xmlns:a16="http://schemas.microsoft.com/office/drawing/2014/main" xmlns="" id="{1D59F7AB-25A9-4B39-BEB0-DEFB17B12684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92" name="กลุ่ม 247">
                <a:extLst>
                  <a:ext uri="{FF2B5EF4-FFF2-40B4-BE49-F238E27FC236}">
                    <a16:creationId xmlns:a16="http://schemas.microsoft.com/office/drawing/2014/main" xmlns="" id="{2E356175-D856-44AB-BAAB-59BBB2A6B31F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93" name="รูปแบบอิสระ: รูปร่าง 248">
                  <a:extLst>
                    <a:ext uri="{FF2B5EF4-FFF2-40B4-BE49-F238E27FC236}">
                      <a16:creationId xmlns:a16="http://schemas.microsoft.com/office/drawing/2014/main" xmlns="" id="{0D3B0A13-2021-4195-98D4-4499142A1C1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4" name="วงรี 249">
                  <a:extLst>
                    <a:ext uri="{FF2B5EF4-FFF2-40B4-BE49-F238E27FC236}">
                      <a16:creationId xmlns:a16="http://schemas.microsoft.com/office/drawing/2014/main" xmlns="" id="{3296F0A9-0B85-4410-8101-202298432D76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5" name="วงรี 250">
                  <a:extLst>
                    <a:ext uri="{FF2B5EF4-FFF2-40B4-BE49-F238E27FC236}">
                      <a16:creationId xmlns:a16="http://schemas.microsoft.com/office/drawing/2014/main" xmlns="" id="{08B1751D-6824-4072-9C50-686F3B772100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6" name="วงรี 251">
                  <a:extLst>
                    <a:ext uri="{FF2B5EF4-FFF2-40B4-BE49-F238E27FC236}">
                      <a16:creationId xmlns:a16="http://schemas.microsoft.com/office/drawing/2014/main" xmlns="" id="{9169EE26-7440-4A2B-8D42-3CC88452FBB1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7" name="วงรี 252">
                  <a:extLst>
                    <a:ext uri="{FF2B5EF4-FFF2-40B4-BE49-F238E27FC236}">
                      <a16:creationId xmlns:a16="http://schemas.microsoft.com/office/drawing/2014/main" xmlns="" id="{46534915-31D3-4610-8039-2A1E2E230B00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8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67192619-D87F-4A14-BD7D-2E1E3A5A9175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99" name="วงรี 254">
                  <a:extLst>
                    <a:ext uri="{FF2B5EF4-FFF2-40B4-BE49-F238E27FC236}">
                      <a16:creationId xmlns:a16="http://schemas.microsoft.com/office/drawing/2014/main" xmlns="" id="{51218DE0-634C-49ED-85AD-9D5DEBCCC76E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0" name="วงรี 255">
                  <a:extLst>
                    <a:ext uri="{FF2B5EF4-FFF2-40B4-BE49-F238E27FC236}">
                      <a16:creationId xmlns:a16="http://schemas.microsoft.com/office/drawing/2014/main" xmlns="" id="{F214EF7B-8E32-4849-A679-85DFA4BF487E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1" name="วงรี 256">
                  <a:extLst>
                    <a:ext uri="{FF2B5EF4-FFF2-40B4-BE49-F238E27FC236}">
                      <a16:creationId xmlns:a16="http://schemas.microsoft.com/office/drawing/2014/main" xmlns="" id="{C1A280FC-655B-4C83-BFBC-968FB76035FD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02" name="วงรี 257">
                  <a:extLst>
                    <a:ext uri="{FF2B5EF4-FFF2-40B4-BE49-F238E27FC236}">
                      <a16:creationId xmlns:a16="http://schemas.microsoft.com/office/drawing/2014/main" xmlns="" id="{2EDA37C7-118A-4620-8FC4-69932D391AA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84" name="กลุ่ม 239">
              <a:extLst>
                <a:ext uri="{FF2B5EF4-FFF2-40B4-BE49-F238E27FC236}">
                  <a16:creationId xmlns:a16="http://schemas.microsoft.com/office/drawing/2014/main" xmlns="" id="{B1B37814-2977-45CE-A0A2-4A5E40147318}"/>
                </a:ext>
              </a:extLst>
            </p:cNvPr>
            <p:cNvGrpSpPr/>
            <p:nvPr/>
          </p:nvGrpSpPr>
          <p:grpSpPr>
            <a:xfrm>
              <a:off x="9644263" y="4296904"/>
              <a:ext cx="619965" cy="272180"/>
              <a:chOff x="8410553" y="4718446"/>
              <a:chExt cx="619965" cy="272180"/>
            </a:xfrm>
          </p:grpSpPr>
          <p:sp>
            <p:nvSpPr>
              <p:cNvPr id="285" name="รูปแบบอิสระ: รูปร่าง 240">
                <a:extLst>
                  <a:ext uri="{FF2B5EF4-FFF2-40B4-BE49-F238E27FC236}">
                    <a16:creationId xmlns:a16="http://schemas.microsoft.com/office/drawing/2014/main" xmlns="" id="{B016949F-3D98-4341-983D-2A5056EF36CD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41">
                <a:extLst>
                  <a:ext uri="{FF2B5EF4-FFF2-40B4-BE49-F238E27FC236}">
                    <a16:creationId xmlns:a16="http://schemas.microsoft.com/office/drawing/2014/main" xmlns="" id="{87B29789-89CD-4E64-ADD7-F9C1532FC337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42">
                <a:extLst>
                  <a:ext uri="{FF2B5EF4-FFF2-40B4-BE49-F238E27FC236}">
                    <a16:creationId xmlns:a16="http://schemas.microsoft.com/office/drawing/2014/main" xmlns="" id="{E46A2D3C-B8EA-44B5-AC45-BC1E7BDD0948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34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04167E-6 2.59259E-6 L 1.04167E-6 0.00023 C -0.03724 0.05231 -0.01081 0.01574 -0.10234 0.11759 C -0.11341 0.12986 -0.12487 0.14143 -0.1362 0.15324 C -0.14727 0.16528 -0.15938 0.17477 -0.16979 0.18935 L -0.24141 0.2912 C -0.27305 0.3368 -0.27774 0.34838 -0.31185 0.38889 C -0.32188 0.40046 -0.33255 0.40949 -0.34258 0.42083 C -0.35938 0.43958 -0.3931 0.48055 -0.4056 0.50463 C -0.42826 0.54722 -0.40872 0.51157 -0.43945 0.5625 C -0.44375 0.56944 -0.44844 0.57592 -0.45208 0.58449 C -0.45534 0.5919 -0.45859 0.59884 -0.46159 0.60648 C -0.47318 0.63703 -0.4681 0.6324 -0.48255 0.6581 C -0.49388 0.67824 -0.50573 0.69653 -0.51732 0.7162 C -0.51862 0.71805 -0.52995 0.73935 -0.53425 0.7419 C -0.53867 0.7449 -0.5362 0.74352 -0.54141 0.74606 L -0.54141 0.74653 " pathEditMode="relative" rAng="0" ptsTypes="AAAAAAAAAAAAAAAAA">
                                      <p:cBhvr>
                                        <p:cTn id="12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70" y="373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กลุ่ม 628">
            <a:extLst>
              <a:ext uri="{FF2B5EF4-FFF2-40B4-BE49-F238E27FC236}">
                <a16:creationId xmlns:a16="http://schemas.microsoft.com/office/drawing/2014/main" xmlns="" id="{1E70FAF8-DA6A-4BA0-8ED4-5C4631D14352}"/>
              </a:ext>
            </a:extLst>
          </p:cNvPr>
          <p:cNvGrpSpPr/>
          <p:nvPr/>
        </p:nvGrpSpPr>
        <p:grpSpPr>
          <a:xfrm>
            <a:off x="288671" y="3168769"/>
            <a:ext cx="1122083" cy="1812724"/>
            <a:chOff x="2492332" y="582689"/>
            <a:chExt cx="4146187" cy="6074613"/>
          </a:xfrm>
        </p:grpSpPr>
        <p:grpSp>
          <p:nvGrpSpPr>
            <p:cNvPr id="630" name="กลุ่ม 629">
              <a:extLst>
                <a:ext uri="{FF2B5EF4-FFF2-40B4-BE49-F238E27FC236}">
                  <a16:creationId xmlns:a16="http://schemas.microsoft.com/office/drawing/2014/main" xmlns="" id="{9F2CD236-99EC-4031-8036-7E635020D3A4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62" name="รูปแบบอิสระ: รูปร่าง 661">
                <a:extLst>
                  <a:ext uri="{FF2B5EF4-FFF2-40B4-BE49-F238E27FC236}">
                    <a16:creationId xmlns:a16="http://schemas.microsoft.com/office/drawing/2014/main" xmlns="" id="{19ABD893-7551-47FD-B5E3-EAA2E5B93851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63" name="ตัวเชื่อมต่อตรง 662">
                <a:extLst>
                  <a:ext uri="{FF2B5EF4-FFF2-40B4-BE49-F238E27FC236}">
                    <a16:creationId xmlns:a16="http://schemas.microsoft.com/office/drawing/2014/main" xmlns="" id="{666D5713-9552-404B-9293-E156D2BBB032}"/>
                  </a:ext>
                </a:extLst>
              </p:cNvPr>
              <p:cNvCxnSpPr>
                <a:cxnSpLocks/>
                <a:stCxn id="66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รูปแบบอิสระ: รูปร่าง 663">
                <a:extLst>
                  <a:ext uri="{FF2B5EF4-FFF2-40B4-BE49-F238E27FC236}">
                    <a16:creationId xmlns:a16="http://schemas.microsoft.com/office/drawing/2014/main" xmlns="" id="{4C34EFA2-AA2F-4C04-838F-9772435E69A1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รูปแบบอิสระ: รูปร่าง 664">
                <a:extLst>
                  <a:ext uri="{FF2B5EF4-FFF2-40B4-BE49-F238E27FC236}">
                    <a16:creationId xmlns:a16="http://schemas.microsoft.com/office/drawing/2014/main" xmlns="" id="{253D30E9-19CF-405D-BAF8-712ADBA11DD5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74A14683-A29B-4DA4-80BE-A8060AA113AB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A5D48777-2186-4A58-B9E0-3256F7CCF38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1" name="กลุ่ม 630">
              <a:extLst>
                <a:ext uri="{FF2B5EF4-FFF2-40B4-BE49-F238E27FC236}">
                  <a16:creationId xmlns:a16="http://schemas.microsoft.com/office/drawing/2014/main" xmlns="" id="{F3CC732A-BFF2-43A4-814C-4BA01616A19B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56" name="รูปแบบอิสระ: รูปร่าง 655">
                <a:extLst>
                  <a:ext uri="{FF2B5EF4-FFF2-40B4-BE49-F238E27FC236}">
                    <a16:creationId xmlns:a16="http://schemas.microsoft.com/office/drawing/2014/main" xmlns="" id="{62C98FA5-38BC-4780-B1A0-603B550EDF8D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57" name="ตัวเชื่อมต่อตรง 656">
                <a:extLst>
                  <a:ext uri="{FF2B5EF4-FFF2-40B4-BE49-F238E27FC236}">
                    <a16:creationId xmlns:a16="http://schemas.microsoft.com/office/drawing/2014/main" xmlns="" id="{4C482815-798E-430C-8FE9-865EB23040F9}"/>
                  </a:ext>
                </a:extLst>
              </p:cNvPr>
              <p:cNvCxnSpPr>
                <a:cxnSpLocks/>
                <a:stCxn id="6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8" name="รูปแบบอิสระ: รูปร่าง 657">
                <a:extLst>
                  <a:ext uri="{FF2B5EF4-FFF2-40B4-BE49-F238E27FC236}">
                    <a16:creationId xmlns:a16="http://schemas.microsoft.com/office/drawing/2014/main" xmlns="" id="{4C5AA7CE-7B10-4231-A62B-2A14E1CC40D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รูปแบบอิสระ: รูปร่าง 658">
                <a:extLst>
                  <a:ext uri="{FF2B5EF4-FFF2-40B4-BE49-F238E27FC236}">
                    <a16:creationId xmlns:a16="http://schemas.microsoft.com/office/drawing/2014/main" xmlns="" id="{3192AB09-85A4-4050-97FB-D688FF95729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0" name="รูปแบบอิสระ: รูปร่าง 659">
                <a:extLst>
                  <a:ext uri="{FF2B5EF4-FFF2-40B4-BE49-F238E27FC236}">
                    <a16:creationId xmlns:a16="http://schemas.microsoft.com/office/drawing/2014/main" xmlns="" id="{97C02F00-22E5-42A2-B51F-048E0A171E0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รูปแบบอิสระ: รูปร่าง 660">
                <a:extLst>
                  <a:ext uri="{FF2B5EF4-FFF2-40B4-BE49-F238E27FC236}">
                    <a16:creationId xmlns:a16="http://schemas.microsoft.com/office/drawing/2014/main" xmlns="" id="{89AF1711-6DA3-479B-B067-81AEF7BAFB8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2" name="กลุ่ม 631">
              <a:extLst>
                <a:ext uri="{FF2B5EF4-FFF2-40B4-BE49-F238E27FC236}">
                  <a16:creationId xmlns:a16="http://schemas.microsoft.com/office/drawing/2014/main" xmlns="" id="{CAC5E98C-D518-43BD-8131-71E8AF5A9FA5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654" name="สี่เหลี่ยมผืนผ้า 5">
                <a:extLst>
                  <a:ext uri="{FF2B5EF4-FFF2-40B4-BE49-F238E27FC236}">
                    <a16:creationId xmlns:a16="http://schemas.microsoft.com/office/drawing/2014/main" xmlns="" id="{02188EFB-916B-4AFD-8105-2D735148717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ี่เหลี่ยมผืนผ้า 5">
                <a:extLst>
                  <a:ext uri="{FF2B5EF4-FFF2-40B4-BE49-F238E27FC236}">
                    <a16:creationId xmlns:a16="http://schemas.microsoft.com/office/drawing/2014/main" xmlns="" id="{E042EE30-B2C1-4B81-895F-322B51BFC1F9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3" name="กลุ่ม 632">
              <a:extLst>
                <a:ext uri="{FF2B5EF4-FFF2-40B4-BE49-F238E27FC236}">
                  <a16:creationId xmlns:a16="http://schemas.microsoft.com/office/drawing/2014/main" xmlns="" id="{B069D366-05A8-466C-95E9-A680A0D4BB02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48" name="รูปแบบอิสระ: รูปร่าง 647">
                <a:extLst>
                  <a:ext uri="{FF2B5EF4-FFF2-40B4-BE49-F238E27FC236}">
                    <a16:creationId xmlns:a16="http://schemas.microsoft.com/office/drawing/2014/main" xmlns="" id="{03E250C1-7506-49CC-A305-77A303A8618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5596DDB9-0996-4879-8853-7D513E6B56DE}"/>
                  </a:ext>
                </a:extLst>
              </p:cNvPr>
              <p:cNvCxnSpPr>
                <a:cxnSpLocks/>
                <a:stCxn id="648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0" name="รูปแบบอิสระ: รูปร่าง 649">
                <a:extLst>
                  <a:ext uri="{FF2B5EF4-FFF2-40B4-BE49-F238E27FC236}">
                    <a16:creationId xmlns:a16="http://schemas.microsoft.com/office/drawing/2014/main" xmlns="" id="{EE6F9576-817D-4FFD-B569-9C2A8D147C8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1" name="รูปแบบอิสระ: รูปร่าง 650">
                <a:extLst>
                  <a:ext uri="{FF2B5EF4-FFF2-40B4-BE49-F238E27FC236}">
                    <a16:creationId xmlns:a16="http://schemas.microsoft.com/office/drawing/2014/main" xmlns="" id="{5B3862B4-4DEC-4060-8B58-DA7EDE6B59CB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2" name="รูปแบบอิสระ: รูปร่าง 651">
                <a:extLst>
                  <a:ext uri="{FF2B5EF4-FFF2-40B4-BE49-F238E27FC236}">
                    <a16:creationId xmlns:a16="http://schemas.microsoft.com/office/drawing/2014/main" xmlns="" id="{0331A284-CC40-46CF-A555-9F6DFDA362D1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3" name="รูปแบบอิสระ: รูปร่าง 652">
                <a:extLst>
                  <a:ext uri="{FF2B5EF4-FFF2-40B4-BE49-F238E27FC236}">
                    <a16:creationId xmlns:a16="http://schemas.microsoft.com/office/drawing/2014/main" xmlns="" id="{7D9FB0B2-CF94-4FA6-8EC7-FD4BCD50F96A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4" name="กลุ่ม 633">
              <a:extLst>
                <a:ext uri="{FF2B5EF4-FFF2-40B4-BE49-F238E27FC236}">
                  <a16:creationId xmlns:a16="http://schemas.microsoft.com/office/drawing/2014/main" xmlns="" id="{95C293C9-EA78-4766-87A2-D14E9796CE57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642" name="รูปแบบอิสระ: รูปร่าง 641">
                <a:extLst>
                  <a:ext uri="{FF2B5EF4-FFF2-40B4-BE49-F238E27FC236}">
                    <a16:creationId xmlns:a16="http://schemas.microsoft.com/office/drawing/2014/main" xmlns="" id="{23FDF6E7-A62A-4024-9DA2-4FF3B4CA733B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43" name="ตัวเชื่อมต่อตรง 642">
                <a:extLst>
                  <a:ext uri="{FF2B5EF4-FFF2-40B4-BE49-F238E27FC236}">
                    <a16:creationId xmlns:a16="http://schemas.microsoft.com/office/drawing/2014/main" xmlns="" id="{4766322C-306D-4315-AA5C-BBCDB6CA426D}"/>
                  </a:ext>
                </a:extLst>
              </p:cNvPr>
              <p:cNvCxnSpPr>
                <a:cxnSpLocks/>
                <a:stCxn id="642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รูปแบบอิสระ: รูปร่าง 643">
                <a:extLst>
                  <a:ext uri="{FF2B5EF4-FFF2-40B4-BE49-F238E27FC236}">
                    <a16:creationId xmlns:a16="http://schemas.microsoft.com/office/drawing/2014/main" xmlns="" id="{DE880BC9-0D45-4783-9359-364289574D5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5" name="รูปแบบอิสระ: รูปร่าง 644">
                <a:extLst>
                  <a:ext uri="{FF2B5EF4-FFF2-40B4-BE49-F238E27FC236}">
                    <a16:creationId xmlns:a16="http://schemas.microsoft.com/office/drawing/2014/main" xmlns="" id="{06F0C3E8-B874-44BE-9821-6D726BF31C84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6" name="รูปแบบอิสระ: รูปร่าง 645">
                <a:extLst>
                  <a:ext uri="{FF2B5EF4-FFF2-40B4-BE49-F238E27FC236}">
                    <a16:creationId xmlns:a16="http://schemas.microsoft.com/office/drawing/2014/main" xmlns="" id="{BF620616-C2A9-4E3F-ACE5-469BF3A003F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7" name="รูปแบบอิสระ: รูปร่าง 646">
                <a:extLst>
                  <a:ext uri="{FF2B5EF4-FFF2-40B4-BE49-F238E27FC236}">
                    <a16:creationId xmlns:a16="http://schemas.microsoft.com/office/drawing/2014/main" xmlns="" id="{8FE2C539-9400-42FC-B5FB-1E9D3E7C89D6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35" name="กลุ่ม 634">
              <a:extLst>
                <a:ext uri="{FF2B5EF4-FFF2-40B4-BE49-F238E27FC236}">
                  <a16:creationId xmlns:a16="http://schemas.microsoft.com/office/drawing/2014/main" xmlns="" id="{085BFD4B-869F-433A-9F5C-B95A36BB300C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636" name="รูปแบบอิสระ: รูปร่าง 635">
                <a:extLst>
                  <a:ext uri="{FF2B5EF4-FFF2-40B4-BE49-F238E27FC236}">
                    <a16:creationId xmlns:a16="http://schemas.microsoft.com/office/drawing/2014/main" xmlns="" id="{035FCD0D-8A56-4130-93C6-C161642CBB6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637" name="ตัวเชื่อมต่อตรง 636">
                <a:extLst>
                  <a:ext uri="{FF2B5EF4-FFF2-40B4-BE49-F238E27FC236}">
                    <a16:creationId xmlns:a16="http://schemas.microsoft.com/office/drawing/2014/main" xmlns="" id="{A2463B51-41A7-4443-A441-6BFE9B767A1A}"/>
                  </a:ext>
                </a:extLst>
              </p:cNvPr>
              <p:cNvCxnSpPr>
                <a:cxnSpLocks/>
                <a:stCxn id="63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8" name="รูปแบบอิสระ: รูปร่าง 637">
                <a:extLst>
                  <a:ext uri="{FF2B5EF4-FFF2-40B4-BE49-F238E27FC236}">
                    <a16:creationId xmlns:a16="http://schemas.microsoft.com/office/drawing/2014/main" xmlns="" id="{59DE182C-8036-40E5-BDD1-3A08A1711F2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39" name="รูปแบบอิสระ: รูปร่าง 638">
                <a:extLst>
                  <a:ext uri="{FF2B5EF4-FFF2-40B4-BE49-F238E27FC236}">
                    <a16:creationId xmlns:a16="http://schemas.microsoft.com/office/drawing/2014/main" xmlns="" id="{C142E070-BEA7-4F1C-BD6A-504056E461F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0" name="รูปแบบอิสระ: รูปร่าง 639">
                <a:extLst>
                  <a:ext uri="{FF2B5EF4-FFF2-40B4-BE49-F238E27FC236}">
                    <a16:creationId xmlns:a16="http://schemas.microsoft.com/office/drawing/2014/main" xmlns="" id="{B313775E-61CD-46D6-9435-4A434114EF3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41" name="รูปแบบอิสระ: รูปร่าง 640">
                <a:extLst>
                  <a:ext uri="{FF2B5EF4-FFF2-40B4-BE49-F238E27FC236}">
                    <a16:creationId xmlns:a16="http://schemas.microsoft.com/office/drawing/2014/main" xmlns="" id="{6E924835-7B9F-45A7-BE18-9CD88313A314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D02F2E93-5296-42E8-B737-3849EC3A7EFE}"/>
              </a:ext>
            </a:extLst>
          </p:cNvPr>
          <p:cNvGrpSpPr/>
          <p:nvPr/>
        </p:nvGrpSpPr>
        <p:grpSpPr>
          <a:xfrm>
            <a:off x="589663" y="499082"/>
            <a:ext cx="3040939" cy="2212479"/>
            <a:chOff x="1035181" y="589951"/>
            <a:chExt cx="3040939" cy="2212479"/>
          </a:xfrm>
        </p:grpSpPr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xmlns="" id="{C0FDCB9F-4CF0-42CF-869D-A906508D9FF6}"/>
                </a:ext>
              </a:extLst>
            </p:cNvPr>
            <p:cNvGrpSpPr/>
            <p:nvPr/>
          </p:nvGrpSpPr>
          <p:grpSpPr>
            <a:xfrm>
              <a:off x="1035181" y="589951"/>
              <a:ext cx="3040939" cy="2212479"/>
              <a:chOff x="1035181" y="589951"/>
              <a:chExt cx="3040939" cy="2212479"/>
            </a:xfrm>
          </p:grpSpPr>
          <p:grpSp>
            <p:nvGrpSpPr>
              <p:cNvPr id="6" name="กลุ่ม 5">
                <a:extLst>
                  <a:ext uri="{FF2B5EF4-FFF2-40B4-BE49-F238E27FC236}">
                    <a16:creationId xmlns:a16="http://schemas.microsoft.com/office/drawing/2014/main" xmlns="" id="{0F109623-D395-4C69-87E9-42DD25AE667C}"/>
                  </a:ext>
                </a:extLst>
              </p:cNvPr>
              <p:cNvGrpSpPr/>
              <p:nvPr/>
            </p:nvGrpSpPr>
            <p:grpSpPr>
              <a:xfrm>
                <a:off x="1035181" y="589951"/>
                <a:ext cx="3040939" cy="2212479"/>
                <a:chOff x="1035181" y="589951"/>
                <a:chExt cx="3040939" cy="2212479"/>
              </a:xfrm>
            </p:grpSpPr>
            <p:sp>
              <p:nvSpPr>
                <p:cNvPr id="314" name="สี่เหลี่ยมผืนผ้า 313">
                  <a:extLst>
                    <a:ext uri="{FF2B5EF4-FFF2-40B4-BE49-F238E27FC236}">
                      <a16:creationId xmlns:a16="http://schemas.microsoft.com/office/drawing/2014/main" xmlns="" id="{6564879C-FCE8-4939-AB26-209ED6CBB113}"/>
                    </a:ext>
                  </a:extLst>
                </p:cNvPr>
                <p:cNvSpPr/>
                <p:nvPr/>
              </p:nvSpPr>
              <p:spPr>
                <a:xfrm>
                  <a:off x="1035181" y="589951"/>
                  <a:ext cx="3040939" cy="2212479"/>
                </a:xfrm>
                <a:prstGeom prst="rect">
                  <a:avLst/>
                </a:prstGeom>
                <a:solidFill>
                  <a:srgbClr val="754F28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15" name="สี่เหลี่ยมผืนผ้า 314">
                  <a:extLst>
                    <a:ext uri="{FF2B5EF4-FFF2-40B4-BE49-F238E27FC236}">
                      <a16:creationId xmlns:a16="http://schemas.microsoft.com/office/drawing/2014/main" xmlns="" id="{4DAA392B-C74A-4ABC-A17B-28FC9B48BCC3}"/>
                    </a:ext>
                  </a:extLst>
                </p:cNvPr>
                <p:cNvSpPr/>
                <p:nvPr/>
              </p:nvSpPr>
              <p:spPr>
                <a:xfrm>
                  <a:off x="1261194" y="824860"/>
                  <a:ext cx="2579981" cy="1718594"/>
                </a:xfrm>
                <a:prstGeom prst="rect">
                  <a:avLst/>
                </a:prstGeom>
                <a:solidFill>
                  <a:srgbClr val="FDE65B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316" name="วงรี 315">
                <a:extLst>
                  <a:ext uri="{FF2B5EF4-FFF2-40B4-BE49-F238E27FC236}">
                    <a16:creationId xmlns:a16="http://schemas.microsoft.com/office/drawing/2014/main" xmlns="" id="{D3ECFACC-786C-42AD-8DCB-E5D1FAA8FBE2}"/>
                  </a:ext>
                </a:extLst>
              </p:cNvPr>
              <p:cNvSpPr/>
              <p:nvPr/>
            </p:nvSpPr>
            <p:spPr>
              <a:xfrm>
                <a:off x="1438563" y="939028"/>
                <a:ext cx="368761" cy="356066"/>
              </a:xfrm>
              <a:prstGeom prst="ellipse">
                <a:avLst/>
              </a:prstGeom>
              <a:solidFill>
                <a:srgbClr val="FC99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7" name="ตัวเชื่อมต่อตรง 316">
                <a:extLst>
                  <a:ext uri="{FF2B5EF4-FFF2-40B4-BE49-F238E27FC236}">
                    <a16:creationId xmlns:a16="http://schemas.microsoft.com/office/drawing/2014/main" xmlns="" id="{8ECAC58F-3859-4FBA-9C13-9A42F2F1F8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470350" y="1342108"/>
                <a:ext cx="16990" cy="12326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ตัวเชื่อมต่อตรง 317">
                <a:extLst>
                  <a:ext uri="{FF2B5EF4-FFF2-40B4-BE49-F238E27FC236}">
                    <a16:creationId xmlns:a16="http://schemas.microsoft.com/office/drawing/2014/main" xmlns="" id="{2C5A92C1-4E22-4B99-8BF8-734162B8FD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30011" y="1316240"/>
                <a:ext cx="56367" cy="133052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ตัวเชื่อมต่อตรง 318">
                <a:extLst>
                  <a:ext uri="{FF2B5EF4-FFF2-40B4-BE49-F238E27FC236}">
                    <a16:creationId xmlns:a16="http://schemas.microsoft.com/office/drawing/2014/main" xmlns="" id="{20E2FE49-3EBE-40B8-AAB5-385B152406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76215" y="1167143"/>
                <a:ext cx="143082" cy="65809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ตัวเชื่อมต่อตรง 319">
                <a:extLst>
                  <a:ext uri="{FF2B5EF4-FFF2-40B4-BE49-F238E27FC236}">
                    <a16:creationId xmlns:a16="http://schemas.microsoft.com/office/drawing/2014/main" xmlns="" id="{C2B1186E-7696-428B-A844-954604631A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01355" y="956210"/>
                <a:ext cx="117943" cy="28058"/>
              </a:xfrm>
              <a:prstGeom prst="line">
                <a:avLst/>
              </a:prstGeom>
              <a:ln w="38100">
                <a:solidFill>
                  <a:srgbClr val="FC99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เมฆ 320">
                <a:extLst>
                  <a:ext uri="{FF2B5EF4-FFF2-40B4-BE49-F238E27FC236}">
                    <a16:creationId xmlns:a16="http://schemas.microsoft.com/office/drawing/2014/main" xmlns="" id="{00CD700E-BD87-4D0F-AF28-46940E04432C}"/>
                  </a:ext>
                </a:extLst>
              </p:cNvPr>
              <p:cNvSpPr/>
              <p:nvPr/>
            </p:nvSpPr>
            <p:spPr>
              <a:xfrm>
                <a:off x="2168020" y="952375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2" name="เมฆ 321">
                <a:extLst>
                  <a:ext uri="{FF2B5EF4-FFF2-40B4-BE49-F238E27FC236}">
                    <a16:creationId xmlns:a16="http://schemas.microsoft.com/office/drawing/2014/main" xmlns="" id="{8843D17D-8CEC-41E8-9140-B2476C0EA671}"/>
                  </a:ext>
                </a:extLst>
              </p:cNvPr>
              <p:cNvSpPr/>
              <p:nvPr/>
            </p:nvSpPr>
            <p:spPr>
              <a:xfrm>
                <a:off x="2695787" y="1348857"/>
                <a:ext cx="359451" cy="250922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3" name="รูปแบบอิสระ: รูปร่าง 322">
                <a:extLst>
                  <a:ext uri="{FF2B5EF4-FFF2-40B4-BE49-F238E27FC236}">
                    <a16:creationId xmlns:a16="http://schemas.microsoft.com/office/drawing/2014/main" xmlns="" id="{C94CBBD6-3AC9-4529-AAD2-DE2BD064F569}"/>
                  </a:ext>
                </a:extLst>
              </p:cNvPr>
              <p:cNvSpPr/>
              <p:nvPr/>
            </p:nvSpPr>
            <p:spPr>
              <a:xfrm>
                <a:off x="1299276" y="1361024"/>
                <a:ext cx="2507290" cy="1163263"/>
              </a:xfrm>
              <a:custGeom>
                <a:avLst/>
                <a:gdLst>
                  <a:gd name="connsiteX0" fmla="*/ 2087 w 2252265"/>
                  <a:gd name="connsiteY0" fmla="*/ 981755 h 1030002"/>
                  <a:gd name="connsiteX1" fmla="*/ 344987 w 2252265"/>
                  <a:gd name="connsiteY1" fmla="*/ 391205 h 1030002"/>
                  <a:gd name="connsiteX2" fmla="*/ 773612 w 2252265"/>
                  <a:gd name="connsiteY2" fmla="*/ 867455 h 1030002"/>
                  <a:gd name="connsiteX3" fmla="*/ 1173662 w 2252265"/>
                  <a:gd name="connsiteY3" fmla="*/ 680 h 1030002"/>
                  <a:gd name="connsiteX4" fmla="*/ 1583237 w 2252265"/>
                  <a:gd name="connsiteY4" fmla="*/ 715055 h 1030002"/>
                  <a:gd name="connsiteX5" fmla="*/ 2021387 w 2252265"/>
                  <a:gd name="connsiteY5" fmla="*/ 276905 h 1030002"/>
                  <a:gd name="connsiteX6" fmla="*/ 2211887 w 2252265"/>
                  <a:gd name="connsiteY6" fmla="*/ 753155 h 1030002"/>
                  <a:gd name="connsiteX7" fmla="*/ 2202362 w 2252265"/>
                  <a:gd name="connsiteY7" fmla="*/ 981755 h 1030002"/>
                  <a:gd name="connsiteX8" fmla="*/ 1688012 w 2252265"/>
                  <a:gd name="connsiteY8" fmla="*/ 991280 h 1030002"/>
                  <a:gd name="connsiteX9" fmla="*/ 506912 w 2252265"/>
                  <a:gd name="connsiteY9" fmla="*/ 991280 h 1030002"/>
                  <a:gd name="connsiteX10" fmla="*/ 2087 w 2252265"/>
                  <a:gd name="connsiteY10" fmla="*/ 981755 h 1030002"/>
                  <a:gd name="connsiteX0" fmla="*/ 2139 w 2244697"/>
                  <a:gd name="connsiteY0" fmla="*/ 915844 h 1002253"/>
                  <a:gd name="connsiteX1" fmla="*/ 337419 w 2244697"/>
                  <a:gd name="connsiteY1" fmla="*/ 391205 h 1002253"/>
                  <a:gd name="connsiteX2" fmla="*/ 766044 w 2244697"/>
                  <a:gd name="connsiteY2" fmla="*/ 867455 h 1002253"/>
                  <a:gd name="connsiteX3" fmla="*/ 1166094 w 2244697"/>
                  <a:gd name="connsiteY3" fmla="*/ 680 h 1002253"/>
                  <a:gd name="connsiteX4" fmla="*/ 1575669 w 2244697"/>
                  <a:gd name="connsiteY4" fmla="*/ 715055 h 1002253"/>
                  <a:gd name="connsiteX5" fmla="*/ 2013819 w 2244697"/>
                  <a:gd name="connsiteY5" fmla="*/ 276905 h 1002253"/>
                  <a:gd name="connsiteX6" fmla="*/ 2204319 w 2244697"/>
                  <a:gd name="connsiteY6" fmla="*/ 753155 h 1002253"/>
                  <a:gd name="connsiteX7" fmla="*/ 2194794 w 2244697"/>
                  <a:gd name="connsiteY7" fmla="*/ 981755 h 1002253"/>
                  <a:gd name="connsiteX8" fmla="*/ 1680444 w 2244697"/>
                  <a:gd name="connsiteY8" fmla="*/ 991280 h 1002253"/>
                  <a:gd name="connsiteX9" fmla="*/ 499344 w 2244697"/>
                  <a:gd name="connsiteY9" fmla="*/ 991280 h 1002253"/>
                  <a:gd name="connsiteX10" fmla="*/ 2139 w 2244697"/>
                  <a:gd name="connsiteY10" fmla="*/ 915844 h 1002253"/>
                  <a:gd name="connsiteX0" fmla="*/ 2175 w 2239653"/>
                  <a:gd name="connsiteY0" fmla="*/ 938660 h 1004352"/>
                  <a:gd name="connsiteX1" fmla="*/ 332375 w 2239653"/>
                  <a:gd name="connsiteY1" fmla="*/ 391205 h 1004352"/>
                  <a:gd name="connsiteX2" fmla="*/ 761000 w 2239653"/>
                  <a:gd name="connsiteY2" fmla="*/ 867455 h 1004352"/>
                  <a:gd name="connsiteX3" fmla="*/ 1161050 w 2239653"/>
                  <a:gd name="connsiteY3" fmla="*/ 680 h 1004352"/>
                  <a:gd name="connsiteX4" fmla="*/ 1570625 w 2239653"/>
                  <a:gd name="connsiteY4" fmla="*/ 715055 h 1004352"/>
                  <a:gd name="connsiteX5" fmla="*/ 2008775 w 2239653"/>
                  <a:gd name="connsiteY5" fmla="*/ 276905 h 1004352"/>
                  <a:gd name="connsiteX6" fmla="*/ 2199275 w 2239653"/>
                  <a:gd name="connsiteY6" fmla="*/ 753155 h 1004352"/>
                  <a:gd name="connsiteX7" fmla="*/ 2189750 w 2239653"/>
                  <a:gd name="connsiteY7" fmla="*/ 981755 h 1004352"/>
                  <a:gd name="connsiteX8" fmla="*/ 1675400 w 2239653"/>
                  <a:gd name="connsiteY8" fmla="*/ 991280 h 1004352"/>
                  <a:gd name="connsiteX9" fmla="*/ 494300 w 2239653"/>
                  <a:gd name="connsiteY9" fmla="*/ 991280 h 1004352"/>
                  <a:gd name="connsiteX10" fmla="*/ 2175 w 2239653"/>
                  <a:gd name="connsiteY10" fmla="*/ 938660 h 1004352"/>
                  <a:gd name="connsiteX0" fmla="*/ 2175 w 2239475"/>
                  <a:gd name="connsiteY0" fmla="*/ 938660 h 1004523"/>
                  <a:gd name="connsiteX1" fmla="*/ 332375 w 2239475"/>
                  <a:gd name="connsiteY1" fmla="*/ 391205 h 1004523"/>
                  <a:gd name="connsiteX2" fmla="*/ 761000 w 2239475"/>
                  <a:gd name="connsiteY2" fmla="*/ 867455 h 1004523"/>
                  <a:gd name="connsiteX3" fmla="*/ 1161050 w 2239475"/>
                  <a:gd name="connsiteY3" fmla="*/ 680 h 1004523"/>
                  <a:gd name="connsiteX4" fmla="*/ 1570625 w 2239475"/>
                  <a:gd name="connsiteY4" fmla="*/ 715055 h 1004523"/>
                  <a:gd name="connsiteX5" fmla="*/ 2008775 w 2239475"/>
                  <a:gd name="connsiteY5" fmla="*/ 276905 h 1004523"/>
                  <a:gd name="connsiteX6" fmla="*/ 2199275 w 2239475"/>
                  <a:gd name="connsiteY6" fmla="*/ 753155 h 1004523"/>
                  <a:gd name="connsiteX7" fmla="*/ 2189750 w 2239475"/>
                  <a:gd name="connsiteY7" fmla="*/ 981755 h 1004523"/>
                  <a:gd name="connsiteX8" fmla="*/ 1677940 w 2239475"/>
                  <a:gd name="connsiteY8" fmla="*/ 996350 h 1004523"/>
                  <a:gd name="connsiteX9" fmla="*/ 494300 w 2239475"/>
                  <a:gd name="connsiteY9" fmla="*/ 991280 h 1004523"/>
                  <a:gd name="connsiteX10" fmla="*/ 2175 w 2239475"/>
                  <a:gd name="connsiteY10" fmla="*/ 938660 h 100452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9475"/>
                  <a:gd name="connsiteY0" fmla="*/ 938660 h 1010743"/>
                  <a:gd name="connsiteX1" fmla="*/ 332375 w 2239475"/>
                  <a:gd name="connsiteY1" fmla="*/ 391205 h 1010743"/>
                  <a:gd name="connsiteX2" fmla="*/ 761000 w 2239475"/>
                  <a:gd name="connsiteY2" fmla="*/ 867455 h 1010743"/>
                  <a:gd name="connsiteX3" fmla="*/ 1161050 w 2239475"/>
                  <a:gd name="connsiteY3" fmla="*/ 680 h 1010743"/>
                  <a:gd name="connsiteX4" fmla="*/ 1570625 w 2239475"/>
                  <a:gd name="connsiteY4" fmla="*/ 715055 h 1010743"/>
                  <a:gd name="connsiteX5" fmla="*/ 2008775 w 2239475"/>
                  <a:gd name="connsiteY5" fmla="*/ 276905 h 1010743"/>
                  <a:gd name="connsiteX6" fmla="*/ 2199275 w 2239475"/>
                  <a:gd name="connsiteY6" fmla="*/ 753155 h 1010743"/>
                  <a:gd name="connsiteX7" fmla="*/ 2189750 w 2239475"/>
                  <a:gd name="connsiteY7" fmla="*/ 981755 h 1010743"/>
                  <a:gd name="connsiteX8" fmla="*/ 1677940 w 2239475"/>
                  <a:gd name="connsiteY8" fmla="*/ 996350 h 1010743"/>
                  <a:gd name="connsiteX9" fmla="*/ 494300 w 2239475"/>
                  <a:gd name="connsiteY9" fmla="*/ 1001420 h 1010743"/>
                  <a:gd name="connsiteX10" fmla="*/ 2175 w 2239475"/>
                  <a:gd name="connsiteY10" fmla="*/ 938660 h 1010743"/>
                  <a:gd name="connsiteX0" fmla="*/ 2175 w 2238585"/>
                  <a:gd name="connsiteY0" fmla="*/ 938660 h 1010743"/>
                  <a:gd name="connsiteX1" fmla="*/ 332375 w 2238585"/>
                  <a:gd name="connsiteY1" fmla="*/ 391205 h 1010743"/>
                  <a:gd name="connsiteX2" fmla="*/ 761000 w 2238585"/>
                  <a:gd name="connsiteY2" fmla="*/ 867455 h 1010743"/>
                  <a:gd name="connsiteX3" fmla="*/ 1161050 w 2238585"/>
                  <a:gd name="connsiteY3" fmla="*/ 680 h 1010743"/>
                  <a:gd name="connsiteX4" fmla="*/ 1570625 w 2238585"/>
                  <a:gd name="connsiteY4" fmla="*/ 715055 h 1010743"/>
                  <a:gd name="connsiteX5" fmla="*/ 2008775 w 2238585"/>
                  <a:gd name="connsiteY5" fmla="*/ 276905 h 1010743"/>
                  <a:gd name="connsiteX6" fmla="*/ 2199275 w 2238585"/>
                  <a:gd name="connsiteY6" fmla="*/ 753155 h 1010743"/>
                  <a:gd name="connsiteX7" fmla="*/ 2189750 w 2238585"/>
                  <a:gd name="connsiteY7" fmla="*/ 981755 h 1010743"/>
                  <a:gd name="connsiteX8" fmla="*/ 1690640 w 2238585"/>
                  <a:gd name="connsiteY8" fmla="*/ 1001420 h 1010743"/>
                  <a:gd name="connsiteX9" fmla="*/ 494300 w 2238585"/>
                  <a:gd name="connsiteY9" fmla="*/ 1001420 h 1010743"/>
                  <a:gd name="connsiteX10" fmla="*/ 2175 w 2238585"/>
                  <a:gd name="connsiteY10" fmla="*/ 938660 h 1010743"/>
                  <a:gd name="connsiteX0" fmla="*/ 2175 w 2220830"/>
                  <a:gd name="connsiteY0" fmla="*/ 938660 h 1026116"/>
                  <a:gd name="connsiteX1" fmla="*/ 332375 w 2220830"/>
                  <a:gd name="connsiteY1" fmla="*/ 391205 h 1026116"/>
                  <a:gd name="connsiteX2" fmla="*/ 761000 w 2220830"/>
                  <a:gd name="connsiteY2" fmla="*/ 867455 h 1026116"/>
                  <a:gd name="connsiteX3" fmla="*/ 1161050 w 2220830"/>
                  <a:gd name="connsiteY3" fmla="*/ 680 h 1026116"/>
                  <a:gd name="connsiteX4" fmla="*/ 1570625 w 2220830"/>
                  <a:gd name="connsiteY4" fmla="*/ 715055 h 1026116"/>
                  <a:gd name="connsiteX5" fmla="*/ 2008775 w 2220830"/>
                  <a:gd name="connsiteY5" fmla="*/ 276905 h 1026116"/>
                  <a:gd name="connsiteX6" fmla="*/ 2199275 w 2220830"/>
                  <a:gd name="connsiteY6" fmla="*/ 753155 h 1026116"/>
                  <a:gd name="connsiteX7" fmla="*/ 2159270 w 2220830"/>
                  <a:gd name="connsiteY7" fmla="*/ 1009640 h 1026116"/>
                  <a:gd name="connsiteX8" fmla="*/ 1690640 w 2220830"/>
                  <a:gd name="connsiteY8" fmla="*/ 1001420 h 1026116"/>
                  <a:gd name="connsiteX9" fmla="*/ 494300 w 2220830"/>
                  <a:gd name="connsiteY9" fmla="*/ 1001420 h 1026116"/>
                  <a:gd name="connsiteX10" fmla="*/ 2175 w 2220830"/>
                  <a:gd name="connsiteY10" fmla="*/ 938660 h 1026116"/>
                  <a:gd name="connsiteX0" fmla="*/ 2175 w 2206903"/>
                  <a:gd name="connsiteY0" fmla="*/ 938660 h 1020266"/>
                  <a:gd name="connsiteX1" fmla="*/ 332375 w 2206903"/>
                  <a:gd name="connsiteY1" fmla="*/ 391205 h 1020266"/>
                  <a:gd name="connsiteX2" fmla="*/ 761000 w 2206903"/>
                  <a:gd name="connsiteY2" fmla="*/ 867455 h 1020266"/>
                  <a:gd name="connsiteX3" fmla="*/ 1161050 w 2206903"/>
                  <a:gd name="connsiteY3" fmla="*/ 680 h 1020266"/>
                  <a:gd name="connsiteX4" fmla="*/ 1570625 w 2206903"/>
                  <a:gd name="connsiteY4" fmla="*/ 715055 h 1020266"/>
                  <a:gd name="connsiteX5" fmla="*/ 2008775 w 2206903"/>
                  <a:gd name="connsiteY5" fmla="*/ 276905 h 1020266"/>
                  <a:gd name="connsiteX6" fmla="*/ 2199275 w 2206903"/>
                  <a:gd name="connsiteY6" fmla="*/ 753155 h 1020266"/>
                  <a:gd name="connsiteX7" fmla="*/ 2121170 w 2206903"/>
                  <a:gd name="connsiteY7" fmla="*/ 1002035 h 1020266"/>
                  <a:gd name="connsiteX8" fmla="*/ 1690640 w 2206903"/>
                  <a:gd name="connsiteY8" fmla="*/ 1001420 h 1020266"/>
                  <a:gd name="connsiteX9" fmla="*/ 494300 w 2206903"/>
                  <a:gd name="connsiteY9" fmla="*/ 1001420 h 1020266"/>
                  <a:gd name="connsiteX10" fmla="*/ 2175 w 2206903"/>
                  <a:gd name="connsiteY10" fmla="*/ 938660 h 1020266"/>
                  <a:gd name="connsiteX0" fmla="*/ 2175 w 2202281"/>
                  <a:gd name="connsiteY0" fmla="*/ 938660 h 1010743"/>
                  <a:gd name="connsiteX1" fmla="*/ 332375 w 2202281"/>
                  <a:gd name="connsiteY1" fmla="*/ 391205 h 1010743"/>
                  <a:gd name="connsiteX2" fmla="*/ 761000 w 2202281"/>
                  <a:gd name="connsiteY2" fmla="*/ 867455 h 1010743"/>
                  <a:gd name="connsiteX3" fmla="*/ 1161050 w 2202281"/>
                  <a:gd name="connsiteY3" fmla="*/ 680 h 1010743"/>
                  <a:gd name="connsiteX4" fmla="*/ 1570625 w 2202281"/>
                  <a:gd name="connsiteY4" fmla="*/ 715055 h 1010743"/>
                  <a:gd name="connsiteX5" fmla="*/ 2008775 w 2202281"/>
                  <a:gd name="connsiteY5" fmla="*/ 276905 h 1010743"/>
                  <a:gd name="connsiteX6" fmla="*/ 2199275 w 2202281"/>
                  <a:gd name="connsiteY6" fmla="*/ 753155 h 1010743"/>
                  <a:gd name="connsiteX7" fmla="*/ 2093230 w 2202281"/>
                  <a:gd name="connsiteY7" fmla="*/ 986825 h 1010743"/>
                  <a:gd name="connsiteX8" fmla="*/ 1690640 w 2202281"/>
                  <a:gd name="connsiteY8" fmla="*/ 1001420 h 1010743"/>
                  <a:gd name="connsiteX9" fmla="*/ 494300 w 2202281"/>
                  <a:gd name="connsiteY9" fmla="*/ 1001420 h 1010743"/>
                  <a:gd name="connsiteX10" fmla="*/ 2175 w 2202281"/>
                  <a:gd name="connsiteY10" fmla="*/ 938660 h 1010743"/>
                  <a:gd name="connsiteX0" fmla="*/ 2175 w 2202281"/>
                  <a:gd name="connsiteY0" fmla="*/ 938660 h 1011496"/>
                  <a:gd name="connsiteX1" fmla="*/ 332375 w 2202281"/>
                  <a:gd name="connsiteY1" fmla="*/ 391205 h 1011496"/>
                  <a:gd name="connsiteX2" fmla="*/ 761000 w 2202281"/>
                  <a:gd name="connsiteY2" fmla="*/ 867455 h 1011496"/>
                  <a:gd name="connsiteX3" fmla="*/ 1161050 w 2202281"/>
                  <a:gd name="connsiteY3" fmla="*/ 680 h 1011496"/>
                  <a:gd name="connsiteX4" fmla="*/ 1570625 w 2202281"/>
                  <a:gd name="connsiteY4" fmla="*/ 715055 h 1011496"/>
                  <a:gd name="connsiteX5" fmla="*/ 2008775 w 2202281"/>
                  <a:gd name="connsiteY5" fmla="*/ 276905 h 1011496"/>
                  <a:gd name="connsiteX6" fmla="*/ 2199275 w 2202281"/>
                  <a:gd name="connsiteY6" fmla="*/ 753155 h 1011496"/>
                  <a:gd name="connsiteX7" fmla="*/ 2093230 w 2202281"/>
                  <a:gd name="connsiteY7" fmla="*/ 989360 h 1011496"/>
                  <a:gd name="connsiteX8" fmla="*/ 1690640 w 2202281"/>
                  <a:gd name="connsiteY8" fmla="*/ 1001420 h 1011496"/>
                  <a:gd name="connsiteX9" fmla="*/ 494300 w 2202281"/>
                  <a:gd name="connsiteY9" fmla="*/ 1001420 h 1011496"/>
                  <a:gd name="connsiteX10" fmla="*/ 2175 w 2202281"/>
                  <a:gd name="connsiteY10" fmla="*/ 938660 h 1011496"/>
                  <a:gd name="connsiteX0" fmla="*/ 2175 w 2201821"/>
                  <a:gd name="connsiteY0" fmla="*/ 938660 h 1010743"/>
                  <a:gd name="connsiteX1" fmla="*/ 332375 w 2201821"/>
                  <a:gd name="connsiteY1" fmla="*/ 391205 h 1010743"/>
                  <a:gd name="connsiteX2" fmla="*/ 761000 w 2201821"/>
                  <a:gd name="connsiteY2" fmla="*/ 867455 h 1010743"/>
                  <a:gd name="connsiteX3" fmla="*/ 1161050 w 2201821"/>
                  <a:gd name="connsiteY3" fmla="*/ 680 h 1010743"/>
                  <a:gd name="connsiteX4" fmla="*/ 1570625 w 2201821"/>
                  <a:gd name="connsiteY4" fmla="*/ 715055 h 1010743"/>
                  <a:gd name="connsiteX5" fmla="*/ 2008775 w 2201821"/>
                  <a:gd name="connsiteY5" fmla="*/ 276905 h 1010743"/>
                  <a:gd name="connsiteX6" fmla="*/ 2199275 w 2201821"/>
                  <a:gd name="connsiteY6" fmla="*/ 753155 h 1010743"/>
                  <a:gd name="connsiteX7" fmla="*/ 2093230 w 2201821"/>
                  <a:gd name="connsiteY7" fmla="*/ 989360 h 1010743"/>
                  <a:gd name="connsiteX8" fmla="*/ 1690640 w 2201821"/>
                  <a:gd name="connsiteY8" fmla="*/ 1001420 h 1010743"/>
                  <a:gd name="connsiteX9" fmla="*/ 494300 w 2201821"/>
                  <a:gd name="connsiteY9" fmla="*/ 1001420 h 1010743"/>
                  <a:gd name="connsiteX10" fmla="*/ 2175 w 2201821"/>
                  <a:gd name="connsiteY10" fmla="*/ 938660 h 1010743"/>
                  <a:gd name="connsiteX0" fmla="*/ 2175 w 2204242"/>
                  <a:gd name="connsiteY0" fmla="*/ 938660 h 1010743"/>
                  <a:gd name="connsiteX1" fmla="*/ 332375 w 2204242"/>
                  <a:gd name="connsiteY1" fmla="*/ 391205 h 1010743"/>
                  <a:gd name="connsiteX2" fmla="*/ 761000 w 2204242"/>
                  <a:gd name="connsiteY2" fmla="*/ 867455 h 1010743"/>
                  <a:gd name="connsiteX3" fmla="*/ 1161050 w 2204242"/>
                  <a:gd name="connsiteY3" fmla="*/ 680 h 1010743"/>
                  <a:gd name="connsiteX4" fmla="*/ 1570625 w 2204242"/>
                  <a:gd name="connsiteY4" fmla="*/ 715055 h 1010743"/>
                  <a:gd name="connsiteX5" fmla="*/ 2008775 w 2204242"/>
                  <a:gd name="connsiteY5" fmla="*/ 276905 h 1010743"/>
                  <a:gd name="connsiteX6" fmla="*/ 2199275 w 2204242"/>
                  <a:gd name="connsiteY6" fmla="*/ 753155 h 1010743"/>
                  <a:gd name="connsiteX7" fmla="*/ 2113550 w 2204242"/>
                  <a:gd name="connsiteY7" fmla="*/ 996965 h 1010743"/>
                  <a:gd name="connsiteX8" fmla="*/ 1690640 w 2204242"/>
                  <a:gd name="connsiteY8" fmla="*/ 1001420 h 1010743"/>
                  <a:gd name="connsiteX9" fmla="*/ 494300 w 2204242"/>
                  <a:gd name="connsiteY9" fmla="*/ 1001420 h 1010743"/>
                  <a:gd name="connsiteX10" fmla="*/ 2175 w 2204242"/>
                  <a:gd name="connsiteY10" fmla="*/ 938660 h 1010743"/>
                  <a:gd name="connsiteX0" fmla="*/ 2087 w 2216854"/>
                  <a:gd name="connsiteY0" fmla="*/ 903170 h 1005580"/>
                  <a:gd name="connsiteX1" fmla="*/ 344987 w 2216854"/>
                  <a:gd name="connsiteY1" fmla="*/ 391205 h 1005580"/>
                  <a:gd name="connsiteX2" fmla="*/ 773612 w 2216854"/>
                  <a:gd name="connsiteY2" fmla="*/ 867455 h 1005580"/>
                  <a:gd name="connsiteX3" fmla="*/ 1173662 w 2216854"/>
                  <a:gd name="connsiteY3" fmla="*/ 680 h 1005580"/>
                  <a:gd name="connsiteX4" fmla="*/ 1583237 w 2216854"/>
                  <a:gd name="connsiteY4" fmla="*/ 715055 h 1005580"/>
                  <a:gd name="connsiteX5" fmla="*/ 2021387 w 2216854"/>
                  <a:gd name="connsiteY5" fmla="*/ 276905 h 1005580"/>
                  <a:gd name="connsiteX6" fmla="*/ 2211887 w 2216854"/>
                  <a:gd name="connsiteY6" fmla="*/ 753155 h 1005580"/>
                  <a:gd name="connsiteX7" fmla="*/ 2126162 w 2216854"/>
                  <a:gd name="connsiteY7" fmla="*/ 996965 h 1005580"/>
                  <a:gd name="connsiteX8" fmla="*/ 1703252 w 2216854"/>
                  <a:gd name="connsiteY8" fmla="*/ 1001420 h 1005580"/>
                  <a:gd name="connsiteX9" fmla="*/ 506912 w 2216854"/>
                  <a:gd name="connsiteY9" fmla="*/ 1001420 h 1005580"/>
                  <a:gd name="connsiteX10" fmla="*/ 2087 w 2216854"/>
                  <a:gd name="connsiteY10" fmla="*/ 903170 h 1005580"/>
                  <a:gd name="connsiteX0" fmla="*/ 2122 w 2211809"/>
                  <a:gd name="connsiteY0" fmla="*/ 913310 h 1005580"/>
                  <a:gd name="connsiteX1" fmla="*/ 339942 w 2211809"/>
                  <a:gd name="connsiteY1" fmla="*/ 391205 h 1005580"/>
                  <a:gd name="connsiteX2" fmla="*/ 768567 w 2211809"/>
                  <a:gd name="connsiteY2" fmla="*/ 867455 h 1005580"/>
                  <a:gd name="connsiteX3" fmla="*/ 1168617 w 2211809"/>
                  <a:gd name="connsiteY3" fmla="*/ 680 h 1005580"/>
                  <a:gd name="connsiteX4" fmla="*/ 1578192 w 2211809"/>
                  <a:gd name="connsiteY4" fmla="*/ 715055 h 1005580"/>
                  <a:gd name="connsiteX5" fmla="*/ 2016342 w 2211809"/>
                  <a:gd name="connsiteY5" fmla="*/ 276905 h 1005580"/>
                  <a:gd name="connsiteX6" fmla="*/ 2206842 w 2211809"/>
                  <a:gd name="connsiteY6" fmla="*/ 753155 h 1005580"/>
                  <a:gd name="connsiteX7" fmla="*/ 2121117 w 2211809"/>
                  <a:gd name="connsiteY7" fmla="*/ 996965 h 1005580"/>
                  <a:gd name="connsiteX8" fmla="*/ 1698207 w 2211809"/>
                  <a:gd name="connsiteY8" fmla="*/ 1001420 h 1005580"/>
                  <a:gd name="connsiteX9" fmla="*/ 501867 w 2211809"/>
                  <a:gd name="connsiteY9" fmla="*/ 1001420 h 1005580"/>
                  <a:gd name="connsiteX10" fmla="*/ 2122 w 2211809"/>
                  <a:gd name="connsiteY10" fmla="*/ 913310 h 1005580"/>
                  <a:gd name="connsiteX0" fmla="*/ 2194 w 2201721"/>
                  <a:gd name="connsiteY0" fmla="*/ 918380 h 1005580"/>
                  <a:gd name="connsiteX1" fmla="*/ 329854 w 2201721"/>
                  <a:gd name="connsiteY1" fmla="*/ 391205 h 1005580"/>
                  <a:gd name="connsiteX2" fmla="*/ 758479 w 2201721"/>
                  <a:gd name="connsiteY2" fmla="*/ 867455 h 1005580"/>
                  <a:gd name="connsiteX3" fmla="*/ 1158529 w 2201721"/>
                  <a:gd name="connsiteY3" fmla="*/ 680 h 1005580"/>
                  <a:gd name="connsiteX4" fmla="*/ 1568104 w 2201721"/>
                  <a:gd name="connsiteY4" fmla="*/ 715055 h 1005580"/>
                  <a:gd name="connsiteX5" fmla="*/ 2006254 w 2201721"/>
                  <a:gd name="connsiteY5" fmla="*/ 276905 h 1005580"/>
                  <a:gd name="connsiteX6" fmla="*/ 2196754 w 2201721"/>
                  <a:gd name="connsiteY6" fmla="*/ 753155 h 1005580"/>
                  <a:gd name="connsiteX7" fmla="*/ 2111029 w 2201721"/>
                  <a:gd name="connsiteY7" fmla="*/ 996965 h 1005580"/>
                  <a:gd name="connsiteX8" fmla="*/ 1688119 w 2201721"/>
                  <a:gd name="connsiteY8" fmla="*/ 1001420 h 1005580"/>
                  <a:gd name="connsiteX9" fmla="*/ 491779 w 2201721"/>
                  <a:gd name="connsiteY9" fmla="*/ 1001420 h 1005580"/>
                  <a:gd name="connsiteX10" fmla="*/ 2194 w 2201721"/>
                  <a:gd name="connsiteY10" fmla="*/ 918380 h 100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721" h="1005580">
                    <a:moveTo>
                      <a:pt x="2194" y="918380"/>
                    </a:moveTo>
                    <a:cubicBezTo>
                      <a:pt x="-24794" y="816678"/>
                      <a:pt x="203807" y="399693"/>
                      <a:pt x="329854" y="391205"/>
                    </a:cubicBezTo>
                    <a:cubicBezTo>
                      <a:pt x="455902" y="382718"/>
                      <a:pt x="620367" y="932542"/>
                      <a:pt x="758479" y="867455"/>
                    </a:cubicBezTo>
                    <a:cubicBezTo>
                      <a:pt x="896591" y="802368"/>
                      <a:pt x="1023592" y="26080"/>
                      <a:pt x="1158529" y="680"/>
                    </a:cubicBezTo>
                    <a:cubicBezTo>
                      <a:pt x="1293467" y="-24720"/>
                      <a:pt x="1426817" y="669017"/>
                      <a:pt x="1568104" y="715055"/>
                    </a:cubicBezTo>
                    <a:cubicBezTo>
                      <a:pt x="1709392" y="761092"/>
                      <a:pt x="1901479" y="270555"/>
                      <a:pt x="2006254" y="276905"/>
                    </a:cubicBezTo>
                    <a:cubicBezTo>
                      <a:pt x="2111029" y="283255"/>
                      <a:pt x="2179292" y="633145"/>
                      <a:pt x="2196754" y="753155"/>
                    </a:cubicBezTo>
                    <a:cubicBezTo>
                      <a:pt x="2214216" y="873165"/>
                      <a:pt x="2185641" y="993613"/>
                      <a:pt x="2111029" y="996965"/>
                    </a:cubicBezTo>
                    <a:cubicBezTo>
                      <a:pt x="2036417" y="1000317"/>
                      <a:pt x="1688119" y="1001420"/>
                      <a:pt x="1688119" y="1001420"/>
                    </a:cubicBezTo>
                    <a:cubicBezTo>
                      <a:pt x="1293572" y="1003110"/>
                      <a:pt x="878706" y="1009870"/>
                      <a:pt x="491779" y="1001420"/>
                    </a:cubicBezTo>
                    <a:cubicBezTo>
                      <a:pt x="210792" y="1006182"/>
                      <a:pt x="29182" y="1020083"/>
                      <a:pt x="2194" y="918380"/>
                    </a:cubicBezTo>
                    <a:close/>
                  </a:path>
                </a:pathLst>
              </a:custGeom>
              <a:solidFill>
                <a:srgbClr val="8CAD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4" name="เมฆ 323">
                <a:extLst>
                  <a:ext uri="{FF2B5EF4-FFF2-40B4-BE49-F238E27FC236}">
                    <a16:creationId xmlns:a16="http://schemas.microsoft.com/office/drawing/2014/main" xmlns="" id="{D5735C4D-FB40-4DEE-A1C8-45593DE29F6A}"/>
                  </a:ext>
                </a:extLst>
              </p:cNvPr>
              <p:cNvSpPr/>
              <p:nvPr/>
            </p:nvSpPr>
            <p:spPr>
              <a:xfrm>
                <a:off x="1808580" y="1499329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25" name="เมฆ 324">
                <a:extLst>
                  <a:ext uri="{FF2B5EF4-FFF2-40B4-BE49-F238E27FC236}">
                    <a16:creationId xmlns:a16="http://schemas.microsoft.com/office/drawing/2014/main" xmlns="" id="{1A080EDE-1D01-4B44-BB46-9BEC17347A79}"/>
                  </a:ext>
                </a:extLst>
              </p:cNvPr>
              <p:cNvSpPr/>
              <p:nvPr/>
            </p:nvSpPr>
            <p:spPr>
              <a:xfrm>
                <a:off x="3238016" y="1052382"/>
                <a:ext cx="451682" cy="279555"/>
              </a:xfrm>
              <a:prstGeom prst="cloud">
                <a:avLst/>
              </a:prstGeom>
              <a:solidFill>
                <a:srgbClr val="C0EE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312" name="สามเหลี่ยมหน้าจั่ว 471">
              <a:extLst>
                <a:ext uri="{FF2B5EF4-FFF2-40B4-BE49-F238E27FC236}">
                  <a16:creationId xmlns:a16="http://schemas.microsoft.com/office/drawing/2014/main" xmlns="" id="{AB4B1B55-1A69-4C9A-8CDF-72307A589806}"/>
                </a:ext>
              </a:extLst>
            </p:cNvPr>
            <p:cNvSpPr/>
            <p:nvPr/>
          </p:nvSpPr>
          <p:spPr>
            <a:xfrm>
              <a:off x="1283821" y="2368322"/>
              <a:ext cx="263886" cy="160383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3" name="สามเหลี่ยมหน้าจั่ว 471">
              <a:extLst>
                <a:ext uri="{FF2B5EF4-FFF2-40B4-BE49-F238E27FC236}">
                  <a16:creationId xmlns:a16="http://schemas.microsoft.com/office/drawing/2014/main" xmlns="" id="{5107C5AB-79A7-43B3-B324-E2BD076B1833}"/>
                </a:ext>
              </a:extLst>
            </p:cNvPr>
            <p:cNvSpPr/>
            <p:nvPr/>
          </p:nvSpPr>
          <p:spPr>
            <a:xfrm rot="183274" flipH="1">
              <a:off x="3565053" y="2316085"/>
              <a:ext cx="253358" cy="204318"/>
            </a:xfrm>
            <a:custGeom>
              <a:avLst/>
              <a:gdLst>
                <a:gd name="connsiteX0" fmla="*/ 0 w 312261"/>
                <a:gd name="connsiteY0" fmla="*/ 281789 h 281789"/>
                <a:gd name="connsiteX1" fmla="*/ 156131 w 312261"/>
                <a:gd name="connsiteY1" fmla="*/ 0 h 281789"/>
                <a:gd name="connsiteX2" fmla="*/ 312261 w 312261"/>
                <a:gd name="connsiteY2" fmla="*/ 281789 h 281789"/>
                <a:gd name="connsiteX3" fmla="*/ 0 w 312261"/>
                <a:gd name="connsiteY3" fmla="*/ 281789 h 281789"/>
                <a:gd name="connsiteX0" fmla="*/ 0 w 312261"/>
                <a:gd name="connsiteY0" fmla="*/ 194159 h 194159"/>
                <a:gd name="connsiteX1" fmla="*/ 11351 w 312261"/>
                <a:gd name="connsiteY1" fmla="*/ 0 h 194159"/>
                <a:gd name="connsiteX2" fmla="*/ 312261 w 312261"/>
                <a:gd name="connsiteY2" fmla="*/ 194159 h 194159"/>
                <a:gd name="connsiteX3" fmla="*/ 0 w 312261"/>
                <a:gd name="connsiteY3" fmla="*/ 194159 h 194159"/>
                <a:gd name="connsiteX0" fmla="*/ 0 w 312261"/>
                <a:gd name="connsiteY0" fmla="*/ 159869 h 159869"/>
                <a:gd name="connsiteX1" fmla="*/ 11351 w 312261"/>
                <a:gd name="connsiteY1" fmla="*/ 0 h 159869"/>
                <a:gd name="connsiteX2" fmla="*/ 312261 w 312261"/>
                <a:gd name="connsiteY2" fmla="*/ 159869 h 159869"/>
                <a:gd name="connsiteX3" fmla="*/ 0 w 312261"/>
                <a:gd name="connsiteY3" fmla="*/ 159869 h 159869"/>
                <a:gd name="connsiteX0" fmla="*/ 0 w 312261"/>
                <a:gd name="connsiteY0" fmla="*/ 137009 h 137009"/>
                <a:gd name="connsiteX1" fmla="*/ 7541 w 312261"/>
                <a:gd name="connsiteY1" fmla="*/ 0 h 137009"/>
                <a:gd name="connsiteX2" fmla="*/ 312261 w 312261"/>
                <a:gd name="connsiteY2" fmla="*/ 137009 h 137009"/>
                <a:gd name="connsiteX3" fmla="*/ 0 w 312261"/>
                <a:gd name="connsiteY3" fmla="*/ 137009 h 137009"/>
                <a:gd name="connsiteX0" fmla="*/ 0 w 304641"/>
                <a:gd name="connsiteY0" fmla="*/ 137009 h 148439"/>
                <a:gd name="connsiteX1" fmla="*/ 7541 w 304641"/>
                <a:gd name="connsiteY1" fmla="*/ 0 h 148439"/>
                <a:gd name="connsiteX2" fmla="*/ 304641 w 304641"/>
                <a:gd name="connsiteY2" fmla="*/ 148439 h 148439"/>
                <a:gd name="connsiteX3" fmla="*/ 0 w 304641"/>
                <a:gd name="connsiteY3" fmla="*/ 137009 h 148439"/>
                <a:gd name="connsiteX0" fmla="*/ 79 w 304720"/>
                <a:gd name="connsiteY0" fmla="*/ 137009 h 148439"/>
                <a:gd name="connsiteX1" fmla="*/ 0 w 304720"/>
                <a:gd name="connsiteY1" fmla="*/ 0 h 148439"/>
                <a:gd name="connsiteX2" fmla="*/ 304720 w 304720"/>
                <a:gd name="connsiteY2" fmla="*/ 148439 h 148439"/>
                <a:gd name="connsiteX3" fmla="*/ 79 w 304720"/>
                <a:gd name="connsiteY3" fmla="*/ 137009 h 148439"/>
                <a:gd name="connsiteX0" fmla="*/ 1 w 304642"/>
                <a:gd name="connsiteY0" fmla="*/ 129389 h 140819"/>
                <a:gd name="connsiteX1" fmla="*/ 15162 w 304642"/>
                <a:gd name="connsiteY1" fmla="*/ 0 h 140819"/>
                <a:gd name="connsiteX2" fmla="*/ 304642 w 304642"/>
                <a:gd name="connsiteY2" fmla="*/ 140819 h 140819"/>
                <a:gd name="connsiteX3" fmla="*/ 1 w 304642"/>
                <a:gd name="connsiteY3" fmla="*/ 129389 h 140819"/>
                <a:gd name="connsiteX0" fmla="*/ 1 w 304642"/>
                <a:gd name="connsiteY0" fmla="*/ 131294 h 142724"/>
                <a:gd name="connsiteX1" fmla="*/ 11352 w 304642"/>
                <a:gd name="connsiteY1" fmla="*/ 0 h 142724"/>
                <a:gd name="connsiteX2" fmla="*/ 304642 w 304642"/>
                <a:gd name="connsiteY2" fmla="*/ 142724 h 142724"/>
                <a:gd name="connsiteX3" fmla="*/ 1 w 304642"/>
                <a:gd name="connsiteY3" fmla="*/ 131294 h 14272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  <a:gd name="connsiteX0" fmla="*/ 1 w 304642"/>
                <a:gd name="connsiteY0" fmla="*/ 131294 h 135104"/>
                <a:gd name="connsiteX1" fmla="*/ 11352 w 304642"/>
                <a:gd name="connsiteY1" fmla="*/ 0 h 135104"/>
                <a:gd name="connsiteX2" fmla="*/ 304642 w 304642"/>
                <a:gd name="connsiteY2" fmla="*/ 135104 h 135104"/>
                <a:gd name="connsiteX3" fmla="*/ 1 w 304642"/>
                <a:gd name="connsiteY3" fmla="*/ 131294 h 13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42" h="135104">
                  <a:moveTo>
                    <a:pt x="1" y="131294"/>
                  </a:moveTo>
                  <a:cubicBezTo>
                    <a:pt x="-25" y="85624"/>
                    <a:pt x="11378" y="45670"/>
                    <a:pt x="11352" y="0"/>
                  </a:cubicBezTo>
                  <a:lnTo>
                    <a:pt x="304642" y="135104"/>
                  </a:lnTo>
                  <a:lnTo>
                    <a:pt x="1" y="131294"/>
                  </a:lnTo>
                  <a:close/>
                </a:path>
              </a:pathLst>
            </a:custGeom>
            <a:solidFill>
              <a:srgbClr val="8CAD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xmlns="" id="{3AD7DBA1-EAB9-463B-BFE0-1B9557C5E6E8}"/>
              </a:ext>
            </a:extLst>
          </p:cNvPr>
          <p:cNvSpPr txBox="1"/>
          <p:nvPr/>
        </p:nvSpPr>
        <p:spPr>
          <a:xfrm>
            <a:off x="4732924" y="2732357"/>
            <a:ext cx="7358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CE28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8800" b="1" dirty="0" smtClean="0">
                <a:solidFill>
                  <a:srgbClr val="ECE2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= 506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ECE28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8" name="สี่เหลี่ยมผืนผ้า 667">
            <a:extLst>
              <a:ext uri="{FF2B5EF4-FFF2-40B4-BE49-F238E27FC236}">
                <a16:creationId xmlns:a16="http://schemas.microsoft.com/office/drawing/2014/main" xmlns="" id="{30305252-DF37-4CB6-9409-9F045EA0B8DE}"/>
              </a:ext>
            </a:extLst>
          </p:cNvPr>
          <p:cNvSpPr/>
          <p:nvPr/>
        </p:nvSpPr>
        <p:spPr>
          <a:xfrm>
            <a:off x="5703153" y="639052"/>
            <a:ext cx="4502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54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721" name="กลุ่ม 720">
            <a:extLst>
              <a:ext uri="{FF2B5EF4-FFF2-40B4-BE49-F238E27FC236}">
                <a16:creationId xmlns:a16="http://schemas.microsoft.com/office/drawing/2014/main" xmlns="" id="{9D275E7C-5D4E-43B7-A1D2-BDA1D75F23E0}"/>
              </a:ext>
            </a:extLst>
          </p:cNvPr>
          <p:cNvGrpSpPr/>
          <p:nvPr/>
        </p:nvGrpSpPr>
        <p:grpSpPr>
          <a:xfrm rot="19929849">
            <a:off x="4801276" y="230893"/>
            <a:ext cx="1430727" cy="693721"/>
            <a:chOff x="10001184" y="5338622"/>
            <a:chExt cx="2106391" cy="1022263"/>
          </a:xfrm>
        </p:grpSpPr>
        <p:grpSp>
          <p:nvGrpSpPr>
            <p:cNvPr id="722" name="กลุ่ม 721">
              <a:extLst>
                <a:ext uri="{FF2B5EF4-FFF2-40B4-BE49-F238E27FC236}">
                  <a16:creationId xmlns:a16="http://schemas.microsoft.com/office/drawing/2014/main" xmlns="" id="{F12A744C-4B84-4BAB-9F76-6664833B7AA0}"/>
                </a:ext>
              </a:extLst>
            </p:cNvPr>
            <p:cNvGrpSpPr/>
            <p:nvPr/>
          </p:nvGrpSpPr>
          <p:grpSpPr>
            <a:xfrm>
              <a:off x="10001184" y="5587453"/>
              <a:ext cx="2106391" cy="773432"/>
              <a:chOff x="271617" y="1864931"/>
              <a:chExt cx="2106391" cy="773432"/>
            </a:xfrm>
          </p:grpSpPr>
          <p:sp>
            <p:nvSpPr>
              <p:cNvPr id="729" name="รูปแบบอิสระ: รูปร่าง 728">
                <a:extLst>
                  <a:ext uri="{FF2B5EF4-FFF2-40B4-BE49-F238E27FC236}">
                    <a16:creationId xmlns:a16="http://schemas.microsoft.com/office/drawing/2014/main" xmlns="" id="{5C564635-0688-4EC5-847C-49287C871ABA}"/>
                  </a:ext>
                </a:extLst>
              </p:cNvPr>
              <p:cNvSpPr/>
              <p:nvPr/>
            </p:nvSpPr>
            <p:spPr>
              <a:xfrm rot="19753974">
                <a:off x="386109" y="2369954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0" name="วงรี 729">
                <a:extLst>
                  <a:ext uri="{FF2B5EF4-FFF2-40B4-BE49-F238E27FC236}">
                    <a16:creationId xmlns:a16="http://schemas.microsoft.com/office/drawing/2014/main" xmlns="" id="{9BF039D2-DFD6-48C6-AB7F-61C633B04AB9}"/>
                  </a:ext>
                </a:extLst>
              </p:cNvPr>
              <p:cNvSpPr/>
              <p:nvPr/>
            </p:nvSpPr>
            <p:spPr>
              <a:xfrm rot="18050207">
                <a:off x="287204" y="242125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1" name="วงรี 730">
                <a:extLst>
                  <a:ext uri="{FF2B5EF4-FFF2-40B4-BE49-F238E27FC236}">
                    <a16:creationId xmlns:a16="http://schemas.microsoft.com/office/drawing/2014/main" xmlns="" id="{DAD56811-CDBD-4509-B9CB-4AADBCCAE041}"/>
                  </a:ext>
                </a:extLst>
              </p:cNvPr>
              <p:cNvSpPr/>
              <p:nvPr/>
            </p:nvSpPr>
            <p:spPr>
              <a:xfrm rot="18961787">
                <a:off x="340177" y="2273656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2" name="วงรี 731">
                <a:extLst>
                  <a:ext uri="{FF2B5EF4-FFF2-40B4-BE49-F238E27FC236}">
                    <a16:creationId xmlns:a16="http://schemas.microsoft.com/office/drawing/2014/main" xmlns="" id="{79264D84-10B4-47B1-BEDC-8CF18680F7F2}"/>
                  </a:ext>
                </a:extLst>
              </p:cNvPr>
              <p:cNvSpPr/>
              <p:nvPr/>
            </p:nvSpPr>
            <p:spPr>
              <a:xfrm rot="20999948">
                <a:off x="476946" y="2218807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3" name="วงรี 732">
                <a:extLst>
                  <a:ext uri="{FF2B5EF4-FFF2-40B4-BE49-F238E27FC236}">
                    <a16:creationId xmlns:a16="http://schemas.microsoft.com/office/drawing/2014/main" xmlns="" id="{B7871061-B385-41F2-BA2F-7BC195A8E106}"/>
                  </a:ext>
                </a:extLst>
              </p:cNvPr>
              <p:cNvSpPr/>
              <p:nvPr/>
            </p:nvSpPr>
            <p:spPr>
              <a:xfrm rot="21427761">
                <a:off x="607174" y="224765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4" name="รูปแบบอิสระ: รูปร่าง 733">
                <a:extLst>
                  <a:ext uri="{FF2B5EF4-FFF2-40B4-BE49-F238E27FC236}">
                    <a16:creationId xmlns:a16="http://schemas.microsoft.com/office/drawing/2014/main" xmlns="" id="{A28E2E08-BC3B-4DEE-9A01-D28F5F6393C4}"/>
                  </a:ext>
                </a:extLst>
              </p:cNvPr>
              <p:cNvSpPr/>
              <p:nvPr/>
            </p:nvSpPr>
            <p:spPr>
              <a:xfrm rot="19753974">
                <a:off x="2041599" y="2016078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5" name="วงรี 734">
                <a:extLst>
                  <a:ext uri="{FF2B5EF4-FFF2-40B4-BE49-F238E27FC236}">
                    <a16:creationId xmlns:a16="http://schemas.microsoft.com/office/drawing/2014/main" xmlns="" id="{9AC6E9FB-549C-4DE0-AB4D-9DD2EA5512A4}"/>
                  </a:ext>
                </a:extLst>
              </p:cNvPr>
              <p:cNvSpPr/>
              <p:nvPr/>
            </p:nvSpPr>
            <p:spPr>
              <a:xfrm rot="18050207">
                <a:off x="1942694" y="2067375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6" name="วงรี 735">
                <a:extLst>
                  <a:ext uri="{FF2B5EF4-FFF2-40B4-BE49-F238E27FC236}">
                    <a16:creationId xmlns:a16="http://schemas.microsoft.com/office/drawing/2014/main" xmlns="" id="{5A0607C5-185E-4888-A5EF-4E3ECDEDEFF8}"/>
                  </a:ext>
                </a:extLst>
              </p:cNvPr>
              <p:cNvSpPr/>
              <p:nvPr/>
            </p:nvSpPr>
            <p:spPr>
              <a:xfrm rot="18961787">
                <a:off x="1995667" y="1919780"/>
                <a:ext cx="107745" cy="147467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7" name="วงรี 736">
                <a:extLst>
                  <a:ext uri="{FF2B5EF4-FFF2-40B4-BE49-F238E27FC236}">
                    <a16:creationId xmlns:a16="http://schemas.microsoft.com/office/drawing/2014/main" xmlns="" id="{C7EB6FE2-2261-4C01-BE91-758520BD16FD}"/>
                  </a:ext>
                </a:extLst>
              </p:cNvPr>
              <p:cNvSpPr/>
              <p:nvPr/>
            </p:nvSpPr>
            <p:spPr>
              <a:xfrm rot="20999948">
                <a:off x="2132436" y="1864931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38" name="วงรี 737">
                <a:extLst>
                  <a:ext uri="{FF2B5EF4-FFF2-40B4-BE49-F238E27FC236}">
                    <a16:creationId xmlns:a16="http://schemas.microsoft.com/office/drawing/2014/main" xmlns="" id="{384816C6-3DE7-4E57-892A-ABCB2D5448CD}"/>
                  </a:ext>
                </a:extLst>
              </p:cNvPr>
              <p:cNvSpPr/>
              <p:nvPr/>
            </p:nvSpPr>
            <p:spPr>
              <a:xfrm rot="21427761">
                <a:off x="2262664" y="1893779"/>
                <a:ext cx="101605" cy="132779"/>
              </a:xfrm>
              <a:prstGeom prst="ellipse">
                <a:avLst/>
              </a:prstGeom>
              <a:solidFill>
                <a:srgbClr val="5E27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723" name="กลุ่ม 722">
              <a:extLst>
                <a:ext uri="{FF2B5EF4-FFF2-40B4-BE49-F238E27FC236}">
                  <a16:creationId xmlns:a16="http://schemas.microsoft.com/office/drawing/2014/main" xmlns="" id="{873F4611-C028-40B6-B696-3588D883ED94}"/>
                </a:ext>
              </a:extLst>
            </p:cNvPr>
            <p:cNvGrpSpPr/>
            <p:nvPr/>
          </p:nvGrpSpPr>
          <p:grpSpPr>
            <a:xfrm>
              <a:off x="10898877" y="5338622"/>
              <a:ext cx="450097" cy="430590"/>
              <a:chOff x="1187573" y="6247766"/>
              <a:chExt cx="450097" cy="430590"/>
            </a:xfrm>
          </p:grpSpPr>
          <p:sp>
            <p:nvSpPr>
              <p:cNvPr id="724" name="รูปแบบอิสระ: รูปร่าง 723">
                <a:extLst>
                  <a:ext uri="{FF2B5EF4-FFF2-40B4-BE49-F238E27FC236}">
                    <a16:creationId xmlns:a16="http://schemas.microsoft.com/office/drawing/2014/main" xmlns="" id="{D0D75913-60AA-46D3-8978-181C335DEFA5}"/>
                  </a:ext>
                </a:extLst>
              </p:cNvPr>
              <p:cNvSpPr/>
              <p:nvPr/>
            </p:nvSpPr>
            <p:spPr>
              <a:xfrm rot="1294749">
                <a:off x="1189233" y="6409947"/>
                <a:ext cx="336409" cy="268409"/>
              </a:xfrm>
              <a:custGeom>
                <a:avLst/>
                <a:gdLst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1050447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96956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26160 w 1911332"/>
                  <a:gd name="connsiteY6" fmla="*/ 1361445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11332"/>
                  <a:gd name="connsiteY0" fmla="*/ 961950 h 1476855"/>
                  <a:gd name="connsiteX1" fmla="*/ 562175 w 1911332"/>
                  <a:gd name="connsiteY1" fmla="*/ 154082 h 1476855"/>
                  <a:gd name="connsiteX2" fmla="*/ 1245756 w 1911332"/>
                  <a:gd name="connsiteY2" fmla="*/ 65306 h 1476855"/>
                  <a:gd name="connsiteX3" fmla="*/ 1876070 w 1911332"/>
                  <a:gd name="connsiteY3" fmla="*/ 890929 h 1476855"/>
                  <a:gd name="connsiteX4" fmla="*/ 1778416 w 1911332"/>
                  <a:gd name="connsiteY4" fmla="*/ 1334812 h 1476855"/>
                  <a:gd name="connsiteX5" fmla="*/ 1334533 w 1911332"/>
                  <a:gd name="connsiteY5" fmla="*/ 1441344 h 1476855"/>
                  <a:gd name="connsiteX6" fmla="*/ 979426 w 1911332"/>
                  <a:gd name="connsiteY6" fmla="*/ 1343690 h 1476855"/>
                  <a:gd name="connsiteX7" fmla="*/ 535542 w 1911332"/>
                  <a:gd name="connsiteY7" fmla="*/ 1476855 h 1476855"/>
                  <a:gd name="connsiteX8" fmla="*/ 118292 w 1911332"/>
                  <a:gd name="connsiteY8" fmla="*/ 1361445 h 1476855"/>
                  <a:gd name="connsiteX9" fmla="*/ 29515 w 1911332"/>
                  <a:gd name="connsiteY9" fmla="*/ 961950 h 1476855"/>
                  <a:gd name="connsiteX0" fmla="*/ 29515 w 1909635"/>
                  <a:gd name="connsiteY0" fmla="*/ 961950 h 1476855"/>
                  <a:gd name="connsiteX1" fmla="*/ 562175 w 1909635"/>
                  <a:gd name="connsiteY1" fmla="*/ 154082 h 1476855"/>
                  <a:gd name="connsiteX2" fmla="*/ 1245756 w 1909635"/>
                  <a:gd name="connsiteY2" fmla="*/ 65306 h 1476855"/>
                  <a:gd name="connsiteX3" fmla="*/ 1876070 w 1909635"/>
                  <a:gd name="connsiteY3" fmla="*/ 890929 h 1476855"/>
                  <a:gd name="connsiteX4" fmla="*/ 1778416 w 1909635"/>
                  <a:gd name="connsiteY4" fmla="*/ 1334812 h 1476855"/>
                  <a:gd name="connsiteX5" fmla="*/ 1396677 w 1909635"/>
                  <a:gd name="connsiteY5" fmla="*/ 1405833 h 1476855"/>
                  <a:gd name="connsiteX6" fmla="*/ 979426 w 1909635"/>
                  <a:gd name="connsiteY6" fmla="*/ 1343690 h 1476855"/>
                  <a:gd name="connsiteX7" fmla="*/ 535542 w 1909635"/>
                  <a:gd name="connsiteY7" fmla="*/ 1476855 h 1476855"/>
                  <a:gd name="connsiteX8" fmla="*/ 118292 w 1909635"/>
                  <a:gd name="connsiteY8" fmla="*/ 1361445 h 1476855"/>
                  <a:gd name="connsiteX9" fmla="*/ 29515 w 1909635"/>
                  <a:gd name="connsiteY9" fmla="*/ 961950 h 1476855"/>
                  <a:gd name="connsiteX0" fmla="*/ 29515 w 1909635"/>
                  <a:gd name="connsiteY0" fmla="*/ 886614 h 1473844"/>
                  <a:gd name="connsiteX1" fmla="*/ 562175 w 1909635"/>
                  <a:gd name="connsiteY1" fmla="*/ 151071 h 1473844"/>
                  <a:gd name="connsiteX2" fmla="*/ 1245756 w 1909635"/>
                  <a:gd name="connsiteY2" fmla="*/ 62295 h 1473844"/>
                  <a:gd name="connsiteX3" fmla="*/ 1876070 w 1909635"/>
                  <a:gd name="connsiteY3" fmla="*/ 887918 h 1473844"/>
                  <a:gd name="connsiteX4" fmla="*/ 1778416 w 1909635"/>
                  <a:gd name="connsiteY4" fmla="*/ 1331801 h 1473844"/>
                  <a:gd name="connsiteX5" fmla="*/ 1396677 w 1909635"/>
                  <a:gd name="connsiteY5" fmla="*/ 1402822 h 1473844"/>
                  <a:gd name="connsiteX6" fmla="*/ 979426 w 1909635"/>
                  <a:gd name="connsiteY6" fmla="*/ 1340679 h 1473844"/>
                  <a:gd name="connsiteX7" fmla="*/ 535542 w 1909635"/>
                  <a:gd name="connsiteY7" fmla="*/ 1473844 h 1473844"/>
                  <a:gd name="connsiteX8" fmla="*/ 118292 w 1909635"/>
                  <a:gd name="connsiteY8" fmla="*/ 1358434 h 1473844"/>
                  <a:gd name="connsiteX9" fmla="*/ 29515 w 1909635"/>
                  <a:gd name="connsiteY9" fmla="*/ 886614 h 1473844"/>
                  <a:gd name="connsiteX0" fmla="*/ 29515 w 1909635"/>
                  <a:gd name="connsiteY0" fmla="*/ 889966 h 1477196"/>
                  <a:gd name="connsiteX1" fmla="*/ 562175 w 1909635"/>
                  <a:gd name="connsiteY1" fmla="*/ 145383 h 1477196"/>
                  <a:gd name="connsiteX2" fmla="*/ 1245756 w 1909635"/>
                  <a:gd name="connsiteY2" fmla="*/ 65647 h 1477196"/>
                  <a:gd name="connsiteX3" fmla="*/ 1876070 w 1909635"/>
                  <a:gd name="connsiteY3" fmla="*/ 891270 h 1477196"/>
                  <a:gd name="connsiteX4" fmla="*/ 1778416 w 1909635"/>
                  <a:gd name="connsiteY4" fmla="*/ 1335153 h 1477196"/>
                  <a:gd name="connsiteX5" fmla="*/ 1396677 w 1909635"/>
                  <a:gd name="connsiteY5" fmla="*/ 1406174 h 1477196"/>
                  <a:gd name="connsiteX6" fmla="*/ 979426 w 1909635"/>
                  <a:gd name="connsiteY6" fmla="*/ 1344031 h 1477196"/>
                  <a:gd name="connsiteX7" fmla="*/ 535542 w 1909635"/>
                  <a:gd name="connsiteY7" fmla="*/ 1477196 h 1477196"/>
                  <a:gd name="connsiteX8" fmla="*/ 118292 w 1909635"/>
                  <a:gd name="connsiteY8" fmla="*/ 1361786 h 1477196"/>
                  <a:gd name="connsiteX9" fmla="*/ 29515 w 1909635"/>
                  <a:gd name="connsiteY9" fmla="*/ 889966 h 1477196"/>
                  <a:gd name="connsiteX0" fmla="*/ 29515 w 1904445"/>
                  <a:gd name="connsiteY0" fmla="*/ 852892 h 1440122"/>
                  <a:gd name="connsiteX1" fmla="*/ 562175 w 1904445"/>
                  <a:gd name="connsiteY1" fmla="*/ 108309 h 1440122"/>
                  <a:gd name="connsiteX2" fmla="*/ 1318285 w 1904445"/>
                  <a:gd name="connsiteY2" fmla="*/ 82817 h 1440122"/>
                  <a:gd name="connsiteX3" fmla="*/ 1876070 w 1904445"/>
                  <a:gd name="connsiteY3" fmla="*/ 854196 h 1440122"/>
                  <a:gd name="connsiteX4" fmla="*/ 1778416 w 1904445"/>
                  <a:gd name="connsiteY4" fmla="*/ 1298079 h 1440122"/>
                  <a:gd name="connsiteX5" fmla="*/ 1396677 w 1904445"/>
                  <a:gd name="connsiteY5" fmla="*/ 1369100 h 1440122"/>
                  <a:gd name="connsiteX6" fmla="*/ 979426 w 1904445"/>
                  <a:gd name="connsiteY6" fmla="*/ 1306957 h 1440122"/>
                  <a:gd name="connsiteX7" fmla="*/ 535542 w 1904445"/>
                  <a:gd name="connsiteY7" fmla="*/ 1440122 h 1440122"/>
                  <a:gd name="connsiteX8" fmla="*/ 118292 w 1904445"/>
                  <a:gd name="connsiteY8" fmla="*/ 1324712 h 1440122"/>
                  <a:gd name="connsiteX9" fmla="*/ 29515 w 1904445"/>
                  <a:gd name="connsiteY9" fmla="*/ 852892 h 144012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04445"/>
                  <a:gd name="connsiteY0" fmla="*/ 875442 h 1462672"/>
                  <a:gd name="connsiteX1" fmla="*/ 562175 w 1904445"/>
                  <a:gd name="connsiteY1" fmla="*/ 130859 h 1462672"/>
                  <a:gd name="connsiteX2" fmla="*/ 1318285 w 1904445"/>
                  <a:gd name="connsiteY2" fmla="*/ 105367 h 1462672"/>
                  <a:gd name="connsiteX3" fmla="*/ 1876070 w 1904445"/>
                  <a:gd name="connsiteY3" fmla="*/ 876746 h 1462672"/>
                  <a:gd name="connsiteX4" fmla="*/ 1778416 w 1904445"/>
                  <a:gd name="connsiteY4" fmla="*/ 1320629 h 1462672"/>
                  <a:gd name="connsiteX5" fmla="*/ 1396677 w 1904445"/>
                  <a:gd name="connsiteY5" fmla="*/ 1391650 h 1462672"/>
                  <a:gd name="connsiteX6" fmla="*/ 979426 w 1904445"/>
                  <a:gd name="connsiteY6" fmla="*/ 1329507 h 1462672"/>
                  <a:gd name="connsiteX7" fmla="*/ 535542 w 1904445"/>
                  <a:gd name="connsiteY7" fmla="*/ 1462672 h 1462672"/>
                  <a:gd name="connsiteX8" fmla="*/ 118292 w 1904445"/>
                  <a:gd name="connsiteY8" fmla="*/ 1347262 h 1462672"/>
                  <a:gd name="connsiteX9" fmla="*/ 29515 w 1904445"/>
                  <a:gd name="connsiteY9" fmla="*/ 875442 h 1462672"/>
                  <a:gd name="connsiteX0" fmla="*/ 29515 w 1917785"/>
                  <a:gd name="connsiteY0" fmla="*/ 875442 h 1462672"/>
                  <a:gd name="connsiteX1" fmla="*/ 562175 w 1917785"/>
                  <a:gd name="connsiteY1" fmla="*/ 130859 h 1462672"/>
                  <a:gd name="connsiteX2" fmla="*/ 1318285 w 1917785"/>
                  <a:gd name="connsiteY2" fmla="*/ 105367 h 1462672"/>
                  <a:gd name="connsiteX3" fmla="*/ 1876070 w 1917785"/>
                  <a:gd name="connsiteY3" fmla="*/ 876746 h 1462672"/>
                  <a:gd name="connsiteX4" fmla="*/ 1823746 w 1917785"/>
                  <a:gd name="connsiteY4" fmla="*/ 1302548 h 1462672"/>
                  <a:gd name="connsiteX5" fmla="*/ 1396677 w 1917785"/>
                  <a:gd name="connsiteY5" fmla="*/ 1391650 h 1462672"/>
                  <a:gd name="connsiteX6" fmla="*/ 979426 w 1917785"/>
                  <a:gd name="connsiteY6" fmla="*/ 1329507 h 1462672"/>
                  <a:gd name="connsiteX7" fmla="*/ 535542 w 1917785"/>
                  <a:gd name="connsiteY7" fmla="*/ 1462672 h 1462672"/>
                  <a:gd name="connsiteX8" fmla="*/ 118292 w 1917785"/>
                  <a:gd name="connsiteY8" fmla="*/ 1347262 h 1462672"/>
                  <a:gd name="connsiteX9" fmla="*/ 29515 w 1917785"/>
                  <a:gd name="connsiteY9" fmla="*/ 875442 h 1462672"/>
                  <a:gd name="connsiteX0" fmla="*/ 29515 w 1922391"/>
                  <a:gd name="connsiteY0" fmla="*/ 875442 h 1462672"/>
                  <a:gd name="connsiteX1" fmla="*/ 562175 w 1922391"/>
                  <a:gd name="connsiteY1" fmla="*/ 130859 h 1462672"/>
                  <a:gd name="connsiteX2" fmla="*/ 1318285 w 1922391"/>
                  <a:gd name="connsiteY2" fmla="*/ 105367 h 1462672"/>
                  <a:gd name="connsiteX3" fmla="*/ 1876070 w 1922391"/>
                  <a:gd name="connsiteY3" fmla="*/ 876746 h 1462672"/>
                  <a:gd name="connsiteX4" fmla="*/ 1823746 w 1922391"/>
                  <a:gd name="connsiteY4" fmla="*/ 1302548 h 1462672"/>
                  <a:gd name="connsiteX5" fmla="*/ 1396677 w 1922391"/>
                  <a:gd name="connsiteY5" fmla="*/ 1391650 h 1462672"/>
                  <a:gd name="connsiteX6" fmla="*/ 979426 w 1922391"/>
                  <a:gd name="connsiteY6" fmla="*/ 1329507 h 1462672"/>
                  <a:gd name="connsiteX7" fmla="*/ 535542 w 1922391"/>
                  <a:gd name="connsiteY7" fmla="*/ 1462672 h 1462672"/>
                  <a:gd name="connsiteX8" fmla="*/ 118292 w 1922391"/>
                  <a:gd name="connsiteY8" fmla="*/ 1347262 h 1462672"/>
                  <a:gd name="connsiteX9" fmla="*/ 29515 w 1922391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79426 w 1913723"/>
                  <a:gd name="connsiteY6" fmla="*/ 1329507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3723"/>
                  <a:gd name="connsiteY0" fmla="*/ 875442 h 1462672"/>
                  <a:gd name="connsiteX1" fmla="*/ 562175 w 1913723"/>
                  <a:gd name="connsiteY1" fmla="*/ 130859 h 1462672"/>
                  <a:gd name="connsiteX2" fmla="*/ 1318285 w 1913723"/>
                  <a:gd name="connsiteY2" fmla="*/ 105367 h 1462672"/>
                  <a:gd name="connsiteX3" fmla="*/ 1876070 w 1913723"/>
                  <a:gd name="connsiteY3" fmla="*/ 876746 h 1462672"/>
                  <a:gd name="connsiteX4" fmla="*/ 1823746 w 1913723"/>
                  <a:gd name="connsiteY4" fmla="*/ 1302548 h 1462672"/>
                  <a:gd name="connsiteX5" fmla="*/ 1505470 w 1913723"/>
                  <a:gd name="connsiteY5" fmla="*/ 1445894 h 1462672"/>
                  <a:gd name="connsiteX6" fmla="*/ 988491 w 1913723"/>
                  <a:gd name="connsiteY6" fmla="*/ 1347589 h 1462672"/>
                  <a:gd name="connsiteX7" fmla="*/ 535542 w 1913723"/>
                  <a:gd name="connsiteY7" fmla="*/ 1462672 h 1462672"/>
                  <a:gd name="connsiteX8" fmla="*/ 118292 w 1913723"/>
                  <a:gd name="connsiteY8" fmla="*/ 1347262 h 1462672"/>
                  <a:gd name="connsiteX9" fmla="*/ 29515 w 1913723"/>
                  <a:gd name="connsiteY9" fmla="*/ 875442 h 1462672"/>
                  <a:gd name="connsiteX0" fmla="*/ 29515 w 1914363"/>
                  <a:gd name="connsiteY0" fmla="*/ 875442 h 1473327"/>
                  <a:gd name="connsiteX1" fmla="*/ 562175 w 1914363"/>
                  <a:gd name="connsiteY1" fmla="*/ 130859 h 1473327"/>
                  <a:gd name="connsiteX2" fmla="*/ 1318285 w 1914363"/>
                  <a:gd name="connsiteY2" fmla="*/ 105367 h 1473327"/>
                  <a:gd name="connsiteX3" fmla="*/ 1876070 w 1914363"/>
                  <a:gd name="connsiteY3" fmla="*/ 876746 h 1473327"/>
                  <a:gd name="connsiteX4" fmla="*/ 1823746 w 1914363"/>
                  <a:gd name="connsiteY4" fmla="*/ 1302548 h 1473327"/>
                  <a:gd name="connsiteX5" fmla="*/ 1487338 w 1914363"/>
                  <a:gd name="connsiteY5" fmla="*/ 1473017 h 1473327"/>
                  <a:gd name="connsiteX6" fmla="*/ 988491 w 1914363"/>
                  <a:gd name="connsiteY6" fmla="*/ 1347589 h 1473327"/>
                  <a:gd name="connsiteX7" fmla="*/ 535542 w 1914363"/>
                  <a:gd name="connsiteY7" fmla="*/ 1462672 h 1473327"/>
                  <a:gd name="connsiteX8" fmla="*/ 118292 w 1914363"/>
                  <a:gd name="connsiteY8" fmla="*/ 1347262 h 1473327"/>
                  <a:gd name="connsiteX9" fmla="*/ 29515 w 1914363"/>
                  <a:gd name="connsiteY9" fmla="*/ 875442 h 147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363" h="1473327">
                    <a:moveTo>
                      <a:pt x="29515" y="875442"/>
                    </a:moveTo>
                    <a:cubicBezTo>
                      <a:pt x="103495" y="672708"/>
                      <a:pt x="347380" y="259205"/>
                      <a:pt x="562175" y="130859"/>
                    </a:cubicBezTo>
                    <a:cubicBezTo>
                      <a:pt x="776970" y="2513"/>
                      <a:pt x="990511" y="-73193"/>
                      <a:pt x="1318285" y="105367"/>
                    </a:cubicBezTo>
                    <a:cubicBezTo>
                      <a:pt x="1646059" y="283927"/>
                      <a:pt x="1791827" y="677216"/>
                      <a:pt x="1876070" y="876746"/>
                    </a:cubicBezTo>
                    <a:cubicBezTo>
                      <a:pt x="1960313" y="1076276"/>
                      <a:pt x="1888535" y="1203170"/>
                      <a:pt x="1823746" y="1302548"/>
                    </a:cubicBezTo>
                    <a:cubicBezTo>
                      <a:pt x="1758957" y="1401927"/>
                      <a:pt x="1626547" y="1465510"/>
                      <a:pt x="1487338" y="1473017"/>
                    </a:cubicBezTo>
                    <a:cubicBezTo>
                      <a:pt x="1348129" y="1480524"/>
                      <a:pt x="1147124" y="1349313"/>
                      <a:pt x="988491" y="1347589"/>
                    </a:cubicBezTo>
                    <a:cubicBezTo>
                      <a:pt x="829858" y="1345865"/>
                      <a:pt x="690901" y="1462672"/>
                      <a:pt x="535542" y="1462672"/>
                    </a:cubicBezTo>
                    <a:cubicBezTo>
                      <a:pt x="380183" y="1462672"/>
                      <a:pt x="202630" y="1445134"/>
                      <a:pt x="118292" y="1347262"/>
                    </a:cubicBezTo>
                    <a:cubicBezTo>
                      <a:pt x="33954" y="1249390"/>
                      <a:pt x="-44465" y="1078176"/>
                      <a:pt x="29515" y="87544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5" name="วงรี 724">
                <a:extLst>
                  <a:ext uri="{FF2B5EF4-FFF2-40B4-BE49-F238E27FC236}">
                    <a16:creationId xmlns:a16="http://schemas.microsoft.com/office/drawing/2014/main" xmlns="" id="{E835D065-7CAE-4E06-8E1B-DFC907A3AAF3}"/>
                  </a:ext>
                </a:extLst>
              </p:cNvPr>
              <p:cNvSpPr/>
              <p:nvPr/>
            </p:nvSpPr>
            <p:spPr>
              <a:xfrm rot="21190982">
                <a:off x="1187573" y="6296418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6" name="วงรี 725">
                <a:extLst>
                  <a:ext uri="{FF2B5EF4-FFF2-40B4-BE49-F238E27FC236}">
                    <a16:creationId xmlns:a16="http://schemas.microsoft.com/office/drawing/2014/main" xmlns="" id="{12EC05DA-B7F4-4D66-A18E-14F2A574F0D5}"/>
                  </a:ext>
                </a:extLst>
              </p:cNvPr>
              <p:cNvSpPr/>
              <p:nvPr/>
            </p:nvSpPr>
            <p:spPr>
              <a:xfrm rot="502562">
                <a:off x="1329778" y="6247766"/>
                <a:ext cx="107745" cy="1474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7" name="วงรี 726">
                <a:extLst>
                  <a:ext uri="{FF2B5EF4-FFF2-40B4-BE49-F238E27FC236}">
                    <a16:creationId xmlns:a16="http://schemas.microsoft.com/office/drawing/2014/main" xmlns="" id="{E7BEB142-6942-4DF4-87D9-1EA647C9EAA4}"/>
                  </a:ext>
                </a:extLst>
              </p:cNvPr>
              <p:cNvSpPr/>
              <p:nvPr/>
            </p:nvSpPr>
            <p:spPr>
              <a:xfrm rot="2540723">
                <a:off x="1463762" y="6322969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728" name="วงรี 727">
                <a:extLst>
                  <a:ext uri="{FF2B5EF4-FFF2-40B4-BE49-F238E27FC236}">
                    <a16:creationId xmlns:a16="http://schemas.microsoft.com/office/drawing/2014/main" xmlns="" id="{A644F9AB-287A-4637-BB33-C76A3E61EE5A}"/>
                  </a:ext>
                </a:extLst>
              </p:cNvPr>
              <p:cNvSpPr/>
              <p:nvPr/>
            </p:nvSpPr>
            <p:spPr>
              <a:xfrm rot="2968536">
                <a:off x="1520478" y="6443696"/>
                <a:ext cx="101605" cy="13277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310" name="สี่เหลี่ยมผืนผ้า 71">
            <a:extLst>
              <a:ext uri="{FF2B5EF4-FFF2-40B4-BE49-F238E27FC236}">
                <a16:creationId xmlns:a16="http://schemas.microsoft.com/office/drawing/2014/main" xmlns="" id="{008838AC-701F-46C8-8B4E-C929972CD8C2}"/>
              </a:ext>
            </a:extLst>
          </p:cNvPr>
          <p:cNvSpPr/>
          <p:nvPr/>
        </p:nvSpPr>
        <p:spPr>
          <a:xfrm>
            <a:off x="5227093" y="5293056"/>
            <a:ext cx="6294975" cy="1192837"/>
          </a:xfrm>
          <a:prstGeom prst="rect">
            <a:avLst/>
          </a:prstGeom>
          <a:solidFill>
            <a:srgbClr val="ECE289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250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endParaRPr kumimoji="0" lang="th-TH" sz="6600" b="1" i="0" u="none" strike="noStrike" kern="1200" cap="none" spc="0" normalizeH="0" baseline="0" noProof="0" dirty="0">
              <a:ln>
                <a:noFill/>
              </a:ln>
              <a:solidFill>
                <a:srgbClr val="562503"/>
              </a:solidFill>
              <a:effectLst/>
              <a:uLnTx/>
              <a:uFillTx/>
              <a:latin typeface="Times New Roman" panose="02020603050405020304" pitchFamily="18" charset="0"/>
              <a:cs typeface="Itim"/>
            </a:endParaRPr>
          </a:p>
        </p:txBody>
      </p:sp>
      <p:grpSp>
        <p:nvGrpSpPr>
          <p:cNvPr id="166" name="กลุ่ม 241">
            <a:extLst>
              <a:ext uri="{FF2B5EF4-FFF2-40B4-BE49-F238E27FC236}">
                <a16:creationId xmlns:a16="http://schemas.microsoft.com/office/drawing/2014/main" xmlns="" id="{12925D5A-1A07-43C8-892A-5814CAC4AB62}"/>
              </a:ext>
            </a:extLst>
          </p:cNvPr>
          <p:cNvGrpSpPr/>
          <p:nvPr/>
        </p:nvGrpSpPr>
        <p:grpSpPr>
          <a:xfrm>
            <a:off x="751443" y="3056109"/>
            <a:ext cx="3151086" cy="3302809"/>
            <a:chOff x="3843071" y="2015305"/>
            <a:chExt cx="3099471" cy="3214427"/>
          </a:xfrm>
        </p:grpSpPr>
        <p:sp>
          <p:nvSpPr>
            <p:cNvPr id="167" name="รูปแบบอิสระ: รูปร่าง 242">
              <a:extLst>
                <a:ext uri="{FF2B5EF4-FFF2-40B4-BE49-F238E27FC236}">
                  <a16:creationId xmlns:a16="http://schemas.microsoft.com/office/drawing/2014/main" xmlns="" id="{756905DA-8934-4976-9BBD-AAFC107FE1B7}"/>
                </a:ext>
              </a:extLst>
            </p:cNvPr>
            <p:cNvSpPr/>
            <p:nvPr/>
          </p:nvSpPr>
          <p:spPr>
            <a:xfrm>
              <a:off x="6057187" y="3417148"/>
              <a:ext cx="885355" cy="1665384"/>
            </a:xfrm>
            <a:custGeom>
              <a:avLst/>
              <a:gdLst>
                <a:gd name="connsiteX0" fmla="*/ 57979 w 887766"/>
                <a:gd name="connsiteY0" fmla="*/ 1518638 h 1664900"/>
                <a:gd name="connsiteX1" fmla="*/ 403419 w 887766"/>
                <a:gd name="connsiteY1" fmla="*/ 1213838 h 1664900"/>
                <a:gd name="connsiteX2" fmla="*/ 494859 w 887766"/>
                <a:gd name="connsiteY2" fmla="*/ 614398 h 1664900"/>
                <a:gd name="connsiteX3" fmla="*/ 454219 w 887766"/>
                <a:gd name="connsiteY3" fmla="*/ 157198 h 1664900"/>
                <a:gd name="connsiteX4" fmla="*/ 779339 w 887766"/>
                <a:gd name="connsiteY4" fmla="*/ 14958 h 1664900"/>
                <a:gd name="connsiteX5" fmla="*/ 880939 w 887766"/>
                <a:gd name="connsiteY5" fmla="*/ 472158 h 1664900"/>
                <a:gd name="connsiteX6" fmla="*/ 616779 w 887766"/>
                <a:gd name="connsiteY6" fmla="*/ 1213838 h 1664900"/>
                <a:gd name="connsiteX7" fmla="*/ 57979 w 887766"/>
                <a:gd name="connsiteY7" fmla="*/ 1650718 h 1664900"/>
                <a:gd name="connsiteX8" fmla="*/ 57979 w 887766"/>
                <a:gd name="connsiteY8" fmla="*/ 1518638 h 1664900"/>
                <a:gd name="connsiteX0" fmla="*/ 55568 w 885355"/>
                <a:gd name="connsiteY0" fmla="*/ 1518638 h 1665384"/>
                <a:gd name="connsiteX1" fmla="*/ 355805 w 885355"/>
                <a:gd name="connsiteY1" fmla="*/ 1179236 h 1665384"/>
                <a:gd name="connsiteX2" fmla="*/ 492448 w 885355"/>
                <a:gd name="connsiteY2" fmla="*/ 614398 h 1665384"/>
                <a:gd name="connsiteX3" fmla="*/ 451808 w 885355"/>
                <a:gd name="connsiteY3" fmla="*/ 157198 h 1665384"/>
                <a:gd name="connsiteX4" fmla="*/ 776928 w 885355"/>
                <a:gd name="connsiteY4" fmla="*/ 14958 h 1665384"/>
                <a:gd name="connsiteX5" fmla="*/ 878528 w 885355"/>
                <a:gd name="connsiteY5" fmla="*/ 472158 h 1665384"/>
                <a:gd name="connsiteX6" fmla="*/ 614368 w 885355"/>
                <a:gd name="connsiteY6" fmla="*/ 1213838 h 1665384"/>
                <a:gd name="connsiteX7" fmla="*/ 55568 w 885355"/>
                <a:gd name="connsiteY7" fmla="*/ 1650718 h 1665384"/>
                <a:gd name="connsiteX8" fmla="*/ 55568 w 885355"/>
                <a:gd name="connsiteY8" fmla="*/ 1518638 h 166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5355" h="1665384">
                  <a:moveTo>
                    <a:pt x="55568" y="1518638"/>
                  </a:moveTo>
                  <a:cubicBezTo>
                    <a:pt x="105608" y="1440058"/>
                    <a:pt x="282992" y="1329943"/>
                    <a:pt x="355805" y="1179236"/>
                  </a:cubicBezTo>
                  <a:cubicBezTo>
                    <a:pt x="428618" y="1028529"/>
                    <a:pt x="476448" y="784738"/>
                    <a:pt x="492448" y="614398"/>
                  </a:cubicBezTo>
                  <a:cubicBezTo>
                    <a:pt x="508448" y="444058"/>
                    <a:pt x="404395" y="257105"/>
                    <a:pt x="451808" y="157198"/>
                  </a:cubicBezTo>
                  <a:cubicBezTo>
                    <a:pt x="499221" y="57291"/>
                    <a:pt x="705808" y="-37535"/>
                    <a:pt x="776928" y="14958"/>
                  </a:cubicBezTo>
                  <a:cubicBezTo>
                    <a:pt x="848048" y="67451"/>
                    <a:pt x="905621" y="272345"/>
                    <a:pt x="878528" y="472158"/>
                  </a:cubicBezTo>
                  <a:cubicBezTo>
                    <a:pt x="851435" y="671971"/>
                    <a:pt x="751528" y="1017411"/>
                    <a:pt x="614368" y="1213838"/>
                  </a:cubicBezTo>
                  <a:cubicBezTo>
                    <a:pt x="477208" y="1410265"/>
                    <a:pt x="150395" y="1596531"/>
                    <a:pt x="55568" y="1650718"/>
                  </a:cubicBezTo>
                  <a:cubicBezTo>
                    <a:pt x="-39259" y="1704905"/>
                    <a:pt x="5528" y="1597218"/>
                    <a:pt x="55568" y="1518638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68" name="กลุ่ม 243">
              <a:extLst>
                <a:ext uri="{FF2B5EF4-FFF2-40B4-BE49-F238E27FC236}">
                  <a16:creationId xmlns:a16="http://schemas.microsoft.com/office/drawing/2014/main" xmlns="" id="{6B32C210-F2C2-45D2-B842-B74E9A39336C}"/>
                </a:ext>
              </a:extLst>
            </p:cNvPr>
            <p:cNvGrpSpPr/>
            <p:nvPr/>
          </p:nvGrpSpPr>
          <p:grpSpPr>
            <a:xfrm>
              <a:off x="3843071" y="2015305"/>
              <a:ext cx="2407177" cy="3214427"/>
              <a:chOff x="3843071" y="2015305"/>
              <a:chExt cx="2407177" cy="3214427"/>
            </a:xfrm>
          </p:grpSpPr>
          <p:grpSp>
            <p:nvGrpSpPr>
              <p:cNvPr id="173" name="กลุ่ม 248">
                <a:extLst>
                  <a:ext uri="{FF2B5EF4-FFF2-40B4-BE49-F238E27FC236}">
                    <a16:creationId xmlns:a16="http://schemas.microsoft.com/office/drawing/2014/main" xmlns="" id="{5FE53770-CA57-415D-93B8-279568144553}"/>
                  </a:ext>
                </a:extLst>
              </p:cNvPr>
              <p:cNvGrpSpPr/>
              <p:nvPr/>
            </p:nvGrpSpPr>
            <p:grpSpPr>
              <a:xfrm>
                <a:off x="3843071" y="2015305"/>
                <a:ext cx="2407177" cy="3214427"/>
                <a:chOff x="6997471" y="2147161"/>
                <a:chExt cx="2663841" cy="3692953"/>
              </a:xfrm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6" name="รูปแบบอิสระ: รูปร่าง 25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xmlns="" id="{98D06792-188B-4F12-9021-5288C1B64111}"/>
                    </a:ext>
                  </a:extLst>
                </p:cNvPr>
                <p:cNvSpPr/>
                <p:nvPr/>
              </p:nvSpPr>
              <p:spPr>
                <a:xfrm>
                  <a:off x="6997471" y="2147161"/>
                  <a:ext cx="2663841" cy="3692953"/>
                </a:xfrm>
                <a:custGeom>
                  <a:avLst/>
                  <a:gdLst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55889 w 606091"/>
                    <a:gd name="connsiteY4" fmla="*/ 5679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55229 w 606091"/>
                    <a:gd name="connsiteY0" fmla="*/ 691793 h 823633"/>
                    <a:gd name="connsiteX1" fmla="*/ 111109 w 606091"/>
                    <a:gd name="connsiteY1" fmla="*/ 216813 h 823633"/>
                    <a:gd name="connsiteX2" fmla="*/ 78089 w 606091"/>
                    <a:gd name="connsiteY2" fmla="*/ 23773 h 823633"/>
                    <a:gd name="connsiteX3" fmla="*/ 217789 w 606091"/>
                    <a:gd name="connsiteY3" fmla="*/ 74573 h 823633"/>
                    <a:gd name="connsiteX4" fmla="*/ 263509 w 606091"/>
                    <a:gd name="connsiteY4" fmla="*/ 60603 h 823633"/>
                    <a:gd name="connsiteX5" fmla="*/ 360029 w 606091"/>
                    <a:gd name="connsiteY5" fmla="*/ 49173 h 823633"/>
                    <a:gd name="connsiteX6" fmla="*/ 451469 w 606091"/>
                    <a:gd name="connsiteY6" fmla="*/ 69493 h 823633"/>
                    <a:gd name="connsiteX7" fmla="*/ 563229 w 606091"/>
                    <a:gd name="connsiteY7" fmla="*/ 3453 h 823633"/>
                    <a:gd name="connsiteX8" fmla="*/ 537829 w 606091"/>
                    <a:gd name="connsiteY8" fmla="*/ 193953 h 823633"/>
                    <a:gd name="connsiteX9" fmla="*/ 593709 w 606091"/>
                    <a:gd name="connsiteY9" fmla="*/ 681633 h 823633"/>
                    <a:gd name="connsiteX10" fmla="*/ 588629 w 606091"/>
                    <a:gd name="connsiteY10" fmla="*/ 803553 h 823633"/>
                    <a:gd name="connsiteX11" fmla="*/ 410829 w 606091"/>
                    <a:gd name="connsiteY11" fmla="*/ 821333 h 823633"/>
                    <a:gd name="connsiteX12" fmla="*/ 22209 w 606091"/>
                    <a:gd name="connsiteY12" fmla="*/ 808633 h 823633"/>
                    <a:gd name="connsiteX13" fmla="*/ 55229 w 606091"/>
                    <a:gd name="connsiteY13" fmla="*/ 691793 h 823633"/>
                    <a:gd name="connsiteX0" fmla="*/ 19655 w 570517"/>
                    <a:gd name="connsiteY0" fmla="*/ 691793 h 826605"/>
                    <a:gd name="connsiteX1" fmla="*/ 75535 w 570517"/>
                    <a:gd name="connsiteY1" fmla="*/ 216813 h 826605"/>
                    <a:gd name="connsiteX2" fmla="*/ 42515 w 570517"/>
                    <a:gd name="connsiteY2" fmla="*/ 23773 h 826605"/>
                    <a:gd name="connsiteX3" fmla="*/ 182215 w 570517"/>
                    <a:gd name="connsiteY3" fmla="*/ 74573 h 826605"/>
                    <a:gd name="connsiteX4" fmla="*/ 227935 w 570517"/>
                    <a:gd name="connsiteY4" fmla="*/ 60603 h 826605"/>
                    <a:gd name="connsiteX5" fmla="*/ 324455 w 570517"/>
                    <a:gd name="connsiteY5" fmla="*/ 49173 h 826605"/>
                    <a:gd name="connsiteX6" fmla="*/ 415895 w 570517"/>
                    <a:gd name="connsiteY6" fmla="*/ 69493 h 826605"/>
                    <a:gd name="connsiteX7" fmla="*/ 527655 w 570517"/>
                    <a:gd name="connsiteY7" fmla="*/ 3453 h 826605"/>
                    <a:gd name="connsiteX8" fmla="*/ 502255 w 570517"/>
                    <a:gd name="connsiteY8" fmla="*/ 193953 h 826605"/>
                    <a:gd name="connsiteX9" fmla="*/ 558135 w 570517"/>
                    <a:gd name="connsiteY9" fmla="*/ 681633 h 826605"/>
                    <a:gd name="connsiteX10" fmla="*/ 553055 w 570517"/>
                    <a:gd name="connsiteY10" fmla="*/ 803553 h 826605"/>
                    <a:gd name="connsiteX11" fmla="*/ 375255 w 570517"/>
                    <a:gd name="connsiteY11" fmla="*/ 821333 h 826605"/>
                    <a:gd name="connsiteX12" fmla="*/ 32355 w 570517"/>
                    <a:gd name="connsiteY12" fmla="*/ 814348 h 826605"/>
                    <a:gd name="connsiteX13" fmla="*/ 19655 w 570517"/>
                    <a:gd name="connsiteY13" fmla="*/ 691793 h 826605"/>
                    <a:gd name="connsiteX0" fmla="*/ 27872 w 578734"/>
                    <a:gd name="connsiteY0" fmla="*/ 691793 h 821583"/>
                    <a:gd name="connsiteX1" fmla="*/ 83752 w 578734"/>
                    <a:gd name="connsiteY1" fmla="*/ 216813 h 821583"/>
                    <a:gd name="connsiteX2" fmla="*/ 50732 w 578734"/>
                    <a:gd name="connsiteY2" fmla="*/ 23773 h 821583"/>
                    <a:gd name="connsiteX3" fmla="*/ 190432 w 578734"/>
                    <a:gd name="connsiteY3" fmla="*/ 74573 h 821583"/>
                    <a:gd name="connsiteX4" fmla="*/ 236152 w 578734"/>
                    <a:gd name="connsiteY4" fmla="*/ 60603 h 821583"/>
                    <a:gd name="connsiteX5" fmla="*/ 332672 w 578734"/>
                    <a:gd name="connsiteY5" fmla="*/ 49173 h 821583"/>
                    <a:gd name="connsiteX6" fmla="*/ 424112 w 578734"/>
                    <a:gd name="connsiteY6" fmla="*/ 69493 h 821583"/>
                    <a:gd name="connsiteX7" fmla="*/ 535872 w 578734"/>
                    <a:gd name="connsiteY7" fmla="*/ 3453 h 821583"/>
                    <a:gd name="connsiteX8" fmla="*/ 510472 w 578734"/>
                    <a:gd name="connsiteY8" fmla="*/ 193953 h 821583"/>
                    <a:gd name="connsiteX9" fmla="*/ 566352 w 578734"/>
                    <a:gd name="connsiteY9" fmla="*/ 681633 h 821583"/>
                    <a:gd name="connsiteX10" fmla="*/ 561272 w 578734"/>
                    <a:gd name="connsiteY10" fmla="*/ 803553 h 821583"/>
                    <a:gd name="connsiteX11" fmla="*/ 383472 w 578734"/>
                    <a:gd name="connsiteY11" fmla="*/ 821333 h 821583"/>
                    <a:gd name="connsiteX12" fmla="*/ 40572 w 578734"/>
                    <a:gd name="connsiteY12" fmla="*/ 814348 h 821583"/>
                    <a:gd name="connsiteX13" fmla="*/ 27872 w 578734"/>
                    <a:gd name="connsiteY13" fmla="*/ 691793 h 821583"/>
                    <a:gd name="connsiteX0" fmla="*/ 11104 w 579111"/>
                    <a:gd name="connsiteY0" fmla="*/ 701318 h 825770"/>
                    <a:gd name="connsiteX1" fmla="*/ 84129 w 579111"/>
                    <a:gd name="connsiteY1" fmla="*/ 216813 h 825770"/>
                    <a:gd name="connsiteX2" fmla="*/ 51109 w 579111"/>
                    <a:gd name="connsiteY2" fmla="*/ 23773 h 825770"/>
                    <a:gd name="connsiteX3" fmla="*/ 190809 w 579111"/>
                    <a:gd name="connsiteY3" fmla="*/ 74573 h 825770"/>
                    <a:gd name="connsiteX4" fmla="*/ 236529 w 579111"/>
                    <a:gd name="connsiteY4" fmla="*/ 60603 h 825770"/>
                    <a:gd name="connsiteX5" fmla="*/ 333049 w 579111"/>
                    <a:gd name="connsiteY5" fmla="*/ 49173 h 825770"/>
                    <a:gd name="connsiteX6" fmla="*/ 424489 w 579111"/>
                    <a:gd name="connsiteY6" fmla="*/ 69493 h 825770"/>
                    <a:gd name="connsiteX7" fmla="*/ 536249 w 579111"/>
                    <a:gd name="connsiteY7" fmla="*/ 3453 h 825770"/>
                    <a:gd name="connsiteX8" fmla="*/ 510849 w 579111"/>
                    <a:gd name="connsiteY8" fmla="*/ 193953 h 825770"/>
                    <a:gd name="connsiteX9" fmla="*/ 566729 w 579111"/>
                    <a:gd name="connsiteY9" fmla="*/ 681633 h 825770"/>
                    <a:gd name="connsiteX10" fmla="*/ 561649 w 579111"/>
                    <a:gd name="connsiteY10" fmla="*/ 803553 h 825770"/>
                    <a:gd name="connsiteX11" fmla="*/ 383849 w 579111"/>
                    <a:gd name="connsiteY11" fmla="*/ 821333 h 825770"/>
                    <a:gd name="connsiteX12" fmla="*/ 40949 w 579111"/>
                    <a:gd name="connsiteY12" fmla="*/ 814348 h 825770"/>
                    <a:gd name="connsiteX13" fmla="*/ 11104 w 579111"/>
                    <a:gd name="connsiteY13" fmla="*/ 701318 h 825770"/>
                    <a:gd name="connsiteX0" fmla="*/ 12598 w 580605"/>
                    <a:gd name="connsiteY0" fmla="*/ 701318 h 825770"/>
                    <a:gd name="connsiteX1" fmla="*/ 85623 w 580605"/>
                    <a:gd name="connsiteY1" fmla="*/ 216813 h 825770"/>
                    <a:gd name="connsiteX2" fmla="*/ 52603 w 580605"/>
                    <a:gd name="connsiteY2" fmla="*/ 23773 h 825770"/>
                    <a:gd name="connsiteX3" fmla="*/ 192303 w 580605"/>
                    <a:gd name="connsiteY3" fmla="*/ 74573 h 825770"/>
                    <a:gd name="connsiteX4" fmla="*/ 238023 w 580605"/>
                    <a:gd name="connsiteY4" fmla="*/ 60603 h 825770"/>
                    <a:gd name="connsiteX5" fmla="*/ 334543 w 580605"/>
                    <a:gd name="connsiteY5" fmla="*/ 49173 h 825770"/>
                    <a:gd name="connsiteX6" fmla="*/ 425983 w 580605"/>
                    <a:gd name="connsiteY6" fmla="*/ 69493 h 825770"/>
                    <a:gd name="connsiteX7" fmla="*/ 537743 w 580605"/>
                    <a:gd name="connsiteY7" fmla="*/ 3453 h 825770"/>
                    <a:gd name="connsiteX8" fmla="*/ 512343 w 580605"/>
                    <a:gd name="connsiteY8" fmla="*/ 193953 h 825770"/>
                    <a:gd name="connsiteX9" fmla="*/ 568223 w 580605"/>
                    <a:gd name="connsiteY9" fmla="*/ 681633 h 825770"/>
                    <a:gd name="connsiteX10" fmla="*/ 563143 w 580605"/>
                    <a:gd name="connsiteY10" fmla="*/ 803553 h 825770"/>
                    <a:gd name="connsiteX11" fmla="*/ 385343 w 580605"/>
                    <a:gd name="connsiteY11" fmla="*/ 821333 h 825770"/>
                    <a:gd name="connsiteX12" fmla="*/ 42443 w 580605"/>
                    <a:gd name="connsiteY12" fmla="*/ 814348 h 825770"/>
                    <a:gd name="connsiteX13" fmla="*/ 12598 w 580605"/>
                    <a:gd name="connsiteY13" fmla="*/ 701318 h 825770"/>
                    <a:gd name="connsiteX0" fmla="*/ 12598 w 585924"/>
                    <a:gd name="connsiteY0" fmla="*/ 701318 h 825770"/>
                    <a:gd name="connsiteX1" fmla="*/ 85623 w 585924"/>
                    <a:gd name="connsiteY1" fmla="*/ 216813 h 825770"/>
                    <a:gd name="connsiteX2" fmla="*/ 52603 w 585924"/>
                    <a:gd name="connsiteY2" fmla="*/ 23773 h 825770"/>
                    <a:gd name="connsiteX3" fmla="*/ 192303 w 585924"/>
                    <a:gd name="connsiteY3" fmla="*/ 74573 h 825770"/>
                    <a:gd name="connsiteX4" fmla="*/ 238023 w 585924"/>
                    <a:gd name="connsiteY4" fmla="*/ 60603 h 825770"/>
                    <a:gd name="connsiteX5" fmla="*/ 334543 w 585924"/>
                    <a:gd name="connsiteY5" fmla="*/ 49173 h 825770"/>
                    <a:gd name="connsiteX6" fmla="*/ 425983 w 585924"/>
                    <a:gd name="connsiteY6" fmla="*/ 69493 h 825770"/>
                    <a:gd name="connsiteX7" fmla="*/ 537743 w 585924"/>
                    <a:gd name="connsiteY7" fmla="*/ 3453 h 825770"/>
                    <a:gd name="connsiteX8" fmla="*/ 512343 w 585924"/>
                    <a:gd name="connsiteY8" fmla="*/ 193953 h 825770"/>
                    <a:gd name="connsiteX9" fmla="*/ 568223 w 585924"/>
                    <a:gd name="connsiteY9" fmla="*/ 681633 h 825770"/>
                    <a:gd name="connsiteX10" fmla="*/ 570763 w 585924"/>
                    <a:gd name="connsiteY10" fmla="*/ 809268 h 825770"/>
                    <a:gd name="connsiteX11" fmla="*/ 385343 w 585924"/>
                    <a:gd name="connsiteY11" fmla="*/ 821333 h 825770"/>
                    <a:gd name="connsiteX12" fmla="*/ 42443 w 585924"/>
                    <a:gd name="connsiteY12" fmla="*/ 814348 h 825770"/>
                    <a:gd name="connsiteX13" fmla="*/ 12598 w 585924"/>
                    <a:gd name="connsiteY13" fmla="*/ 701318 h 825770"/>
                    <a:gd name="connsiteX0" fmla="*/ 12710 w 585897"/>
                    <a:gd name="connsiteY0" fmla="*/ 701318 h 830313"/>
                    <a:gd name="connsiteX1" fmla="*/ 85735 w 585897"/>
                    <a:gd name="connsiteY1" fmla="*/ 216813 h 830313"/>
                    <a:gd name="connsiteX2" fmla="*/ 52715 w 585897"/>
                    <a:gd name="connsiteY2" fmla="*/ 23773 h 830313"/>
                    <a:gd name="connsiteX3" fmla="*/ 192415 w 585897"/>
                    <a:gd name="connsiteY3" fmla="*/ 74573 h 830313"/>
                    <a:gd name="connsiteX4" fmla="*/ 238135 w 585897"/>
                    <a:gd name="connsiteY4" fmla="*/ 60603 h 830313"/>
                    <a:gd name="connsiteX5" fmla="*/ 334655 w 585897"/>
                    <a:gd name="connsiteY5" fmla="*/ 49173 h 830313"/>
                    <a:gd name="connsiteX6" fmla="*/ 426095 w 585897"/>
                    <a:gd name="connsiteY6" fmla="*/ 69493 h 830313"/>
                    <a:gd name="connsiteX7" fmla="*/ 537855 w 585897"/>
                    <a:gd name="connsiteY7" fmla="*/ 3453 h 830313"/>
                    <a:gd name="connsiteX8" fmla="*/ 512455 w 585897"/>
                    <a:gd name="connsiteY8" fmla="*/ 193953 h 830313"/>
                    <a:gd name="connsiteX9" fmla="*/ 568335 w 585897"/>
                    <a:gd name="connsiteY9" fmla="*/ 681633 h 830313"/>
                    <a:gd name="connsiteX10" fmla="*/ 570875 w 585897"/>
                    <a:gd name="connsiteY10" fmla="*/ 809268 h 830313"/>
                    <a:gd name="connsiteX11" fmla="*/ 387360 w 585897"/>
                    <a:gd name="connsiteY11" fmla="*/ 828953 h 830313"/>
                    <a:gd name="connsiteX12" fmla="*/ 42555 w 585897"/>
                    <a:gd name="connsiteY12" fmla="*/ 814348 h 830313"/>
                    <a:gd name="connsiteX13" fmla="*/ 12710 w 585897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238135 w 591041"/>
                    <a:gd name="connsiteY4" fmla="*/ 60603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18 h 830313"/>
                    <a:gd name="connsiteX1" fmla="*/ 85735 w 591041"/>
                    <a:gd name="connsiteY1" fmla="*/ 216813 h 830313"/>
                    <a:gd name="connsiteX2" fmla="*/ 52715 w 591041"/>
                    <a:gd name="connsiteY2" fmla="*/ 23773 h 830313"/>
                    <a:gd name="connsiteX3" fmla="*/ 192415 w 591041"/>
                    <a:gd name="connsiteY3" fmla="*/ 74573 h 830313"/>
                    <a:gd name="connsiteX4" fmla="*/ 192415 w 591041"/>
                    <a:gd name="connsiteY4" fmla="*/ 73938 h 830313"/>
                    <a:gd name="connsiteX5" fmla="*/ 334655 w 591041"/>
                    <a:gd name="connsiteY5" fmla="*/ 49173 h 830313"/>
                    <a:gd name="connsiteX6" fmla="*/ 426095 w 591041"/>
                    <a:gd name="connsiteY6" fmla="*/ 69493 h 830313"/>
                    <a:gd name="connsiteX7" fmla="*/ 537855 w 591041"/>
                    <a:gd name="connsiteY7" fmla="*/ 3453 h 830313"/>
                    <a:gd name="connsiteX8" fmla="*/ 512455 w 591041"/>
                    <a:gd name="connsiteY8" fmla="*/ 193953 h 830313"/>
                    <a:gd name="connsiteX9" fmla="*/ 579765 w 591041"/>
                    <a:gd name="connsiteY9" fmla="*/ 681633 h 830313"/>
                    <a:gd name="connsiteX10" fmla="*/ 570875 w 591041"/>
                    <a:gd name="connsiteY10" fmla="*/ 809268 h 830313"/>
                    <a:gd name="connsiteX11" fmla="*/ 387360 w 591041"/>
                    <a:gd name="connsiteY11" fmla="*/ 828953 h 830313"/>
                    <a:gd name="connsiteX12" fmla="*/ 42555 w 591041"/>
                    <a:gd name="connsiteY12" fmla="*/ 814348 h 830313"/>
                    <a:gd name="connsiteX13" fmla="*/ 12710 w 591041"/>
                    <a:gd name="connsiteY13" fmla="*/ 701318 h 830313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192415 w 591041"/>
                    <a:gd name="connsiteY4" fmla="*/ 73960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34325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9415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  <a:gd name="connsiteX0" fmla="*/ 12710 w 591041"/>
                    <a:gd name="connsiteY0" fmla="*/ 701340 h 830335"/>
                    <a:gd name="connsiteX1" fmla="*/ 85735 w 591041"/>
                    <a:gd name="connsiteY1" fmla="*/ 216835 h 830335"/>
                    <a:gd name="connsiteX2" fmla="*/ 52715 w 591041"/>
                    <a:gd name="connsiteY2" fmla="*/ 23795 h 830335"/>
                    <a:gd name="connsiteX3" fmla="*/ 192415 w 591041"/>
                    <a:gd name="connsiteY3" fmla="*/ 74595 h 830335"/>
                    <a:gd name="connsiteX4" fmla="*/ 243850 w 591041"/>
                    <a:gd name="connsiteY4" fmla="*/ 64435 h 830335"/>
                    <a:gd name="connsiteX5" fmla="*/ 313700 w 591041"/>
                    <a:gd name="connsiteY5" fmla="*/ 53005 h 830335"/>
                    <a:gd name="connsiteX6" fmla="*/ 426095 w 591041"/>
                    <a:gd name="connsiteY6" fmla="*/ 69515 h 830335"/>
                    <a:gd name="connsiteX7" fmla="*/ 537855 w 591041"/>
                    <a:gd name="connsiteY7" fmla="*/ 3475 h 830335"/>
                    <a:gd name="connsiteX8" fmla="*/ 512455 w 591041"/>
                    <a:gd name="connsiteY8" fmla="*/ 193975 h 830335"/>
                    <a:gd name="connsiteX9" fmla="*/ 579765 w 591041"/>
                    <a:gd name="connsiteY9" fmla="*/ 681655 h 830335"/>
                    <a:gd name="connsiteX10" fmla="*/ 570875 w 591041"/>
                    <a:gd name="connsiteY10" fmla="*/ 809290 h 830335"/>
                    <a:gd name="connsiteX11" fmla="*/ 387360 w 591041"/>
                    <a:gd name="connsiteY11" fmla="*/ 828975 h 830335"/>
                    <a:gd name="connsiteX12" fmla="*/ 42555 w 591041"/>
                    <a:gd name="connsiteY12" fmla="*/ 814370 h 830335"/>
                    <a:gd name="connsiteX13" fmla="*/ 12710 w 591041"/>
                    <a:gd name="connsiteY13" fmla="*/ 701340 h 83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1041" h="830335">
                      <a:moveTo>
                        <a:pt x="12710" y="701340"/>
                      </a:moveTo>
                      <a:cubicBezTo>
                        <a:pt x="23717" y="597941"/>
                        <a:pt x="79068" y="329759"/>
                        <a:pt x="85735" y="216835"/>
                      </a:cubicBezTo>
                      <a:cubicBezTo>
                        <a:pt x="92402" y="103911"/>
                        <a:pt x="34935" y="47502"/>
                        <a:pt x="52715" y="23795"/>
                      </a:cubicBezTo>
                      <a:cubicBezTo>
                        <a:pt x="70495" y="88"/>
                        <a:pt x="160559" y="67822"/>
                        <a:pt x="192415" y="74595"/>
                      </a:cubicBezTo>
                      <a:cubicBezTo>
                        <a:pt x="224271" y="81368"/>
                        <a:pt x="223636" y="68033"/>
                        <a:pt x="243850" y="64435"/>
                      </a:cubicBezTo>
                      <a:cubicBezTo>
                        <a:pt x="264064" y="60837"/>
                        <a:pt x="260466" y="55968"/>
                        <a:pt x="313700" y="53005"/>
                      </a:cubicBezTo>
                      <a:cubicBezTo>
                        <a:pt x="366934" y="50042"/>
                        <a:pt x="388736" y="77770"/>
                        <a:pt x="426095" y="69515"/>
                      </a:cubicBezTo>
                      <a:cubicBezTo>
                        <a:pt x="463454" y="61260"/>
                        <a:pt x="523462" y="-17268"/>
                        <a:pt x="537855" y="3475"/>
                      </a:cubicBezTo>
                      <a:cubicBezTo>
                        <a:pt x="552248" y="24218"/>
                        <a:pt x="505470" y="80945"/>
                        <a:pt x="512455" y="193975"/>
                      </a:cubicBezTo>
                      <a:cubicBezTo>
                        <a:pt x="519440" y="307005"/>
                        <a:pt x="570028" y="579103"/>
                        <a:pt x="579765" y="681655"/>
                      </a:cubicBezTo>
                      <a:cubicBezTo>
                        <a:pt x="589502" y="784207"/>
                        <a:pt x="602942" y="784737"/>
                        <a:pt x="570875" y="809290"/>
                      </a:cubicBezTo>
                      <a:cubicBezTo>
                        <a:pt x="538808" y="833843"/>
                        <a:pt x="481763" y="828128"/>
                        <a:pt x="387360" y="828975"/>
                      </a:cubicBezTo>
                      <a:cubicBezTo>
                        <a:pt x="292957" y="829822"/>
                        <a:pt x="104997" y="835642"/>
                        <a:pt x="42555" y="814370"/>
                      </a:cubicBezTo>
                      <a:cubicBezTo>
                        <a:pt x="-19887" y="793098"/>
                        <a:pt x="1703" y="804739"/>
                        <a:pt x="12710" y="701340"/>
                      </a:cubicBezTo>
                      <a:close/>
                    </a:path>
                  </a:pathLst>
                </a:custGeom>
                <a:solidFill>
                  <a:srgbClr val="FE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77" name="กลุ่ม 252">
                  <a:extLst>
                    <a:ext uri="{FF2B5EF4-FFF2-40B4-BE49-F238E27FC236}">
                      <a16:creationId xmlns:a16="http://schemas.microsoft.com/office/drawing/2014/main" xmlns="" id="{7F965EFB-B462-4606-9089-F333337BE765}"/>
                    </a:ext>
                  </a:extLst>
                </p:cNvPr>
                <p:cNvGrpSpPr/>
                <p:nvPr/>
              </p:nvGrpSpPr>
              <p:grpSpPr>
                <a:xfrm>
                  <a:off x="7236306" y="2206483"/>
                  <a:ext cx="2223242" cy="1029858"/>
                  <a:chOff x="7228461" y="2215721"/>
                  <a:chExt cx="2223242" cy="1029858"/>
                </a:xfrm>
                <a:solidFill>
                  <a:srgbClr val="A064BC"/>
                </a:solidFill>
              </p:grpSpPr>
              <p:sp>
                <p:nvSpPr>
                  <p:cNvPr id="207" name="รูปแบบอิสระ: รูปร่าง 275">
                    <a:extLst>
                      <a:ext uri="{FF2B5EF4-FFF2-40B4-BE49-F238E27FC236}">
                        <a16:creationId xmlns:a16="http://schemas.microsoft.com/office/drawing/2014/main" xmlns="" id="{EB7F90B1-3ABC-48D8-9CF4-700407C17F4C}"/>
                      </a:ext>
                    </a:extLst>
                  </p:cNvPr>
                  <p:cNvSpPr/>
                  <p:nvPr/>
                </p:nvSpPr>
                <p:spPr>
                  <a:xfrm>
                    <a:off x="7228461" y="2248287"/>
                    <a:ext cx="1117285" cy="997292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5588 w 1105817"/>
                      <a:gd name="connsiteY6" fmla="*/ 25284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5133"/>
                      <a:gd name="connsiteY0" fmla="*/ 970651 h 986901"/>
                      <a:gd name="connsiteX1" fmla="*/ 798115 w 1105133"/>
                      <a:gd name="connsiteY1" fmla="*/ 874131 h 986901"/>
                      <a:gd name="connsiteX2" fmla="*/ 1100375 w 1105133"/>
                      <a:gd name="connsiteY2" fmla="*/ 262499 h 986901"/>
                      <a:gd name="connsiteX3" fmla="*/ 976421 w 1105133"/>
                      <a:gd name="connsiteY3" fmla="*/ 179188 h 986901"/>
                      <a:gd name="connsiteX4" fmla="*/ 852596 w 1105133"/>
                      <a:gd name="connsiteY4" fmla="*/ 207764 h 986901"/>
                      <a:gd name="connsiteX5" fmla="*/ 775763 w 1105133"/>
                      <a:gd name="connsiteY5" fmla="*/ 236083 h 986901"/>
                      <a:gd name="connsiteX6" fmla="*/ 641141 w 1105133"/>
                      <a:gd name="connsiteY6" fmla="*/ 260469 h 986901"/>
                      <a:gd name="connsiteX7" fmla="*/ 645588 w 1105133"/>
                      <a:gd name="connsiteY7" fmla="*/ 252847 h 986901"/>
                      <a:gd name="connsiteX8" fmla="*/ 375459 w 1105133"/>
                      <a:gd name="connsiteY8" fmla="*/ 135499 h 986901"/>
                      <a:gd name="connsiteX9" fmla="*/ 244901 w 1105133"/>
                      <a:gd name="connsiteY9" fmla="*/ 64889 h 986901"/>
                      <a:gd name="connsiteX10" fmla="*/ 145841 w 1105133"/>
                      <a:gd name="connsiteY10" fmla="*/ 26789 h 986901"/>
                      <a:gd name="connsiteX11" fmla="*/ 85391 w 1105133"/>
                      <a:gd name="connsiteY11" fmla="*/ 9515 h 986901"/>
                      <a:gd name="connsiteX12" fmla="*/ 46781 w 1105133"/>
                      <a:gd name="connsiteY12" fmla="*/ 3929 h 986901"/>
                      <a:gd name="connsiteX13" fmla="*/ 47 w 1105133"/>
                      <a:gd name="connsiteY13" fmla="*/ 69459 h 986901"/>
                      <a:gd name="connsiteX14" fmla="*/ 39162 w 1105133"/>
                      <a:gd name="connsiteY14" fmla="*/ 219828 h 986901"/>
                      <a:gd name="connsiteX15" fmla="*/ 110791 w 1105133"/>
                      <a:gd name="connsiteY15" fmla="*/ 401691 h 986901"/>
                      <a:gd name="connsiteX16" fmla="*/ 158035 w 1105133"/>
                      <a:gd name="connsiteY16" fmla="*/ 672963 h 986901"/>
                      <a:gd name="connsiteX17" fmla="*/ 241347 w 1105133"/>
                      <a:gd name="connsiteY17" fmla="*/ 970651 h 986901"/>
                      <a:gd name="connsiteX0" fmla="*/ 241347 w 1115427"/>
                      <a:gd name="connsiteY0" fmla="*/ 970651 h 986901"/>
                      <a:gd name="connsiteX1" fmla="*/ 798115 w 1115427"/>
                      <a:gd name="connsiteY1" fmla="*/ 874131 h 986901"/>
                      <a:gd name="connsiteX2" fmla="*/ 1100375 w 1115427"/>
                      <a:gd name="connsiteY2" fmla="*/ 262499 h 986901"/>
                      <a:gd name="connsiteX3" fmla="*/ 1050716 w 1115427"/>
                      <a:gd name="connsiteY3" fmla="*/ 162043 h 986901"/>
                      <a:gd name="connsiteX4" fmla="*/ 852596 w 1115427"/>
                      <a:gd name="connsiteY4" fmla="*/ 207764 h 986901"/>
                      <a:gd name="connsiteX5" fmla="*/ 775763 w 1115427"/>
                      <a:gd name="connsiteY5" fmla="*/ 236083 h 986901"/>
                      <a:gd name="connsiteX6" fmla="*/ 641141 w 1115427"/>
                      <a:gd name="connsiteY6" fmla="*/ 260469 h 986901"/>
                      <a:gd name="connsiteX7" fmla="*/ 645588 w 1115427"/>
                      <a:gd name="connsiteY7" fmla="*/ 252847 h 986901"/>
                      <a:gd name="connsiteX8" fmla="*/ 375459 w 1115427"/>
                      <a:gd name="connsiteY8" fmla="*/ 135499 h 986901"/>
                      <a:gd name="connsiteX9" fmla="*/ 244901 w 1115427"/>
                      <a:gd name="connsiteY9" fmla="*/ 64889 h 986901"/>
                      <a:gd name="connsiteX10" fmla="*/ 145841 w 1115427"/>
                      <a:gd name="connsiteY10" fmla="*/ 26789 h 986901"/>
                      <a:gd name="connsiteX11" fmla="*/ 85391 w 1115427"/>
                      <a:gd name="connsiteY11" fmla="*/ 9515 h 986901"/>
                      <a:gd name="connsiteX12" fmla="*/ 46781 w 1115427"/>
                      <a:gd name="connsiteY12" fmla="*/ 3929 h 986901"/>
                      <a:gd name="connsiteX13" fmla="*/ 47 w 1115427"/>
                      <a:gd name="connsiteY13" fmla="*/ 69459 h 986901"/>
                      <a:gd name="connsiteX14" fmla="*/ 39162 w 1115427"/>
                      <a:gd name="connsiteY14" fmla="*/ 219828 h 986901"/>
                      <a:gd name="connsiteX15" fmla="*/ 110791 w 1115427"/>
                      <a:gd name="connsiteY15" fmla="*/ 401691 h 986901"/>
                      <a:gd name="connsiteX16" fmla="*/ 158035 w 1115427"/>
                      <a:gd name="connsiteY16" fmla="*/ 672963 h 986901"/>
                      <a:gd name="connsiteX17" fmla="*/ 241347 w 1115427"/>
                      <a:gd name="connsiteY17" fmla="*/ 970651 h 986901"/>
                      <a:gd name="connsiteX0" fmla="*/ 241347 w 1115427"/>
                      <a:gd name="connsiteY0" fmla="*/ 970490 h 986740"/>
                      <a:gd name="connsiteX1" fmla="*/ 798115 w 1115427"/>
                      <a:gd name="connsiteY1" fmla="*/ 873970 h 986740"/>
                      <a:gd name="connsiteX2" fmla="*/ 1100375 w 1115427"/>
                      <a:gd name="connsiteY2" fmla="*/ 262338 h 986740"/>
                      <a:gd name="connsiteX3" fmla="*/ 1050716 w 1115427"/>
                      <a:gd name="connsiteY3" fmla="*/ 161882 h 986740"/>
                      <a:gd name="connsiteX4" fmla="*/ 852596 w 1115427"/>
                      <a:gd name="connsiteY4" fmla="*/ 207603 h 986740"/>
                      <a:gd name="connsiteX5" fmla="*/ 775763 w 1115427"/>
                      <a:gd name="connsiteY5" fmla="*/ 235922 h 986740"/>
                      <a:gd name="connsiteX6" fmla="*/ 641141 w 1115427"/>
                      <a:gd name="connsiteY6" fmla="*/ 260308 h 986740"/>
                      <a:gd name="connsiteX7" fmla="*/ 645588 w 1115427"/>
                      <a:gd name="connsiteY7" fmla="*/ 252686 h 986740"/>
                      <a:gd name="connsiteX8" fmla="*/ 375459 w 1115427"/>
                      <a:gd name="connsiteY8" fmla="*/ 135338 h 986740"/>
                      <a:gd name="connsiteX9" fmla="*/ 244901 w 1115427"/>
                      <a:gd name="connsiteY9" fmla="*/ 64728 h 986740"/>
                      <a:gd name="connsiteX10" fmla="*/ 145841 w 1115427"/>
                      <a:gd name="connsiteY10" fmla="*/ 20913 h 986740"/>
                      <a:gd name="connsiteX11" fmla="*/ 85391 w 1115427"/>
                      <a:gd name="connsiteY11" fmla="*/ 9354 h 986740"/>
                      <a:gd name="connsiteX12" fmla="*/ 46781 w 1115427"/>
                      <a:gd name="connsiteY12" fmla="*/ 3768 h 986740"/>
                      <a:gd name="connsiteX13" fmla="*/ 47 w 1115427"/>
                      <a:gd name="connsiteY13" fmla="*/ 69298 h 986740"/>
                      <a:gd name="connsiteX14" fmla="*/ 39162 w 1115427"/>
                      <a:gd name="connsiteY14" fmla="*/ 219667 h 986740"/>
                      <a:gd name="connsiteX15" fmla="*/ 110791 w 1115427"/>
                      <a:gd name="connsiteY15" fmla="*/ 401530 h 986740"/>
                      <a:gd name="connsiteX16" fmla="*/ 158035 w 1115427"/>
                      <a:gd name="connsiteY16" fmla="*/ 672802 h 986740"/>
                      <a:gd name="connsiteX17" fmla="*/ 241347 w 1115427"/>
                      <a:gd name="connsiteY17" fmla="*/ 970490 h 986740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75459 w 1115427"/>
                      <a:gd name="connsiteY8" fmla="*/ 137470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47 w 1115427"/>
                      <a:gd name="connsiteY0" fmla="*/ 972622 h 988872"/>
                      <a:gd name="connsiteX1" fmla="*/ 798115 w 1115427"/>
                      <a:gd name="connsiteY1" fmla="*/ 876102 h 988872"/>
                      <a:gd name="connsiteX2" fmla="*/ 1100375 w 1115427"/>
                      <a:gd name="connsiteY2" fmla="*/ 264470 h 988872"/>
                      <a:gd name="connsiteX3" fmla="*/ 1050716 w 1115427"/>
                      <a:gd name="connsiteY3" fmla="*/ 164014 h 988872"/>
                      <a:gd name="connsiteX4" fmla="*/ 852596 w 1115427"/>
                      <a:gd name="connsiteY4" fmla="*/ 209735 h 988872"/>
                      <a:gd name="connsiteX5" fmla="*/ 775763 w 1115427"/>
                      <a:gd name="connsiteY5" fmla="*/ 238054 h 988872"/>
                      <a:gd name="connsiteX6" fmla="*/ 641141 w 1115427"/>
                      <a:gd name="connsiteY6" fmla="*/ 262440 h 988872"/>
                      <a:gd name="connsiteX7" fmla="*/ 645588 w 1115427"/>
                      <a:gd name="connsiteY7" fmla="*/ 254818 h 988872"/>
                      <a:gd name="connsiteX8" fmla="*/ 386889 w 1115427"/>
                      <a:gd name="connsiteY8" fmla="*/ 135565 h 988872"/>
                      <a:gd name="connsiteX9" fmla="*/ 244901 w 1115427"/>
                      <a:gd name="connsiteY9" fmla="*/ 66860 h 988872"/>
                      <a:gd name="connsiteX10" fmla="*/ 145841 w 1115427"/>
                      <a:gd name="connsiteY10" fmla="*/ 23045 h 988872"/>
                      <a:gd name="connsiteX11" fmla="*/ 85391 w 1115427"/>
                      <a:gd name="connsiteY11" fmla="*/ 3866 h 988872"/>
                      <a:gd name="connsiteX12" fmla="*/ 46781 w 1115427"/>
                      <a:gd name="connsiteY12" fmla="*/ 5900 h 988872"/>
                      <a:gd name="connsiteX13" fmla="*/ 47 w 1115427"/>
                      <a:gd name="connsiteY13" fmla="*/ 71430 h 988872"/>
                      <a:gd name="connsiteX14" fmla="*/ 39162 w 1115427"/>
                      <a:gd name="connsiteY14" fmla="*/ 221799 h 988872"/>
                      <a:gd name="connsiteX15" fmla="*/ 110791 w 1115427"/>
                      <a:gd name="connsiteY15" fmla="*/ 403662 h 988872"/>
                      <a:gd name="connsiteX16" fmla="*/ 158035 w 1115427"/>
                      <a:gd name="connsiteY16" fmla="*/ 674934 h 988872"/>
                      <a:gd name="connsiteX17" fmla="*/ 241347 w 1115427"/>
                      <a:gd name="connsiteY17" fmla="*/ 972622 h 988872"/>
                      <a:gd name="connsiteX0" fmla="*/ 241314 w 1115394"/>
                      <a:gd name="connsiteY0" fmla="*/ 976778 h 993028"/>
                      <a:gd name="connsiteX1" fmla="*/ 798082 w 1115394"/>
                      <a:gd name="connsiteY1" fmla="*/ 880258 h 993028"/>
                      <a:gd name="connsiteX2" fmla="*/ 1100342 w 1115394"/>
                      <a:gd name="connsiteY2" fmla="*/ 268626 h 993028"/>
                      <a:gd name="connsiteX3" fmla="*/ 1050683 w 1115394"/>
                      <a:gd name="connsiteY3" fmla="*/ 168170 h 993028"/>
                      <a:gd name="connsiteX4" fmla="*/ 852563 w 1115394"/>
                      <a:gd name="connsiteY4" fmla="*/ 213891 h 993028"/>
                      <a:gd name="connsiteX5" fmla="*/ 775730 w 1115394"/>
                      <a:gd name="connsiteY5" fmla="*/ 242210 h 993028"/>
                      <a:gd name="connsiteX6" fmla="*/ 641108 w 1115394"/>
                      <a:gd name="connsiteY6" fmla="*/ 266596 h 993028"/>
                      <a:gd name="connsiteX7" fmla="*/ 645555 w 1115394"/>
                      <a:gd name="connsiteY7" fmla="*/ 258974 h 993028"/>
                      <a:gd name="connsiteX8" fmla="*/ 386856 w 1115394"/>
                      <a:gd name="connsiteY8" fmla="*/ 139721 h 993028"/>
                      <a:gd name="connsiteX9" fmla="*/ 244868 w 1115394"/>
                      <a:gd name="connsiteY9" fmla="*/ 71016 h 993028"/>
                      <a:gd name="connsiteX10" fmla="*/ 145808 w 1115394"/>
                      <a:gd name="connsiteY10" fmla="*/ 27201 h 993028"/>
                      <a:gd name="connsiteX11" fmla="*/ 85358 w 1115394"/>
                      <a:gd name="connsiteY11" fmla="*/ 8022 h 993028"/>
                      <a:gd name="connsiteX12" fmla="*/ 35318 w 1115394"/>
                      <a:gd name="connsiteY12" fmla="*/ 4341 h 993028"/>
                      <a:gd name="connsiteX13" fmla="*/ 14 w 1115394"/>
                      <a:gd name="connsiteY13" fmla="*/ 75586 h 993028"/>
                      <a:gd name="connsiteX14" fmla="*/ 39129 w 1115394"/>
                      <a:gd name="connsiteY14" fmla="*/ 225955 h 993028"/>
                      <a:gd name="connsiteX15" fmla="*/ 110758 w 1115394"/>
                      <a:gd name="connsiteY15" fmla="*/ 407818 h 993028"/>
                      <a:gd name="connsiteX16" fmla="*/ 158002 w 1115394"/>
                      <a:gd name="connsiteY16" fmla="*/ 679090 h 993028"/>
                      <a:gd name="connsiteX17" fmla="*/ 241314 w 1115394"/>
                      <a:gd name="connsiteY17" fmla="*/ 976778 h 993028"/>
                      <a:gd name="connsiteX0" fmla="*/ 241314 w 1115394"/>
                      <a:gd name="connsiteY0" fmla="*/ 976778 h 992046"/>
                      <a:gd name="connsiteX1" fmla="*/ 798082 w 1115394"/>
                      <a:gd name="connsiteY1" fmla="*/ 880258 h 992046"/>
                      <a:gd name="connsiteX2" fmla="*/ 1100342 w 1115394"/>
                      <a:gd name="connsiteY2" fmla="*/ 268626 h 992046"/>
                      <a:gd name="connsiteX3" fmla="*/ 1050683 w 1115394"/>
                      <a:gd name="connsiteY3" fmla="*/ 168170 h 992046"/>
                      <a:gd name="connsiteX4" fmla="*/ 852563 w 1115394"/>
                      <a:gd name="connsiteY4" fmla="*/ 213891 h 992046"/>
                      <a:gd name="connsiteX5" fmla="*/ 775730 w 1115394"/>
                      <a:gd name="connsiteY5" fmla="*/ 242210 h 992046"/>
                      <a:gd name="connsiteX6" fmla="*/ 641108 w 1115394"/>
                      <a:gd name="connsiteY6" fmla="*/ 266596 h 992046"/>
                      <a:gd name="connsiteX7" fmla="*/ 645555 w 1115394"/>
                      <a:gd name="connsiteY7" fmla="*/ 258974 h 992046"/>
                      <a:gd name="connsiteX8" fmla="*/ 386856 w 1115394"/>
                      <a:gd name="connsiteY8" fmla="*/ 139721 h 992046"/>
                      <a:gd name="connsiteX9" fmla="*/ 244868 w 1115394"/>
                      <a:gd name="connsiteY9" fmla="*/ 71016 h 992046"/>
                      <a:gd name="connsiteX10" fmla="*/ 145808 w 1115394"/>
                      <a:gd name="connsiteY10" fmla="*/ 27201 h 992046"/>
                      <a:gd name="connsiteX11" fmla="*/ 85358 w 1115394"/>
                      <a:gd name="connsiteY11" fmla="*/ 8022 h 992046"/>
                      <a:gd name="connsiteX12" fmla="*/ 35318 w 1115394"/>
                      <a:gd name="connsiteY12" fmla="*/ 4341 h 992046"/>
                      <a:gd name="connsiteX13" fmla="*/ 14 w 1115394"/>
                      <a:gd name="connsiteY13" fmla="*/ 75586 h 992046"/>
                      <a:gd name="connsiteX14" fmla="*/ 39129 w 1115394"/>
                      <a:gd name="connsiteY14" fmla="*/ 225955 h 992046"/>
                      <a:gd name="connsiteX15" fmla="*/ 110758 w 1115394"/>
                      <a:gd name="connsiteY15" fmla="*/ 407818 h 992046"/>
                      <a:gd name="connsiteX16" fmla="*/ 182767 w 1115394"/>
                      <a:gd name="connsiteY16" fmla="*/ 692425 h 992046"/>
                      <a:gd name="connsiteX17" fmla="*/ 241314 w 1115394"/>
                      <a:gd name="connsiteY17" fmla="*/ 976778 h 992046"/>
                      <a:gd name="connsiteX0" fmla="*/ 241314 w 1115394"/>
                      <a:gd name="connsiteY0" fmla="*/ 976778 h 991906"/>
                      <a:gd name="connsiteX1" fmla="*/ 798082 w 1115394"/>
                      <a:gd name="connsiteY1" fmla="*/ 880258 h 991906"/>
                      <a:gd name="connsiteX2" fmla="*/ 1100342 w 1115394"/>
                      <a:gd name="connsiteY2" fmla="*/ 268626 h 991906"/>
                      <a:gd name="connsiteX3" fmla="*/ 1050683 w 1115394"/>
                      <a:gd name="connsiteY3" fmla="*/ 168170 h 991906"/>
                      <a:gd name="connsiteX4" fmla="*/ 852563 w 1115394"/>
                      <a:gd name="connsiteY4" fmla="*/ 213891 h 991906"/>
                      <a:gd name="connsiteX5" fmla="*/ 775730 w 1115394"/>
                      <a:gd name="connsiteY5" fmla="*/ 242210 h 991906"/>
                      <a:gd name="connsiteX6" fmla="*/ 641108 w 1115394"/>
                      <a:gd name="connsiteY6" fmla="*/ 266596 h 991906"/>
                      <a:gd name="connsiteX7" fmla="*/ 645555 w 1115394"/>
                      <a:gd name="connsiteY7" fmla="*/ 258974 h 991906"/>
                      <a:gd name="connsiteX8" fmla="*/ 386856 w 1115394"/>
                      <a:gd name="connsiteY8" fmla="*/ 139721 h 991906"/>
                      <a:gd name="connsiteX9" fmla="*/ 244868 w 1115394"/>
                      <a:gd name="connsiteY9" fmla="*/ 71016 h 991906"/>
                      <a:gd name="connsiteX10" fmla="*/ 145808 w 1115394"/>
                      <a:gd name="connsiteY10" fmla="*/ 27201 h 991906"/>
                      <a:gd name="connsiteX11" fmla="*/ 85358 w 1115394"/>
                      <a:gd name="connsiteY11" fmla="*/ 8022 h 991906"/>
                      <a:gd name="connsiteX12" fmla="*/ 35318 w 1115394"/>
                      <a:gd name="connsiteY12" fmla="*/ 4341 h 991906"/>
                      <a:gd name="connsiteX13" fmla="*/ 14 w 1115394"/>
                      <a:gd name="connsiteY13" fmla="*/ 75586 h 991906"/>
                      <a:gd name="connsiteX14" fmla="*/ 39129 w 1115394"/>
                      <a:gd name="connsiteY14" fmla="*/ 225955 h 991906"/>
                      <a:gd name="connsiteX15" fmla="*/ 110758 w 1115394"/>
                      <a:gd name="connsiteY15" fmla="*/ 407818 h 991906"/>
                      <a:gd name="connsiteX16" fmla="*/ 173242 w 1115394"/>
                      <a:gd name="connsiteY16" fmla="*/ 694330 h 991906"/>
                      <a:gd name="connsiteX17" fmla="*/ 241314 w 111539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10748 w 1115384"/>
                      <a:gd name="connsiteY15" fmla="*/ 40781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73232 w 1115384"/>
                      <a:gd name="connsiteY16" fmla="*/ 694330 h 991906"/>
                      <a:gd name="connsiteX17" fmla="*/ 241304 w 1115384"/>
                      <a:gd name="connsiteY17" fmla="*/ 976778 h 991906"/>
                      <a:gd name="connsiteX0" fmla="*/ 241304 w 1115384"/>
                      <a:gd name="connsiteY0" fmla="*/ 976778 h 991906"/>
                      <a:gd name="connsiteX1" fmla="*/ 798072 w 1115384"/>
                      <a:gd name="connsiteY1" fmla="*/ 880258 h 991906"/>
                      <a:gd name="connsiteX2" fmla="*/ 1100332 w 1115384"/>
                      <a:gd name="connsiteY2" fmla="*/ 268626 h 991906"/>
                      <a:gd name="connsiteX3" fmla="*/ 1050673 w 1115384"/>
                      <a:gd name="connsiteY3" fmla="*/ 168170 h 991906"/>
                      <a:gd name="connsiteX4" fmla="*/ 852553 w 1115384"/>
                      <a:gd name="connsiteY4" fmla="*/ 213891 h 991906"/>
                      <a:gd name="connsiteX5" fmla="*/ 775720 w 1115384"/>
                      <a:gd name="connsiteY5" fmla="*/ 242210 h 991906"/>
                      <a:gd name="connsiteX6" fmla="*/ 641098 w 1115384"/>
                      <a:gd name="connsiteY6" fmla="*/ 266596 h 991906"/>
                      <a:gd name="connsiteX7" fmla="*/ 645545 w 1115384"/>
                      <a:gd name="connsiteY7" fmla="*/ 258974 h 991906"/>
                      <a:gd name="connsiteX8" fmla="*/ 386846 w 1115384"/>
                      <a:gd name="connsiteY8" fmla="*/ 139721 h 991906"/>
                      <a:gd name="connsiteX9" fmla="*/ 244858 w 1115384"/>
                      <a:gd name="connsiteY9" fmla="*/ 71016 h 991906"/>
                      <a:gd name="connsiteX10" fmla="*/ 145798 w 1115384"/>
                      <a:gd name="connsiteY10" fmla="*/ 27201 h 991906"/>
                      <a:gd name="connsiteX11" fmla="*/ 85348 w 1115384"/>
                      <a:gd name="connsiteY11" fmla="*/ 8022 h 991906"/>
                      <a:gd name="connsiteX12" fmla="*/ 35308 w 1115384"/>
                      <a:gd name="connsiteY12" fmla="*/ 4341 h 991906"/>
                      <a:gd name="connsiteX13" fmla="*/ 4 w 1115384"/>
                      <a:gd name="connsiteY13" fmla="*/ 75586 h 991906"/>
                      <a:gd name="connsiteX14" fmla="*/ 37214 w 1115384"/>
                      <a:gd name="connsiteY14" fmla="*/ 222145 h 991906"/>
                      <a:gd name="connsiteX15" fmla="*/ 108843 w 1115384"/>
                      <a:gd name="connsiteY15" fmla="*/ 426868 h 991906"/>
                      <a:gd name="connsiteX16" fmla="*/ 162942 w 1115384"/>
                      <a:gd name="connsiteY16" fmla="*/ 693950 h 991906"/>
                      <a:gd name="connsiteX17" fmla="*/ 173232 w 1115384"/>
                      <a:gd name="connsiteY17" fmla="*/ 694330 h 991906"/>
                      <a:gd name="connsiteX18" fmla="*/ 241304 w 1115384"/>
                      <a:gd name="connsiteY18" fmla="*/ 976778 h 991906"/>
                      <a:gd name="connsiteX0" fmla="*/ 241351 w 1115431"/>
                      <a:gd name="connsiteY0" fmla="*/ 976778 h 991906"/>
                      <a:gd name="connsiteX1" fmla="*/ 798119 w 1115431"/>
                      <a:gd name="connsiteY1" fmla="*/ 880258 h 991906"/>
                      <a:gd name="connsiteX2" fmla="*/ 1100379 w 1115431"/>
                      <a:gd name="connsiteY2" fmla="*/ 268626 h 991906"/>
                      <a:gd name="connsiteX3" fmla="*/ 1050720 w 1115431"/>
                      <a:gd name="connsiteY3" fmla="*/ 168170 h 991906"/>
                      <a:gd name="connsiteX4" fmla="*/ 852600 w 1115431"/>
                      <a:gd name="connsiteY4" fmla="*/ 213891 h 991906"/>
                      <a:gd name="connsiteX5" fmla="*/ 775767 w 1115431"/>
                      <a:gd name="connsiteY5" fmla="*/ 242210 h 991906"/>
                      <a:gd name="connsiteX6" fmla="*/ 641145 w 1115431"/>
                      <a:gd name="connsiteY6" fmla="*/ 266596 h 991906"/>
                      <a:gd name="connsiteX7" fmla="*/ 645592 w 1115431"/>
                      <a:gd name="connsiteY7" fmla="*/ 258974 h 991906"/>
                      <a:gd name="connsiteX8" fmla="*/ 386893 w 1115431"/>
                      <a:gd name="connsiteY8" fmla="*/ 139721 h 991906"/>
                      <a:gd name="connsiteX9" fmla="*/ 244905 w 1115431"/>
                      <a:gd name="connsiteY9" fmla="*/ 71016 h 991906"/>
                      <a:gd name="connsiteX10" fmla="*/ 145845 w 1115431"/>
                      <a:gd name="connsiteY10" fmla="*/ 27201 h 991906"/>
                      <a:gd name="connsiteX11" fmla="*/ 85395 w 1115431"/>
                      <a:gd name="connsiteY11" fmla="*/ 8022 h 991906"/>
                      <a:gd name="connsiteX12" fmla="*/ 35355 w 1115431"/>
                      <a:gd name="connsiteY12" fmla="*/ 4341 h 991906"/>
                      <a:gd name="connsiteX13" fmla="*/ 51 w 1115431"/>
                      <a:gd name="connsiteY13" fmla="*/ 75586 h 991906"/>
                      <a:gd name="connsiteX14" fmla="*/ 42976 w 1115431"/>
                      <a:gd name="connsiteY14" fmla="*/ 235480 h 991906"/>
                      <a:gd name="connsiteX15" fmla="*/ 108890 w 1115431"/>
                      <a:gd name="connsiteY15" fmla="*/ 426868 h 991906"/>
                      <a:gd name="connsiteX16" fmla="*/ 162989 w 1115431"/>
                      <a:gd name="connsiteY16" fmla="*/ 693950 h 991906"/>
                      <a:gd name="connsiteX17" fmla="*/ 173279 w 1115431"/>
                      <a:gd name="connsiteY17" fmla="*/ 694330 h 991906"/>
                      <a:gd name="connsiteX18" fmla="*/ 241351 w 1115431"/>
                      <a:gd name="connsiteY18" fmla="*/ 976778 h 991906"/>
                      <a:gd name="connsiteX0" fmla="*/ 243252 w 1117332"/>
                      <a:gd name="connsiteY0" fmla="*/ 976778 h 991906"/>
                      <a:gd name="connsiteX1" fmla="*/ 800020 w 1117332"/>
                      <a:gd name="connsiteY1" fmla="*/ 880258 h 991906"/>
                      <a:gd name="connsiteX2" fmla="*/ 1102280 w 1117332"/>
                      <a:gd name="connsiteY2" fmla="*/ 268626 h 991906"/>
                      <a:gd name="connsiteX3" fmla="*/ 1052621 w 1117332"/>
                      <a:gd name="connsiteY3" fmla="*/ 168170 h 991906"/>
                      <a:gd name="connsiteX4" fmla="*/ 854501 w 1117332"/>
                      <a:gd name="connsiteY4" fmla="*/ 213891 h 991906"/>
                      <a:gd name="connsiteX5" fmla="*/ 777668 w 1117332"/>
                      <a:gd name="connsiteY5" fmla="*/ 242210 h 991906"/>
                      <a:gd name="connsiteX6" fmla="*/ 643046 w 1117332"/>
                      <a:gd name="connsiteY6" fmla="*/ 266596 h 991906"/>
                      <a:gd name="connsiteX7" fmla="*/ 647493 w 1117332"/>
                      <a:gd name="connsiteY7" fmla="*/ 258974 h 991906"/>
                      <a:gd name="connsiteX8" fmla="*/ 388794 w 1117332"/>
                      <a:gd name="connsiteY8" fmla="*/ 139721 h 991906"/>
                      <a:gd name="connsiteX9" fmla="*/ 246806 w 1117332"/>
                      <a:gd name="connsiteY9" fmla="*/ 71016 h 991906"/>
                      <a:gd name="connsiteX10" fmla="*/ 147746 w 1117332"/>
                      <a:gd name="connsiteY10" fmla="*/ 27201 h 991906"/>
                      <a:gd name="connsiteX11" fmla="*/ 87296 w 1117332"/>
                      <a:gd name="connsiteY11" fmla="*/ 8022 h 991906"/>
                      <a:gd name="connsiteX12" fmla="*/ 37256 w 1117332"/>
                      <a:gd name="connsiteY12" fmla="*/ 4341 h 991906"/>
                      <a:gd name="connsiteX13" fmla="*/ 47 w 1117332"/>
                      <a:gd name="connsiteY13" fmla="*/ 106066 h 991906"/>
                      <a:gd name="connsiteX14" fmla="*/ 44877 w 1117332"/>
                      <a:gd name="connsiteY14" fmla="*/ 235480 h 991906"/>
                      <a:gd name="connsiteX15" fmla="*/ 110791 w 1117332"/>
                      <a:gd name="connsiteY15" fmla="*/ 426868 h 991906"/>
                      <a:gd name="connsiteX16" fmla="*/ 164890 w 1117332"/>
                      <a:gd name="connsiteY16" fmla="*/ 693950 h 991906"/>
                      <a:gd name="connsiteX17" fmla="*/ 175180 w 1117332"/>
                      <a:gd name="connsiteY17" fmla="*/ 694330 h 991906"/>
                      <a:gd name="connsiteX18" fmla="*/ 243252 w 1117332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46759 w 1117285"/>
                      <a:gd name="connsiteY9" fmla="*/ 71016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6778 h 991906"/>
                      <a:gd name="connsiteX1" fmla="*/ 799973 w 1117285"/>
                      <a:gd name="connsiteY1" fmla="*/ 880258 h 991906"/>
                      <a:gd name="connsiteX2" fmla="*/ 1102233 w 1117285"/>
                      <a:gd name="connsiteY2" fmla="*/ 268626 h 991906"/>
                      <a:gd name="connsiteX3" fmla="*/ 1052574 w 1117285"/>
                      <a:gd name="connsiteY3" fmla="*/ 168170 h 991906"/>
                      <a:gd name="connsiteX4" fmla="*/ 854454 w 1117285"/>
                      <a:gd name="connsiteY4" fmla="*/ 213891 h 991906"/>
                      <a:gd name="connsiteX5" fmla="*/ 777621 w 1117285"/>
                      <a:gd name="connsiteY5" fmla="*/ 242210 h 991906"/>
                      <a:gd name="connsiteX6" fmla="*/ 642999 w 1117285"/>
                      <a:gd name="connsiteY6" fmla="*/ 266596 h 991906"/>
                      <a:gd name="connsiteX7" fmla="*/ 647446 w 1117285"/>
                      <a:gd name="connsiteY7" fmla="*/ 258974 h 991906"/>
                      <a:gd name="connsiteX8" fmla="*/ 388747 w 1117285"/>
                      <a:gd name="connsiteY8" fmla="*/ 139721 h 991906"/>
                      <a:gd name="connsiteX9" fmla="*/ 252474 w 1117285"/>
                      <a:gd name="connsiteY9" fmla="*/ 76731 h 991906"/>
                      <a:gd name="connsiteX10" fmla="*/ 147699 w 1117285"/>
                      <a:gd name="connsiteY10" fmla="*/ 27201 h 991906"/>
                      <a:gd name="connsiteX11" fmla="*/ 87249 w 1117285"/>
                      <a:gd name="connsiteY11" fmla="*/ 8022 h 991906"/>
                      <a:gd name="connsiteX12" fmla="*/ 37209 w 1117285"/>
                      <a:gd name="connsiteY12" fmla="*/ 4341 h 991906"/>
                      <a:gd name="connsiteX13" fmla="*/ 0 w 1117285"/>
                      <a:gd name="connsiteY13" fmla="*/ 106066 h 991906"/>
                      <a:gd name="connsiteX14" fmla="*/ 37210 w 1117285"/>
                      <a:gd name="connsiteY14" fmla="*/ 235480 h 991906"/>
                      <a:gd name="connsiteX15" fmla="*/ 110744 w 1117285"/>
                      <a:gd name="connsiteY15" fmla="*/ 426868 h 991906"/>
                      <a:gd name="connsiteX16" fmla="*/ 164843 w 1117285"/>
                      <a:gd name="connsiteY16" fmla="*/ 693950 h 991906"/>
                      <a:gd name="connsiteX17" fmla="*/ 175133 w 1117285"/>
                      <a:gd name="connsiteY17" fmla="*/ 694330 h 991906"/>
                      <a:gd name="connsiteX18" fmla="*/ 243205 w 1117285"/>
                      <a:gd name="connsiteY18" fmla="*/ 976778 h 991906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42999 w 1117285"/>
                      <a:gd name="connsiteY6" fmla="*/ 267747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705864 w 1117285"/>
                      <a:gd name="connsiteY6" fmla="*/ 26203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647446 w 1117285"/>
                      <a:gd name="connsiteY7" fmla="*/ 260125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5247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40872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77929 h 993057"/>
                      <a:gd name="connsiteX1" fmla="*/ 799973 w 1117285"/>
                      <a:gd name="connsiteY1" fmla="*/ 881409 h 993057"/>
                      <a:gd name="connsiteX2" fmla="*/ 1102233 w 1117285"/>
                      <a:gd name="connsiteY2" fmla="*/ 269777 h 993057"/>
                      <a:gd name="connsiteX3" fmla="*/ 1052574 w 1117285"/>
                      <a:gd name="connsiteY3" fmla="*/ 169321 h 993057"/>
                      <a:gd name="connsiteX4" fmla="*/ 854454 w 1117285"/>
                      <a:gd name="connsiteY4" fmla="*/ 215042 h 993057"/>
                      <a:gd name="connsiteX5" fmla="*/ 777621 w 1117285"/>
                      <a:gd name="connsiteY5" fmla="*/ 243361 h 993057"/>
                      <a:gd name="connsiteX6" fmla="*/ 696339 w 1117285"/>
                      <a:gd name="connsiteY6" fmla="*/ 250602 h 993057"/>
                      <a:gd name="connsiteX7" fmla="*/ 569341 w 1117285"/>
                      <a:gd name="connsiteY7" fmla="*/ 223930 h 993057"/>
                      <a:gd name="connsiteX8" fmla="*/ 388747 w 1117285"/>
                      <a:gd name="connsiteY8" fmla="*/ 135157 h 993057"/>
                      <a:gd name="connsiteX9" fmla="*/ 267714 w 1117285"/>
                      <a:gd name="connsiteY9" fmla="*/ 77882 h 993057"/>
                      <a:gd name="connsiteX10" fmla="*/ 225804 w 1117285"/>
                      <a:gd name="connsiteY10" fmla="*/ 56927 h 993057"/>
                      <a:gd name="connsiteX11" fmla="*/ 87249 w 1117285"/>
                      <a:gd name="connsiteY11" fmla="*/ 9173 h 993057"/>
                      <a:gd name="connsiteX12" fmla="*/ 37209 w 1117285"/>
                      <a:gd name="connsiteY12" fmla="*/ 5492 h 993057"/>
                      <a:gd name="connsiteX13" fmla="*/ 0 w 1117285"/>
                      <a:gd name="connsiteY13" fmla="*/ 107217 h 993057"/>
                      <a:gd name="connsiteX14" fmla="*/ 37210 w 1117285"/>
                      <a:gd name="connsiteY14" fmla="*/ 236631 h 993057"/>
                      <a:gd name="connsiteX15" fmla="*/ 110744 w 1117285"/>
                      <a:gd name="connsiteY15" fmla="*/ 428019 h 993057"/>
                      <a:gd name="connsiteX16" fmla="*/ 164843 w 1117285"/>
                      <a:gd name="connsiteY16" fmla="*/ 695101 h 993057"/>
                      <a:gd name="connsiteX17" fmla="*/ 175133 w 1117285"/>
                      <a:gd name="connsiteY17" fmla="*/ 695481 h 993057"/>
                      <a:gd name="connsiteX18" fmla="*/ 243205 w 1117285"/>
                      <a:gd name="connsiteY18" fmla="*/ 977929 h 993057"/>
                      <a:gd name="connsiteX0" fmla="*/ 243205 w 1117285"/>
                      <a:gd name="connsiteY0" fmla="*/ 981575 h 996703"/>
                      <a:gd name="connsiteX1" fmla="*/ 799973 w 1117285"/>
                      <a:gd name="connsiteY1" fmla="*/ 885055 h 996703"/>
                      <a:gd name="connsiteX2" fmla="*/ 1102233 w 1117285"/>
                      <a:gd name="connsiteY2" fmla="*/ 273423 h 996703"/>
                      <a:gd name="connsiteX3" fmla="*/ 1052574 w 1117285"/>
                      <a:gd name="connsiteY3" fmla="*/ 172967 h 996703"/>
                      <a:gd name="connsiteX4" fmla="*/ 854454 w 1117285"/>
                      <a:gd name="connsiteY4" fmla="*/ 218688 h 996703"/>
                      <a:gd name="connsiteX5" fmla="*/ 777621 w 1117285"/>
                      <a:gd name="connsiteY5" fmla="*/ 247007 h 996703"/>
                      <a:gd name="connsiteX6" fmla="*/ 696339 w 1117285"/>
                      <a:gd name="connsiteY6" fmla="*/ 254248 h 996703"/>
                      <a:gd name="connsiteX7" fmla="*/ 569341 w 1117285"/>
                      <a:gd name="connsiteY7" fmla="*/ 227576 h 996703"/>
                      <a:gd name="connsiteX8" fmla="*/ 388747 w 1117285"/>
                      <a:gd name="connsiteY8" fmla="*/ 138803 h 996703"/>
                      <a:gd name="connsiteX9" fmla="*/ 267714 w 1117285"/>
                      <a:gd name="connsiteY9" fmla="*/ 81528 h 996703"/>
                      <a:gd name="connsiteX10" fmla="*/ 225804 w 1117285"/>
                      <a:gd name="connsiteY10" fmla="*/ 60573 h 996703"/>
                      <a:gd name="connsiteX11" fmla="*/ 85344 w 1117285"/>
                      <a:gd name="connsiteY11" fmla="*/ 5199 h 996703"/>
                      <a:gd name="connsiteX12" fmla="*/ 37209 w 1117285"/>
                      <a:gd name="connsiteY12" fmla="*/ 9138 h 996703"/>
                      <a:gd name="connsiteX13" fmla="*/ 0 w 1117285"/>
                      <a:gd name="connsiteY13" fmla="*/ 110863 h 996703"/>
                      <a:gd name="connsiteX14" fmla="*/ 37210 w 1117285"/>
                      <a:gd name="connsiteY14" fmla="*/ 240277 h 996703"/>
                      <a:gd name="connsiteX15" fmla="*/ 110744 w 1117285"/>
                      <a:gd name="connsiteY15" fmla="*/ 431665 h 996703"/>
                      <a:gd name="connsiteX16" fmla="*/ 164843 w 1117285"/>
                      <a:gd name="connsiteY16" fmla="*/ 698747 h 996703"/>
                      <a:gd name="connsiteX17" fmla="*/ 175133 w 1117285"/>
                      <a:gd name="connsiteY17" fmla="*/ 699127 h 996703"/>
                      <a:gd name="connsiteX18" fmla="*/ 243205 w 1117285"/>
                      <a:gd name="connsiteY18" fmla="*/ 981575 h 996703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698747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1033 w 1117285"/>
                      <a:gd name="connsiteY16" fmla="*/ 77304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93338"/>
                      <a:gd name="connsiteX1" fmla="*/ 799973 w 1117285"/>
                      <a:gd name="connsiteY1" fmla="*/ 885055 h 993338"/>
                      <a:gd name="connsiteX2" fmla="*/ 1102233 w 1117285"/>
                      <a:gd name="connsiteY2" fmla="*/ 273423 h 993338"/>
                      <a:gd name="connsiteX3" fmla="*/ 1052574 w 1117285"/>
                      <a:gd name="connsiteY3" fmla="*/ 172967 h 993338"/>
                      <a:gd name="connsiteX4" fmla="*/ 854454 w 1117285"/>
                      <a:gd name="connsiteY4" fmla="*/ 218688 h 993338"/>
                      <a:gd name="connsiteX5" fmla="*/ 777621 w 1117285"/>
                      <a:gd name="connsiteY5" fmla="*/ 247007 h 993338"/>
                      <a:gd name="connsiteX6" fmla="*/ 696339 w 1117285"/>
                      <a:gd name="connsiteY6" fmla="*/ 254248 h 993338"/>
                      <a:gd name="connsiteX7" fmla="*/ 569341 w 1117285"/>
                      <a:gd name="connsiteY7" fmla="*/ 227576 h 993338"/>
                      <a:gd name="connsiteX8" fmla="*/ 388747 w 1117285"/>
                      <a:gd name="connsiteY8" fmla="*/ 138803 h 993338"/>
                      <a:gd name="connsiteX9" fmla="*/ 267714 w 1117285"/>
                      <a:gd name="connsiteY9" fmla="*/ 81528 h 993338"/>
                      <a:gd name="connsiteX10" fmla="*/ 225804 w 1117285"/>
                      <a:gd name="connsiteY10" fmla="*/ 60573 h 993338"/>
                      <a:gd name="connsiteX11" fmla="*/ 85344 w 1117285"/>
                      <a:gd name="connsiteY11" fmla="*/ 5199 h 993338"/>
                      <a:gd name="connsiteX12" fmla="*/ 37209 w 1117285"/>
                      <a:gd name="connsiteY12" fmla="*/ 9138 h 993338"/>
                      <a:gd name="connsiteX13" fmla="*/ 0 w 1117285"/>
                      <a:gd name="connsiteY13" fmla="*/ 110863 h 993338"/>
                      <a:gd name="connsiteX14" fmla="*/ 37210 w 1117285"/>
                      <a:gd name="connsiteY14" fmla="*/ 240277 h 993338"/>
                      <a:gd name="connsiteX15" fmla="*/ 110744 w 1117285"/>
                      <a:gd name="connsiteY15" fmla="*/ 431665 h 993338"/>
                      <a:gd name="connsiteX16" fmla="*/ 164843 w 1117285"/>
                      <a:gd name="connsiteY16" fmla="*/ 742562 h 993338"/>
                      <a:gd name="connsiteX17" fmla="*/ 171323 w 1117285"/>
                      <a:gd name="connsiteY17" fmla="*/ 744847 h 993338"/>
                      <a:gd name="connsiteX18" fmla="*/ 243205 w 1117285"/>
                      <a:gd name="connsiteY18" fmla="*/ 981575 h 993338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64843 w 1117285"/>
                      <a:gd name="connsiteY16" fmla="*/ 74256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982"/>
                      <a:gd name="connsiteX1" fmla="*/ 799973 w 1117285"/>
                      <a:gd name="connsiteY1" fmla="*/ 885055 h 989982"/>
                      <a:gd name="connsiteX2" fmla="*/ 1102233 w 1117285"/>
                      <a:gd name="connsiteY2" fmla="*/ 273423 h 989982"/>
                      <a:gd name="connsiteX3" fmla="*/ 1052574 w 1117285"/>
                      <a:gd name="connsiteY3" fmla="*/ 172967 h 989982"/>
                      <a:gd name="connsiteX4" fmla="*/ 854454 w 1117285"/>
                      <a:gd name="connsiteY4" fmla="*/ 218688 h 989982"/>
                      <a:gd name="connsiteX5" fmla="*/ 777621 w 1117285"/>
                      <a:gd name="connsiteY5" fmla="*/ 247007 h 989982"/>
                      <a:gd name="connsiteX6" fmla="*/ 696339 w 1117285"/>
                      <a:gd name="connsiteY6" fmla="*/ 254248 h 989982"/>
                      <a:gd name="connsiteX7" fmla="*/ 569341 w 1117285"/>
                      <a:gd name="connsiteY7" fmla="*/ 227576 h 989982"/>
                      <a:gd name="connsiteX8" fmla="*/ 388747 w 1117285"/>
                      <a:gd name="connsiteY8" fmla="*/ 138803 h 989982"/>
                      <a:gd name="connsiteX9" fmla="*/ 267714 w 1117285"/>
                      <a:gd name="connsiteY9" fmla="*/ 81528 h 989982"/>
                      <a:gd name="connsiteX10" fmla="*/ 225804 w 1117285"/>
                      <a:gd name="connsiteY10" fmla="*/ 60573 h 989982"/>
                      <a:gd name="connsiteX11" fmla="*/ 85344 w 1117285"/>
                      <a:gd name="connsiteY11" fmla="*/ 5199 h 989982"/>
                      <a:gd name="connsiteX12" fmla="*/ 37209 w 1117285"/>
                      <a:gd name="connsiteY12" fmla="*/ 9138 h 989982"/>
                      <a:gd name="connsiteX13" fmla="*/ 0 w 1117285"/>
                      <a:gd name="connsiteY13" fmla="*/ 110863 h 989982"/>
                      <a:gd name="connsiteX14" fmla="*/ 37210 w 1117285"/>
                      <a:gd name="connsiteY14" fmla="*/ 240277 h 989982"/>
                      <a:gd name="connsiteX15" fmla="*/ 110744 w 1117285"/>
                      <a:gd name="connsiteY15" fmla="*/ 431665 h 989982"/>
                      <a:gd name="connsiteX16" fmla="*/ 178178 w 1117285"/>
                      <a:gd name="connsiteY16" fmla="*/ 555872 h 989982"/>
                      <a:gd name="connsiteX17" fmla="*/ 220853 w 1117285"/>
                      <a:gd name="connsiteY17" fmla="*/ 790567 h 989982"/>
                      <a:gd name="connsiteX18" fmla="*/ 243205 w 1117285"/>
                      <a:gd name="connsiteY18" fmla="*/ 981575 h 989982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78178 w 1117285"/>
                      <a:gd name="connsiteY16" fmla="*/ 555872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89424"/>
                      <a:gd name="connsiteX1" fmla="*/ 799973 w 1117285"/>
                      <a:gd name="connsiteY1" fmla="*/ 885055 h 989424"/>
                      <a:gd name="connsiteX2" fmla="*/ 1102233 w 1117285"/>
                      <a:gd name="connsiteY2" fmla="*/ 273423 h 989424"/>
                      <a:gd name="connsiteX3" fmla="*/ 1052574 w 1117285"/>
                      <a:gd name="connsiteY3" fmla="*/ 172967 h 989424"/>
                      <a:gd name="connsiteX4" fmla="*/ 854454 w 1117285"/>
                      <a:gd name="connsiteY4" fmla="*/ 218688 h 989424"/>
                      <a:gd name="connsiteX5" fmla="*/ 777621 w 1117285"/>
                      <a:gd name="connsiteY5" fmla="*/ 247007 h 989424"/>
                      <a:gd name="connsiteX6" fmla="*/ 696339 w 1117285"/>
                      <a:gd name="connsiteY6" fmla="*/ 254248 h 989424"/>
                      <a:gd name="connsiteX7" fmla="*/ 569341 w 1117285"/>
                      <a:gd name="connsiteY7" fmla="*/ 227576 h 989424"/>
                      <a:gd name="connsiteX8" fmla="*/ 388747 w 1117285"/>
                      <a:gd name="connsiteY8" fmla="*/ 138803 h 989424"/>
                      <a:gd name="connsiteX9" fmla="*/ 267714 w 1117285"/>
                      <a:gd name="connsiteY9" fmla="*/ 81528 h 989424"/>
                      <a:gd name="connsiteX10" fmla="*/ 225804 w 1117285"/>
                      <a:gd name="connsiteY10" fmla="*/ 60573 h 989424"/>
                      <a:gd name="connsiteX11" fmla="*/ 85344 w 1117285"/>
                      <a:gd name="connsiteY11" fmla="*/ 5199 h 989424"/>
                      <a:gd name="connsiteX12" fmla="*/ 37209 w 1117285"/>
                      <a:gd name="connsiteY12" fmla="*/ 9138 h 989424"/>
                      <a:gd name="connsiteX13" fmla="*/ 0 w 1117285"/>
                      <a:gd name="connsiteY13" fmla="*/ 110863 h 989424"/>
                      <a:gd name="connsiteX14" fmla="*/ 37210 w 1117285"/>
                      <a:gd name="connsiteY14" fmla="*/ 240277 h 989424"/>
                      <a:gd name="connsiteX15" fmla="*/ 110744 w 1117285"/>
                      <a:gd name="connsiteY15" fmla="*/ 431665 h 989424"/>
                      <a:gd name="connsiteX16" fmla="*/ 161033 w 1117285"/>
                      <a:gd name="connsiteY16" fmla="*/ 691127 h 989424"/>
                      <a:gd name="connsiteX17" fmla="*/ 310388 w 1117285"/>
                      <a:gd name="connsiteY17" fmla="*/ 798187 h 989424"/>
                      <a:gd name="connsiteX18" fmla="*/ 243205 w 1117285"/>
                      <a:gd name="connsiteY18" fmla="*/ 981575 h 989424"/>
                      <a:gd name="connsiteX0" fmla="*/ 243205 w 1117285"/>
                      <a:gd name="connsiteY0" fmla="*/ 981575 h 997292"/>
                      <a:gd name="connsiteX1" fmla="*/ 799973 w 1117285"/>
                      <a:gd name="connsiteY1" fmla="*/ 885055 h 997292"/>
                      <a:gd name="connsiteX2" fmla="*/ 1102233 w 1117285"/>
                      <a:gd name="connsiteY2" fmla="*/ 273423 h 997292"/>
                      <a:gd name="connsiteX3" fmla="*/ 1052574 w 1117285"/>
                      <a:gd name="connsiteY3" fmla="*/ 172967 h 997292"/>
                      <a:gd name="connsiteX4" fmla="*/ 854454 w 1117285"/>
                      <a:gd name="connsiteY4" fmla="*/ 218688 h 997292"/>
                      <a:gd name="connsiteX5" fmla="*/ 777621 w 1117285"/>
                      <a:gd name="connsiteY5" fmla="*/ 247007 h 997292"/>
                      <a:gd name="connsiteX6" fmla="*/ 696339 w 1117285"/>
                      <a:gd name="connsiteY6" fmla="*/ 254248 h 997292"/>
                      <a:gd name="connsiteX7" fmla="*/ 569341 w 1117285"/>
                      <a:gd name="connsiteY7" fmla="*/ 227576 h 997292"/>
                      <a:gd name="connsiteX8" fmla="*/ 388747 w 1117285"/>
                      <a:gd name="connsiteY8" fmla="*/ 138803 h 997292"/>
                      <a:gd name="connsiteX9" fmla="*/ 267714 w 1117285"/>
                      <a:gd name="connsiteY9" fmla="*/ 81528 h 997292"/>
                      <a:gd name="connsiteX10" fmla="*/ 225804 w 1117285"/>
                      <a:gd name="connsiteY10" fmla="*/ 60573 h 997292"/>
                      <a:gd name="connsiteX11" fmla="*/ 85344 w 1117285"/>
                      <a:gd name="connsiteY11" fmla="*/ 5199 h 997292"/>
                      <a:gd name="connsiteX12" fmla="*/ 37209 w 1117285"/>
                      <a:gd name="connsiteY12" fmla="*/ 9138 h 997292"/>
                      <a:gd name="connsiteX13" fmla="*/ 0 w 1117285"/>
                      <a:gd name="connsiteY13" fmla="*/ 110863 h 997292"/>
                      <a:gd name="connsiteX14" fmla="*/ 37210 w 1117285"/>
                      <a:gd name="connsiteY14" fmla="*/ 240277 h 997292"/>
                      <a:gd name="connsiteX15" fmla="*/ 110744 w 1117285"/>
                      <a:gd name="connsiteY15" fmla="*/ 431665 h 997292"/>
                      <a:gd name="connsiteX16" fmla="*/ 161033 w 1117285"/>
                      <a:gd name="connsiteY16" fmla="*/ 691127 h 997292"/>
                      <a:gd name="connsiteX17" fmla="*/ 243205 w 1117285"/>
                      <a:gd name="connsiteY17" fmla="*/ 981575 h 997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17285" h="997292">
                        <a:moveTo>
                          <a:pt x="243205" y="981575"/>
                        </a:moveTo>
                        <a:cubicBezTo>
                          <a:pt x="349695" y="1013896"/>
                          <a:pt x="656802" y="1003080"/>
                          <a:pt x="799973" y="885055"/>
                        </a:cubicBezTo>
                        <a:cubicBezTo>
                          <a:pt x="943144" y="767030"/>
                          <a:pt x="1060133" y="392104"/>
                          <a:pt x="1102233" y="273423"/>
                        </a:cubicBezTo>
                        <a:cubicBezTo>
                          <a:pt x="1144333" y="154742"/>
                          <a:pt x="1088473" y="182089"/>
                          <a:pt x="1052574" y="172967"/>
                        </a:cubicBezTo>
                        <a:cubicBezTo>
                          <a:pt x="1016675" y="163845"/>
                          <a:pt x="887897" y="209205"/>
                          <a:pt x="854454" y="218688"/>
                        </a:cubicBezTo>
                        <a:cubicBezTo>
                          <a:pt x="821011" y="228171"/>
                          <a:pt x="803974" y="241080"/>
                          <a:pt x="777621" y="247007"/>
                        </a:cubicBezTo>
                        <a:cubicBezTo>
                          <a:pt x="751269" y="252934"/>
                          <a:pt x="718352" y="250184"/>
                          <a:pt x="696339" y="254248"/>
                        </a:cubicBezTo>
                        <a:cubicBezTo>
                          <a:pt x="674326" y="258312"/>
                          <a:pt x="620606" y="246817"/>
                          <a:pt x="569341" y="227576"/>
                        </a:cubicBezTo>
                        <a:cubicBezTo>
                          <a:pt x="518076" y="208335"/>
                          <a:pt x="439018" y="163144"/>
                          <a:pt x="388747" y="138803"/>
                        </a:cubicBezTo>
                        <a:cubicBezTo>
                          <a:pt x="338476" y="114462"/>
                          <a:pt x="312672" y="101255"/>
                          <a:pt x="267714" y="81528"/>
                        </a:cubicBezTo>
                        <a:cubicBezTo>
                          <a:pt x="227751" y="63410"/>
                          <a:pt x="252389" y="69802"/>
                          <a:pt x="225804" y="60573"/>
                        </a:cubicBezTo>
                        <a:cubicBezTo>
                          <a:pt x="199219" y="51344"/>
                          <a:pt x="116776" y="13771"/>
                          <a:pt x="85344" y="5199"/>
                        </a:cubicBezTo>
                        <a:cubicBezTo>
                          <a:pt x="53912" y="-3373"/>
                          <a:pt x="51433" y="-853"/>
                          <a:pt x="37209" y="9138"/>
                        </a:cubicBezTo>
                        <a:cubicBezTo>
                          <a:pt x="22985" y="19129"/>
                          <a:pt x="0" y="72340"/>
                          <a:pt x="0" y="110863"/>
                        </a:cubicBezTo>
                        <a:cubicBezTo>
                          <a:pt x="0" y="149386"/>
                          <a:pt x="21716" y="183212"/>
                          <a:pt x="37210" y="240277"/>
                        </a:cubicBezTo>
                        <a:cubicBezTo>
                          <a:pt x="52704" y="297342"/>
                          <a:pt x="88837" y="355571"/>
                          <a:pt x="110744" y="431665"/>
                        </a:cubicBezTo>
                        <a:cubicBezTo>
                          <a:pt x="132651" y="507759"/>
                          <a:pt x="150302" y="646550"/>
                          <a:pt x="161033" y="691127"/>
                        </a:cubicBezTo>
                        <a:cubicBezTo>
                          <a:pt x="183110" y="782779"/>
                          <a:pt x="136715" y="949254"/>
                          <a:pt x="243205" y="981575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208" name="รูปแบบอิสระ: รูปร่าง 276">
                    <a:extLst>
                      <a:ext uri="{FF2B5EF4-FFF2-40B4-BE49-F238E27FC236}">
                        <a16:creationId xmlns:a16="http://schemas.microsoft.com/office/drawing/2014/main" xmlns="" id="{F1889ABC-E1A3-4B4E-B368-85144AAF92E4}"/>
                      </a:ext>
                    </a:extLst>
                  </p:cNvPr>
                  <p:cNvSpPr/>
                  <p:nvPr/>
                </p:nvSpPr>
                <p:spPr>
                  <a:xfrm rot="21328954" flipH="1">
                    <a:off x="8267268" y="2215721"/>
                    <a:ext cx="1184435" cy="964223"/>
                  </a:xfrm>
                  <a:custGeom>
                    <a:avLst/>
                    <a:gdLst>
                      <a:gd name="connsiteX0" fmla="*/ 183174 w 1116095"/>
                      <a:gd name="connsiteY0" fmla="*/ 998225 h 1019412"/>
                      <a:gd name="connsiteX1" fmla="*/ 811062 w 1116095"/>
                      <a:gd name="connsiteY1" fmla="*/ 906785 h 1019412"/>
                      <a:gd name="connsiteX2" fmla="*/ 1115862 w 1116095"/>
                      <a:gd name="connsiteY2" fmla="*/ 193553 h 1019412"/>
                      <a:gd name="connsiteX3" fmla="*/ 768390 w 1116095"/>
                      <a:gd name="connsiteY3" fmla="*/ 278897 h 1019412"/>
                      <a:gd name="connsiteX4" fmla="*/ 707430 w 1116095"/>
                      <a:gd name="connsiteY4" fmla="*/ 272801 h 1019412"/>
                      <a:gd name="connsiteX5" fmla="*/ 378246 w 1116095"/>
                      <a:gd name="connsiteY5" fmla="*/ 132593 h 1019412"/>
                      <a:gd name="connsiteX6" fmla="*/ 116118 w 1116095"/>
                      <a:gd name="connsiteY6" fmla="*/ 16769 h 1019412"/>
                      <a:gd name="connsiteX7" fmla="*/ 294 w 1116095"/>
                      <a:gd name="connsiteY7" fmla="*/ 41153 h 1019412"/>
                      <a:gd name="connsiteX8" fmla="*/ 85638 w 1116095"/>
                      <a:gd name="connsiteY8" fmla="*/ 388625 h 1019412"/>
                      <a:gd name="connsiteX9" fmla="*/ 170982 w 1116095"/>
                      <a:gd name="connsiteY9" fmla="*/ 705617 h 1019412"/>
                      <a:gd name="connsiteX10" fmla="*/ 183174 w 1116095"/>
                      <a:gd name="connsiteY10" fmla="*/ 998225 h 1019412"/>
                      <a:gd name="connsiteX0" fmla="*/ 231434 w 1116084"/>
                      <a:gd name="connsiteY0" fmla="*/ 998225 h 1019412"/>
                      <a:gd name="connsiteX1" fmla="*/ 811062 w 1116084"/>
                      <a:gd name="connsiteY1" fmla="*/ 906785 h 1019412"/>
                      <a:gd name="connsiteX2" fmla="*/ 1115862 w 1116084"/>
                      <a:gd name="connsiteY2" fmla="*/ 193553 h 1019412"/>
                      <a:gd name="connsiteX3" fmla="*/ 768390 w 1116084"/>
                      <a:gd name="connsiteY3" fmla="*/ 278897 h 1019412"/>
                      <a:gd name="connsiteX4" fmla="*/ 707430 w 1116084"/>
                      <a:gd name="connsiteY4" fmla="*/ 272801 h 1019412"/>
                      <a:gd name="connsiteX5" fmla="*/ 378246 w 1116084"/>
                      <a:gd name="connsiteY5" fmla="*/ 132593 h 1019412"/>
                      <a:gd name="connsiteX6" fmla="*/ 116118 w 1116084"/>
                      <a:gd name="connsiteY6" fmla="*/ 16769 h 1019412"/>
                      <a:gd name="connsiteX7" fmla="*/ 294 w 1116084"/>
                      <a:gd name="connsiteY7" fmla="*/ 41153 h 1019412"/>
                      <a:gd name="connsiteX8" fmla="*/ 85638 w 1116084"/>
                      <a:gd name="connsiteY8" fmla="*/ 388625 h 1019412"/>
                      <a:gd name="connsiteX9" fmla="*/ 170982 w 1116084"/>
                      <a:gd name="connsiteY9" fmla="*/ 705617 h 1019412"/>
                      <a:gd name="connsiteX10" fmla="*/ 231434 w 1116084"/>
                      <a:gd name="connsiteY10" fmla="*/ 998225 h 1019412"/>
                      <a:gd name="connsiteX0" fmla="*/ 261914 w 1116078"/>
                      <a:gd name="connsiteY0" fmla="*/ 998225 h 1019412"/>
                      <a:gd name="connsiteX1" fmla="*/ 811062 w 1116078"/>
                      <a:gd name="connsiteY1" fmla="*/ 906785 h 1019412"/>
                      <a:gd name="connsiteX2" fmla="*/ 1115862 w 1116078"/>
                      <a:gd name="connsiteY2" fmla="*/ 193553 h 1019412"/>
                      <a:gd name="connsiteX3" fmla="*/ 768390 w 1116078"/>
                      <a:gd name="connsiteY3" fmla="*/ 278897 h 1019412"/>
                      <a:gd name="connsiteX4" fmla="*/ 707430 w 1116078"/>
                      <a:gd name="connsiteY4" fmla="*/ 272801 h 1019412"/>
                      <a:gd name="connsiteX5" fmla="*/ 378246 w 1116078"/>
                      <a:gd name="connsiteY5" fmla="*/ 132593 h 1019412"/>
                      <a:gd name="connsiteX6" fmla="*/ 116118 w 1116078"/>
                      <a:gd name="connsiteY6" fmla="*/ 16769 h 1019412"/>
                      <a:gd name="connsiteX7" fmla="*/ 294 w 1116078"/>
                      <a:gd name="connsiteY7" fmla="*/ 41153 h 1019412"/>
                      <a:gd name="connsiteX8" fmla="*/ 85638 w 1116078"/>
                      <a:gd name="connsiteY8" fmla="*/ 388625 h 1019412"/>
                      <a:gd name="connsiteX9" fmla="*/ 170982 w 1116078"/>
                      <a:gd name="connsiteY9" fmla="*/ 705617 h 1019412"/>
                      <a:gd name="connsiteX10" fmla="*/ 261914 w 1116078"/>
                      <a:gd name="connsiteY10" fmla="*/ 998225 h 1019412"/>
                      <a:gd name="connsiteX0" fmla="*/ 254294 w 1116079"/>
                      <a:gd name="connsiteY0" fmla="*/ 1003305 h 1023222"/>
                      <a:gd name="connsiteX1" fmla="*/ 811062 w 1116079"/>
                      <a:gd name="connsiteY1" fmla="*/ 906785 h 1023222"/>
                      <a:gd name="connsiteX2" fmla="*/ 1115862 w 1116079"/>
                      <a:gd name="connsiteY2" fmla="*/ 193553 h 1023222"/>
                      <a:gd name="connsiteX3" fmla="*/ 768390 w 1116079"/>
                      <a:gd name="connsiteY3" fmla="*/ 278897 h 1023222"/>
                      <a:gd name="connsiteX4" fmla="*/ 707430 w 1116079"/>
                      <a:gd name="connsiteY4" fmla="*/ 272801 h 1023222"/>
                      <a:gd name="connsiteX5" fmla="*/ 378246 w 1116079"/>
                      <a:gd name="connsiteY5" fmla="*/ 132593 h 1023222"/>
                      <a:gd name="connsiteX6" fmla="*/ 116118 w 1116079"/>
                      <a:gd name="connsiteY6" fmla="*/ 16769 h 1023222"/>
                      <a:gd name="connsiteX7" fmla="*/ 294 w 1116079"/>
                      <a:gd name="connsiteY7" fmla="*/ 41153 h 1023222"/>
                      <a:gd name="connsiteX8" fmla="*/ 85638 w 1116079"/>
                      <a:gd name="connsiteY8" fmla="*/ 388625 h 1023222"/>
                      <a:gd name="connsiteX9" fmla="*/ 170982 w 1116079"/>
                      <a:gd name="connsiteY9" fmla="*/ 705617 h 1023222"/>
                      <a:gd name="connsiteX10" fmla="*/ 254294 w 1116079"/>
                      <a:gd name="connsiteY10" fmla="*/ 1003305 h 1023222"/>
                      <a:gd name="connsiteX0" fmla="*/ 254113 w 1115898"/>
                      <a:gd name="connsiteY0" fmla="*/ 1004892 h 1024809"/>
                      <a:gd name="connsiteX1" fmla="*/ 810881 w 1115898"/>
                      <a:gd name="connsiteY1" fmla="*/ 908372 h 1024809"/>
                      <a:gd name="connsiteX2" fmla="*/ 1115681 w 1115898"/>
                      <a:gd name="connsiteY2" fmla="*/ 195140 h 1024809"/>
                      <a:gd name="connsiteX3" fmla="*/ 768209 w 1115898"/>
                      <a:gd name="connsiteY3" fmla="*/ 280484 h 1024809"/>
                      <a:gd name="connsiteX4" fmla="*/ 707249 w 1115898"/>
                      <a:gd name="connsiteY4" fmla="*/ 274388 h 1024809"/>
                      <a:gd name="connsiteX5" fmla="*/ 378065 w 1115898"/>
                      <a:gd name="connsiteY5" fmla="*/ 134180 h 1024809"/>
                      <a:gd name="connsiteX6" fmla="*/ 115937 w 1115898"/>
                      <a:gd name="connsiteY6" fmla="*/ 18356 h 1024809"/>
                      <a:gd name="connsiteX7" fmla="*/ 113 w 1115898"/>
                      <a:gd name="connsiteY7" fmla="*/ 42740 h 1024809"/>
                      <a:gd name="connsiteX8" fmla="*/ 133717 w 1115898"/>
                      <a:gd name="connsiteY8" fmla="*/ 415612 h 1024809"/>
                      <a:gd name="connsiteX9" fmla="*/ 170801 w 1115898"/>
                      <a:gd name="connsiteY9" fmla="*/ 707204 h 1024809"/>
                      <a:gd name="connsiteX10" fmla="*/ 254113 w 1115898"/>
                      <a:gd name="connsiteY10" fmla="*/ 1004892 h 1024809"/>
                      <a:gd name="connsiteX0" fmla="*/ 254022 w 1115807"/>
                      <a:gd name="connsiteY0" fmla="*/ 1006191 h 1026108"/>
                      <a:gd name="connsiteX1" fmla="*/ 810790 w 1115807"/>
                      <a:gd name="connsiteY1" fmla="*/ 909671 h 1026108"/>
                      <a:gd name="connsiteX2" fmla="*/ 1115590 w 1115807"/>
                      <a:gd name="connsiteY2" fmla="*/ 196439 h 1026108"/>
                      <a:gd name="connsiteX3" fmla="*/ 768118 w 1115807"/>
                      <a:gd name="connsiteY3" fmla="*/ 281783 h 1026108"/>
                      <a:gd name="connsiteX4" fmla="*/ 707158 w 1115807"/>
                      <a:gd name="connsiteY4" fmla="*/ 275687 h 1026108"/>
                      <a:gd name="connsiteX5" fmla="*/ 377974 w 1115807"/>
                      <a:gd name="connsiteY5" fmla="*/ 135479 h 1026108"/>
                      <a:gd name="connsiteX6" fmla="*/ 115846 w 1115807"/>
                      <a:gd name="connsiteY6" fmla="*/ 19655 h 1026108"/>
                      <a:gd name="connsiteX7" fmla="*/ 22 w 1115807"/>
                      <a:gd name="connsiteY7" fmla="*/ 44039 h 1026108"/>
                      <a:gd name="connsiteX8" fmla="*/ 123466 w 1115807"/>
                      <a:gd name="connsiteY8" fmla="*/ 437231 h 1026108"/>
                      <a:gd name="connsiteX9" fmla="*/ 170710 w 1115807"/>
                      <a:gd name="connsiteY9" fmla="*/ 708503 h 1026108"/>
                      <a:gd name="connsiteX10" fmla="*/ 254022 w 1115807"/>
                      <a:gd name="connsiteY10" fmla="*/ 1006191 h 1026108"/>
                      <a:gd name="connsiteX0" fmla="*/ 243866 w 1105651"/>
                      <a:gd name="connsiteY0" fmla="*/ 986591 h 1006508"/>
                      <a:gd name="connsiteX1" fmla="*/ 800634 w 1105651"/>
                      <a:gd name="connsiteY1" fmla="*/ 890071 h 1006508"/>
                      <a:gd name="connsiteX2" fmla="*/ 1105434 w 1105651"/>
                      <a:gd name="connsiteY2" fmla="*/ 176839 h 1006508"/>
                      <a:gd name="connsiteX3" fmla="*/ 757962 w 1105651"/>
                      <a:gd name="connsiteY3" fmla="*/ 262183 h 1006508"/>
                      <a:gd name="connsiteX4" fmla="*/ 697002 w 1105651"/>
                      <a:gd name="connsiteY4" fmla="*/ 256087 h 1006508"/>
                      <a:gd name="connsiteX5" fmla="*/ 367818 w 1105651"/>
                      <a:gd name="connsiteY5" fmla="*/ 115879 h 1006508"/>
                      <a:gd name="connsiteX6" fmla="*/ 105690 w 1105651"/>
                      <a:gd name="connsiteY6" fmla="*/ 55 h 1006508"/>
                      <a:gd name="connsiteX7" fmla="*/ 26 w 1105651"/>
                      <a:gd name="connsiteY7" fmla="*/ 105719 h 1006508"/>
                      <a:gd name="connsiteX8" fmla="*/ 113310 w 1105651"/>
                      <a:gd name="connsiteY8" fmla="*/ 417631 h 1006508"/>
                      <a:gd name="connsiteX9" fmla="*/ 160554 w 1105651"/>
                      <a:gd name="connsiteY9" fmla="*/ 688903 h 1006508"/>
                      <a:gd name="connsiteX10" fmla="*/ 243866 w 1105651"/>
                      <a:gd name="connsiteY10" fmla="*/ 986591 h 1006508"/>
                      <a:gd name="connsiteX0" fmla="*/ 243852 w 1105637"/>
                      <a:gd name="connsiteY0" fmla="*/ 953684 h 973601"/>
                      <a:gd name="connsiteX1" fmla="*/ 800620 w 1105637"/>
                      <a:gd name="connsiteY1" fmla="*/ 857164 h 973601"/>
                      <a:gd name="connsiteX2" fmla="*/ 1105420 w 1105637"/>
                      <a:gd name="connsiteY2" fmla="*/ 143932 h 973601"/>
                      <a:gd name="connsiteX3" fmla="*/ 757948 w 1105637"/>
                      <a:gd name="connsiteY3" fmla="*/ 229276 h 973601"/>
                      <a:gd name="connsiteX4" fmla="*/ 696988 w 1105637"/>
                      <a:gd name="connsiteY4" fmla="*/ 223180 h 973601"/>
                      <a:gd name="connsiteX5" fmla="*/ 367804 w 1105637"/>
                      <a:gd name="connsiteY5" fmla="*/ 82972 h 973601"/>
                      <a:gd name="connsiteX6" fmla="*/ 108216 w 1105637"/>
                      <a:gd name="connsiteY6" fmla="*/ 168 h 973601"/>
                      <a:gd name="connsiteX7" fmla="*/ 12 w 1105637"/>
                      <a:gd name="connsiteY7" fmla="*/ 72812 h 973601"/>
                      <a:gd name="connsiteX8" fmla="*/ 113296 w 1105637"/>
                      <a:gd name="connsiteY8" fmla="*/ 384724 h 973601"/>
                      <a:gd name="connsiteX9" fmla="*/ 160540 w 1105637"/>
                      <a:gd name="connsiteY9" fmla="*/ 655996 h 973601"/>
                      <a:gd name="connsiteX10" fmla="*/ 243852 w 1105637"/>
                      <a:gd name="connsiteY10" fmla="*/ 953684 h 973601"/>
                      <a:gd name="connsiteX0" fmla="*/ 223538 w 1085323"/>
                      <a:gd name="connsiteY0" fmla="*/ 960067 h 979984"/>
                      <a:gd name="connsiteX1" fmla="*/ 780306 w 1085323"/>
                      <a:gd name="connsiteY1" fmla="*/ 863547 h 979984"/>
                      <a:gd name="connsiteX2" fmla="*/ 1085106 w 1085323"/>
                      <a:gd name="connsiteY2" fmla="*/ 150315 h 979984"/>
                      <a:gd name="connsiteX3" fmla="*/ 737634 w 1085323"/>
                      <a:gd name="connsiteY3" fmla="*/ 235659 h 979984"/>
                      <a:gd name="connsiteX4" fmla="*/ 676674 w 1085323"/>
                      <a:gd name="connsiteY4" fmla="*/ 229563 h 979984"/>
                      <a:gd name="connsiteX5" fmla="*/ 347490 w 1085323"/>
                      <a:gd name="connsiteY5" fmla="*/ 89355 h 979984"/>
                      <a:gd name="connsiteX6" fmla="*/ 87902 w 1085323"/>
                      <a:gd name="connsiteY6" fmla="*/ 6551 h 979984"/>
                      <a:gd name="connsiteX7" fmla="*/ 18 w 1085323"/>
                      <a:gd name="connsiteY7" fmla="*/ 48715 h 979984"/>
                      <a:gd name="connsiteX8" fmla="*/ 92982 w 1085323"/>
                      <a:gd name="connsiteY8" fmla="*/ 391107 h 979984"/>
                      <a:gd name="connsiteX9" fmla="*/ 140226 w 1085323"/>
                      <a:gd name="connsiteY9" fmla="*/ 662379 h 979984"/>
                      <a:gd name="connsiteX10" fmla="*/ 223538 w 1085323"/>
                      <a:gd name="connsiteY10" fmla="*/ 960067 h 979984"/>
                      <a:gd name="connsiteX0" fmla="*/ 227086 w 1088871"/>
                      <a:gd name="connsiteY0" fmla="*/ 955098 h 975015"/>
                      <a:gd name="connsiteX1" fmla="*/ 783854 w 1088871"/>
                      <a:gd name="connsiteY1" fmla="*/ 858578 h 975015"/>
                      <a:gd name="connsiteX2" fmla="*/ 1088654 w 1088871"/>
                      <a:gd name="connsiteY2" fmla="*/ 145346 h 975015"/>
                      <a:gd name="connsiteX3" fmla="*/ 741182 w 1088871"/>
                      <a:gd name="connsiteY3" fmla="*/ 230690 h 975015"/>
                      <a:gd name="connsiteX4" fmla="*/ 680222 w 1088871"/>
                      <a:gd name="connsiteY4" fmla="*/ 224594 h 975015"/>
                      <a:gd name="connsiteX5" fmla="*/ 351038 w 1088871"/>
                      <a:gd name="connsiteY5" fmla="*/ 84386 h 975015"/>
                      <a:gd name="connsiteX6" fmla="*/ 91450 w 1088871"/>
                      <a:gd name="connsiteY6" fmla="*/ 1582 h 975015"/>
                      <a:gd name="connsiteX7" fmla="*/ 3566 w 1088871"/>
                      <a:gd name="connsiteY7" fmla="*/ 43746 h 975015"/>
                      <a:gd name="connsiteX8" fmla="*/ 24901 w 1088871"/>
                      <a:gd name="connsiteY8" fmla="*/ 204275 h 975015"/>
                      <a:gd name="connsiteX9" fmla="*/ 96530 w 1088871"/>
                      <a:gd name="connsiteY9" fmla="*/ 386138 h 975015"/>
                      <a:gd name="connsiteX10" fmla="*/ 143774 w 1088871"/>
                      <a:gd name="connsiteY10" fmla="*/ 657410 h 975015"/>
                      <a:gd name="connsiteX11" fmla="*/ 227086 w 1088871"/>
                      <a:gd name="connsiteY11" fmla="*/ 955098 h 975015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1025 h 980942"/>
                      <a:gd name="connsiteX1" fmla="*/ 781671 w 1086688"/>
                      <a:gd name="connsiteY1" fmla="*/ 864505 h 980942"/>
                      <a:gd name="connsiteX2" fmla="*/ 1086471 w 1086688"/>
                      <a:gd name="connsiteY2" fmla="*/ 151273 h 980942"/>
                      <a:gd name="connsiteX3" fmla="*/ 738999 w 1086688"/>
                      <a:gd name="connsiteY3" fmla="*/ 236617 h 980942"/>
                      <a:gd name="connsiteX4" fmla="*/ 678039 w 1086688"/>
                      <a:gd name="connsiteY4" fmla="*/ 230521 h 980942"/>
                      <a:gd name="connsiteX5" fmla="*/ 348855 w 1086688"/>
                      <a:gd name="connsiteY5" fmla="*/ 90313 h 980942"/>
                      <a:gd name="connsiteX6" fmla="*/ 89267 w 1086688"/>
                      <a:gd name="connsiteY6" fmla="*/ 7509 h 980942"/>
                      <a:gd name="connsiteX7" fmla="*/ 3923 w 1086688"/>
                      <a:gd name="connsiteY7" fmla="*/ 26813 h 980942"/>
                      <a:gd name="connsiteX8" fmla="*/ 22718 w 1086688"/>
                      <a:gd name="connsiteY8" fmla="*/ 210202 h 980942"/>
                      <a:gd name="connsiteX9" fmla="*/ 94347 w 1086688"/>
                      <a:gd name="connsiteY9" fmla="*/ 392065 h 980942"/>
                      <a:gd name="connsiteX10" fmla="*/ 141591 w 1086688"/>
                      <a:gd name="connsiteY10" fmla="*/ 663337 h 980942"/>
                      <a:gd name="connsiteX11" fmla="*/ 224903 w 1086688"/>
                      <a:gd name="connsiteY11" fmla="*/ 961025 h 980942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772 h 983689"/>
                      <a:gd name="connsiteX1" fmla="*/ 781671 w 1086688"/>
                      <a:gd name="connsiteY1" fmla="*/ 867252 h 983689"/>
                      <a:gd name="connsiteX2" fmla="*/ 1086471 w 1086688"/>
                      <a:gd name="connsiteY2" fmla="*/ 154020 h 983689"/>
                      <a:gd name="connsiteX3" fmla="*/ 738999 w 1086688"/>
                      <a:gd name="connsiteY3" fmla="*/ 239364 h 983689"/>
                      <a:gd name="connsiteX4" fmla="*/ 678039 w 1086688"/>
                      <a:gd name="connsiteY4" fmla="*/ 233268 h 983689"/>
                      <a:gd name="connsiteX5" fmla="*/ 333615 w 1086688"/>
                      <a:gd name="connsiteY5" fmla="*/ 131160 h 983689"/>
                      <a:gd name="connsiteX6" fmla="*/ 89267 w 1086688"/>
                      <a:gd name="connsiteY6" fmla="*/ 10256 h 983689"/>
                      <a:gd name="connsiteX7" fmla="*/ 3923 w 1086688"/>
                      <a:gd name="connsiteY7" fmla="*/ 29560 h 983689"/>
                      <a:gd name="connsiteX8" fmla="*/ 22718 w 1086688"/>
                      <a:gd name="connsiteY8" fmla="*/ 212949 h 983689"/>
                      <a:gd name="connsiteX9" fmla="*/ 94347 w 1086688"/>
                      <a:gd name="connsiteY9" fmla="*/ 394812 h 983689"/>
                      <a:gd name="connsiteX10" fmla="*/ 141591 w 1086688"/>
                      <a:gd name="connsiteY10" fmla="*/ 666084 h 983689"/>
                      <a:gd name="connsiteX11" fmla="*/ 224903 w 1086688"/>
                      <a:gd name="connsiteY11" fmla="*/ 963772 h 983689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78039 w 1086688"/>
                      <a:gd name="connsiteY4" fmla="*/ 23308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688"/>
                      <a:gd name="connsiteY0" fmla="*/ 963589 h 983506"/>
                      <a:gd name="connsiteX1" fmla="*/ 781671 w 1086688"/>
                      <a:gd name="connsiteY1" fmla="*/ 867069 h 983506"/>
                      <a:gd name="connsiteX2" fmla="*/ 1086471 w 1086688"/>
                      <a:gd name="connsiteY2" fmla="*/ 153837 h 983506"/>
                      <a:gd name="connsiteX3" fmla="*/ 738999 w 1086688"/>
                      <a:gd name="connsiteY3" fmla="*/ 239181 h 983506"/>
                      <a:gd name="connsiteX4" fmla="*/ 627239 w 1086688"/>
                      <a:gd name="connsiteY4" fmla="*/ 253405 h 983506"/>
                      <a:gd name="connsiteX5" fmla="*/ 359015 w 1086688"/>
                      <a:gd name="connsiteY5" fmla="*/ 128437 h 983506"/>
                      <a:gd name="connsiteX6" fmla="*/ 89267 w 1086688"/>
                      <a:gd name="connsiteY6" fmla="*/ 10073 h 983506"/>
                      <a:gd name="connsiteX7" fmla="*/ 3923 w 1086688"/>
                      <a:gd name="connsiteY7" fmla="*/ 29377 h 983506"/>
                      <a:gd name="connsiteX8" fmla="*/ 22718 w 1086688"/>
                      <a:gd name="connsiteY8" fmla="*/ 212766 h 983506"/>
                      <a:gd name="connsiteX9" fmla="*/ 94347 w 1086688"/>
                      <a:gd name="connsiteY9" fmla="*/ 394629 h 983506"/>
                      <a:gd name="connsiteX10" fmla="*/ 141591 w 1086688"/>
                      <a:gd name="connsiteY10" fmla="*/ 665901 h 983506"/>
                      <a:gd name="connsiteX11" fmla="*/ 224903 w 1086688"/>
                      <a:gd name="connsiteY11" fmla="*/ 963589 h 983506"/>
                      <a:gd name="connsiteX0" fmla="*/ 224903 w 1086532"/>
                      <a:gd name="connsiteY0" fmla="*/ 963589 h 983506"/>
                      <a:gd name="connsiteX1" fmla="*/ 781671 w 1086532"/>
                      <a:gd name="connsiteY1" fmla="*/ 867069 h 983506"/>
                      <a:gd name="connsiteX2" fmla="*/ 1086471 w 1086532"/>
                      <a:gd name="connsiteY2" fmla="*/ 153837 h 983506"/>
                      <a:gd name="connsiteX3" fmla="*/ 759319 w 1086532"/>
                      <a:gd name="connsiteY3" fmla="*/ 229021 h 983506"/>
                      <a:gd name="connsiteX4" fmla="*/ 627239 w 1086532"/>
                      <a:gd name="connsiteY4" fmla="*/ 253405 h 983506"/>
                      <a:gd name="connsiteX5" fmla="*/ 359015 w 1086532"/>
                      <a:gd name="connsiteY5" fmla="*/ 128437 h 983506"/>
                      <a:gd name="connsiteX6" fmla="*/ 89267 w 1086532"/>
                      <a:gd name="connsiteY6" fmla="*/ 10073 h 983506"/>
                      <a:gd name="connsiteX7" fmla="*/ 3923 w 1086532"/>
                      <a:gd name="connsiteY7" fmla="*/ 29377 h 983506"/>
                      <a:gd name="connsiteX8" fmla="*/ 22718 w 1086532"/>
                      <a:gd name="connsiteY8" fmla="*/ 212766 h 983506"/>
                      <a:gd name="connsiteX9" fmla="*/ 94347 w 1086532"/>
                      <a:gd name="connsiteY9" fmla="*/ 394629 h 983506"/>
                      <a:gd name="connsiteX10" fmla="*/ 141591 w 1086532"/>
                      <a:gd name="connsiteY10" fmla="*/ 665901 h 983506"/>
                      <a:gd name="connsiteX11" fmla="*/ 224903 w 1086532"/>
                      <a:gd name="connsiteY11" fmla="*/ 963589 h 983506"/>
                      <a:gd name="connsiteX0" fmla="*/ 224903 w 1091805"/>
                      <a:gd name="connsiteY0" fmla="*/ 963589 h 983506"/>
                      <a:gd name="connsiteX1" fmla="*/ 781671 w 1091805"/>
                      <a:gd name="connsiteY1" fmla="*/ 867069 h 983506"/>
                      <a:gd name="connsiteX2" fmla="*/ 1086471 w 1091805"/>
                      <a:gd name="connsiteY2" fmla="*/ 153837 h 983506"/>
                      <a:gd name="connsiteX3" fmla="*/ 959977 w 1091805"/>
                      <a:gd name="connsiteY3" fmla="*/ 172126 h 983506"/>
                      <a:gd name="connsiteX4" fmla="*/ 759319 w 1091805"/>
                      <a:gd name="connsiteY4" fmla="*/ 229021 h 983506"/>
                      <a:gd name="connsiteX5" fmla="*/ 627239 w 1091805"/>
                      <a:gd name="connsiteY5" fmla="*/ 253405 h 983506"/>
                      <a:gd name="connsiteX6" fmla="*/ 359015 w 1091805"/>
                      <a:gd name="connsiteY6" fmla="*/ 128437 h 983506"/>
                      <a:gd name="connsiteX7" fmla="*/ 89267 w 1091805"/>
                      <a:gd name="connsiteY7" fmla="*/ 10073 h 983506"/>
                      <a:gd name="connsiteX8" fmla="*/ 3923 w 1091805"/>
                      <a:gd name="connsiteY8" fmla="*/ 29377 h 983506"/>
                      <a:gd name="connsiteX9" fmla="*/ 22718 w 1091805"/>
                      <a:gd name="connsiteY9" fmla="*/ 212766 h 983506"/>
                      <a:gd name="connsiteX10" fmla="*/ 94347 w 1091805"/>
                      <a:gd name="connsiteY10" fmla="*/ 394629 h 983506"/>
                      <a:gd name="connsiteX11" fmla="*/ 141591 w 1091805"/>
                      <a:gd name="connsiteY11" fmla="*/ 665901 h 983506"/>
                      <a:gd name="connsiteX12" fmla="*/ 224903 w 1091805"/>
                      <a:gd name="connsiteY12" fmla="*/ 963589 h 983506"/>
                      <a:gd name="connsiteX0" fmla="*/ 224903 w 1072493"/>
                      <a:gd name="connsiteY0" fmla="*/ 963589 h 980863"/>
                      <a:gd name="connsiteX1" fmla="*/ 781671 w 1072493"/>
                      <a:gd name="connsiteY1" fmla="*/ 867069 h 980863"/>
                      <a:gd name="connsiteX2" fmla="*/ 1066151 w 1072493"/>
                      <a:gd name="connsiteY2" fmla="*/ 224957 h 980863"/>
                      <a:gd name="connsiteX3" fmla="*/ 959977 w 1072493"/>
                      <a:gd name="connsiteY3" fmla="*/ 172126 h 980863"/>
                      <a:gd name="connsiteX4" fmla="*/ 759319 w 1072493"/>
                      <a:gd name="connsiteY4" fmla="*/ 229021 h 980863"/>
                      <a:gd name="connsiteX5" fmla="*/ 627239 w 1072493"/>
                      <a:gd name="connsiteY5" fmla="*/ 253405 h 980863"/>
                      <a:gd name="connsiteX6" fmla="*/ 359015 w 1072493"/>
                      <a:gd name="connsiteY6" fmla="*/ 128437 h 980863"/>
                      <a:gd name="connsiteX7" fmla="*/ 89267 w 1072493"/>
                      <a:gd name="connsiteY7" fmla="*/ 10073 h 980863"/>
                      <a:gd name="connsiteX8" fmla="*/ 3923 w 1072493"/>
                      <a:gd name="connsiteY8" fmla="*/ 29377 h 980863"/>
                      <a:gd name="connsiteX9" fmla="*/ 22718 w 1072493"/>
                      <a:gd name="connsiteY9" fmla="*/ 212766 h 980863"/>
                      <a:gd name="connsiteX10" fmla="*/ 94347 w 1072493"/>
                      <a:gd name="connsiteY10" fmla="*/ 394629 h 980863"/>
                      <a:gd name="connsiteX11" fmla="*/ 141591 w 1072493"/>
                      <a:gd name="connsiteY11" fmla="*/ 665901 h 980863"/>
                      <a:gd name="connsiteX12" fmla="*/ 224903 w 1072493"/>
                      <a:gd name="connsiteY12" fmla="*/ 963589 h 980863"/>
                      <a:gd name="connsiteX0" fmla="*/ 224903 w 1089373"/>
                      <a:gd name="connsiteY0" fmla="*/ 963589 h 979839"/>
                      <a:gd name="connsiteX1" fmla="*/ 781671 w 1089373"/>
                      <a:gd name="connsiteY1" fmla="*/ 867069 h 979839"/>
                      <a:gd name="connsiteX2" fmla="*/ 1083931 w 1089373"/>
                      <a:gd name="connsiteY2" fmla="*/ 255437 h 979839"/>
                      <a:gd name="connsiteX3" fmla="*/ 959977 w 1089373"/>
                      <a:gd name="connsiteY3" fmla="*/ 172126 h 979839"/>
                      <a:gd name="connsiteX4" fmla="*/ 759319 w 1089373"/>
                      <a:gd name="connsiteY4" fmla="*/ 229021 h 979839"/>
                      <a:gd name="connsiteX5" fmla="*/ 627239 w 1089373"/>
                      <a:gd name="connsiteY5" fmla="*/ 253405 h 979839"/>
                      <a:gd name="connsiteX6" fmla="*/ 359015 w 1089373"/>
                      <a:gd name="connsiteY6" fmla="*/ 128437 h 979839"/>
                      <a:gd name="connsiteX7" fmla="*/ 89267 w 1089373"/>
                      <a:gd name="connsiteY7" fmla="*/ 10073 h 979839"/>
                      <a:gd name="connsiteX8" fmla="*/ 3923 w 1089373"/>
                      <a:gd name="connsiteY8" fmla="*/ 29377 h 979839"/>
                      <a:gd name="connsiteX9" fmla="*/ 22718 w 1089373"/>
                      <a:gd name="connsiteY9" fmla="*/ 212766 h 979839"/>
                      <a:gd name="connsiteX10" fmla="*/ 94347 w 1089373"/>
                      <a:gd name="connsiteY10" fmla="*/ 394629 h 979839"/>
                      <a:gd name="connsiteX11" fmla="*/ 141591 w 1089373"/>
                      <a:gd name="connsiteY11" fmla="*/ 665901 h 979839"/>
                      <a:gd name="connsiteX12" fmla="*/ 224903 w 1089373"/>
                      <a:gd name="connsiteY12" fmla="*/ 963589 h 979839"/>
                      <a:gd name="connsiteX0" fmla="*/ 224903 w 1089373"/>
                      <a:gd name="connsiteY0" fmla="*/ 958547 h 974797"/>
                      <a:gd name="connsiteX1" fmla="*/ 781671 w 1089373"/>
                      <a:gd name="connsiteY1" fmla="*/ 862027 h 974797"/>
                      <a:gd name="connsiteX2" fmla="*/ 1083931 w 1089373"/>
                      <a:gd name="connsiteY2" fmla="*/ 250395 h 974797"/>
                      <a:gd name="connsiteX3" fmla="*/ 959977 w 1089373"/>
                      <a:gd name="connsiteY3" fmla="*/ 167084 h 974797"/>
                      <a:gd name="connsiteX4" fmla="*/ 759319 w 1089373"/>
                      <a:gd name="connsiteY4" fmla="*/ 223979 h 974797"/>
                      <a:gd name="connsiteX5" fmla="*/ 627239 w 1089373"/>
                      <a:gd name="connsiteY5" fmla="*/ 248363 h 974797"/>
                      <a:gd name="connsiteX6" fmla="*/ 359015 w 1089373"/>
                      <a:gd name="connsiteY6" fmla="*/ 123395 h 974797"/>
                      <a:gd name="connsiteX7" fmla="*/ 228457 w 1089373"/>
                      <a:gd name="connsiteY7" fmla="*/ 52785 h 974797"/>
                      <a:gd name="connsiteX8" fmla="*/ 89267 w 1089373"/>
                      <a:gd name="connsiteY8" fmla="*/ 5031 h 974797"/>
                      <a:gd name="connsiteX9" fmla="*/ 3923 w 1089373"/>
                      <a:gd name="connsiteY9" fmla="*/ 24335 h 974797"/>
                      <a:gd name="connsiteX10" fmla="*/ 22718 w 1089373"/>
                      <a:gd name="connsiteY10" fmla="*/ 207724 h 974797"/>
                      <a:gd name="connsiteX11" fmla="*/ 94347 w 1089373"/>
                      <a:gd name="connsiteY11" fmla="*/ 389587 h 974797"/>
                      <a:gd name="connsiteX12" fmla="*/ 141591 w 1089373"/>
                      <a:gd name="connsiteY12" fmla="*/ 660859 h 974797"/>
                      <a:gd name="connsiteX13" fmla="*/ 224903 w 1089373"/>
                      <a:gd name="connsiteY13" fmla="*/ 958547 h 974797"/>
                      <a:gd name="connsiteX0" fmla="*/ 223502 w 1087972"/>
                      <a:gd name="connsiteY0" fmla="*/ 964056 h 980306"/>
                      <a:gd name="connsiteX1" fmla="*/ 780270 w 1087972"/>
                      <a:gd name="connsiteY1" fmla="*/ 867536 h 980306"/>
                      <a:gd name="connsiteX2" fmla="*/ 1082530 w 1087972"/>
                      <a:gd name="connsiteY2" fmla="*/ 255904 h 980306"/>
                      <a:gd name="connsiteX3" fmla="*/ 958576 w 1087972"/>
                      <a:gd name="connsiteY3" fmla="*/ 172593 h 980306"/>
                      <a:gd name="connsiteX4" fmla="*/ 757918 w 1087972"/>
                      <a:gd name="connsiteY4" fmla="*/ 229488 h 980306"/>
                      <a:gd name="connsiteX5" fmla="*/ 625838 w 1087972"/>
                      <a:gd name="connsiteY5" fmla="*/ 253872 h 980306"/>
                      <a:gd name="connsiteX6" fmla="*/ 357614 w 1087972"/>
                      <a:gd name="connsiteY6" fmla="*/ 128904 h 980306"/>
                      <a:gd name="connsiteX7" fmla="*/ 227056 w 1087972"/>
                      <a:gd name="connsiteY7" fmla="*/ 58294 h 980306"/>
                      <a:gd name="connsiteX8" fmla="*/ 67546 w 1087972"/>
                      <a:gd name="connsiteY8" fmla="*/ 2920 h 980306"/>
                      <a:gd name="connsiteX9" fmla="*/ 2522 w 1087972"/>
                      <a:gd name="connsiteY9" fmla="*/ 29844 h 980306"/>
                      <a:gd name="connsiteX10" fmla="*/ 21317 w 1087972"/>
                      <a:gd name="connsiteY10" fmla="*/ 213233 h 980306"/>
                      <a:gd name="connsiteX11" fmla="*/ 92946 w 1087972"/>
                      <a:gd name="connsiteY11" fmla="*/ 395096 h 980306"/>
                      <a:gd name="connsiteX12" fmla="*/ 140190 w 1087972"/>
                      <a:gd name="connsiteY12" fmla="*/ 666368 h 980306"/>
                      <a:gd name="connsiteX13" fmla="*/ 223502 w 1087972"/>
                      <a:gd name="connsiteY13" fmla="*/ 964056 h 980306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2499 w 1106969"/>
                      <a:gd name="connsiteY0" fmla="*/ 961148 h 977398"/>
                      <a:gd name="connsiteX1" fmla="*/ 799267 w 1106969"/>
                      <a:gd name="connsiteY1" fmla="*/ 864628 h 977398"/>
                      <a:gd name="connsiteX2" fmla="*/ 1101527 w 1106969"/>
                      <a:gd name="connsiteY2" fmla="*/ 252996 h 977398"/>
                      <a:gd name="connsiteX3" fmla="*/ 977573 w 1106969"/>
                      <a:gd name="connsiteY3" fmla="*/ 169685 h 977398"/>
                      <a:gd name="connsiteX4" fmla="*/ 776915 w 1106969"/>
                      <a:gd name="connsiteY4" fmla="*/ 226580 h 977398"/>
                      <a:gd name="connsiteX5" fmla="*/ 644835 w 1106969"/>
                      <a:gd name="connsiteY5" fmla="*/ 250964 h 977398"/>
                      <a:gd name="connsiteX6" fmla="*/ 376611 w 1106969"/>
                      <a:gd name="connsiteY6" fmla="*/ 125996 h 977398"/>
                      <a:gd name="connsiteX7" fmla="*/ 246053 w 1106969"/>
                      <a:gd name="connsiteY7" fmla="*/ 55386 h 977398"/>
                      <a:gd name="connsiteX8" fmla="*/ 86543 w 1106969"/>
                      <a:gd name="connsiteY8" fmla="*/ 12 h 977398"/>
                      <a:gd name="connsiteX9" fmla="*/ 1199 w 1106969"/>
                      <a:gd name="connsiteY9" fmla="*/ 59956 h 977398"/>
                      <a:gd name="connsiteX10" fmla="*/ 40314 w 1106969"/>
                      <a:gd name="connsiteY10" fmla="*/ 210325 h 977398"/>
                      <a:gd name="connsiteX11" fmla="*/ 111943 w 1106969"/>
                      <a:gd name="connsiteY11" fmla="*/ 392188 h 977398"/>
                      <a:gd name="connsiteX12" fmla="*/ 159187 w 1106969"/>
                      <a:gd name="connsiteY12" fmla="*/ 663460 h 977398"/>
                      <a:gd name="connsiteX13" fmla="*/ 242499 w 1106969"/>
                      <a:gd name="connsiteY13" fmla="*/ 961148 h 977398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3683 w 1105817"/>
                      <a:gd name="connsiteY5" fmla="*/ 261840 h 988274"/>
                      <a:gd name="connsiteX6" fmla="*/ 375459 w 1105817"/>
                      <a:gd name="connsiteY6" fmla="*/ 136872 h 988274"/>
                      <a:gd name="connsiteX7" fmla="*/ 244901 w 1105817"/>
                      <a:gd name="connsiteY7" fmla="*/ 66262 h 988274"/>
                      <a:gd name="connsiteX8" fmla="*/ 85391 w 1105817"/>
                      <a:gd name="connsiteY8" fmla="*/ 10888 h 988274"/>
                      <a:gd name="connsiteX9" fmla="*/ 46781 w 1105817"/>
                      <a:gd name="connsiteY9" fmla="*/ 5302 h 988274"/>
                      <a:gd name="connsiteX10" fmla="*/ 47 w 1105817"/>
                      <a:gd name="connsiteY10" fmla="*/ 70832 h 988274"/>
                      <a:gd name="connsiteX11" fmla="*/ 39162 w 1105817"/>
                      <a:gd name="connsiteY11" fmla="*/ 221201 h 988274"/>
                      <a:gd name="connsiteX12" fmla="*/ 110791 w 1105817"/>
                      <a:gd name="connsiteY12" fmla="*/ 403064 h 988274"/>
                      <a:gd name="connsiteX13" fmla="*/ 158035 w 1105817"/>
                      <a:gd name="connsiteY13" fmla="*/ 674336 h 988274"/>
                      <a:gd name="connsiteX14" fmla="*/ 241347 w 1105817"/>
                      <a:gd name="connsiteY14" fmla="*/ 972024 h 988274"/>
                      <a:gd name="connsiteX0" fmla="*/ 241347 w 1105817"/>
                      <a:gd name="connsiteY0" fmla="*/ 972024 h 988274"/>
                      <a:gd name="connsiteX1" fmla="*/ 798115 w 1105817"/>
                      <a:gd name="connsiteY1" fmla="*/ 875504 h 988274"/>
                      <a:gd name="connsiteX2" fmla="*/ 1100375 w 1105817"/>
                      <a:gd name="connsiteY2" fmla="*/ 263872 h 988274"/>
                      <a:gd name="connsiteX3" fmla="*/ 976421 w 1105817"/>
                      <a:gd name="connsiteY3" fmla="*/ 180561 h 988274"/>
                      <a:gd name="connsiteX4" fmla="*/ 775763 w 1105817"/>
                      <a:gd name="connsiteY4" fmla="*/ 237456 h 988274"/>
                      <a:gd name="connsiteX5" fmla="*/ 641141 w 1105817"/>
                      <a:gd name="connsiteY5" fmla="*/ 261842 h 988274"/>
                      <a:gd name="connsiteX6" fmla="*/ 643683 w 1105817"/>
                      <a:gd name="connsiteY6" fmla="*/ 261840 h 988274"/>
                      <a:gd name="connsiteX7" fmla="*/ 375459 w 1105817"/>
                      <a:gd name="connsiteY7" fmla="*/ 136872 h 988274"/>
                      <a:gd name="connsiteX8" fmla="*/ 244901 w 1105817"/>
                      <a:gd name="connsiteY8" fmla="*/ 66262 h 988274"/>
                      <a:gd name="connsiteX9" fmla="*/ 85391 w 1105817"/>
                      <a:gd name="connsiteY9" fmla="*/ 10888 h 988274"/>
                      <a:gd name="connsiteX10" fmla="*/ 46781 w 1105817"/>
                      <a:gd name="connsiteY10" fmla="*/ 5302 h 988274"/>
                      <a:gd name="connsiteX11" fmla="*/ 47 w 1105817"/>
                      <a:gd name="connsiteY11" fmla="*/ 70832 h 988274"/>
                      <a:gd name="connsiteX12" fmla="*/ 39162 w 1105817"/>
                      <a:gd name="connsiteY12" fmla="*/ 221201 h 988274"/>
                      <a:gd name="connsiteX13" fmla="*/ 110791 w 1105817"/>
                      <a:gd name="connsiteY13" fmla="*/ 403064 h 988274"/>
                      <a:gd name="connsiteX14" fmla="*/ 158035 w 1105817"/>
                      <a:gd name="connsiteY14" fmla="*/ 674336 h 988274"/>
                      <a:gd name="connsiteX15" fmla="*/ 241347 w 1105817"/>
                      <a:gd name="connsiteY15" fmla="*/ 972024 h 988274"/>
                      <a:gd name="connsiteX0" fmla="*/ 241347 w 1105817"/>
                      <a:gd name="connsiteY0" fmla="*/ 970651 h 986901"/>
                      <a:gd name="connsiteX1" fmla="*/ 798115 w 1105817"/>
                      <a:gd name="connsiteY1" fmla="*/ 874131 h 986901"/>
                      <a:gd name="connsiteX2" fmla="*/ 1100375 w 1105817"/>
                      <a:gd name="connsiteY2" fmla="*/ 262499 h 986901"/>
                      <a:gd name="connsiteX3" fmla="*/ 976421 w 1105817"/>
                      <a:gd name="connsiteY3" fmla="*/ 179188 h 986901"/>
                      <a:gd name="connsiteX4" fmla="*/ 775763 w 1105817"/>
                      <a:gd name="connsiteY4" fmla="*/ 236083 h 986901"/>
                      <a:gd name="connsiteX5" fmla="*/ 641141 w 1105817"/>
                      <a:gd name="connsiteY5" fmla="*/ 260469 h 986901"/>
                      <a:gd name="connsiteX6" fmla="*/ 643683 w 1105817"/>
                      <a:gd name="connsiteY6" fmla="*/ 260467 h 986901"/>
                      <a:gd name="connsiteX7" fmla="*/ 375459 w 1105817"/>
                      <a:gd name="connsiteY7" fmla="*/ 135499 h 986901"/>
                      <a:gd name="connsiteX8" fmla="*/ 244901 w 1105817"/>
                      <a:gd name="connsiteY8" fmla="*/ 64889 h 986901"/>
                      <a:gd name="connsiteX9" fmla="*/ 145841 w 1105817"/>
                      <a:gd name="connsiteY9" fmla="*/ 26789 h 986901"/>
                      <a:gd name="connsiteX10" fmla="*/ 85391 w 1105817"/>
                      <a:gd name="connsiteY10" fmla="*/ 9515 h 986901"/>
                      <a:gd name="connsiteX11" fmla="*/ 46781 w 1105817"/>
                      <a:gd name="connsiteY11" fmla="*/ 3929 h 986901"/>
                      <a:gd name="connsiteX12" fmla="*/ 47 w 1105817"/>
                      <a:gd name="connsiteY12" fmla="*/ 69459 h 986901"/>
                      <a:gd name="connsiteX13" fmla="*/ 39162 w 1105817"/>
                      <a:gd name="connsiteY13" fmla="*/ 219828 h 986901"/>
                      <a:gd name="connsiteX14" fmla="*/ 110791 w 1105817"/>
                      <a:gd name="connsiteY14" fmla="*/ 401691 h 986901"/>
                      <a:gd name="connsiteX15" fmla="*/ 158035 w 1105817"/>
                      <a:gd name="connsiteY15" fmla="*/ 672963 h 986901"/>
                      <a:gd name="connsiteX16" fmla="*/ 241347 w 1105817"/>
                      <a:gd name="connsiteY16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775763 w 1108377"/>
                      <a:gd name="connsiteY5" fmla="*/ 236083 h 986901"/>
                      <a:gd name="connsiteX6" fmla="*/ 641141 w 1108377"/>
                      <a:gd name="connsiteY6" fmla="*/ 260469 h 986901"/>
                      <a:gd name="connsiteX7" fmla="*/ 643683 w 1108377"/>
                      <a:gd name="connsiteY7" fmla="*/ 260467 h 986901"/>
                      <a:gd name="connsiteX8" fmla="*/ 375459 w 1108377"/>
                      <a:gd name="connsiteY8" fmla="*/ 135499 h 986901"/>
                      <a:gd name="connsiteX9" fmla="*/ 244901 w 1108377"/>
                      <a:gd name="connsiteY9" fmla="*/ 64889 h 986901"/>
                      <a:gd name="connsiteX10" fmla="*/ 145841 w 1108377"/>
                      <a:gd name="connsiteY10" fmla="*/ 26789 h 986901"/>
                      <a:gd name="connsiteX11" fmla="*/ 85391 w 1108377"/>
                      <a:gd name="connsiteY11" fmla="*/ 9515 h 986901"/>
                      <a:gd name="connsiteX12" fmla="*/ 46781 w 1108377"/>
                      <a:gd name="connsiteY12" fmla="*/ 3929 h 986901"/>
                      <a:gd name="connsiteX13" fmla="*/ 47 w 1108377"/>
                      <a:gd name="connsiteY13" fmla="*/ 69459 h 986901"/>
                      <a:gd name="connsiteX14" fmla="*/ 39162 w 1108377"/>
                      <a:gd name="connsiteY14" fmla="*/ 219828 h 986901"/>
                      <a:gd name="connsiteX15" fmla="*/ 110791 w 1108377"/>
                      <a:gd name="connsiteY15" fmla="*/ 401691 h 986901"/>
                      <a:gd name="connsiteX16" fmla="*/ 158035 w 1108377"/>
                      <a:gd name="connsiteY16" fmla="*/ 672963 h 986901"/>
                      <a:gd name="connsiteX17" fmla="*/ 241347 w 1108377"/>
                      <a:gd name="connsiteY17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75763 w 1108377"/>
                      <a:gd name="connsiteY6" fmla="*/ 236083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76421 w 1108377"/>
                      <a:gd name="connsiteY4" fmla="*/ 179188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08377"/>
                      <a:gd name="connsiteY0" fmla="*/ 970651 h 986901"/>
                      <a:gd name="connsiteX1" fmla="*/ 798115 w 1108377"/>
                      <a:gd name="connsiteY1" fmla="*/ 874131 h 986901"/>
                      <a:gd name="connsiteX2" fmla="*/ 1100375 w 1108377"/>
                      <a:gd name="connsiteY2" fmla="*/ 262499 h 986901"/>
                      <a:gd name="connsiteX3" fmla="*/ 1017159 w 1108377"/>
                      <a:gd name="connsiteY3" fmla="*/ 166087 h 986901"/>
                      <a:gd name="connsiteX4" fmla="*/ 942907 w 1108377"/>
                      <a:gd name="connsiteY4" fmla="*/ 171509 h 986901"/>
                      <a:gd name="connsiteX5" fmla="*/ 836616 w 1108377"/>
                      <a:gd name="connsiteY5" fmla="*/ 187187 h 986901"/>
                      <a:gd name="connsiteX6" fmla="*/ 751720 w 1108377"/>
                      <a:gd name="connsiteY6" fmla="*/ 219840 h 986901"/>
                      <a:gd name="connsiteX7" fmla="*/ 641141 w 1108377"/>
                      <a:gd name="connsiteY7" fmla="*/ 260469 h 986901"/>
                      <a:gd name="connsiteX8" fmla="*/ 643683 w 1108377"/>
                      <a:gd name="connsiteY8" fmla="*/ 260467 h 986901"/>
                      <a:gd name="connsiteX9" fmla="*/ 375459 w 1108377"/>
                      <a:gd name="connsiteY9" fmla="*/ 135499 h 986901"/>
                      <a:gd name="connsiteX10" fmla="*/ 244901 w 1108377"/>
                      <a:gd name="connsiteY10" fmla="*/ 64889 h 986901"/>
                      <a:gd name="connsiteX11" fmla="*/ 145841 w 1108377"/>
                      <a:gd name="connsiteY11" fmla="*/ 26789 h 986901"/>
                      <a:gd name="connsiteX12" fmla="*/ 85391 w 1108377"/>
                      <a:gd name="connsiteY12" fmla="*/ 9515 h 986901"/>
                      <a:gd name="connsiteX13" fmla="*/ 46781 w 1108377"/>
                      <a:gd name="connsiteY13" fmla="*/ 3929 h 986901"/>
                      <a:gd name="connsiteX14" fmla="*/ 47 w 1108377"/>
                      <a:gd name="connsiteY14" fmla="*/ 69459 h 986901"/>
                      <a:gd name="connsiteX15" fmla="*/ 39162 w 1108377"/>
                      <a:gd name="connsiteY15" fmla="*/ 219828 h 986901"/>
                      <a:gd name="connsiteX16" fmla="*/ 110791 w 1108377"/>
                      <a:gd name="connsiteY16" fmla="*/ 401691 h 986901"/>
                      <a:gd name="connsiteX17" fmla="*/ 158035 w 1108377"/>
                      <a:gd name="connsiteY17" fmla="*/ 672963 h 986901"/>
                      <a:gd name="connsiteX18" fmla="*/ 241347 w 1108377"/>
                      <a:gd name="connsiteY18" fmla="*/ 970651 h 986901"/>
                      <a:gd name="connsiteX0" fmla="*/ 241347 w 1117962"/>
                      <a:gd name="connsiteY0" fmla="*/ 970651 h 986901"/>
                      <a:gd name="connsiteX1" fmla="*/ 798115 w 1117962"/>
                      <a:gd name="connsiteY1" fmla="*/ 874131 h 986901"/>
                      <a:gd name="connsiteX2" fmla="*/ 1100375 w 1117962"/>
                      <a:gd name="connsiteY2" fmla="*/ 262499 h 986901"/>
                      <a:gd name="connsiteX3" fmla="*/ 1074983 w 1117962"/>
                      <a:gd name="connsiteY3" fmla="*/ 191251 h 986901"/>
                      <a:gd name="connsiteX4" fmla="*/ 1017159 w 1117962"/>
                      <a:gd name="connsiteY4" fmla="*/ 166087 h 986901"/>
                      <a:gd name="connsiteX5" fmla="*/ 942907 w 1117962"/>
                      <a:gd name="connsiteY5" fmla="*/ 171509 h 986901"/>
                      <a:gd name="connsiteX6" fmla="*/ 836616 w 1117962"/>
                      <a:gd name="connsiteY6" fmla="*/ 187187 h 986901"/>
                      <a:gd name="connsiteX7" fmla="*/ 751720 w 1117962"/>
                      <a:gd name="connsiteY7" fmla="*/ 219840 h 986901"/>
                      <a:gd name="connsiteX8" fmla="*/ 641141 w 1117962"/>
                      <a:gd name="connsiteY8" fmla="*/ 260469 h 986901"/>
                      <a:gd name="connsiteX9" fmla="*/ 643683 w 1117962"/>
                      <a:gd name="connsiteY9" fmla="*/ 260467 h 986901"/>
                      <a:gd name="connsiteX10" fmla="*/ 375459 w 1117962"/>
                      <a:gd name="connsiteY10" fmla="*/ 135499 h 986901"/>
                      <a:gd name="connsiteX11" fmla="*/ 244901 w 1117962"/>
                      <a:gd name="connsiteY11" fmla="*/ 64889 h 986901"/>
                      <a:gd name="connsiteX12" fmla="*/ 145841 w 1117962"/>
                      <a:gd name="connsiteY12" fmla="*/ 26789 h 986901"/>
                      <a:gd name="connsiteX13" fmla="*/ 85391 w 1117962"/>
                      <a:gd name="connsiteY13" fmla="*/ 9515 h 986901"/>
                      <a:gd name="connsiteX14" fmla="*/ 46781 w 1117962"/>
                      <a:gd name="connsiteY14" fmla="*/ 3929 h 986901"/>
                      <a:gd name="connsiteX15" fmla="*/ 47 w 1117962"/>
                      <a:gd name="connsiteY15" fmla="*/ 69459 h 986901"/>
                      <a:gd name="connsiteX16" fmla="*/ 39162 w 1117962"/>
                      <a:gd name="connsiteY16" fmla="*/ 219828 h 986901"/>
                      <a:gd name="connsiteX17" fmla="*/ 110791 w 1117962"/>
                      <a:gd name="connsiteY17" fmla="*/ 401691 h 986901"/>
                      <a:gd name="connsiteX18" fmla="*/ 158035 w 1117962"/>
                      <a:gd name="connsiteY18" fmla="*/ 672963 h 986901"/>
                      <a:gd name="connsiteX19" fmla="*/ 241347 w 1117962"/>
                      <a:gd name="connsiteY19" fmla="*/ 970651 h 986901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75459 w 1084716"/>
                      <a:gd name="connsiteY10" fmla="*/ 13549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643683 w 1084716"/>
                      <a:gd name="connsiteY9" fmla="*/ 260467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59504 w 1084716"/>
                      <a:gd name="connsiteY10" fmla="*/ 191369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28575 w 1084716"/>
                      <a:gd name="connsiteY10" fmla="*/ 217267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8838 w 1084716"/>
                      <a:gd name="connsiteY10" fmla="*/ 224065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244901 w 1084716"/>
                      <a:gd name="connsiteY11" fmla="*/ 64889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34629 w 1084716"/>
                      <a:gd name="connsiteY11" fmla="*/ 112814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1347 w 1084716"/>
                      <a:gd name="connsiteY0" fmla="*/ 970651 h 984679"/>
                      <a:gd name="connsiteX1" fmla="*/ 798115 w 1084716"/>
                      <a:gd name="connsiteY1" fmla="*/ 874131 h 984679"/>
                      <a:gd name="connsiteX2" fmla="*/ 1047858 w 1084716"/>
                      <a:gd name="connsiteY2" fmla="*/ 336927 h 984679"/>
                      <a:gd name="connsiteX3" fmla="*/ 1074983 w 1084716"/>
                      <a:gd name="connsiteY3" fmla="*/ 191251 h 984679"/>
                      <a:gd name="connsiteX4" fmla="*/ 1017159 w 1084716"/>
                      <a:gd name="connsiteY4" fmla="*/ 166087 h 984679"/>
                      <a:gd name="connsiteX5" fmla="*/ 942907 w 1084716"/>
                      <a:gd name="connsiteY5" fmla="*/ 171509 h 984679"/>
                      <a:gd name="connsiteX6" fmla="*/ 836616 w 1084716"/>
                      <a:gd name="connsiteY6" fmla="*/ 187187 h 984679"/>
                      <a:gd name="connsiteX7" fmla="*/ 751720 w 1084716"/>
                      <a:gd name="connsiteY7" fmla="*/ 219840 h 984679"/>
                      <a:gd name="connsiteX8" fmla="*/ 641141 w 1084716"/>
                      <a:gd name="connsiteY8" fmla="*/ 260469 h 984679"/>
                      <a:gd name="connsiteX9" fmla="*/ 542086 w 1084716"/>
                      <a:gd name="connsiteY9" fmla="*/ 289495 h 984679"/>
                      <a:gd name="connsiteX10" fmla="*/ 307844 w 1084716"/>
                      <a:gd name="connsiteY10" fmla="*/ 211150 h 984679"/>
                      <a:gd name="connsiteX11" fmla="*/ 140787 w 1084716"/>
                      <a:gd name="connsiteY11" fmla="*/ 94123 h 984679"/>
                      <a:gd name="connsiteX12" fmla="*/ 145841 w 1084716"/>
                      <a:gd name="connsiteY12" fmla="*/ 26789 h 984679"/>
                      <a:gd name="connsiteX13" fmla="*/ 85391 w 1084716"/>
                      <a:gd name="connsiteY13" fmla="*/ 9515 h 984679"/>
                      <a:gd name="connsiteX14" fmla="*/ 46781 w 1084716"/>
                      <a:gd name="connsiteY14" fmla="*/ 3929 h 984679"/>
                      <a:gd name="connsiteX15" fmla="*/ 47 w 1084716"/>
                      <a:gd name="connsiteY15" fmla="*/ 69459 h 984679"/>
                      <a:gd name="connsiteX16" fmla="*/ 39162 w 1084716"/>
                      <a:gd name="connsiteY16" fmla="*/ 219828 h 984679"/>
                      <a:gd name="connsiteX17" fmla="*/ 110791 w 1084716"/>
                      <a:gd name="connsiteY17" fmla="*/ 401691 h 984679"/>
                      <a:gd name="connsiteX18" fmla="*/ 158035 w 1084716"/>
                      <a:gd name="connsiteY18" fmla="*/ 672963 h 984679"/>
                      <a:gd name="connsiteX19" fmla="*/ 241347 w 1084716"/>
                      <a:gd name="connsiteY19" fmla="*/ 970651 h 984679"/>
                      <a:gd name="connsiteX0" fmla="*/ 242360 w 1085729"/>
                      <a:gd name="connsiteY0" fmla="*/ 972352 h 986380"/>
                      <a:gd name="connsiteX1" fmla="*/ 799128 w 1085729"/>
                      <a:gd name="connsiteY1" fmla="*/ 875832 h 986380"/>
                      <a:gd name="connsiteX2" fmla="*/ 1048871 w 1085729"/>
                      <a:gd name="connsiteY2" fmla="*/ 338628 h 986380"/>
                      <a:gd name="connsiteX3" fmla="*/ 1075996 w 1085729"/>
                      <a:gd name="connsiteY3" fmla="*/ 192952 h 986380"/>
                      <a:gd name="connsiteX4" fmla="*/ 1018172 w 1085729"/>
                      <a:gd name="connsiteY4" fmla="*/ 167788 h 986380"/>
                      <a:gd name="connsiteX5" fmla="*/ 943920 w 1085729"/>
                      <a:gd name="connsiteY5" fmla="*/ 173210 h 986380"/>
                      <a:gd name="connsiteX6" fmla="*/ 837629 w 1085729"/>
                      <a:gd name="connsiteY6" fmla="*/ 188888 h 986380"/>
                      <a:gd name="connsiteX7" fmla="*/ 752733 w 1085729"/>
                      <a:gd name="connsiteY7" fmla="*/ 221541 h 986380"/>
                      <a:gd name="connsiteX8" fmla="*/ 642154 w 1085729"/>
                      <a:gd name="connsiteY8" fmla="*/ 262170 h 986380"/>
                      <a:gd name="connsiteX9" fmla="*/ 543099 w 1085729"/>
                      <a:gd name="connsiteY9" fmla="*/ 291196 h 986380"/>
                      <a:gd name="connsiteX10" fmla="*/ 308857 w 1085729"/>
                      <a:gd name="connsiteY10" fmla="*/ 212851 h 986380"/>
                      <a:gd name="connsiteX11" fmla="*/ 141800 w 1085729"/>
                      <a:gd name="connsiteY11" fmla="*/ 95824 h 986380"/>
                      <a:gd name="connsiteX12" fmla="*/ 146854 w 1085729"/>
                      <a:gd name="connsiteY12" fmla="*/ 28490 h 986380"/>
                      <a:gd name="connsiteX13" fmla="*/ 2355 w 1085729"/>
                      <a:gd name="connsiteY13" fmla="*/ 5036 h 986380"/>
                      <a:gd name="connsiteX14" fmla="*/ 47794 w 1085729"/>
                      <a:gd name="connsiteY14" fmla="*/ 5630 h 986380"/>
                      <a:gd name="connsiteX15" fmla="*/ 1060 w 1085729"/>
                      <a:gd name="connsiteY15" fmla="*/ 71160 h 986380"/>
                      <a:gd name="connsiteX16" fmla="*/ 40175 w 1085729"/>
                      <a:gd name="connsiteY16" fmla="*/ 221529 h 986380"/>
                      <a:gd name="connsiteX17" fmla="*/ 111804 w 1085729"/>
                      <a:gd name="connsiteY17" fmla="*/ 403392 h 986380"/>
                      <a:gd name="connsiteX18" fmla="*/ 159048 w 1085729"/>
                      <a:gd name="connsiteY18" fmla="*/ 674664 h 986380"/>
                      <a:gd name="connsiteX19" fmla="*/ 242360 w 1085729"/>
                      <a:gd name="connsiteY19" fmla="*/ 972352 h 986380"/>
                      <a:gd name="connsiteX0" fmla="*/ 241347 w 1084716"/>
                      <a:gd name="connsiteY0" fmla="*/ 972607 h 986635"/>
                      <a:gd name="connsiteX1" fmla="*/ 798115 w 1084716"/>
                      <a:gd name="connsiteY1" fmla="*/ 876087 h 986635"/>
                      <a:gd name="connsiteX2" fmla="*/ 1047858 w 1084716"/>
                      <a:gd name="connsiteY2" fmla="*/ 338883 h 986635"/>
                      <a:gd name="connsiteX3" fmla="*/ 1074983 w 1084716"/>
                      <a:gd name="connsiteY3" fmla="*/ 193207 h 986635"/>
                      <a:gd name="connsiteX4" fmla="*/ 1017159 w 1084716"/>
                      <a:gd name="connsiteY4" fmla="*/ 168043 h 986635"/>
                      <a:gd name="connsiteX5" fmla="*/ 942907 w 1084716"/>
                      <a:gd name="connsiteY5" fmla="*/ 173465 h 986635"/>
                      <a:gd name="connsiteX6" fmla="*/ 836616 w 1084716"/>
                      <a:gd name="connsiteY6" fmla="*/ 189143 h 986635"/>
                      <a:gd name="connsiteX7" fmla="*/ 751720 w 1084716"/>
                      <a:gd name="connsiteY7" fmla="*/ 221796 h 986635"/>
                      <a:gd name="connsiteX8" fmla="*/ 641141 w 1084716"/>
                      <a:gd name="connsiteY8" fmla="*/ 262425 h 986635"/>
                      <a:gd name="connsiteX9" fmla="*/ 542086 w 1084716"/>
                      <a:gd name="connsiteY9" fmla="*/ 291451 h 986635"/>
                      <a:gd name="connsiteX10" fmla="*/ 307844 w 1084716"/>
                      <a:gd name="connsiteY10" fmla="*/ 213106 h 986635"/>
                      <a:gd name="connsiteX11" fmla="*/ 140787 w 1084716"/>
                      <a:gd name="connsiteY11" fmla="*/ 96079 h 986635"/>
                      <a:gd name="connsiteX12" fmla="*/ 85437 w 1084716"/>
                      <a:gd name="connsiteY12" fmla="*/ 33642 h 986635"/>
                      <a:gd name="connsiteX13" fmla="*/ 1342 w 1084716"/>
                      <a:gd name="connsiteY13" fmla="*/ 5291 h 986635"/>
                      <a:gd name="connsiteX14" fmla="*/ 46781 w 1084716"/>
                      <a:gd name="connsiteY14" fmla="*/ 5885 h 986635"/>
                      <a:gd name="connsiteX15" fmla="*/ 47 w 1084716"/>
                      <a:gd name="connsiteY15" fmla="*/ 71415 h 986635"/>
                      <a:gd name="connsiteX16" fmla="*/ 39162 w 1084716"/>
                      <a:gd name="connsiteY16" fmla="*/ 221784 h 986635"/>
                      <a:gd name="connsiteX17" fmla="*/ 110791 w 1084716"/>
                      <a:gd name="connsiteY17" fmla="*/ 403647 h 986635"/>
                      <a:gd name="connsiteX18" fmla="*/ 158035 w 1084716"/>
                      <a:gd name="connsiteY18" fmla="*/ 674919 h 986635"/>
                      <a:gd name="connsiteX19" fmla="*/ 241347 w 1084716"/>
                      <a:gd name="connsiteY19" fmla="*/ 972607 h 986635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10034 w 1086906"/>
                      <a:gd name="connsiteY10" fmla="*/ 211400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2977 w 1086906"/>
                      <a:gd name="connsiteY11" fmla="*/ 94373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901 h 984929"/>
                      <a:gd name="connsiteX1" fmla="*/ 800305 w 1086906"/>
                      <a:gd name="connsiteY1" fmla="*/ 874381 h 984929"/>
                      <a:gd name="connsiteX2" fmla="*/ 1050048 w 1086906"/>
                      <a:gd name="connsiteY2" fmla="*/ 337177 h 984929"/>
                      <a:gd name="connsiteX3" fmla="*/ 1077173 w 1086906"/>
                      <a:gd name="connsiteY3" fmla="*/ 191501 h 984929"/>
                      <a:gd name="connsiteX4" fmla="*/ 1019349 w 1086906"/>
                      <a:gd name="connsiteY4" fmla="*/ 166337 h 984929"/>
                      <a:gd name="connsiteX5" fmla="*/ 945097 w 1086906"/>
                      <a:gd name="connsiteY5" fmla="*/ 171759 h 984929"/>
                      <a:gd name="connsiteX6" fmla="*/ 838806 w 1086906"/>
                      <a:gd name="connsiteY6" fmla="*/ 187437 h 984929"/>
                      <a:gd name="connsiteX7" fmla="*/ 753910 w 1086906"/>
                      <a:gd name="connsiteY7" fmla="*/ 220090 h 984929"/>
                      <a:gd name="connsiteX8" fmla="*/ 643331 w 1086906"/>
                      <a:gd name="connsiteY8" fmla="*/ 260719 h 984929"/>
                      <a:gd name="connsiteX9" fmla="*/ 544276 w 1086906"/>
                      <a:gd name="connsiteY9" fmla="*/ 289745 h 984929"/>
                      <a:gd name="connsiteX10" fmla="*/ 309138 w 1086906"/>
                      <a:gd name="connsiteY10" fmla="*/ 199777 h 984929"/>
                      <a:gd name="connsiteX11" fmla="*/ 146156 w 1086906"/>
                      <a:gd name="connsiteY11" fmla="*/ 86319 h 984929"/>
                      <a:gd name="connsiteX12" fmla="*/ 87627 w 1086906"/>
                      <a:gd name="connsiteY12" fmla="*/ 31936 h 984929"/>
                      <a:gd name="connsiteX13" fmla="*/ 3532 w 1086906"/>
                      <a:gd name="connsiteY13" fmla="*/ 3585 h 984929"/>
                      <a:gd name="connsiteX14" fmla="*/ 13735 w 1086906"/>
                      <a:gd name="connsiteY14" fmla="*/ 7036 h 984929"/>
                      <a:gd name="connsiteX15" fmla="*/ 2237 w 1086906"/>
                      <a:gd name="connsiteY15" fmla="*/ 69709 h 984929"/>
                      <a:gd name="connsiteX16" fmla="*/ 41352 w 1086906"/>
                      <a:gd name="connsiteY16" fmla="*/ 220078 h 984929"/>
                      <a:gd name="connsiteX17" fmla="*/ 112981 w 1086906"/>
                      <a:gd name="connsiteY17" fmla="*/ 401941 h 984929"/>
                      <a:gd name="connsiteX18" fmla="*/ 160225 w 1086906"/>
                      <a:gd name="connsiteY18" fmla="*/ 673213 h 984929"/>
                      <a:gd name="connsiteX19" fmla="*/ 243537 w 1086906"/>
                      <a:gd name="connsiteY19" fmla="*/ 970901 h 984929"/>
                      <a:gd name="connsiteX0" fmla="*/ 243537 w 1086906"/>
                      <a:gd name="connsiteY0" fmla="*/ 970432 h 984460"/>
                      <a:gd name="connsiteX1" fmla="*/ 800305 w 1086906"/>
                      <a:gd name="connsiteY1" fmla="*/ 873912 h 984460"/>
                      <a:gd name="connsiteX2" fmla="*/ 1050048 w 1086906"/>
                      <a:gd name="connsiteY2" fmla="*/ 336708 h 984460"/>
                      <a:gd name="connsiteX3" fmla="*/ 1077173 w 1086906"/>
                      <a:gd name="connsiteY3" fmla="*/ 191032 h 984460"/>
                      <a:gd name="connsiteX4" fmla="*/ 1019349 w 1086906"/>
                      <a:gd name="connsiteY4" fmla="*/ 165868 h 984460"/>
                      <a:gd name="connsiteX5" fmla="*/ 945097 w 1086906"/>
                      <a:gd name="connsiteY5" fmla="*/ 171290 h 984460"/>
                      <a:gd name="connsiteX6" fmla="*/ 838806 w 1086906"/>
                      <a:gd name="connsiteY6" fmla="*/ 186968 h 984460"/>
                      <a:gd name="connsiteX7" fmla="*/ 753910 w 1086906"/>
                      <a:gd name="connsiteY7" fmla="*/ 219621 h 984460"/>
                      <a:gd name="connsiteX8" fmla="*/ 643331 w 1086906"/>
                      <a:gd name="connsiteY8" fmla="*/ 260250 h 984460"/>
                      <a:gd name="connsiteX9" fmla="*/ 544276 w 1086906"/>
                      <a:gd name="connsiteY9" fmla="*/ 289276 h 984460"/>
                      <a:gd name="connsiteX10" fmla="*/ 309138 w 1086906"/>
                      <a:gd name="connsiteY10" fmla="*/ 199308 h 984460"/>
                      <a:gd name="connsiteX11" fmla="*/ 146156 w 1086906"/>
                      <a:gd name="connsiteY11" fmla="*/ 85850 h 984460"/>
                      <a:gd name="connsiteX12" fmla="*/ 58568 w 1086906"/>
                      <a:gd name="connsiteY12" fmla="*/ 24077 h 984460"/>
                      <a:gd name="connsiteX13" fmla="*/ 3532 w 1086906"/>
                      <a:gd name="connsiteY13" fmla="*/ 3116 h 984460"/>
                      <a:gd name="connsiteX14" fmla="*/ 13735 w 1086906"/>
                      <a:gd name="connsiteY14" fmla="*/ 6567 h 984460"/>
                      <a:gd name="connsiteX15" fmla="*/ 2237 w 1086906"/>
                      <a:gd name="connsiteY15" fmla="*/ 69240 h 984460"/>
                      <a:gd name="connsiteX16" fmla="*/ 41352 w 1086906"/>
                      <a:gd name="connsiteY16" fmla="*/ 219609 h 984460"/>
                      <a:gd name="connsiteX17" fmla="*/ 112981 w 1086906"/>
                      <a:gd name="connsiteY17" fmla="*/ 401472 h 984460"/>
                      <a:gd name="connsiteX18" fmla="*/ 160225 w 1086906"/>
                      <a:gd name="connsiteY18" fmla="*/ 672744 h 984460"/>
                      <a:gd name="connsiteX19" fmla="*/ 243537 w 1086906"/>
                      <a:gd name="connsiteY19" fmla="*/ 970432 h 984460"/>
                      <a:gd name="connsiteX0" fmla="*/ 248176 w 1091545"/>
                      <a:gd name="connsiteY0" fmla="*/ 972400 h 986428"/>
                      <a:gd name="connsiteX1" fmla="*/ 804944 w 1091545"/>
                      <a:gd name="connsiteY1" fmla="*/ 875880 h 986428"/>
                      <a:gd name="connsiteX2" fmla="*/ 1054687 w 1091545"/>
                      <a:gd name="connsiteY2" fmla="*/ 338676 h 986428"/>
                      <a:gd name="connsiteX3" fmla="*/ 1081812 w 1091545"/>
                      <a:gd name="connsiteY3" fmla="*/ 193000 h 986428"/>
                      <a:gd name="connsiteX4" fmla="*/ 1023988 w 1091545"/>
                      <a:gd name="connsiteY4" fmla="*/ 167836 h 986428"/>
                      <a:gd name="connsiteX5" fmla="*/ 949736 w 1091545"/>
                      <a:gd name="connsiteY5" fmla="*/ 173258 h 986428"/>
                      <a:gd name="connsiteX6" fmla="*/ 843445 w 1091545"/>
                      <a:gd name="connsiteY6" fmla="*/ 188936 h 986428"/>
                      <a:gd name="connsiteX7" fmla="*/ 758549 w 1091545"/>
                      <a:gd name="connsiteY7" fmla="*/ 221589 h 986428"/>
                      <a:gd name="connsiteX8" fmla="*/ 647970 w 1091545"/>
                      <a:gd name="connsiteY8" fmla="*/ 262218 h 986428"/>
                      <a:gd name="connsiteX9" fmla="*/ 548915 w 1091545"/>
                      <a:gd name="connsiteY9" fmla="*/ 291244 h 986428"/>
                      <a:gd name="connsiteX10" fmla="*/ 313777 w 1091545"/>
                      <a:gd name="connsiteY10" fmla="*/ 201276 h 986428"/>
                      <a:gd name="connsiteX11" fmla="*/ 150795 w 1091545"/>
                      <a:gd name="connsiteY11" fmla="*/ 87818 h 986428"/>
                      <a:gd name="connsiteX12" fmla="*/ 63207 w 1091545"/>
                      <a:gd name="connsiteY12" fmla="*/ 26045 h 986428"/>
                      <a:gd name="connsiteX13" fmla="*/ 8171 w 1091545"/>
                      <a:gd name="connsiteY13" fmla="*/ 5084 h 986428"/>
                      <a:gd name="connsiteX14" fmla="*/ 8638 w 1091545"/>
                      <a:gd name="connsiteY14" fmla="*/ 5426 h 986428"/>
                      <a:gd name="connsiteX15" fmla="*/ 6876 w 1091545"/>
                      <a:gd name="connsiteY15" fmla="*/ 71208 h 986428"/>
                      <a:gd name="connsiteX16" fmla="*/ 45991 w 1091545"/>
                      <a:gd name="connsiteY16" fmla="*/ 221577 h 986428"/>
                      <a:gd name="connsiteX17" fmla="*/ 117620 w 1091545"/>
                      <a:gd name="connsiteY17" fmla="*/ 403440 h 986428"/>
                      <a:gd name="connsiteX18" fmla="*/ 164864 w 1091545"/>
                      <a:gd name="connsiteY18" fmla="*/ 674712 h 986428"/>
                      <a:gd name="connsiteX19" fmla="*/ 248176 w 1091545"/>
                      <a:gd name="connsiteY19" fmla="*/ 972400 h 986428"/>
                      <a:gd name="connsiteX0" fmla="*/ 262166 w 1105535"/>
                      <a:gd name="connsiteY0" fmla="*/ 972400 h 986428"/>
                      <a:gd name="connsiteX1" fmla="*/ 818934 w 1105535"/>
                      <a:gd name="connsiteY1" fmla="*/ 875880 h 986428"/>
                      <a:gd name="connsiteX2" fmla="*/ 1068677 w 1105535"/>
                      <a:gd name="connsiteY2" fmla="*/ 338676 h 986428"/>
                      <a:gd name="connsiteX3" fmla="*/ 1095802 w 1105535"/>
                      <a:gd name="connsiteY3" fmla="*/ 193000 h 986428"/>
                      <a:gd name="connsiteX4" fmla="*/ 1037978 w 1105535"/>
                      <a:gd name="connsiteY4" fmla="*/ 167836 h 986428"/>
                      <a:gd name="connsiteX5" fmla="*/ 963726 w 1105535"/>
                      <a:gd name="connsiteY5" fmla="*/ 173258 h 986428"/>
                      <a:gd name="connsiteX6" fmla="*/ 857435 w 1105535"/>
                      <a:gd name="connsiteY6" fmla="*/ 188936 h 986428"/>
                      <a:gd name="connsiteX7" fmla="*/ 772539 w 1105535"/>
                      <a:gd name="connsiteY7" fmla="*/ 221589 h 986428"/>
                      <a:gd name="connsiteX8" fmla="*/ 661960 w 1105535"/>
                      <a:gd name="connsiteY8" fmla="*/ 262218 h 986428"/>
                      <a:gd name="connsiteX9" fmla="*/ 562905 w 1105535"/>
                      <a:gd name="connsiteY9" fmla="*/ 291244 h 986428"/>
                      <a:gd name="connsiteX10" fmla="*/ 327767 w 1105535"/>
                      <a:gd name="connsiteY10" fmla="*/ 201276 h 986428"/>
                      <a:gd name="connsiteX11" fmla="*/ 164785 w 1105535"/>
                      <a:gd name="connsiteY11" fmla="*/ 87818 h 986428"/>
                      <a:gd name="connsiteX12" fmla="*/ 77197 w 1105535"/>
                      <a:gd name="connsiteY12" fmla="*/ 26045 h 986428"/>
                      <a:gd name="connsiteX13" fmla="*/ 22161 w 1105535"/>
                      <a:gd name="connsiteY13" fmla="*/ 5084 h 986428"/>
                      <a:gd name="connsiteX14" fmla="*/ 22628 w 1105535"/>
                      <a:gd name="connsiteY14" fmla="*/ 5426 h 986428"/>
                      <a:gd name="connsiteX15" fmla="*/ 1595 w 1105535"/>
                      <a:gd name="connsiteY15" fmla="*/ 92263 h 986428"/>
                      <a:gd name="connsiteX16" fmla="*/ 59981 w 1105535"/>
                      <a:gd name="connsiteY16" fmla="*/ 221577 h 986428"/>
                      <a:gd name="connsiteX17" fmla="*/ 131610 w 1105535"/>
                      <a:gd name="connsiteY17" fmla="*/ 403440 h 986428"/>
                      <a:gd name="connsiteX18" fmla="*/ 178854 w 1105535"/>
                      <a:gd name="connsiteY18" fmla="*/ 674712 h 986428"/>
                      <a:gd name="connsiteX19" fmla="*/ 262166 w 1105535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2032 w 1105957"/>
                      <a:gd name="connsiteY17" fmla="*/ 403440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6428"/>
                      <a:gd name="connsiteX1" fmla="*/ 819356 w 1105957"/>
                      <a:gd name="connsiteY1" fmla="*/ 875880 h 986428"/>
                      <a:gd name="connsiteX2" fmla="*/ 1069099 w 1105957"/>
                      <a:gd name="connsiteY2" fmla="*/ 338676 h 986428"/>
                      <a:gd name="connsiteX3" fmla="*/ 1096224 w 1105957"/>
                      <a:gd name="connsiteY3" fmla="*/ 193000 h 986428"/>
                      <a:gd name="connsiteX4" fmla="*/ 1038400 w 1105957"/>
                      <a:gd name="connsiteY4" fmla="*/ 167836 h 986428"/>
                      <a:gd name="connsiteX5" fmla="*/ 964148 w 1105957"/>
                      <a:gd name="connsiteY5" fmla="*/ 173258 h 986428"/>
                      <a:gd name="connsiteX6" fmla="*/ 857857 w 1105957"/>
                      <a:gd name="connsiteY6" fmla="*/ 188936 h 986428"/>
                      <a:gd name="connsiteX7" fmla="*/ 772961 w 1105957"/>
                      <a:gd name="connsiteY7" fmla="*/ 221589 h 986428"/>
                      <a:gd name="connsiteX8" fmla="*/ 662382 w 1105957"/>
                      <a:gd name="connsiteY8" fmla="*/ 262218 h 986428"/>
                      <a:gd name="connsiteX9" fmla="*/ 563327 w 1105957"/>
                      <a:gd name="connsiteY9" fmla="*/ 291244 h 986428"/>
                      <a:gd name="connsiteX10" fmla="*/ 328189 w 1105957"/>
                      <a:gd name="connsiteY10" fmla="*/ 201276 h 986428"/>
                      <a:gd name="connsiteX11" fmla="*/ 165207 w 1105957"/>
                      <a:gd name="connsiteY11" fmla="*/ 87818 h 986428"/>
                      <a:gd name="connsiteX12" fmla="*/ 77619 w 1105957"/>
                      <a:gd name="connsiteY12" fmla="*/ 26045 h 986428"/>
                      <a:gd name="connsiteX13" fmla="*/ 22583 w 1105957"/>
                      <a:gd name="connsiteY13" fmla="*/ 5084 h 986428"/>
                      <a:gd name="connsiteX14" fmla="*/ 23050 w 1105957"/>
                      <a:gd name="connsiteY14" fmla="*/ 5426 h 986428"/>
                      <a:gd name="connsiteX15" fmla="*/ 2017 w 1105957"/>
                      <a:gd name="connsiteY15" fmla="*/ 92263 h 986428"/>
                      <a:gd name="connsiteX16" fmla="*/ 67309 w 1105957"/>
                      <a:gd name="connsiteY16" fmla="*/ 261949 h 986428"/>
                      <a:gd name="connsiteX17" fmla="*/ 130792 w 1105957"/>
                      <a:gd name="connsiteY17" fmla="*/ 436677 h 986428"/>
                      <a:gd name="connsiteX18" fmla="*/ 179276 w 1105957"/>
                      <a:gd name="connsiteY18" fmla="*/ 674712 h 986428"/>
                      <a:gd name="connsiteX19" fmla="*/ 262588 w 1105957"/>
                      <a:gd name="connsiteY19" fmla="*/ 972400 h 986428"/>
                      <a:gd name="connsiteX0" fmla="*/ 262588 w 1105957"/>
                      <a:gd name="connsiteY0" fmla="*/ 972400 h 983767"/>
                      <a:gd name="connsiteX1" fmla="*/ 819356 w 1105957"/>
                      <a:gd name="connsiteY1" fmla="*/ 875880 h 983767"/>
                      <a:gd name="connsiteX2" fmla="*/ 1069099 w 1105957"/>
                      <a:gd name="connsiteY2" fmla="*/ 338676 h 983767"/>
                      <a:gd name="connsiteX3" fmla="*/ 1096224 w 1105957"/>
                      <a:gd name="connsiteY3" fmla="*/ 193000 h 983767"/>
                      <a:gd name="connsiteX4" fmla="*/ 1038400 w 1105957"/>
                      <a:gd name="connsiteY4" fmla="*/ 167836 h 983767"/>
                      <a:gd name="connsiteX5" fmla="*/ 964148 w 1105957"/>
                      <a:gd name="connsiteY5" fmla="*/ 173258 h 983767"/>
                      <a:gd name="connsiteX6" fmla="*/ 857857 w 1105957"/>
                      <a:gd name="connsiteY6" fmla="*/ 188936 h 983767"/>
                      <a:gd name="connsiteX7" fmla="*/ 772961 w 1105957"/>
                      <a:gd name="connsiteY7" fmla="*/ 221589 h 983767"/>
                      <a:gd name="connsiteX8" fmla="*/ 662382 w 1105957"/>
                      <a:gd name="connsiteY8" fmla="*/ 262218 h 983767"/>
                      <a:gd name="connsiteX9" fmla="*/ 563327 w 1105957"/>
                      <a:gd name="connsiteY9" fmla="*/ 291244 h 983767"/>
                      <a:gd name="connsiteX10" fmla="*/ 328189 w 1105957"/>
                      <a:gd name="connsiteY10" fmla="*/ 201276 h 983767"/>
                      <a:gd name="connsiteX11" fmla="*/ 165207 w 1105957"/>
                      <a:gd name="connsiteY11" fmla="*/ 87818 h 983767"/>
                      <a:gd name="connsiteX12" fmla="*/ 77619 w 1105957"/>
                      <a:gd name="connsiteY12" fmla="*/ 26045 h 983767"/>
                      <a:gd name="connsiteX13" fmla="*/ 22583 w 1105957"/>
                      <a:gd name="connsiteY13" fmla="*/ 5084 h 983767"/>
                      <a:gd name="connsiteX14" fmla="*/ 23050 w 1105957"/>
                      <a:gd name="connsiteY14" fmla="*/ 5426 h 983767"/>
                      <a:gd name="connsiteX15" fmla="*/ 2017 w 1105957"/>
                      <a:gd name="connsiteY15" fmla="*/ 92263 h 983767"/>
                      <a:gd name="connsiteX16" fmla="*/ 67309 w 1105957"/>
                      <a:gd name="connsiteY16" fmla="*/ 261949 h 983767"/>
                      <a:gd name="connsiteX17" fmla="*/ 130792 w 1105957"/>
                      <a:gd name="connsiteY17" fmla="*/ 436677 h 983767"/>
                      <a:gd name="connsiteX18" fmla="*/ 180223 w 1105957"/>
                      <a:gd name="connsiteY18" fmla="*/ 711670 h 983767"/>
                      <a:gd name="connsiteX19" fmla="*/ 262588 w 1105957"/>
                      <a:gd name="connsiteY19" fmla="*/ 972400 h 983767"/>
                      <a:gd name="connsiteX0" fmla="*/ 249374 w 1105957"/>
                      <a:gd name="connsiteY0" fmla="*/ 973471 h 984679"/>
                      <a:gd name="connsiteX1" fmla="*/ 819356 w 1105957"/>
                      <a:gd name="connsiteY1" fmla="*/ 875880 h 984679"/>
                      <a:gd name="connsiteX2" fmla="*/ 1069099 w 1105957"/>
                      <a:gd name="connsiteY2" fmla="*/ 338676 h 984679"/>
                      <a:gd name="connsiteX3" fmla="*/ 1096224 w 1105957"/>
                      <a:gd name="connsiteY3" fmla="*/ 193000 h 984679"/>
                      <a:gd name="connsiteX4" fmla="*/ 1038400 w 1105957"/>
                      <a:gd name="connsiteY4" fmla="*/ 167836 h 984679"/>
                      <a:gd name="connsiteX5" fmla="*/ 964148 w 1105957"/>
                      <a:gd name="connsiteY5" fmla="*/ 173258 h 984679"/>
                      <a:gd name="connsiteX6" fmla="*/ 857857 w 1105957"/>
                      <a:gd name="connsiteY6" fmla="*/ 188936 h 984679"/>
                      <a:gd name="connsiteX7" fmla="*/ 772961 w 1105957"/>
                      <a:gd name="connsiteY7" fmla="*/ 221589 h 984679"/>
                      <a:gd name="connsiteX8" fmla="*/ 662382 w 1105957"/>
                      <a:gd name="connsiteY8" fmla="*/ 262218 h 984679"/>
                      <a:gd name="connsiteX9" fmla="*/ 563327 w 1105957"/>
                      <a:gd name="connsiteY9" fmla="*/ 291244 h 984679"/>
                      <a:gd name="connsiteX10" fmla="*/ 328189 w 1105957"/>
                      <a:gd name="connsiteY10" fmla="*/ 201276 h 984679"/>
                      <a:gd name="connsiteX11" fmla="*/ 165207 w 1105957"/>
                      <a:gd name="connsiteY11" fmla="*/ 87818 h 984679"/>
                      <a:gd name="connsiteX12" fmla="*/ 77619 w 1105957"/>
                      <a:gd name="connsiteY12" fmla="*/ 26045 h 984679"/>
                      <a:gd name="connsiteX13" fmla="*/ 22583 w 1105957"/>
                      <a:gd name="connsiteY13" fmla="*/ 5084 h 984679"/>
                      <a:gd name="connsiteX14" fmla="*/ 23050 w 1105957"/>
                      <a:gd name="connsiteY14" fmla="*/ 5426 h 984679"/>
                      <a:gd name="connsiteX15" fmla="*/ 2017 w 1105957"/>
                      <a:gd name="connsiteY15" fmla="*/ 92263 h 984679"/>
                      <a:gd name="connsiteX16" fmla="*/ 67309 w 1105957"/>
                      <a:gd name="connsiteY16" fmla="*/ 261949 h 984679"/>
                      <a:gd name="connsiteX17" fmla="*/ 130792 w 1105957"/>
                      <a:gd name="connsiteY17" fmla="*/ 436677 h 984679"/>
                      <a:gd name="connsiteX18" fmla="*/ 180223 w 1105957"/>
                      <a:gd name="connsiteY18" fmla="*/ 711670 h 984679"/>
                      <a:gd name="connsiteX19" fmla="*/ 249374 w 1105957"/>
                      <a:gd name="connsiteY19" fmla="*/ 973471 h 984679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63327 w 1105957"/>
                      <a:gd name="connsiteY9" fmla="*/ 291244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49374 w 1105957"/>
                      <a:gd name="connsiteY0" fmla="*/ 973471 h 984647"/>
                      <a:gd name="connsiteX1" fmla="*/ 819356 w 1105957"/>
                      <a:gd name="connsiteY1" fmla="*/ 875880 h 984647"/>
                      <a:gd name="connsiteX2" fmla="*/ 1069099 w 1105957"/>
                      <a:gd name="connsiteY2" fmla="*/ 338676 h 984647"/>
                      <a:gd name="connsiteX3" fmla="*/ 1096224 w 1105957"/>
                      <a:gd name="connsiteY3" fmla="*/ 193000 h 984647"/>
                      <a:gd name="connsiteX4" fmla="*/ 1038400 w 1105957"/>
                      <a:gd name="connsiteY4" fmla="*/ 167836 h 984647"/>
                      <a:gd name="connsiteX5" fmla="*/ 964148 w 1105957"/>
                      <a:gd name="connsiteY5" fmla="*/ 173258 h 984647"/>
                      <a:gd name="connsiteX6" fmla="*/ 857857 w 1105957"/>
                      <a:gd name="connsiteY6" fmla="*/ 188936 h 984647"/>
                      <a:gd name="connsiteX7" fmla="*/ 772961 w 1105957"/>
                      <a:gd name="connsiteY7" fmla="*/ 221589 h 984647"/>
                      <a:gd name="connsiteX8" fmla="*/ 662382 w 1105957"/>
                      <a:gd name="connsiteY8" fmla="*/ 262218 h 984647"/>
                      <a:gd name="connsiteX9" fmla="*/ 550957 w 1105957"/>
                      <a:gd name="connsiteY9" fmla="*/ 278603 h 984647"/>
                      <a:gd name="connsiteX10" fmla="*/ 328189 w 1105957"/>
                      <a:gd name="connsiteY10" fmla="*/ 201276 h 984647"/>
                      <a:gd name="connsiteX11" fmla="*/ 165207 w 1105957"/>
                      <a:gd name="connsiteY11" fmla="*/ 87818 h 984647"/>
                      <a:gd name="connsiteX12" fmla="*/ 77619 w 1105957"/>
                      <a:gd name="connsiteY12" fmla="*/ 26045 h 984647"/>
                      <a:gd name="connsiteX13" fmla="*/ 22583 w 1105957"/>
                      <a:gd name="connsiteY13" fmla="*/ 5084 h 984647"/>
                      <a:gd name="connsiteX14" fmla="*/ 23050 w 1105957"/>
                      <a:gd name="connsiteY14" fmla="*/ 5426 h 984647"/>
                      <a:gd name="connsiteX15" fmla="*/ 2017 w 1105957"/>
                      <a:gd name="connsiteY15" fmla="*/ 92263 h 984647"/>
                      <a:gd name="connsiteX16" fmla="*/ 67309 w 1105957"/>
                      <a:gd name="connsiteY16" fmla="*/ 261949 h 984647"/>
                      <a:gd name="connsiteX17" fmla="*/ 130792 w 1105957"/>
                      <a:gd name="connsiteY17" fmla="*/ 436677 h 984647"/>
                      <a:gd name="connsiteX18" fmla="*/ 174560 w 1105957"/>
                      <a:gd name="connsiteY18" fmla="*/ 712129 h 984647"/>
                      <a:gd name="connsiteX19" fmla="*/ 249374 w 1105957"/>
                      <a:gd name="connsiteY19" fmla="*/ 973471 h 984647"/>
                      <a:gd name="connsiteX0" fmla="*/ 255395 w 1111978"/>
                      <a:gd name="connsiteY0" fmla="*/ 970340 h 981516"/>
                      <a:gd name="connsiteX1" fmla="*/ 825377 w 1111978"/>
                      <a:gd name="connsiteY1" fmla="*/ 872749 h 981516"/>
                      <a:gd name="connsiteX2" fmla="*/ 1075120 w 1111978"/>
                      <a:gd name="connsiteY2" fmla="*/ 335545 h 981516"/>
                      <a:gd name="connsiteX3" fmla="*/ 1102245 w 1111978"/>
                      <a:gd name="connsiteY3" fmla="*/ 189869 h 981516"/>
                      <a:gd name="connsiteX4" fmla="*/ 1044421 w 1111978"/>
                      <a:gd name="connsiteY4" fmla="*/ 164705 h 981516"/>
                      <a:gd name="connsiteX5" fmla="*/ 970169 w 1111978"/>
                      <a:gd name="connsiteY5" fmla="*/ 170127 h 981516"/>
                      <a:gd name="connsiteX6" fmla="*/ 863878 w 1111978"/>
                      <a:gd name="connsiteY6" fmla="*/ 185805 h 981516"/>
                      <a:gd name="connsiteX7" fmla="*/ 778982 w 1111978"/>
                      <a:gd name="connsiteY7" fmla="*/ 218458 h 981516"/>
                      <a:gd name="connsiteX8" fmla="*/ 668403 w 1111978"/>
                      <a:gd name="connsiteY8" fmla="*/ 259087 h 981516"/>
                      <a:gd name="connsiteX9" fmla="*/ 556978 w 1111978"/>
                      <a:gd name="connsiteY9" fmla="*/ 275472 h 981516"/>
                      <a:gd name="connsiteX10" fmla="*/ 334210 w 1111978"/>
                      <a:gd name="connsiteY10" fmla="*/ 198145 h 981516"/>
                      <a:gd name="connsiteX11" fmla="*/ 171228 w 1111978"/>
                      <a:gd name="connsiteY11" fmla="*/ 84687 h 981516"/>
                      <a:gd name="connsiteX12" fmla="*/ 83640 w 1111978"/>
                      <a:gd name="connsiteY12" fmla="*/ 22914 h 981516"/>
                      <a:gd name="connsiteX13" fmla="*/ 28604 w 1111978"/>
                      <a:gd name="connsiteY13" fmla="*/ 1953 h 981516"/>
                      <a:gd name="connsiteX14" fmla="*/ 10493 w 1111978"/>
                      <a:gd name="connsiteY14" fmla="*/ 7700 h 981516"/>
                      <a:gd name="connsiteX15" fmla="*/ 8038 w 1111978"/>
                      <a:gd name="connsiteY15" fmla="*/ 89132 h 981516"/>
                      <a:gd name="connsiteX16" fmla="*/ 73330 w 1111978"/>
                      <a:gd name="connsiteY16" fmla="*/ 258818 h 981516"/>
                      <a:gd name="connsiteX17" fmla="*/ 136813 w 1111978"/>
                      <a:gd name="connsiteY17" fmla="*/ 433546 h 981516"/>
                      <a:gd name="connsiteX18" fmla="*/ 180581 w 1111978"/>
                      <a:gd name="connsiteY18" fmla="*/ 708998 h 981516"/>
                      <a:gd name="connsiteX19" fmla="*/ 255395 w 1111978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70169 w 1177264"/>
                      <a:gd name="connsiteY5" fmla="*/ 170127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5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5 w 1177264"/>
                      <a:gd name="connsiteY19" fmla="*/ 970340 h 981516"/>
                      <a:gd name="connsiteX0" fmla="*/ 255396 w 1177264"/>
                      <a:gd name="connsiteY0" fmla="*/ 970340 h 981516"/>
                      <a:gd name="connsiteX1" fmla="*/ 825377 w 1177264"/>
                      <a:gd name="connsiteY1" fmla="*/ 872749 h 981516"/>
                      <a:gd name="connsiteX2" fmla="*/ 1075120 w 1177264"/>
                      <a:gd name="connsiteY2" fmla="*/ 335545 h 981516"/>
                      <a:gd name="connsiteX3" fmla="*/ 1175115 w 1177264"/>
                      <a:gd name="connsiteY3" fmla="*/ 174215 h 981516"/>
                      <a:gd name="connsiteX4" fmla="*/ 1044421 w 1177264"/>
                      <a:gd name="connsiteY4" fmla="*/ 164705 h 981516"/>
                      <a:gd name="connsiteX5" fmla="*/ 926457 w 1177264"/>
                      <a:gd name="connsiteY5" fmla="*/ 169773 h 981516"/>
                      <a:gd name="connsiteX6" fmla="*/ 863878 w 1177264"/>
                      <a:gd name="connsiteY6" fmla="*/ 185805 h 981516"/>
                      <a:gd name="connsiteX7" fmla="*/ 778982 w 1177264"/>
                      <a:gd name="connsiteY7" fmla="*/ 218458 h 981516"/>
                      <a:gd name="connsiteX8" fmla="*/ 668403 w 1177264"/>
                      <a:gd name="connsiteY8" fmla="*/ 259087 h 981516"/>
                      <a:gd name="connsiteX9" fmla="*/ 556978 w 1177264"/>
                      <a:gd name="connsiteY9" fmla="*/ 275472 h 981516"/>
                      <a:gd name="connsiteX10" fmla="*/ 334210 w 1177264"/>
                      <a:gd name="connsiteY10" fmla="*/ 198145 h 981516"/>
                      <a:gd name="connsiteX11" fmla="*/ 171228 w 1177264"/>
                      <a:gd name="connsiteY11" fmla="*/ 84687 h 981516"/>
                      <a:gd name="connsiteX12" fmla="*/ 83640 w 1177264"/>
                      <a:gd name="connsiteY12" fmla="*/ 22914 h 981516"/>
                      <a:gd name="connsiteX13" fmla="*/ 28604 w 1177264"/>
                      <a:gd name="connsiteY13" fmla="*/ 1953 h 981516"/>
                      <a:gd name="connsiteX14" fmla="*/ 10493 w 1177264"/>
                      <a:gd name="connsiteY14" fmla="*/ 7700 h 981516"/>
                      <a:gd name="connsiteX15" fmla="*/ 8038 w 1177264"/>
                      <a:gd name="connsiteY15" fmla="*/ 89132 h 981516"/>
                      <a:gd name="connsiteX16" fmla="*/ 73330 w 1177264"/>
                      <a:gd name="connsiteY16" fmla="*/ 258818 h 981516"/>
                      <a:gd name="connsiteX17" fmla="*/ 136813 w 1177264"/>
                      <a:gd name="connsiteY17" fmla="*/ 433546 h 981516"/>
                      <a:gd name="connsiteX18" fmla="*/ 180581 w 1177264"/>
                      <a:gd name="connsiteY18" fmla="*/ 708998 h 981516"/>
                      <a:gd name="connsiteX19" fmla="*/ 255396 w 1177264"/>
                      <a:gd name="connsiteY19" fmla="*/ 970340 h 981516"/>
                      <a:gd name="connsiteX0" fmla="*/ 274571 w 1177264"/>
                      <a:gd name="connsiteY0" fmla="*/ 972683 h 983523"/>
                      <a:gd name="connsiteX1" fmla="*/ 825377 w 1177264"/>
                      <a:gd name="connsiteY1" fmla="*/ 872749 h 983523"/>
                      <a:gd name="connsiteX2" fmla="*/ 1075120 w 1177264"/>
                      <a:gd name="connsiteY2" fmla="*/ 335545 h 983523"/>
                      <a:gd name="connsiteX3" fmla="*/ 1175115 w 1177264"/>
                      <a:gd name="connsiteY3" fmla="*/ 174215 h 983523"/>
                      <a:gd name="connsiteX4" fmla="*/ 1044421 w 1177264"/>
                      <a:gd name="connsiteY4" fmla="*/ 164705 h 983523"/>
                      <a:gd name="connsiteX5" fmla="*/ 926457 w 1177264"/>
                      <a:gd name="connsiteY5" fmla="*/ 169773 h 983523"/>
                      <a:gd name="connsiteX6" fmla="*/ 863878 w 1177264"/>
                      <a:gd name="connsiteY6" fmla="*/ 185805 h 983523"/>
                      <a:gd name="connsiteX7" fmla="*/ 778982 w 1177264"/>
                      <a:gd name="connsiteY7" fmla="*/ 218458 h 983523"/>
                      <a:gd name="connsiteX8" fmla="*/ 668403 w 1177264"/>
                      <a:gd name="connsiteY8" fmla="*/ 259087 h 983523"/>
                      <a:gd name="connsiteX9" fmla="*/ 556978 w 1177264"/>
                      <a:gd name="connsiteY9" fmla="*/ 275472 h 983523"/>
                      <a:gd name="connsiteX10" fmla="*/ 334210 w 1177264"/>
                      <a:gd name="connsiteY10" fmla="*/ 198145 h 983523"/>
                      <a:gd name="connsiteX11" fmla="*/ 171228 w 1177264"/>
                      <a:gd name="connsiteY11" fmla="*/ 84687 h 983523"/>
                      <a:gd name="connsiteX12" fmla="*/ 83640 w 1177264"/>
                      <a:gd name="connsiteY12" fmla="*/ 22914 h 983523"/>
                      <a:gd name="connsiteX13" fmla="*/ 28604 w 1177264"/>
                      <a:gd name="connsiteY13" fmla="*/ 1953 h 983523"/>
                      <a:gd name="connsiteX14" fmla="*/ 10493 w 1177264"/>
                      <a:gd name="connsiteY14" fmla="*/ 7700 h 983523"/>
                      <a:gd name="connsiteX15" fmla="*/ 8038 w 1177264"/>
                      <a:gd name="connsiteY15" fmla="*/ 89132 h 983523"/>
                      <a:gd name="connsiteX16" fmla="*/ 73330 w 1177264"/>
                      <a:gd name="connsiteY16" fmla="*/ 258818 h 983523"/>
                      <a:gd name="connsiteX17" fmla="*/ 136813 w 1177264"/>
                      <a:gd name="connsiteY17" fmla="*/ 433546 h 983523"/>
                      <a:gd name="connsiteX18" fmla="*/ 180581 w 1177264"/>
                      <a:gd name="connsiteY18" fmla="*/ 708998 h 983523"/>
                      <a:gd name="connsiteX19" fmla="*/ 274571 w 1177264"/>
                      <a:gd name="connsiteY19" fmla="*/ 972683 h 983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177264" h="983523">
                        <a:moveTo>
                          <a:pt x="274571" y="972683"/>
                        </a:moveTo>
                        <a:cubicBezTo>
                          <a:pt x="382037" y="999975"/>
                          <a:pt x="691952" y="978939"/>
                          <a:pt x="825377" y="872749"/>
                        </a:cubicBezTo>
                        <a:cubicBezTo>
                          <a:pt x="958802" y="766559"/>
                          <a:pt x="1016830" y="451967"/>
                          <a:pt x="1075120" y="335545"/>
                        </a:cubicBezTo>
                        <a:cubicBezTo>
                          <a:pt x="1133410" y="219123"/>
                          <a:pt x="1188984" y="190284"/>
                          <a:pt x="1175115" y="174215"/>
                        </a:cubicBezTo>
                        <a:cubicBezTo>
                          <a:pt x="1161246" y="158146"/>
                          <a:pt x="1071887" y="167553"/>
                          <a:pt x="1044421" y="164705"/>
                        </a:cubicBezTo>
                        <a:cubicBezTo>
                          <a:pt x="1016955" y="161857"/>
                          <a:pt x="954538" y="162088"/>
                          <a:pt x="926457" y="169773"/>
                        </a:cubicBezTo>
                        <a:cubicBezTo>
                          <a:pt x="898376" y="177458"/>
                          <a:pt x="897321" y="176322"/>
                          <a:pt x="863878" y="185805"/>
                        </a:cubicBezTo>
                        <a:cubicBezTo>
                          <a:pt x="830435" y="195288"/>
                          <a:pt x="811561" y="206244"/>
                          <a:pt x="778982" y="218458"/>
                        </a:cubicBezTo>
                        <a:cubicBezTo>
                          <a:pt x="746403" y="230672"/>
                          <a:pt x="690416" y="255023"/>
                          <a:pt x="668403" y="259087"/>
                        </a:cubicBezTo>
                        <a:cubicBezTo>
                          <a:pt x="646390" y="263151"/>
                          <a:pt x="612677" y="285629"/>
                          <a:pt x="556978" y="275472"/>
                        </a:cubicBezTo>
                        <a:cubicBezTo>
                          <a:pt x="501279" y="265315"/>
                          <a:pt x="398502" y="229942"/>
                          <a:pt x="334210" y="198145"/>
                        </a:cubicBezTo>
                        <a:cubicBezTo>
                          <a:pt x="269918" y="166348"/>
                          <a:pt x="216186" y="104414"/>
                          <a:pt x="171228" y="84687"/>
                        </a:cubicBezTo>
                        <a:cubicBezTo>
                          <a:pt x="131265" y="66569"/>
                          <a:pt x="110225" y="32143"/>
                          <a:pt x="83640" y="22914"/>
                        </a:cubicBezTo>
                        <a:cubicBezTo>
                          <a:pt x="57055" y="13685"/>
                          <a:pt x="40795" y="4489"/>
                          <a:pt x="28604" y="1953"/>
                        </a:cubicBezTo>
                        <a:cubicBezTo>
                          <a:pt x="16413" y="-583"/>
                          <a:pt x="24717" y="-2291"/>
                          <a:pt x="10493" y="7700"/>
                        </a:cubicBezTo>
                        <a:cubicBezTo>
                          <a:pt x="-3731" y="17691"/>
                          <a:pt x="-2435" y="47279"/>
                          <a:pt x="8038" y="89132"/>
                        </a:cubicBezTo>
                        <a:cubicBezTo>
                          <a:pt x="18511" y="130985"/>
                          <a:pt x="57836" y="201753"/>
                          <a:pt x="73330" y="258818"/>
                        </a:cubicBezTo>
                        <a:cubicBezTo>
                          <a:pt x="88824" y="315883"/>
                          <a:pt x="119118" y="357600"/>
                          <a:pt x="136813" y="433546"/>
                        </a:cubicBezTo>
                        <a:cubicBezTo>
                          <a:pt x="154508" y="509492"/>
                          <a:pt x="157621" y="619142"/>
                          <a:pt x="180581" y="708998"/>
                        </a:cubicBezTo>
                        <a:cubicBezTo>
                          <a:pt x="203541" y="798854"/>
                          <a:pt x="167105" y="945391"/>
                          <a:pt x="274571" y="972683"/>
                        </a:cubicBezTo>
                        <a:close/>
                      </a:path>
                    </a:pathLst>
                  </a:custGeom>
                  <a:solidFill>
                    <a:srgbClr val="CE792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sp>
              <p:nvSpPr>
                <p:cNvPr id="178" name="รูปแบบอิสระ: รูปร่าง 253">
                  <a:extLst>
                    <a:ext uri="{FF2B5EF4-FFF2-40B4-BE49-F238E27FC236}">
                      <a16:creationId xmlns:a16="http://schemas.microsoft.com/office/drawing/2014/main" xmlns="" id="{4DBE4BCD-08D3-4177-8A59-0E259422D415}"/>
                    </a:ext>
                  </a:extLst>
                </p:cNvPr>
                <p:cNvSpPr/>
                <p:nvPr/>
              </p:nvSpPr>
              <p:spPr>
                <a:xfrm>
                  <a:off x="7232418" y="2293025"/>
                  <a:ext cx="295796" cy="640763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48412" h="513448">
                      <a:moveTo>
                        <a:pt x="25104" y="6204"/>
                      </a:moveTo>
                      <a:cubicBezTo>
                        <a:pt x="54949" y="27794"/>
                        <a:pt x="142262" y="97962"/>
                        <a:pt x="179409" y="168129"/>
                      </a:cubicBezTo>
                      <a:cubicBezTo>
                        <a:pt x="216556" y="238296"/>
                        <a:pt x="252751" y="370377"/>
                        <a:pt x="247989" y="427209"/>
                      </a:cubicBezTo>
                      <a:cubicBezTo>
                        <a:pt x="243227" y="484041"/>
                        <a:pt x="170202" y="498329"/>
                        <a:pt x="150834" y="509124"/>
                      </a:cubicBezTo>
                      <a:cubicBezTo>
                        <a:pt x="131466" y="519919"/>
                        <a:pt x="134958" y="509123"/>
                        <a:pt x="131783" y="491978"/>
                      </a:cubicBezTo>
                      <a:cubicBezTo>
                        <a:pt x="128608" y="474833"/>
                        <a:pt x="128926" y="444671"/>
                        <a:pt x="120354" y="406254"/>
                      </a:cubicBezTo>
                      <a:cubicBezTo>
                        <a:pt x="111782" y="367837"/>
                        <a:pt x="93366" y="300844"/>
                        <a:pt x="80349" y="261474"/>
                      </a:cubicBezTo>
                      <a:cubicBezTo>
                        <a:pt x="67332" y="222104"/>
                        <a:pt x="53044" y="199244"/>
                        <a:pt x="42249" y="170034"/>
                      </a:cubicBezTo>
                      <a:cubicBezTo>
                        <a:pt x="31454" y="140824"/>
                        <a:pt x="16849" y="106217"/>
                        <a:pt x="9864" y="84309"/>
                      </a:cubicBezTo>
                      <a:cubicBezTo>
                        <a:pt x="2879" y="62401"/>
                        <a:pt x="-1249" y="51923"/>
                        <a:pt x="338" y="38588"/>
                      </a:cubicBezTo>
                      <a:cubicBezTo>
                        <a:pt x="1925" y="25253"/>
                        <a:pt x="-4741" y="-15386"/>
                        <a:pt x="25104" y="6204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9" name="รูปแบบอิสระ: รูปร่าง 254">
                  <a:extLst>
                    <a:ext uri="{FF2B5EF4-FFF2-40B4-BE49-F238E27FC236}">
                      <a16:creationId xmlns:a16="http://schemas.microsoft.com/office/drawing/2014/main" xmlns="" id="{A4EAE339-8F1B-433F-97EE-B92AD8675D05}"/>
                    </a:ext>
                  </a:extLst>
                </p:cNvPr>
                <p:cNvSpPr/>
                <p:nvPr/>
              </p:nvSpPr>
              <p:spPr>
                <a:xfrm rot="21410072" flipH="1">
                  <a:off x="9145070" y="2199152"/>
                  <a:ext cx="305141" cy="642470"/>
                </a:xfrm>
                <a:custGeom>
                  <a:avLst/>
                  <a:gdLst>
                    <a:gd name="connsiteX0" fmla="*/ 13019 w 247887"/>
                    <a:gd name="connsiteY0" fmla="*/ 1589 h 506747"/>
                    <a:gd name="connsiteX1" fmla="*/ 178754 w 247887"/>
                    <a:gd name="connsiteY1" fmla="*/ 171134 h 506747"/>
                    <a:gd name="connsiteX2" fmla="*/ 247334 w 247887"/>
                    <a:gd name="connsiteY2" fmla="*/ 430214 h 506747"/>
                    <a:gd name="connsiteX3" fmla="*/ 146369 w 247887"/>
                    <a:gd name="connsiteY3" fmla="*/ 506414 h 506747"/>
                    <a:gd name="connsiteX4" fmla="*/ 119699 w 247887"/>
                    <a:gd name="connsiteY4" fmla="*/ 409259 h 506747"/>
                    <a:gd name="connsiteX5" fmla="*/ 79694 w 247887"/>
                    <a:gd name="connsiteY5" fmla="*/ 264479 h 506747"/>
                    <a:gd name="connsiteX6" fmla="*/ 41594 w 247887"/>
                    <a:gd name="connsiteY6" fmla="*/ 173039 h 506747"/>
                    <a:gd name="connsiteX7" fmla="*/ 14924 w 247887"/>
                    <a:gd name="connsiteY7" fmla="*/ 89219 h 506747"/>
                    <a:gd name="connsiteX8" fmla="*/ 13019 w 247887"/>
                    <a:gd name="connsiteY8" fmla="*/ 1589 h 506747"/>
                    <a:gd name="connsiteX0" fmla="*/ 16160 w 239574"/>
                    <a:gd name="connsiteY0" fmla="*/ 1830 h 499368"/>
                    <a:gd name="connsiteX1" fmla="*/ 170465 w 239574"/>
                    <a:gd name="connsiteY1" fmla="*/ 163755 h 499368"/>
                    <a:gd name="connsiteX2" fmla="*/ 239045 w 239574"/>
                    <a:gd name="connsiteY2" fmla="*/ 422835 h 499368"/>
                    <a:gd name="connsiteX3" fmla="*/ 138080 w 239574"/>
                    <a:gd name="connsiteY3" fmla="*/ 499035 h 499368"/>
                    <a:gd name="connsiteX4" fmla="*/ 111410 w 239574"/>
                    <a:gd name="connsiteY4" fmla="*/ 401880 h 499368"/>
                    <a:gd name="connsiteX5" fmla="*/ 71405 w 239574"/>
                    <a:gd name="connsiteY5" fmla="*/ 257100 h 499368"/>
                    <a:gd name="connsiteX6" fmla="*/ 33305 w 239574"/>
                    <a:gd name="connsiteY6" fmla="*/ 165660 h 499368"/>
                    <a:gd name="connsiteX7" fmla="*/ 6635 w 239574"/>
                    <a:gd name="connsiteY7" fmla="*/ 81840 h 499368"/>
                    <a:gd name="connsiteX8" fmla="*/ 16160 w 239574"/>
                    <a:gd name="connsiteY8" fmla="*/ 1830 h 499368"/>
                    <a:gd name="connsiteX0" fmla="*/ 24936 w 248350"/>
                    <a:gd name="connsiteY0" fmla="*/ 6204 h 503742"/>
                    <a:gd name="connsiteX1" fmla="*/ 179241 w 248350"/>
                    <a:gd name="connsiteY1" fmla="*/ 168129 h 503742"/>
                    <a:gd name="connsiteX2" fmla="*/ 247821 w 248350"/>
                    <a:gd name="connsiteY2" fmla="*/ 427209 h 503742"/>
                    <a:gd name="connsiteX3" fmla="*/ 146856 w 248350"/>
                    <a:gd name="connsiteY3" fmla="*/ 503409 h 503742"/>
                    <a:gd name="connsiteX4" fmla="*/ 120186 w 248350"/>
                    <a:gd name="connsiteY4" fmla="*/ 406254 h 503742"/>
                    <a:gd name="connsiteX5" fmla="*/ 80181 w 248350"/>
                    <a:gd name="connsiteY5" fmla="*/ 261474 h 503742"/>
                    <a:gd name="connsiteX6" fmla="*/ 42081 w 248350"/>
                    <a:gd name="connsiteY6" fmla="*/ 170034 h 503742"/>
                    <a:gd name="connsiteX7" fmla="*/ 15411 w 248350"/>
                    <a:gd name="connsiteY7" fmla="*/ 86214 h 503742"/>
                    <a:gd name="connsiteX8" fmla="*/ 170 w 248350"/>
                    <a:gd name="connsiteY8" fmla="*/ 38588 h 503742"/>
                    <a:gd name="connsiteX9" fmla="*/ 24936 w 248350"/>
                    <a:gd name="connsiteY9" fmla="*/ 6204 h 503742"/>
                    <a:gd name="connsiteX0" fmla="*/ 24936 w 248585"/>
                    <a:gd name="connsiteY0" fmla="*/ 6204 h 509409"/>
                    <a:gd name="connsiteX1" fmla="*/ 179241 w 248585"/>
                    <a:gd name="connsiteY1" fmla="*/ 168129 h 509409"/>
                    <a:gd name="connsiteX2" fmla="*/ 247821 w 248585"/>
                    <a:gd name="connsiteY2" fmla="*/ 427209 h 509409"/>
                    <a:gd name="connsiteX3" fmla="*/ 139236 w 248585"/>
                    <a:gd name="connsiteY3" fmla="*/ 509124 h 509409"/>
                    <a:gd name="connsiteX4" fmla="*/ 120186 w 248585"/>
                    <a:gd name="connsiteY4" fmla="*/ 406254 h 509409"/>
                    <a:gd name="connsiteX5" fmla="*/ 80181 w 248585"/>
                    <a:gd name="connsiteY5" fmla="*/ 261474 h 509409"/>
                    <a:gd name="connsiteX6" fmla="*/ 42081 w 248585"/>
                    <a:gd name="connsiteY6" fmla="*/ 170034 h 509409"/>
                    <a:gd name="connsiteX7" fmla="*/ 15411 w 248585"/>
                    <a:gd name="connsiteY7" fmla="*/ 86214 h 509409"/>
                    <a:gd name="connsiteX8" fmla="*/ 170 w 248585"/>
                    <a:gd name="connsiteY8" fmla="*/ 38588 h 509409"/>
                    <a:gd name="connsiteX9" fmla="*/ 24936 w 248585"/>
                    <a:gd name="connsiteY9" fmla="*/ 6204 h 509409"/>
                    <a:gd name="connsiteX0" fmla="*/ 24936 w 248585"/>
                    <a:gd name="connsiteY0" fmla="*/ 6204 h 513448"/>
                    <a:gd name="connsiteX1" fmla="*/ 179241 w 248585"/>
                    <a:gd name="connsiteY1" fmla="*/ 168129 h 513448"/>
                    <a:gd name="connsiteX2" fmla="*/ 247821 w 248585"/>
                    <a:gd name="connsiteY2" fmla="*/ 427209 h 513448"/>
                    <a:gd name="connsiteX3" fmla="*/ 139236 w 248585"/>
                    <a:gd name="connsiteY3" fmla="*/ 509124 h 513448"/>
                    <a:gd name="connsiteX4" fmla="*/ 131615 w 248585"/>
                    <a:gd name="connsiteY4" fmla="*/ 491978 h 513448"/>
                    <a:gd name="connsiteX5" fmla="*/ 120186 w 248585"/>
                    <a:gd name="connsiteY5" fmla="*/ 406254 h 513448"/>
                    <a:gd name="connsiteX6" fmla="*/ 80181 w 248585"/>
                    <a:gd name="connsiteY6" fmla="*/ 261474 h 513448"/>
                    <a:gd name="connsiteX7" fmla="*/ 42081 w 248585"/>
                    <a:gd name="connsiteY7" fmla="*/ 170034 h 513448"/>
                    <a:gd name="connsiteX8" fmla="*/ 15411 w 248585"/>
                    <a:gd name="connsiteY8" fmla="*/ 86214 h 513448"/>
                    <a:gd name="connsiteX9" fmla="*/ 170 w 248585"/>
                    <a:gd name="connsiteY9" fmla="*/ 38588 h 513448"/>
                    <a:gd name="connsiteX10" fmla="*/ 24936 w 248585"/>
                    <a:gd name="connsiteY10" fmla="*/ 6204 h 513448"/>
                    <a:gd name="connsiteX0" fmla="*/ 24936 w 248244"/>
                    <a:gd name="connsiteY0" fmla="*/ 6204 h 513448"/>
                    <a:gd name="connsiteX1" fmla="*/ 179241 w 248244"/>
                    <a:gd name="connsiteY1" fmla="*/ 168129 h 513448"/>
                    <a:gd name="connsiteX2" fmla="*/ 247821 w 248244"/>
                    <a:gd name="connsiteY2" fmla="*/ 427209 h 513448"/>
                    <a:gd name="connsiteX3" fmla="*/ 150666 w 248244"/>
                    <a:gd name="connsiteY3" fmla="*/ 509124 h 513448"/>
                    <a:gd name="connsiteX4" fmla="*/ 131615 w 248244"/>
                    <a:gd name="connsiteY4" fmla="*/ 491978 h 513448"/>
                    <a:gd name="connsiteX5" fmla="*/ 120186 w 248244"/>
                    <a:gd name="connsiteY5" fmla="*/ 406254 h 513448"/>
                    <a:gd name="connsiteX6" fmla="*/ 80181 w 248244"/>
                    <a:gd name="connsiteY6" fmla="*/ 261474 h 513448"/>
                    <a:gd name="connsiteX7" fmla="*/ 42081 w 248244"/>
                    <a:gd name="connsiteY7" fmla="*/ 170034 h 513448"/>
                    <a:gd name="connsiteX8" fmla="*/ 15411 w 248244"/>
                    <a:gd name="connsiteY8" fmla="*/ 86214 h 513448"/>
                    <a:gd name="connsiteX9" fmla="*/ 170 w 248244"/>
                    <a:gd name="connsiteY9" fmla="*/ 38588 h 513448"/>
                    <a:gd name="connsiteX10" fmla="*/ 24936 w 248244"/>
                    <a:gd name="connsiteY10" fmla="*/ 6204 h 513448"/>
                    <a:gd name="connsiteX0" fmla="*/ 25104 w 248412"/>
                    <a:gd name="connsiteY0" fmla="*/ 6204 h 513448"/>
                    <a:gd name="connsiteX1" fmla="*/ 179409 w 248412"/>
                    <a:gd name="connsiteY1" fmla="*/ 168129 h 513448"/>
                    <a:gd name="connsiteX2" fmla="*/ 247989 w 248412"/>
                    <a:gd name="connsiteY2" fmla="*/ 427209 h 513448"/>
                    <a:gd name="connsiteX3" fmla="*/ 150834 w 248412"/>
                    <a:gd name="connsiteY3" fmla="*/ 509124 h 513448"/>
                    <a:gd name="connsiteX4" fmla="*/ 131783 w 248412"/>
                    <a:gd name="connsiteY4" fmla="*/ 491978 h 513448"/>
                    <a:gd name="connsiteX5" fmla="*/ 120354 w 248412"/>
                    <a:gd name="connsiteY5" fmla="*/ 406254 h 513448"/>
                    <a:gd name="connsiteX6" fmla="*/ 80349 w 248412"/>
                    <a:gd name="connsiteY6" fmla="*/ 261474 h 513448"/>
                    <a:gd name="connsiteX7" fmla="*/ 42249 w 248412"/>
                    <a:gd name="connsiteY7" fmla="*/ 170034 h 513448"/>
                    <a:gd name="connsiteX8" fmla="*/ 9864 w 248412"/>
                    <a:gd name="connsiteY8" fmla="*/ 84309 h 513448"/>
                    <a:gd name="connsiteX9" fmla="*/ 338 w 248412"/>
                    <a:gd name="connsiteY9" fmla="*/ 38588 h 513448"/>
                    <a:gd name="connsiteX10" fmla="*/ 25104 w 248412"/>
                    <a:gd name="connsiteY10" fmla="*/ 6204 h 513448"/>
                    <a:gd name="connsiteX0" fmla="*/ 32952 w 256260"/>
                    <a:gd name="connsiteY0" fmla="*/ 7572 h 514816"/>
                    <a:gd name="connsiteX1" fmla="*/ 187257 w 256260"/>
                    <a:gd name="connsiteY1" fmla="*/ 169497 h 514816"/>
                    <a:gd name="connsiteX2" fmla="*/ 255837 w 256260"/>
                    <a:gd name="connsiteY2" fmla="*/ 428577 h 514816"/>
                    <a:gd name="connsiteX3" fmla="*/ 158682 w 256260"/>
                    <a:gd name="connsiteY3" fmla="*/ 510492 h 514816"/>
                    <a:gd name="connsiteX4" fmla="*/ 139631 w 256260"/>
                    <a:gd name="connsiteY4" fmla="*/ 493346 h 514816"/>
                    <a:gd name="connsiteX5" fmla="*/ 128202 w 256260"/>
                    <a:gd name="connsiteY5" fmla="*/ 407622 h 514816"/>
                    <a:gd name="connsiteX6" fmla="*/ 88197 w 256260"/>
                    <a:gd name="connsiteY6" fmla="*/ 262842 h 514816"/>
                    <a:gd name="connsiteX7" fmla="*/ 50097 w 256260"/>
                    <a:gd name="connsiteY7" fmla="*/ 171402 h 514816"/>
                    <a:gd name="connsiteX8" fmla="*/ 17712 w 256260"/>
                    <a:gd name="connsiteY8" fmla="*/ 85677 h 514816"/>
                    <a:gd name="connsiteX9" fmla="*/ 156 w 256260"/>
                    <a:gd name="connsiteY9" fmla="*/ 32768 h 514816"/>
                    <a:gd name="connsiteX10" fmla="*/ 32952 w 256260"/>
                    <a:gd name="connsiteY10" fmla="*/ 7572 h 514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60" h="514816">
                      <a:moveTo>
                        <a:pt x="32952" y="7572"/>
                      </a:moveTo>
                      <a:cubicBezTo>
                        <a:pt x="64135" y="30360"/>
                        <a:pt x="150110" y="99330"/>
                        <a:pt x="187257" y="169497"/>
                      </a:cubicBezTo>
                      <a:cubicBezTo>
                        <a:pt x="224404" y="239664"/>
                        <a:pt x="260599" y="371745"/>
                        <a:pt x="255837" y="428577"/>
                      </a:cubicBezTo>
                      <a:cubicBezTo>
                        <a:pt x="251075" y="485409"/>
                        <a:pt x="178050" y="499697"/>
                        <a:pt x="158682" y="510492"/>
                      </a:cubicBezTo>
                      <a:cubicBezTo>
                        <a:pt x="139314" y="521287"/>
                        <a:pt x="142806" y="510491"/>
                        <a:pt x="139631" y="493346"/>
                      </a:cubicBezTo>
                      <a:cubicBezTo>
                        <a:pt x="136456" y="476201"/>
                        <a:pt x="136774" y="446039"/>
                        <a:pt x="128202" y="407622"/>
                      </a:cubicBezTo>
                      <a:cubicBezTo>
                        <a:pt x="119630" y="369205"/>
                        <a:pt x="101214" y="302212"/>
                        <a:pt x="88197" y="262842"/>
                      </a:cubicBezTo>
                      <a:cubicBezTo>
                        <a:pt x="75180" y="223472"/>
                        <a:pt x="60892" y="200612"/>
                        <a:pt x="50097" y="171402"/>
                      </a:cubicBezTo>
                      <a:cubicBezTo>
                        <a:pt x="39302" y="142192"/>
                        <a:pt x="26035" y="108783"/>
                        <a:pt x="17712" y="85677"/>
                      </a:cubicBezTo>
                      <a:cubicBezTo>
                        <a:pt x="9389" y="62571"/>
                        <a:pt x="-1431" y="46103"/>
                        <a:pt x="156" y="32768"/>
                      </a:cubicBezTo>
                      <a:cubicBezTo>
                        <a:pt x="1743" y="19433"/>
                        <a:pt x="1769" y="-15216"/>
                        <a:pt x="32952" y="7572"/>
                      </a:cubicBezTo>
                      <a:close/>
                    </a:path>
                  </a:pathLst>
                </a:custGeom>
                <a:solidFill>
                  <a:srgbClr val="F37161"/>
                </a:solidFill>
                <a:ln w="19050">
                  <a:solidFill>
                    <a:schemeClr val="tx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0" name="แผนผังลำดับงาน: ตัวเชื่อมต่อ 255">
                  <a:extLst>
                    <a:ext uri="{FF2B5EF4-FFF2-40B4-BE49-F238E27FC236}">
                      <a16:creationId xmlns:a16="http://schemas.microsoft.com/office/drawing/2014/main" xmlns="" id="{79A48B2F-166C-4511-9ED6-C4627AEC5D2E}"/>
                    </a:ext>
                  </a:extLst>
                </p:cNvPr>
                <p:cNvSpPr/>
                <p:nvPr/>
              </p:nvSpPr>
              <p:spPr>
                <a:xfrm>
                  <a:off x="7985616" y="3236341"/>
                  <a:ext cx="774076" cy="695579"/>
                </a:xfrm>
                <a:prstGeom prst="flowChartConnector">
                  <a:avLst/>
                </a:pr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grpSp>
              <p:nvGrpSpPr>
                <p:cNvPr id="181" name="กลุ่ม 256">
                  <a:extLst>
                    <a:ext uri="{FF2B5EF4-FFF2-40B4-BE49-F238E27FC236}">
                      <a16:creationId xmlns:a16="http://schemas.microsoft.com/office/drawing/2014/main" xmlns="" id="{D4226F64-14BF-4832-A481-AD5B043C9402}"/>
                    </a:ext>
                  </a:extLst>
                </p:cNvPr>
                <p:cNvGrpSpPr/>
                <p:nvPr/>
              </p:nvGrpSpPr>
              <p:grpSpPr>
                <a:xfrm>
                  <a:off x="7550189" y="2944340"/>
                  <a:ext cx="1614580" cy="767778"/>
                  <a:chOff x="845557" y="3324777"/>
                  <a:chExt cx="1355938" cy="615226"/>
                </a:xfrm>
              </p:grpSpPr>
              <p:grpSp>
                <p:nvGrpSpPr>
                  <p:cNvPr id="185" name="กลุ่ม 260">
                    <a:extLst>
                      <a:ext uri="{FF2B5EF4-FFF2-40B4-BE49-F238E27FC236}">
                        <a16:creationId xmlns:a16="http://schemas.microsoft.com/office/drawing/2014/main" xmlns="" id="{68CD05F4-50DC-4A50-ADD5-E1442E94A6DF}"/>
                      </a:ext>
                    </a:extLst>
                  </p:cNvPr>
                  <p:cNvGrpSpPr/>
                  <p:nvPr/>
                </p:nvGrpSpPr>
                <p:grpSpPr>
                  <a:xfrm>
                    <a:off x="1278221" y="3642317"/>
                    <a:ext cx="490561" cy="297686"/>
                    <a:chOff x="3673493" y="3224085"/>
                    <a:chExt cx="490561" cy="297686"/>
                  </a:xfrm>
                </p:grpSpPr>
                <p:sp>
                  <p:nvSpPr>
                    <p:cNvPr id="205" name="รูปแบบอิสระ: รูปร่าง 273">
                      <a:extLst>
                        <a:ext uri="{FF2B5EF4-FFF2-40B4-BE49-F238E27FC236}">
                          <a16:creationId xmlns:a16="http://schemas.microsoft.com/office/drawing/2014/main" xmlns="" id="{13B6CC1C-094C-4D36-B7C7-719823674CA0}"/>
                        </a:ext>
                      </a:extLst>
                    </p:cNvPr>
                    <p:cNvSpPr/>
                    <p:nvPr/>
                  </p:nvSpPr>
                  <p:spPr>
                    <a:xfrm rot="21417418">
                      <a:off x="3673493" y="3337622"/>
                      <a:ext cx="490561" cy="184149"/>
                    </a:xfrm>
                    <a:custGeom>
                      <a:avLst/>
                      <a:gdLst>
                        <a:gd name="connsiteX0" fmla="*/ 25979 w 512796"/>
                        <a:gd name="connsiteY0" fmla="*/ 45736 h 183170"/>
                        <a:gd name="connsiteX1" fmla="*/ 3119 w 512796"/>
                        <a:gd name="connsiteY1" fmla="*/ 99076 h 183170"/>
                        <a:gd name="connsiteX2" fmla="*/ 86939 w 512796"/>
                        <a:gd name="connsiteY2" fmla="*/ 167656 h 183170"/>
                        <a:gd name="connsiteX3" fmla="*/ 239339 w 512796"/>
                        <a:gd name="connsiteY3" fmla="*/ 99076 h 183170"/>
                        <a:gd name="connsiteX4" fmla="*/ 262199 w 512796"/>
                        <a:gd name="connsiteY4" fmla="*/ 16 h 183170"/>
                        <a:gd name="connsiteX5" fmla="*/ 254579 w 512796"/>
                        <a:gd name="connsiteY5" fmla="*/ 106696 h 183170"/>
                        <a:gd name="connsiteX6" fmla="*/ 361259 w 512796"/>
                        <a:gd name="connsiteY6" fmla="*/ 182896 h 183170"/>
                        <a:gd name="connsiteX7" fmla="*/ 506039 w 512796"/>
                        <a:gd name="connsiteY7" fmla="*/ 129556 h 183170"/>
                        <a:gd name="connsiteX8" fmla="*/ 475559 w 512796"/>
                        <a:gd name="connsiteY8" fmla="*/ 60976 h 183170"/>
                        <a:gd name="connsiteX0" fmla="*/ 25979 w 512796"/>
                        <a:gd name="connsiteY0" fmla="*/ 45738 h 183163"/>
                        <a:gd name="connsiteX1" fmla="*/ 3119 w 512796"/>
                        <a:gd name="connsiteY1" fmla="*/ 99078 h 183163"/>
                        <a:gd name="connsiteX2" fmla="*/ 86939 w 512796"/>
                        <a:gd name="connsiteY2" fmla="*/ 167658 h 183163"/>
                        <a:gd name="connsiteX3" fmla="*/ 239339 w 512796"/>
                        <a:gd name="connsiteY3" fmla="*/ 99078 h 183163"/>
                        <a:gd name="connsiteX4" fmla="*/ 262199 w 512796"/>
                        <a:gd name="connsiteY4" fmla="*/ 18 h 183163"/>
                        <a:gd name="connsiteX5" fmla="*/ 262188 w 512796"/>
                        <a:gd name="connsiteY5" fmla="*/ 107103 h 183163"/>
                        <a:gd name="connsiteX6" fmla="*/ 361259 w 512796"/>
                        <a:gd name="connsiteY6" fmla="*/ 182898 h 183163"/>
                        <a:gd name="connsiteX7" fmla="*/ 506039 w 512796"/>
                        <a:gd name="connsiteY7" fmla="*/ 129558 h 183163"/>
                        <a:gd name="connsiteX8" fmla="*/ 475559 w 512796"/>
                        <a:gd name="connsiteY8" fmla="*/ 60978 h 183163"/>
                        <a:gd name="connsiteX0" fmla="*/ 25979 w 505781"/>
                        <a:gd name="connsiteY0" fmla="*/ 45738 h 184207"/>
                        <a:gd name="connsiteX1" fmla="*/ 3119 w 505781"/>
                        <a:gd name="connsiteY1" fmla="*/ 99078 h 184207"/>
                        <a:gd name="connsiteX2" fmla="*/ 86939 w 505781"/>
                        <a:gd name="connsiteY2" fmla="*/ 167658 h 184207"/>
                        <a:gd name="connsiteX3" fmla="*/ 239339 w 505781"/>
                        <a:gd name="connsiteY3" fmla="*/ 99078 h 184207"/>
                        <a:gd name="connsiteX4" fmla="*/ 262199 w 505781"/>
                        <a:gd name="connsiteY4" fmla="*/ 18 h 184207"/>
                        <a:gd name="connsiteX5" fmla="*/ 262188 w 505781"/>
                        <a:gd name="connsiteY5" fmla="*/ 107103 h 184207"/>
                        <a:gd name="connsiteX6" fmla="*/ 361259 w 505781"/>
                        <a:gd name="connsiteY6" fmla="*/ 182898 h 184207"/>
                        <a:gd name="connsiteX7" fmla="*/ 497419 w 505781"/>
                        <a:gd name="connsiteY7" fmla="*/ 148177 h 184207"/>
                        <a:gd name="connsiteX8" fmla="*/ 475559 w 505781"/>
                        <a:gd name="connsiteY8" fmla="*/ 60978 h 184207"/>
                        <a:gd name="connsiteX0" fmla="*/ 27273 w 507075"/>
                        <a:gd name="connsiteY0" fmla="*/ 45738 h 184207"/>
                        <a:gd name="connsiteX1" fmla="*/ 4413 w 507075"/>
                        <a:gd name="connsiteY1" fmla="*/ 99078 h 184207"/>
                        <a:gd name="connsiteX2" fmla="*/ 107458 w 507075"/>
                        <a:gd name="connsiteY2" fmla="*/ 164864 h 184207"/>
                        <a:gd name="connsiteX3" fmla="*/ 240633 w 507075"/>
                        <a:gd name="connsiteY3" fmla="*/ 99078 h 184207"/>
                        <a:gd name="connsiteX4" fmla="*/ 263493 w 507075"/>
                        <a:gd name="connsiteY4" fmla="*/ 18 h 184207"/>
                        <a:gd name="connsiteX5" fmla="*/ 263482 w 507075"/>
                        <a:gd name="connsiteY5" fmla="*/ 107103 h 184207"/>
                        <a:gd name="connsiteX6" fmla="*/ 362553 w 507075"/>
                        <a:gd name="connsiteY6" fmla="*/ 182898 h 184207"/>
                        <a:gd name="connsiteX7" fmla="*/ 498713 w 507075"/>
                        <a:gd name="connsiteY7" fmla="*/ 148177 h 184207"/>
                        <a:gd name="connsiteX8" fmla="*/ 476853 w 507075"/>
                        <a:gd name="connsiteY8" fmla="*/ 60978 h 184207"/>
                        <a:gd name="connsiteX0" fmla="*/ 18837 w 498639"/>
                        <a:gd name="connsiteY0" fmla="*/ 45738 h 184207"/>
                        <a:gd name="connsiteX1" fmla="*/ 6379 w 498639"/>
                        <a:gd name="connsiteY1" fmla="*/ 118708 h 184207"/>
                        <a:gd name="connsiteX2" fmla="*/ 99022 w 498639"/>
                        <a:gd name="connsiteY2" fmla="*/ 164864 h 184207"/>
                        <a:gd name="connsiteX3" fmla="*/ 232197 w 498639"/>
                        <a:gd name="connsiteY3" fmla="*/ 99078 h 184207"/>
                        <a:gd name="connsiteX4" fmla="*/ 255057 w 498639"/>
                        <a:gd name="connsiteY4" fmla="*/ 18 h 184207"/>
                        <a:gd name="connsiteX5" fmla="*/ 255046 w 498639"/>
                        <a:gd name="connsiteY5" fmla="*/ 107103 h 184207"/>
                        <a:gd name="connsiteX6" fmla="*/ 354117 w 498639"/>
                        <a:gd name="connsiteY6" fmla="*/ 182898 h 184207"/>
                        <a:gd name="connsiteX7" fmla="*/ 490277 w 498639"/>
                        <a:gd name="connsiteY7" fmla="*/ 148177 h 184207"/>
                        <a:gd name="connsiteX8" fmla="*/ 468417 w 498639"/>
                        <a:gd name="connsiteY8" fmla="*/ 60978 h 184207"/>
                        <a:gd name="connsiteX0" fmla="*/ 18837 w 490561"/>
                        <a:gd name="connsiteY0" fmla="*/ 45738 h 184149"/>
                        <a:gd name="connsiteX1" fmla="*/ 6379 w 490561"/>
                        <a:gd name="connsiteY1" fmla="*/ 118708 h 184149"/>
                        <a:gd name="connsiteX2" fmla="*/ 99022 w 490561"/>
                        <a:gd name="connsiteY2" fmla="*/ 164864 h 184149"/>
                        <a:gd name="connsiteX3" fmla="*/ 232197 w 490561"/>
                        <a:gd name="connsiteY3" fmla="*/ 99078 h 184149"/>
                        <a:gd name="connsiteX4" fmla="*/ 255057 w 490561"/>
                        <a:gd name="connsiteY4" fmla="*/ 18 h 184149"/>
                        <a:gd name="connsiteX5" fmla="*/ 255046 w 490561"/>
                        <a:gd name="connsiteY5" fmla="*/ 107103 h 184149"/>
                        <a:gd name="connsiteX6" fmla="*/ 354117 w 490561"/>
                        <a:gd name="connsiteY6" fmla="*/ 182898 h 184149"/>
                        <a:gd name="connsiteX7" fmla="*/ 478863 w 490561"/>
                        <a:gd name="connsiteY7" fmla="*/ 147570 h 184149"/>
                        <a:gd name="connsiteX8" fmla="*/ 468417 w 490561"/>
                        <a:gd name="connsiteY8" fmla="*/ 60978 h 184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90561" h="184149">
                          <a:moveTo>
                            <a:pt x="18837" y="45738"/>
                          </a:moveTo>
                          <a:cubicBezTo>
                            <a:pt x="2327" y="62248"/>
                            <a:pt x="-6985" y="98854"/>
                            <a:pt x="6379" y="118708"/>
                          </a:cubicBezTo>
                          <a:cubicBezTo>
                            <a:pt x="19743" y="138562"/>
                            <a:pt x="61386" y="168136"/>
                            <a:pt x="99022" y="164864"/>
                          </a:cubicBezTo>
                          <a:cubicBezTo>
                            <a:pt x="136658" y="161592"/>
                            <a:pt x="206191" y="126552"/>
                            <a:pt x="232197" y="99078"/>
                          </a:cubicBezTo>
                          <a:cubicBezTo>
                            <a:pt x="258203" y="71604"/>
                            <a:pt x="251249" y="-1319"/>
                            <a:pt x="255057" y="18"/>
                          </a:cubicBezTo>
                          <a:cubicBezTo>
                            <a:pt x="258865" y="1355"/>
                            <a:pt x="238536" y="76623"/>
                            <a:pt x="255046" y="107103"/>
                          </a:cubicBezTo>
                          <a:cubicBezTo>
                            <a:pt x="271556" y="137583"/>
                            <a:pt x="316814" y="176154"/>
                            <a:pt x="354117" y="182898"/>
                          </a:cubicBezTo>
                          <a:cubicBezTo>
                            <a:pt x="391420" y="189642"/>
                            <a:pt x="459813" y="167890"/>
                            <a:pt x="478863" y="147570"/>
                          </a:cubicBezTo>
                          <a:cubicBezTo>
                            <a:pt x="497913" y="127250"/>
                            <a:pt x="493182" y="85108"/>
                            <a:pt x="468417" y="60978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6" name="รูปแบบอิสระ: รูปร่าง 274">
                      <a:extLst>
                        <a:ext uri="{FF2B5EF4-FFF2-40B4-BE49-F238E27FC236}">
                          <a16:creationId xmlns:a16="http://schemas.microsoft.com/office/drawing/2014/main" xmlns="" id="{06C06D94-C658-47F2-B2E1-7D0925B11BC9}"/>
                        </a:ext>
                      </a:extLst>
                    </p:cNvPr>
                    <p:cNvSpPr/>
                    <p:nvPr/>
                  </p:nvSpPr>
                  <p:spPr>
                    <a:xfrm rot="20654224">
                      <a:off x="3822367" y="3224085"/>
                      <a:ext cx="200701" cy="117505"/>
                    </a:xfrm>
                    <a:custGeom>
                      <a:avLst/>
                      <a:gdLst>
                        <a:gd name="connsiteX0" fmla="*/ 24294 w 200701"/>
                        <a:gd name="connsiteY0" fmla="*/ 3155 h 117505"/>
                        <a:gd name="connsiteX1" fmla="*/ 146214 w 200701"/>
                        <a:gd name="connsiteY1" fmla="*/ 18395 h 117505"/>
                        <a:gd name="connsiteX2" fmla="*/ 199554 w 200701"/>
                        <a:gd name="connsiteY2" fmla="*/ 79355 h 117505"/>
                        <a:gd name="connsiteX3" fmla="*/ 100494 w 200701"/>
                        <a:gd name="connsiteY3" fmla="*/ 117455 h 117505"/>
                        <a:gd name="connsiteX4" fmla="*/ 9054 w 200701"/>
                        <a:gd name="connsiteY4" fmla="*/ 71735 h 117505"/>
                        <a:gd name="connsiteX5" fmla="*/ 24294 w 200701"/>
                        <a:gd name="connsiteY5" fmla="*/ 3155 h 1175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00701" h="117505">
                          <a:moveTo>
                            <a:pt x="24294" y="3155"/>
                          </a:moveTo>
                          <a:cubicBezTo>
                            <a:pt x="47154" y="-5735"/>
                            <a:pt x="117004" y="5695"/>
                            <a:pt x="146214" y="18395"/>
                          </a:cubicBezTo>
                          <a:cubicBezTo>
                            <a:pt x="175424" y="31095"/>
                            <a:pt x="207174" y="62845"/>
                            <a:pt x="199554" y="79355"/>
                          </a:cubicBezTo>
                          <a:cubicBezTo>
                            <a:pt x="191934" y="95865"/>
                            <a:pt x="132244" y="118725"/>
                            <a:pt x="100494" y="117455"/>
                          </a:cubicBezTo>
                          <a:cubicBezTo>
                            <a:pt x="68744" y="116185"/>
                            <a:pt x="26834" y="88245"/>
                            <a:pt x="9054" y="71735"/>
                          </a:cubicBezTo>
                          <a:cubicBezTo>
                            <a:pt x="-8726" y="55225"/>
                            <a:pt x="1434" y="12045"/>
                            <a:pt x="24294" y="3155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6" name="กลุ่ม 261">
                    <a:extLst>
                      <a:ext uri="{FF2B5EF4-FFF2-40B4-BE49-F238E27FC236}">
                        <a16:creationId xmlns:a16="http://schemas.microsoft.com/office/drawing/2014/main" xmlns="" id="{5739A574-D66B-4878-A84F-6A6326917F3E}"/>
                      </a:ext>
                    </a:extLst>
                  </p:cNvPr>
                  <p:cNvGrpSpPr/>
                  <p:nvPr/>
                </p:nvGrpSpPr>
                <p:grpSpPr>
                  <a:xfrm>
                    <a:off x="995333" y="3324777"/>
                    <a:ext cx="256540" cy="246380"/>
                    <a:chOff x="3390605" y="2906545"/>
                    <a:chExt cx="256540" cy="246380"/>
                  </a:xfrm>
                </p:grpSpPr>
                <p:sp>
                  <p:nvSpPr>
                    <p:cNvPr id="202" name="แผนผังลำดับงาน: ตัวเชื่อมต่อ 270">
                      <a:extLst>
                        <a:ext uri="{FF2B5EF4-FFF2-40B4-BE49-F238E27FC236}">
                          <a16:creationId xmlns:a16="http://schemas.microsoft.com/office/drawing/2014/main" xmlns="" id="{37D6B8DF-28ED-48C1-BBB1-1EB70BAEBF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3" name="แผนผังลำดับงาน: ตัวเชื่อมต่อ 271">
                      <a:extLst>
                        <a:ext uri="{FF2B5EF4-FFF2-40B4-BE49-F238E27FC236}">
                          <a16:creationId xmlns:a16="http://schemas.microsoft.com/office/drawing/2014/main" xmlns="" id="{902F2B1A-07BB-4AB0-8F3A-FFB3D20692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1905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204" name="แผนผังลำดับงาน: ตัวเชื่อมต่อ 272">
                      <a:extLst>
                        <a:ext uri="{FF2B5EF4-FFF2-40B4-BE49-F238E27FC236}">
                          <a16:creationId xmlns:a16="http://schemas.microsoft.com/office/drawing/2014/main" xmlns="" id="{274118D2-2372-4EC9-89F5-FBBB27DF1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E27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87" name="กลุ่ม 262">
                    <a:extLst>
                      <a:ext uri="{FF2B5EF4-FFF2-40B4-BE49-F238E27FC236}">
                        <a16:creationId xmlns:a16="http://schemas.microsoft.com/office/drawing/2014/main" xmlns="" id="{A2007E1A-371D-4E92-BE94-C8663DB2D120}"/>
                      </a:ext>
                    </a:extLst>
                  </p:cNvPr>
                  <p:cNvGrpSpPr/>
                  <p:nvPr/>
                </p:nvGrpSpPr>
                <p:grpSpPr>
                  <a:xfrm>
                    <a:off x="845557" y="3679212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92" name="ตัวเชื่อมต่อตรง 267">
                      <a:extLst>
                        <a:ext uri="{FF2B5EF4-FFF2-40B4-BE49-F238E27FC236}">
                          <a16:creationId xmlns:a16="http://schemas.microsoft.com/office/drawing/2014/main" xmlns="" id="{08C3734C-F367-41BB-8FDF-8C8B284683B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ตัวเชื่อมต่อตรง 268">
                      <a:extLst>
                        <a:ext uri="{FF2B5EF4-FFF2-40B4-BE49-F238E27FC236}">
                          <a16:creationId xmlns:a16="http://schemas.microsoft.com/office/drawing/2014/main" xmlns="" id="{5ABE26A7-B99B-44CC-92BF-D9D42EA0517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ตัวเชื่อมต่อตรง 269">
                      <a:extLst>
                        <a:ext uri="{FF2B5EF4-FFF2-40B4-BE49-F238E27FC236}">
                          <a16:creationId xmlns:a16="http://schemas.microsoft.com/office/drawing/2014/main" xmlns="" id="{89185C96-45AD-4FE4-BD75-CCAF6B82A1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8" name="กลุ่ม 263">
                    <a:extLst>
                      <a:ext uri="{FF2B5EF4-FFF2-40B4-BE49-F238E27FC236}">
                        <a16:creationId xmlns:a16="http://schemas.microsoft.com/office/drawing/2014/main" xmlns="" id="{C391A4B7-B2C0-4CBD-ACF5-A9DD2EB55C8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1989959" y="3680275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89" name="ตัวเชื่อมต่อตรง 264">
                      <a:extLst>
                        <a:ext uri="{FF2B5EF4-FFF2-40B4-BE49-F238E27FC236}">
                          <a16:creationId xmlns:a16="http://schemas.microsoft.com/office/drawing/2014/main" xmlns="" id="{FE9A9DBF-C381-4AB4-B005-F22F654D706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ตัวเชื่อมต่อตรง 265">
                      <a:extLst>
                        <a:ext uri="{FF2B5EF4-FFF2-40B4-BE49-F238E27FC236}">
                          <a16:creationId xmlns:a16="http://schemas.microsoft.com/office/drawing/2014/main" xmlns="" id="{2E8737C5-FF57-4413-9A4A-D406EC302E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1" name="ตัวเชื่อมต่อตรง 266">
                      <a:extLst>
                        <a:ext uri="{FF2B5EF4-FFF2-40B4-BE49-F238E27FC236}">
                          <a16:creationId xmlns:a16="http://schemas.microsoft.com/office/drawing/2014/main" xmlns="" id="{1409C15E-939B-4B64-AA43-A3F92ECF68C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182" name="กลุ่ม 257">
                  <a:extLst>
                    <a:ext uri="{FF2B5EF4-FFF2-40B4-BE49-F238E27FC236}">
                      <a16:creationId xmlns:a16="http://schemas.microsoft.com/office/drawing/2014/main" xmlns="" id="{C61618A2-8412-43D2-B8C2-A44A3B319ABD}"/>
                    </a:ext>
                  </a:extLst>
                </p:cNvPr>
                <p:cNvGrpSpPr/>
                <p:nvPr/>
              </p:nvGrpSpPr>
              <p:grpSpPr>
                <a:xfrm>
                  <a:off x="8696953" y="2964198"/>
                  <a:ext cx="342803" cy="194817"/>
                  <a:chOff x="10123398" y="2191217"/>
                  <a:chExt cx="342803" cy="194817"/>
                </a:xfrm>
              </p:grpSpPr>
              <p:cxnSp>
                <p:nvCxnSpPr>
                  <p:cNvPr id="183" name="ตัวเชื่อมต่อตรง 258">
                    <a:extLst>
                      <a:ext uri="{FF2B5EF4-FFF2-40B4-BE49-F238E27FC236}">
                        <a16:creationId xmlns:a16="http://schemas.microsoft.com/office/drawing/2014/main" xmlns="" id="{942A5F2F-DBD2-41D0-84B7-E4F2BEB2D4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123398" y="2191217"/>
                    <a:ext cx="317556" cy="139751"/>
                  </a:xfrm>
                  <a:prstGeom prst="line">
                    <a:avLst/>
                  </a:prstGeom>
                  <a:solidFill>
                    <a:srgbClr val="444642"/>
                  </a:solidFill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ตัวเชื่อมต่อตรง 259">
                    <a:extLst>
                      <a:ext uri="{FF2B5EF4-FFF2-40B4-BE49-F238E27FC236}">
                        <a16:creationId xmlns:a16="http://schemas.microsoft.com/office/drawing/2014/main" xmlns="" id="{B806A536-4606-4858-A8CE-205BF20C28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123398" y="2330968"/>
                    <a:ext cx="342803" cy="55066"/>
                  </a:xfrm>
                  <a:prstGeom prst="line">
                    <a:avLst/>
                  </a:prstGeom>
                  <a:ln w="28575">
                    <a:solidFill>
                      <a:schemeClr val="tx1">
                        <a:alpha val="9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74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57E422A5-C39F-455D-9451-5146A9C26926}"/>
                  </a:ext>
                </a:extLst>
              </p:cNvPr>
              <p:cNvSpPr/>
              <p:nvPr/>
            </p:nvSpPr>
            <p:spPr>
              <a:xfrm rot="21144157">
                <a:off x="4561332" y="466178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75" name="รูปแบบอิสระ: รูปร่าง 250">
                <a:extLst>
                  <a:ext uri="{FF2B5EF4-FFF2-40B4-BE49-F238E27FC236}">
                    <a16:creationId xmlns:a16="http://schemas.microsoft.com/office/drawing/2014/main" xmlns="" id="{422F1BF9-A4EB-4687-9D77-85660B87D055}"/>
                  </a:ext>
                </a:extLst>
              </p:cNvPr>
              <p:cNvSpPr/>
              <p:nvPr/>
            </p:nvSpPr>
            <p:spPr>
              <a:xfrm rot="455843" flipH="1">
                <a:off x="5172595" y="4660540"/>
                <a:ext cx="367302" cy="539229"/>
              </a:xfrm>
              <a:custGeom>
                <a:avLst/>
                <a:gdLst>
                  <a:gd name="connsiteX0" fmla="*/ 42210 w 347010"/>
                  <a:gd name="connsiteY0" fmla="*/ 0 h 546827"/>
                  <a:gd name="connsiteX1" fmla="*/ 11730 w 347010"/>
                  <a:gd name="connsiteY1" fmla="*/ 447040 h 546827"/>
                  <a:gd name="connsiteX2" fmla="*/ 214930 w 347010"/>
                  <a:gd name="connsiteY2" fmla="*/ 518160 h 546827"/>
                  <a:gd name="connsiteX3" fmla="*/ 347010 w 347010"/>
                  <a:gd name="connsiteY3" fmla="*/ 71120 h 54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7010" h="546827">
                    <a:moveTo>
                      <a:pt x="42210" y="0"/>
                    </a:moveTo>
                    <a:cubicBezTo>
                      <a:pt x="12576" y="180340"/>
                      <a:pt x="-17057" y="360680"/>
                      <a:pt x="11730" y="447040"/>
                    </a:cubicBezTo>
                    <a:cubicBezTo>
                      <a:pt x="40517" y="533400"/>
                      <a:pt x="159050" y="580813"/>
                      <a:pt x="214930" y="518160"/>
                    </a:cubicBezTo>
                    <a:cubicBezTo>
                      <a:pt x="270810" y="455507"/>
                      <a:pt x="308910" y="263313"/>
                      <a:pt x="347010" y="71120"/>
                    </a:cubicBezTo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169" name="รูปแบบอิสระ: รูปร่าง 244">
              <a:extLst>
                <a:ext uri="{FF2B5EF4-FFF2-40B4-BE49-F238E27FC236}">
                  <a16:creationId xmlns:a16="http://schemas.microsoft.com/office/drawing/2014/main" xmlns="" id="{9B0D4828-DC60-4864-BCA9-24E662EF4C73}"/>
                </a:ext>
              </a:extLst>
            </p:cNvPr>
            <p:cNvSpPr/>
            <p:nvPr/>
          </p:nvSpPr>
          <p:spPr>
            <a:xfrm>
              <a:off x="6505748" y="3497466"/>
              <a:ext cx="269393" cy="522541"/>
            </a:xfrm>
            <a:custGeom>
              <a:avLst/>
              <a:gdLst>
                <a:gd name="connsiteX0" fmla="*/ 133774 w 250431"/>
                <a:gd name="connsiteY0" fmla="*/ 2524 h 520723"/>
                <a:gd name="connsiteX1" fmla="*/ 249598 w 250431"/>
                <a:gd name="connsiteY1" fmla="*/ 264652 h 520723"/>
                <a:gd name="connsiteX2" fmla="*/ 72814 w 250431"/>
                <a:gd name="connsiteY2" fmla="*/ 520684 h 520723"/>
                <a:gd name="connsiteX3" fmla="*/ 17950 w 250431"/>
                <a:gd name="connsiteY3" fmla="*/ 246364 h 520723"/>
                <a:gd name="connsiteX4" fmla="*/ 5758 w 250431"/>
                <a:gd name="connsiteY4" fmla="*/ 136636 h 520723"/>
                <a:gd name="connsiteX5" fmla="*/ 133774 w 250431"/>
                <a:gd name="connsiteY5" fmla="*/ 2524 h 520723"/>
                <a:gd name="connsiteX0" fmla="*/ 149762 w 266446"/>
                <a:gd name="connsiteY0" fmla="*/ 4097 h 522296"/>
                <a:gd name="connsiteX1" fmla="*/ 265586 w 266446"/>
                <a:gd name="connsiteY1" fmla="*/ 266225 h 522296"/>
                <a:gd name="connsiteX2" fmla="*/ 88802 w 266446"/>
                <a:gd name="connsiteY2" fmla="*/ 522257 h 522296"/>
                <a:gd name="connsiteX3" fmla="*/ 33938 w 266446"/>
                <a:gd name="connsiteY3" fmla="*/ 247937 h 522296"/>
                <a:gd name="connsiteX4" fmla="*/ 3458 w 266446"/>
                <a:gd name="connsiteY4" fmla="*/ 113825 h 522296"/>
                <a:gd name="connsiteX5" fmla="*/ 149762 w 266446"/>
                <a:gd name="connsiteY5" fmla="*/ 4097 h 522296"/>
                <a:gd name="connsiteX0" fmla="*/ 152709 w 269393"/>
                <a:gd name="connsiteY0" fmla="*/ 4381 h 522541"/>
                <a:gd name="connsiteX1" fmla="*/ 268533 w 269393"/>
                <a:gd name="connsiteY1" fmla="*/ 266509 h 522541"/>
                <a:gd name="connsiteX2" fmla="*/ 91749 w 269393"/>
                <a:gd name="connsiteY2" fmla="*/ 522541 h 522541"/>
                <a:gd name="connsiteX3" fmla="*/ 30789 w 269393"/>
                <a:gd name="connsiteY3" fmla="*/ 266509 h 522541"/>
                <a:gd name="connsiteX4" fmla="*/ 6405 w 269393"/>
                <a:gd name="connsiteY4" fmla="*/ 114109 h 522541"/>
                <a:gd name="connsiteX5" fmla="*/ 152709 w 269393"/>
                <a:gd name="connsiteY5" fmla="*/ 4381 h 52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393" h="522541">
                  <a:moveTo>
                    <a:pt x="152709" y="4381"/>
                  </a:moveTo>
                  <a:cubicBezTo>
                    <a:pt x="196397" y="29781"/>
                    <a:pt x="278693" y="180149"/>
                    <a:pt x="268533" y="266509"/>
                  </a:cubicBezTo>
                  <a:cubicBezTo>
                    <a:pt x="258373" y="352869"/>
                    <a:pt x="131373" y="522541"/>
                    <a:pt x="91749" y="522541"/>
                  </a:cubicBezTo>
                  <a:cubicBezTo>
                    <a:pt x="52125" y="522541"/>
                    <a:pt x="41965" y="330517"/>
                    <a:pt x="30789" y="266509"/>
                  </a:cubicBezTo>
                  <a:cubicBezTo>
                    <a:pt x="19613" y="202501"/>
                    <a:pt x="-13915" y="157797"/>
                    <a:pt x="6405" y="114109"/>
                  </a:cubicBezTo>
                  <a:cubicBezTo>
                    <a:pt x="26725" y="70421"/>
                    <a:pt x="109021" y="-21019"/>
                    <a:pt x="152709" y="4381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0" name="รูปแบบอิสระ: รูปร่าง 245">
              <a:extLst>
                <a:ext uri="{FF2B5EF4-FFF2-40B4-BE49-F238E27FC236}">
                  <a16:creationId xmlns:a16="http://schemas.microsoft.com/office/drawing/2014/main" xmlns="" id="{DD5A6AE9-9D26-4348-BCE5-2052F94892D4}"/>
                </a:ext>
              </a:extLst>
            </p:cNvPr>
            <p:cNvSpPr/>
            <p:nvPr/>
          </p:nvSpPr>
          <p:spPr>
            <a:xfrm>
              <a:off x="6576192" y="4321524"/>
              <a:ext cx="207847" cy="361297"/>
            </a:xfrm>
            <a:custGeom>
              <a:avLst/>
              <a:gdLst>
                <a:gd name="connsiteX0" fmla="*/ 37968 w 207847"/>
                <a:gd name="connsiteY0" fmla="*/ 360204 h 361297"/>
                <a:gd name="connsiteX1" fmla="*/ 1392 w 207847"/>
                <a:gd name="connsiteY1" fmla="*/ 207804 h 361297"/>
                <a:gd name="connsiteX2" fmla="*/ 74544 w 207847"/>
                <a:gd name="connsiteY2" fmla="*/ 24924 h 361297"/>
                <a:gd name="connsiteX3" fmla="*/ 202560 w 207847"/>
                <a:gd name="connsiteY3" fmla="*/ 12732 h 361297"/>
                <a:gd name="connsiteX4" fmla="*/ 172080 w 207847"/>
                <a:gd name="connsiteY4" fmla="*/ 128556 h 361297"/>
                <a:gd name="connsiteX5" fmla="*/ 37968 w 207847"/>
                <a:gd name="connsiteY5" fmla="*/ 360204 h 36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847" h="361297">
                  <a:moveTo>
                    <a:pt x="37968" y="360204"/>
                  </a:moveTo>
                  <a:cubicBezTo>
                    <a:pt x="9520" y="373412"/>
                    <a:pt x="-4704" y="263684"/>
                    <a:pt x="1392" y="207804"/>
                  </a:cubicBezTo>
                  <a:cubicBezTo>
                    <a:pt x="7488" y="151924"/>
                    <a:pt x="41016" y="57436"/>
                    <a:pt x="74544" y="24924"/>
                  </a:cubicBezTo>
                  <a:cubicBezTo>
                    <a:pt x="108072" y="-7588"/>
                    <a:pt x="186304" y="-4540"/>
                    <a:pt x="202560" y="12732"/>
                  </a:cubicBezTo>
                  <a:cubicBezTo>
                    <a:pt x="218816" y="30004"/>
                    <a:pt x="194432" y="74708"/>
                    <a:pt x="172080" y="128556"/>
                  </a:cubicBezTo>
                  <a:cubicBezTo>
                    <a:pt x="149728" y="182404"/>
                    <a:pt x="66416" y="346996"/>
                    <a:pt x="37968" y="360204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1" name="รูปแบบอิสระ: รูปร่าง 246">
              <a:extLst>
                <a:ext uri="{FF2B5EF4-FFF2-40B4-BE49-F238E27FC236}">
                  <a16:creationId xmlns:a16="http://schemas.microsoft.com/office/drawing/2014/main" xmlns="" id="{773B8BB5-05EC-46F8-A192-34337A6F0524}"/>
                </a:ext>
              </a:extLst>
            </p:cNvPr>
            <p:cNvSpPr/>
            <p:nvPr/>
          </p:nvSpPr>
          <p:spPr>
            <a:xfrm>
              <a:off x="4578962" y="4680290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72" name="รูปแบบอิสระ: รูปร่าง 247">
              <a:extLst>
                <a:ext uri="{FF2B5EF4-FFF2-40B4-BE49-F238E27FC236}">
                  <a16:creationId xmlns:a16="http://schemas.microsoft.com/office/drawing/2014/main" xmlns="" id="{C5DA2AE9-D1A8-48A2-9AC1-BDDFA68DE5EA}"/>
                </a:ext>
              </a:extLst>
            </p:cNvPr>
            <p:cNvSpPr/>
            <p:nvPr/>
          </p:nvSpPr>
          <p:spPr>
            <a:xfrm flipH="1">
              <a:off x="5208577" y="4682821"/>
              <a:ext cx="312631" cy="364025"/>
            </a:xfrm>
            <a:custGeom>
              <a:avLst/>
              <a:gdLst>
                <a:gd name="connsiteX0" fmla="*/ 42057 w 353950"/>
                <a:gd name="connsiteY0" fmla="*/ 299419 h 346822"/>
                <a:gd name="connsiteX1" fmla="*/ 291993 w 353950"/>
                <a:gd name="connsiteY1" fmla="*/ 323803 h 346822"/>
                <a:gd name="connsiteX2" fmla="*/ 334665 w 353950"/>
                <a:gd name="connsiteY2" fmla="*/ 67771 h 346822"/>
                <a:gd name="connsiteX3" fmla="*/ 29865 w 353950"/>
                <a:gd name="connsiteY3" fmla="*/ 12907 h 346822"/>
                <a:gd name="connsiteX4" fmla="*/ 42057 w 353950"/>
                <a:gd name="connsiteY4" fmla="*/ 299419 h 346822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40024 w 334621"/>
                <a:gd name="connsiteY0" fmla="*/ 307337 h 356111"/>
                <a:gd name="connsiteX1" fmla="*/ 289960 w 334621"/>
                <a:gd name="connsiteY1" fmla="*/ 331721 h 356111"/>
                <a:gd name="connsiteX2" fmla="*/ 309772 w 334621"/>
                <a:gd name="connsiteY2" fmla="*/ 56639 h 356111"/>
                <a:gd name="connsiteX3" fmla="*/ 27832 w 334621"/>
                <a:gd name="connsiteY3" fmla="*/ 20825 h 356111"/>
                <a:gd name="connsiteX4" fmla="*/ 40024 w 334621"/>
                <a:gd name="connsiteY4" fmla="*/ 307337 h 356111"/>
                <a:gd name="connsiteX0" fmla="*/ 32520 w 327117"/>
                <a:gd name="connsiteY0" fmla="*/ 294722 h 338579"/>
                <a:gd name="connsiteX1" fmla="*/ 282456 w 327117"/>
                <a:gd name="connsiteY1" fmla="*/ 319106 h 338579"/>
                <a:gd name="connsiteX2" fmla="*/ 302268 w 327117"/>
                <a:gd name="connsiteY2" fmla="*/ 44024 h 338579"/>
                <a:gd name="connsiteX3" fmla="*/ 20328 w 327117"/>
                <a:gd name="connsiteY3" fmla="*/ 8210 h 338579"/>
                <a:gd name="connsiteX4" fmla="*/ 23376 w 327117"/>
                <a:gd name="connsiteY4" fmla="*/ 124034 h 338579"/>
                <a:gd name="connsiteX5" fmla="*/ 32520 w 327117"/>
                <a:gd name="connsiteY5" fmla="*/ 294722 h 338579"/>
                <a:gd name="connsiteX0" fmla="*/ 32520 w 321834"/>
                <a:gd name="connsiteY0" fmla="*/ 290371 h 326043"/>
                <a:gd name="connsiteX1" fmla="*/ 282456 w 321834"/>
                <a:gd name="connsiteY1" fmla="*/ 314755 h 326043"/>
                <a:gd name="connsiteX2" fmla="*/ 286266 w 321834"/>
                <a:gd name="connsiteY2" fmla="*/ 150163 h 326043"/>
                <a:gd name="connsiteX3" fmla="*/ 302268 w 321834"/>
                <a:gd name="connsiteY3" fmla="*/ 39673 h 326043"/>
                <a:gd name="connsiteX4" fmla="*/ 20328 w 321834"/>
                <a:gd name="connsiteY4" fmla="*/ 3859 h 326043"/>
                <a:gd name="connsiteX5" fmla="*/ 23376 w 321834"/>
                <a:gd name="connsiteY5" fmla="*/ 119683 h 326043"/>
                <a:gd name="connsiteX6" fmla="*/ 32520 w 321834"/>
                <a:gd name="connsiteY6" fmla="*/ 290371 h 326043"/>
                <a:gd name="connsiteX0" fmla="*/ 31391 w 308965"/>
                <a:gd name="connsiteY0" fmla="*/ 293946 h 329618"/>
                <a:gd name="connsiteX1" fmla="*/ 281327 w 308965"/>
                <a:gd name="connsiteY1" fmla="*/ 318330 h 329618"/>
                <a:gd name="connsiteX2" fmla="*/ 285137 w 308965"/>
                <a:gd name="connsiteY2" fmla="*/ 153738 h 329618"/>
                <a:gd name="connsiteX3" fmla="*/ 285899 w 308965"/>
                <a:gd name="connsiteY3" fmla="*/ 28008 h 329618"/>
                <a:gd name="connsiteX4" fmla="*/ 19199 w 308965"/>
                <a:gd name="connsiteY4" fmla="*/ 7434 h 329618"/>
                <a:gd name="connsiteX5" fmla="*/ 22247 w 308965"/>
                <a:gd name="connsiteY5" fmla="*/ 123258 h 329618"/>
                <a:gd name="connsiteX6" fmla="*/ 31391 w 308965"/>
                <a:gd name="connsiteY6" fmla="*/ 293946 h 329618"/>
                <a:gd name="connsiteX0" fmla="*/ 29416 w 298408"/>
                <a:gd name="connsiteY0" fmla="*/ 293946 h 329618"/>
                <a:gd name="connsiteX1" fmla="*/ 279352 w 298408"/>
                <a:gd name="connsiteY1" fmla="*/ 318330 h 329618"/>
                <a:gd name="connsiteX2" fmla="*/ 283162 w 298408"/>
                <a:gd name="connsiteY2" fmla="*/ 153738 h 329618"/>
                <a:gd name="connsiteX3" fmla="*/ 257254 w 298408"/>
                <a:gd name="connsiteY3" fmla="*/ 28008 h 329618"/>
                <a:gd name="connsiteX4" fmla="*/ 17224 w 298408"/>
                <a:gd name="connsiteY4" fmla="*/ 7434 h 329618"/>
                <a:gd name="connsiteX5" fmla="*/ 20272 w 298408"/>
                <a:gd name="connsiteY5" fmla="*/ 123258 h 329618"/>
                <a:gd name="connsiteX6" fmla="*/ 29416 w 298408"/>
                <a:gd name="connsiteY6" fmla="*/ 293946 h 329618"/>
                <a:gd name="connsiteX0" fmla="*/ 30826 w 303024"/>
                <a:gd name="connsiteY0" fmla="*/ 293946 h 329618"/>
                <a:gd name="connsiteX1" fmla="*/ 280762 w 303024"/>
                <a:gd name="connsiteY1" fmla="*/ 318330 h 329618"/>
                <a:gd name="connsiteX2" fmla="*/ 284572 w 303024"/>
                <a:gd name="connsiteY2" fmla="*/ 153738 h 329618"/>
                <a:gd name="connsiteX3" fmla="*/ 277714 w 303024"/>
                <a:gd name="connsiteY3" fmla="*/ 28008 h 329618"/>
                <a:gd name="connsiteX4" fmla="*/ 18634 w 303024"/>
                <a:gd name="connsiteY4" fmla="*/ 7434 h 329618"/>
                <a:gd name="connsiteX5" fmla="*/ 21682 w 303024"/>
                <a:gd name="connsiteY5" fmla="*/ 123258 h 329618"/>
                <a:gd name="connsiteX6" fmla="*/ 30826 w 303024"/>
                <a:gd name="connsiteY6" fmla="*/ 293946 h 329618"/>
                <a:gd name="connsiteX0" fmla="*/ 30826 w 307289"/>
                <a:gd name="connsiteY0" fmla="*/ 293946 h 329336"/>
                <a:gd name="connsiteX1" fmla="*/ 280762 w 307289"/>
                <a:gd name="connsiteY1" fmla="*/ 318330 h 329336"/>
                <a:gd name="connsiteX2" fmla="*/ 296002 w 307289"/>
                <a:gd name="connsiteY2" fmla="*/ 157548 h 329336"/>
                <a:gd name="connsiteX3" fmla="*/ 277714 w 307289"/>
                <a:gd name="connsiteY3" fmla="*/ 28008 h 329336"/>
                <a:gd name="connsiteX4" fmla="*/ 18634 w 307289"/>
                <a:gd name="connsiteY4" fmla="*/ 7434 h 329336"/>
                <a:gd name="connsiteX5" fmla="*/ 21682 w 307289"/>
                <a:gd name="connsiteY5" fmla="*/ 123258 h 329336"/>
                <a:gd name="connsiteX6" fmla="*/ 30826 w 307289"/>
                <a:gd name="connsiteY6" fmla="*/ 293946 h 329336"/>
                <a:gd name="connsiteX0" fmla="*/ 3082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30826 w 307289"/>
                <a:gd name="connsiteY6" fmla="*/ 293946 h 332350"/>
                <a:gd name="connsiteX0" fmla="*/ 46066 w 307289"/>
                <a:gd name="connsiteY0" fmla="*/ 293946 h 332350"/>
                <a:gd name="connsiteX1" fmla="*/ 250282 w 307289"/>
                <a:gd name="connsiteY1" fmla="*/ 322140 h 332350"/>
                <a:gd name="connsiteX2" fmla="*/ 296002 w 307289"/>
                <a:gd name="connsiteY2" fmla="*/ 157548 h 332350"/>
                <a:gd name="connsiteX3" fmla="*/ 277714 w 307289"/>
                <a:gd name="connsiteY3" fmla="*/ 28008 h 332350"/>
                <a:gd name="connsiteX4" fmla="*/ 18634 w 307289"/>
                <a:gd name="connsiteY4" fmla="*/ 7434 h 332350"/>
                <a:gd name="connsiteX5" fmla="*/ 21682 w 307289"/>
                <a:gd name="connsiteY5" fmla="*/ 123258 h 332350"/>
                <a:gd name="connsiteX6" fmla="*/ 46066 w 307289"/>
                <a:gd name="connsiteY6" fmla="*/ 293946 h 332350"/>
                <a:gd name="connsiteX0" fmla="*/ 33295 w 294518"/>
                <a:gd name="connsiteY0" fmla="*/ 288579 h 326983"/>
                <a:gd name="connsiteX1" fmla="*/ 237511 w 294518"/>
                <a:gd name="connsiteY1" fmla="*/ 316773 h 326983"/>
                <a:gd name="connsiteX2" fmla="*/ 283231 w 294518"/>
                <a:gd name="connsiteY2" fmla="*/ 152181 h 326983"/>
                <a:gd name="connsiteX3" fmla="*/ 264943 w 294518"/>
                <a:gd name="connsiteY3" fmla="*/ 22641 h 326983"/>
                <a:gd name="connsiteX4" fmla="*/ 24913 w 294518"/>
                <a:gd name="connsiteY4" fmla="*/ 9687 h 326983"/>
                <a:gd name="connsiteX5" fmla="*/ 8911 w 294518"/>
                <a:gd name="connsiteY5" fmla="*/ 117891 h 326983"/>
                <a:gd name="connsiteX6" fmla="*/ 33295 w 294518"/>
                <a:gd name="connsiteY6" fmla="*/ 288579 h 326983"/>
                <a:gd name="connsiteX0" fmla="*/ 33810 w 299675"/>
                <a:gd name="connsiteY0" fmla="*/ 287064 h 325468"/>
                <a:gd name="connsiteX1" fmla="*/ 238026 w 299675"/>
                <a:gd name="connsiteY1" fmla="*/ 315258 h 325468"/>
                <a:gd name="connsiteX2" fmla="*/ 283746 w 299675"/>
                <a:gd name="connsiteY2" fmla="*/ 150666 h 325468"/>
                <a:gd name="connsiteX3" fmla="*/ 273078 w 299675"/>
                <a:gd name="connsiteY3" fmla="*/ 24936 h 325468"/>
                <a:gd name="connsiteX4" fmla="*/ 25428 w 299675"/>
                <a:gd name="connsiteY4" fmla="*/ 8172 h 325468"/>
                <a:gd name="connsiteX5" fmla="*/ 9426 w 299675"/>
                <a:gd name="connsiteY5" fmla="*/ 116376 h 325468"/>
                <a:gd name="connsiteX6" fmla="*/ 33810 w 299675"/>
                <a:gd name="connsiteY6" fmla="*/ 287064 h 325468"/>
                <a:gd name="connsiteX0" fmla="*/ 33810 w 299675"/>
                <a:gd name="connsiteY0" fmla="*/ 299201 h 337605"/>
                <a:gd name="connsiteX1" fmla="*/ 238026 w 299675"/>
                <a:gd name="connsiteY1" fmla="*/ 327395 h 337605"/>
                <a:gd name="connsiteX2" fmla="*/ 283746 w 299675"/>
                <a:gd name="connsiteY2" fmla="*/ 162803 h 337605"/>
                <a:gd name="connsiteX3" fmla="*/ 273078 w 299675"/>
                <a:gd name="connsiteY3" fmla="*/ 37073 h 337605"/>
                <a:gd name="connsiteX4" fmla="*/ 25428 w 299675"/>
                <a:gd name="connsiteY4" fmla="*/ 5069 h 337605"/>
                <a:gd name="connsiteX5" fmla="*/ 9426 w 299675"/>
                <a:gd name="connsiteY5" fmla="*/ 128513 h 337605"/>
                <a:gd name="connsiteX6" fmla="*/ 33810 w 299675"/>
                <a:gd name="connsiteY6" fmla="*/ 299201 h 337605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4330 w 305356"/>
                <a:gd name="connsiteY0" fmla="*/ 303427 h 341831"/>
                <a:gd name="connsiteX1" fmla="*/ 238546 w 305356"/>
                <a:gd name="connsiteY1" fmla="*/ 331621 h 341831"/>
                <a:gd name="connsiteX2" fmla="*/ 284266 w 305356"/>
                <a:gd name="connsiteY2" fmla="*/ 167029 h 341831"/>
                <a:gd name="connsiteX3" fmla="*/ 281218 w 305356"/>
                <a:gd name="connsiteY3" fmla="*/ 26059 h 341831"/>
                <a:gd name="connsiteX4" fmla="*/ 25948 w 305356"/>
                <a:gd name="connsiteY4" fmla="*/ 9295 h 341831"/>
                <a:gd name="connsiteX5" fmla="*/ 9946 w 305356"/>
                <a:gd name="connsiteY5" fmla="*/ 132739 h 341831"/>
                <a:gd name="connsiteX6" fmla="*/ 34330 w 305356"/>
                <a:gd name="connsiteY6" fmla="*/ 303427 h 341831"/>
                <a:gd name="connsiteX0" fmla="*/ 36626 w 307652"/>
                <a:gd name="connsiteY0" fmla="*/ 307683 h 346087"/>
                <a:gd name="connsiteX1" fmla="*/ 240842 w 307652"/>
                <a:gd name="connsiteY1" fmla="*/ 335877 h 346087"/>
                <a:gd name="connsiteX2" fmla="*/ 286562 w 307652"/>
                <a:gd name="connsiteY2" fmla="*/ 171285 h 346087"/>
                <a:gd name="connsiteX3" fmla="*/ 283514 w 307652"/>
                <a:gd name="connsiteY3" fmla="*/ 30315 h 346087"/>
                <a:gd name="connsiteX4" fmla="*/ 24434 w 307652"/>
                <a:gd name="connsiteY4" fmla="*/ 7836 h 346087"/>
                <a:gd name="connsiteX5" fmla="*/ 12242 w 307652"/>
                <a:gd name="connsiteY5" fmla="*/ 136995 h 346087"/>
                <a:gd name="connsiteX6" fmla="*/ 36626 w 307652"/>
                <a:gd name="connsiteY6" fmla="*/ 307683 h 346087"/>
                <a:gd name="connsiteX0" fmla="*/ 37303 w 315336"/>
                <a:gd name="connsiteY0" fmla="*/ 307683 h 346087"/>
                <a:gd name="connsiteX1" fmla="*/ 241519 w 315336"/>
                <a:gd name="connsiteY1" fmla="*/ 335877 h 346087"/>
                <a:gd name="connsiteX2" fmla="*/ 287239 w 315336"/>
                <a:gd name="connsiteY2" fmla="*/ 171285 h 346087"/>
                <a:gd name="connsiteX3" fmla="*/ 293716 w 315336"/>
                <a:gd name="connsiteY3" fmla="*/ 30315 h 346087"/>
                <a:gd name="connsiteX4" fmla="*/ 25111 w 315336"/>
                <a:gd name="connsiteY4" fmla="*/ 7836 h 346087"/>
                <a:gd name="connsiteX5" fmla="*/ 12919 w 315336"/>
                <a:gd name="connsiteY5" fmla="*/ 136995 h 346087"/>
                <a:gd name="connsiteX6" fmla="*/ 37303 w 315336"/>
                <a:gd name="connsiteY6" fmla="*/ 307683 h 346087"/>
                <a:gd name="connsiteX0" fmla="*/ 37303 w 316740"/>
                <a:gd name="connsiteY0" fmla="*/ 305137 h 343541"/>
                <a:gd name="connsiteX1" fmla="*/ 241519 w 316740"/>
                <a:gd name="connsiteY1" fmla="*/ 333331 h 343541"/>
                <a:gd name="connsiteX2" fmla="*/ 287239 w 316740"/>
                <a:gd name="connsiteY2" fmla="*/ 168739 h 343541"/>
                <a:gd name="connsiteX3" fmla="*/ 298667 w 316740"/>
                <a:gd name="connsiteY3" fmla="*/ 48724 h 343541"/>
                <a:gd name="connsiteX4" fmla="*/ 293716 w 316740"/>
                <a:gd name="connsiteY4" fmla="*/ 27769 h 343541"/>
                <a:gd name="connsiteX5" fmla="*/ 25111 w 316740"/>
                <a:gd name="connsiteY5" fmla="*/ 5290 h 343541"/>
                <a:gd name="connsiteX6" fmla="*/ 12919 w 316740"/>
                <a:gd name="connsiteY6" fmla="*/ 134449 h 343541"/>
                <a:gd name="connsiteX7" fmla="*/ 37303 w 316740"/>
                <a:gd name="connsiteY7" fmla="*/ 305137 h 343541"/>
                <a:gd name="connsiteX0" fmla="*/ 37303 w 316740"/>
                <a:gd name="connsiteY0" fmla="*/ 305137 h 349835"/>
                <a:gd name="connsiteX1" fmla="*/ 252949 w 316740"/>
                <a:gd name="connsiteY1" fmla="*/ 340951 h 349835"/>
                <a:gd name="connsiteX2" fmla="*/ 287239 w 316740"/>
                <a:gd name="connsiteY2" fmla="*/ 168739 h 349835"/>
                <a:gd name="connsiteX3" fmla="*/ 298667 w 316740"/>
                <a:gd name="connsiteY3" fmla="*/ 48724 h 349835"/>
                <a:gd name="connsiteX4" fmla="*/ 293716 w 316740"/>
                <a:gd name="connsiteY4" fmla="*/ 27769 h 349835"/>
                <a:gd name="connsiteX5" fmla="*/ 25111 w 316740"/>
                <a:gd name="connsiteY5" fmla="*/ 5290 h 349835"/>
                <a:gd name="connsiteX6" fmla="*/ 12919 w 316740"/>
                <a:gd name="connsiteY6" fmla="*/ 134449 h 349835"/>
                <a:gd name="connsiteX7" fmla="*/ 37303 w 316740"/>
                <a:gd name="connsiteY7" fmla="*/ 305137 h 349835"/>
                <a:gd name="connsiteX0" fmla="*/ 43018 w 316740"/>
                <a:gd name="connsiteY0" fmla="*/ 348952 h 369712"/>
                <a:gd name="connsiteX1" fmla="*/ 252949 w 316740"/>
                <a:gd name="connsiteY1" fmla="*/ 340951 h 369712"/>
                <a:gd name="connsiteX2" fmla="*/ 287239 w 316740"/>
                <a:gd name="connsiteY2" fmla="*/ 168739 h 369712"/>
                <a:gd name="connsiteX3" fmla="*/ 298667 w 316740"/>
                <a:gd name="connsiteY3" fmla="*/ 48724 h 369712"/>
                <a:gd name="connsiteX4" fmla="*/ 293716 w 316740"/>
                <a:gd name="connsiteY4" fmla="*/ 27769 h 369712"/>
                <a:gd name="connsiteX5" fmla="*/ 25111 w 316740"/>
                <a:gd name="connsiteY5" fmla="*/ 5290 h 369712"/>
                <a:gd name="connsiteX6" fmla="*/ 12919 w 316740"/>
                <a:gd name="connsiteY6" fmla="*/ 134449 h 369712"/>
                <a:gd name="connsiteX7" fmla="*/ 43018 w 316740"/>
                <a:gd name="connsiteY7" fmla="*/ 348952 h 369712"/>
                <a:gd name="connsiteX0" fmla="*/ 39208 w 316740"/>
                <a:gd name="connsiteY0" fmla="*/ 348952 h 369711"/>
                <a:gd name="connsiteX1" fmla="*/ 252949 w 316740"/>
                <a:gd name="connsiteY1" fmla="*/ 340951 h 369711"/>
                <a:gd name="connsiteX2" fmla="*/ 287239 w 316740"/>
                <a:gd name="connsiteY2" fmla="*/ 168739 h 369711"/>
                <a:gd name="connsiteX3" fmla="*/ 298667 w 316740"/>
                <a:gd name="connsiteY3" fmla="*/ 48724 h 369711"/>
                <a:gd name="connsiteX4" fmla="*/ 293716 w 316740"/>
                <a:gd name="connsiteY4" fmla="*/ 27769 h 369711"/>
                <a:gd name="connsiteX5" fmla="*/ 25111 w 316740"/>
                <a:gd name="connsiteY5" fmla="*/ 5290 h 369711"/>
                <a:gd name="connsiteX6" fmla="*/ 12919 w 316740"/>
                <a:gd name="connsiteY6" fmla="*/ 134449 h 369711"/>
                <a:gd name="connsiteX7" fmla="*/ 39208 w 316740"/>
                <a:gd name="connsiteY7" fmla="*/ 348952 h 369711"/>
                <a:gd name="connsiteX0" fmla="*/ 35099 w 312631"/>
                <a:gd name="connsiteY0" fmla="*/ 343753 h 364512"/>
                <a:gd name="connsiteX1" fmla="*/ 248840 w 312631"/>
                <a:gd name="connsiteY1" fmla="*/ 335752 h 364512"/>
                <a:gd name="connsiteX2" fmla="*/ 283130 w 312631"/>
                <a:gd name="connsiteY2" fmla="*/ 163540 h 364512"/>
                <a:gd name="connsiteX3" fmla="*/ 294558 w 312631"/>
                <a:gd name="connsiteY3" fmla="*/ 43525 h 364512"/>
                <a:gd name="connsiteX4" fmla="*/ 289607 w 312631"/>
                <a:gd name="connsiteY4" fmla="*/ 22570 h 364512"/>
                <a:gd name="connsiteX5" fmla="*/ 21002 w 312631"/>
                <a:gd name="connsiteY5" fmla="*/ 91 h 364512"/>
                <a:gd name="connsiteX6" fmla="*/ 16428 w 312631"/>
                <a:gd name="connsiteY6" fmla="*/ 20665 h 364512"/>
                <a:gd name="connsiteX7" fmla="*/ 8810 w 312631"/>
                <a:gd name="connsiteY7" fmla="*/ 129250 h 364512"/>
                <a:gd name="connsiteX8" fmla="*/ 35099 w 312631"/>
                <a:gd name="connsiteY8" fmla="*/ 343753 h 364512"/>
                <a:gd name="connsiteX0" fmla="*/ 35099 w 312631"/>
                <a:gd name="connsiteY0" fmla="*/ 343753 h 364025"/>
                <a:gd name="connsiteX1" fmla="*/ 248840 w 312631"/>
                <a:gd name="connsiteY1" fmla="*/ 335752 h 364025"/>
                <a:gd name="connsiteX2" fmla="*/ 285033 w 312631"/>
                <a:gd name="connsiteY2" fmla="*/ 173064 h 364025"/>
                <a:gd name="connsiteX3" fmla="*/ 283130 w 312631"/>
                <a:gd name="connsiteY3" fmla="*/ 163540 h 364025"/>
                <a:gd name="connsiteX4" fmla="*/ 294558 w 312631"/>
                <a:gd name="connsiteY4" fmla="*/ 43525 h 364025"/>
                <a:gd name="connsiteX5" fmla="*/ 289607 w 312631"/>
                <a:gd name="connsiteY5" fmla="*/ 22570 h 364025"/>
                <a:gd name="connsiteX6" fmla="*/ 21002 w 312631"/>
                <a:gd name="connsiteY6" fmla="*/ 91 h 364025"/>
                <a:gd name="connsiteX7" fmla="*/ 16428 w 312631"/>
                <a:gd name="connsiteY7" fmla="*/ 20665 h 364025"/>
                <a:gd name="connsiteX8" fmla="*/ 8810 w 312631"/>
                <a:gd name="connsiteY8" fmla="*/ 129250 h 364025"/>
                <a:gd name="connsiteX9" fmla="*/ 35099 w 312631"/>
                <a:gd name="connsiteY9" fmla="*/ 343753 h 36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631" h="364025">
                  <a:moveTo>
                    <a:pt x="35099" y="343753"/>
                  </a:moveTo>
                  <a:cubicBezTo>
                    <a:pt x="75104" y="378170"/>
                    <a:pt x="207184" y="364200"/>
                    <a:pt x="248840" y="335752"/>
                  </a:cubicBezTo>
                  <a:cubicBezTo>
                    <a:pt x="290496" y="307304"/>
                    <a:pt x="279318" y="201766"/>
                    <a:pt x="285033" y="173064"/>
                  </a:cubicBezTo>
                  <a:cubicBezTo>
                    <a:pt x="290748" y="144362"/>
                    <a:pt x="280273" y="185765"/>
                    <a:pt x="283130" y="163540"/>
                  </a:cubicBezTo>
                  <a:cubicBezTo>
                    <a:pt x="285987" y="141315"/>
                    <a:pt x="293479" y="67020"/>
                    <a:pt x="294558" y="43525"/>
                  </a:cubicBezTo>
                  <a:cubicBezTo>
                    <a:pt x="295637" y="20030"/>
                    <a:pt x="337740" y="30762"/>
                    <a:pt x="289607" y="22570"/>
                  </a:cubicBezTo>
                  <a:cubicBezTo>
                    <a:pt x="241474" y="14379"/>
                    <a:pt x="66532" y="408"/>
                    <a:pt x="21002" y="91"/>
                  </a:cubicBezTo>
                  <a:cubicBezTo>
                    <a:pt x="-24528" y="-226"/>
                    <a:pt x="18460" y="-861"/>
                    <a:pt x="16428" y="20665"/>
                  </a:cubicBezTo>
                  <a:cubicBezTo>
                    <a:pt x="14396" y="42192"/>
                    <a:pt x="3476" y="75085"/>
                    <a:pt x="8810" y="129250"/>
                  </a:cubicBezTo>
                  <a:cubicBezTo>
                    <a:pt x="10842" y="177002"/>
                    <a:pt x="-4906" y="309336"/>
                    <a:pt x="35099" y="343753"/>
                  </a:cubicBezTo>
                  <a:close/>
                </a:path>
              </a:pathLst>
            </a:cu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209" name="กลุ่ม 273">
            <a:extLst>
              <a:ext uri="{FF2B5EF4-FFF2-40B4-BE49-F238E27FC236}">
                <a16:creationId xmlns:a16="http://schemas.microsoft.com/office/drawing/2014/main" xmlns="" id="{AB7E7E75-EFF7-4B86-A8F2-A91C35529915}"/>
              </a:ext>
            </a:extLst>
          </p:cNvPr>
          <p:cNvGrpSpPr/>
          <p:nvPr/>
        </p:nvGrpSpPr>
        <p:grpSpPr>
          <a:xfrm>
            <a:off x="10361259" y="595243"/>
            <a:ext cx="1272860" cy="758749"/>
            <a:chOff x="10648501" y="4839650"/>
            <a:chExt cx="1067444" cy="66219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10" name="กลุ่ม 274">
              <a:extLst>
                <a:ext uri="{FF2B5EF4-FFF2-40B4-BE49-F238E27FC236}">
                  <a16:creationId xmlns:a16="http://schemas.microsoft.com/office/drawing/2014/main" xmlns="" id="{712AFE30-D8D1-4DBD-80DF-BD04FC1FCB8B}"/>
                </a:ext>
              </a:extLst>
            </p:cNvPr>
            <p:cNvGrpSpPr/>
            <p:nvPr/>
          </p:nvGrpSpPr>
          <p:grpSpPr>
            <a:xfrm>
              <a:off x="10648501" y="4909639"/>
              <a:ext cx="1067444" cy="592207"/>
              <a:chOff x="7083020" y="1823528"/>
              <a:chExt cx="4883784" cy="2757100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15" name="สี่เหลี่ยมคางหมู 26">
                <a:extLst>
                  <a:ext uri="{FF2B5EF4-FFF2-40B4-BE49-F238E27FC236}">
                    <a16:creationId xmlns:a16="http://schemas.microsoft.com/office/drawing/2014/main" xmlns="" id="{1B83F51A-FC4E-46FE-8BB1-00C328944C97}"/>
                  </a:ext>
                </a:extLst>
              </p:cNvPr>
              <p:cNvSpPr/>
              <p:nvPr/>
            </p:nvSpPr>
            <p:spPr>
              <a:xfrm>
                <a:off x="7083020" y="2434660"/>
                <a:ext cx="4883784" cy="2145968"/>
              </a:xfrm>
              <a:custGeom>
                <a:avLst/>
                <a:gdLst>
                  <a:gd name="connsiteX0" fmla="*/ 0 w 4777104"/>
                  <a:gd name="connsiteY0" fmla="*/ 1666240 h 1666240"/>
                  <a:gd name="connsiteX1" fmla="*/ 416560 w 4777104"/>
                  <a:gd name="connsiteY1" fmla="*/ 0 h 1666240"/>
                  <a:gd name="connsiteX2" fmla="*/ 4360544 w 4777104"/>
                  <a:gd name="connsiteY2" fmla="*/ 0 h 1666240"/>
                  <a:gd name="connsiteX3" fmla="*/ 4777104 w 4777104"/>
                  <a:gd name="connsiteY3" fmla="*/ 1666240 h 1666240"/>
                  <a:gd name="connsiteX4" fmla="*/ 0 w 4777104"/>
                  <a:gd name="connsiteY4" fmla="*/ 1666240 h 1666240"/>
                  <a:gd name="connsiteX0" fmla="*/ 0 w 4838064"/>
                  <a:gd name="connsiteY0" fmla="*/ 1503680 h 1666240"/>
                  <a:gd name="connsiteX1" fmla="*/ 477520 w 4838064"/>
                  <a:gd name="connsiteY1" fmla="*/ 0 h 1666240"/>
                  <a:gd name="connsiteX2" fmla="*/ 4421504 w 4838064"/>
                  <a:gd name="connsiteY2" fmla="*/ 0 h 1666240"/>
                  <a:gd name="connsiteX3" fmla="*/ 4838064 w 4838064"/>
                  <a:gd name="connsiteY3" fmla="*/ 1666240 h 1666240"/>
                  <a:gd name="connsiteX4" fmla="*/ 0 w 4838064"/>
                  <a:gd name="connsiteY4" fmla="*/ 1503680 h 1666240"/>
                  <a:gd name="connsiteX0" fmla="*/ 0 w 4883784"/>
                  <a:gd name="connsiteY0" fmla="*/ 1503680 h 1503680"/>
                  <a:gd name="connsiteX1" fmla="*/ 477520 w 4883784"/>
                  <a:gd name="connsiteY1" fmla="*/ 0 h 1503680"/>
                  <a:gd name="connsiteX2" fmla="*/ 4421504 w 4883784"/>
                  <a:gd name="connsiteY2" fmla="*/ 0 h 1503680"/>
                  <a:gd name="connsiteX3" fmla="*/ 4883784 w 4883784"/>
                  <a:gd name="connsiteY3" fmla="*/ 1483360 h 1503680"/>
                  <a:gd name="connsiteX4" fmla="*/ 0 w 4883784"/>
                  <a:gd name="connsiteY4" fmla="*/ 1503680 h 1503680"/>
                  <a:gd name="connsiteX0" fmla="*/ 0 w 4883784"/>
                  <a:gd name="connsiteY0" fmla="*/ 1503680 h 1781439"/>
                  <a:gd name="connsiteX1" fmla="*/ 477520 w 4883784"/>
                  <a:gd name="connsiteY1" fmla="*/ 0 h 1781439"/>
                  <a:gd name="connsiteX2" fmla="*/ 4421504 w 4883784"/>
                  <a:gd name="connsiteY2" fmla="*/ 0 h 1781439"/>
                  <a:gd name="connsiteX3" fmla="*/ 4883784 w 4883784"/>
                  <a:gd name="connsiteY3" fmla="*/ 1483360 h 1781439"/>
                  <a:gd name="connsiteX4" fmla="*/ 0 w 4883784"/>
                  <a:gd name="connsiteY4" fmla="*/ 1503680 h 1781439"/>
                  <a:gd name="connsiteX0" fmla="*/ 0 w 4883784"/>
                  <a:gd name="connsiteY0" fmla="*/ 1503680 h 2061566"/>
                  <a:gd name="connsiteX1" fmla="*/ 477520 w 4883784"/>
                  <a:gd name="connsiteY1" fmla="*/ 0 h 2061566"/>
                  <a:gd name="connsiteX2" fmla="*/ 4421504 w 4883784"/>
                  <a:gd name="connsiteY2" fmla="*/ 0 h 2061566"/>
                  <a:gd name="connsiteX3" fmla="*/ 4883784 w 4883784"/>
                  <a:gd name="connsiteY3" fmla="*/ 1483360 h 2061566"/>
                  <a:gd name="connsiteX4" fmla="*/ 1874519 w 4883784"/>
                  <a:gd name="connsiteY4" fmla="*/ 2061539 h 2061566"/>
                  <a:gd name="connsiteX5" fmla="*/ 0 w 4883784"/>
                  <a:gd name="connsiteY5" fmla="*/ 1503680 h 2061566"/>
                  <a:gd name="connsiteX0" fmla="*/ 0 w 4883784"/>
                  <a:gd name="connsiteY0" fmla="*/ 1503680 h 2078010"/>
                  <a:gd name="connsiteX1" fmla="*/ 477520 w 4883784"/>
                  <a:gd name="connsiteY1" fmla="*/ 0 h 2078010"/>
                  <a:gd name="connsiteX2" fmla="*/ 4421504 w 4883784"/>
                  <a:gd name="connsiteY2" fmla="*/ 0 h 2078010"/>
                  <a:gd name="connsiteX3" fmla="*/ 4883784 w 4883784"/>
                  <a:gd name="connsiteY3" fmla="*/ 1483360 h 2078010"/>
                  <a:gd name="connsiteX4" fmla="*/ 3926839 w 4883784"/>
                  <a:gd name="connsiteY4" fmla="*/ 1898978 h 2078010"/>
                  <a:gd name="connsiteX5" fmla="*/ 1874519 w 4883784"/>
                  <a:gd name="connsiteY5" fmla="*/ 2061539 h 2078010"/>
                  <a:gd name="connsiteX6" fmla="*/ 0 w 4883784"/>
                  <a:gd name="connsiteY6" fmla="*/ 1503680 h 2078010"/>
                  <a:gd name="connsiteX0" fmla="*/ 0 w 4883784"/>
                  <a:gd name="connsiteY0" fmla="*/ 1503680 h 2141212"/>
                  <a:gd name="connsiteX1" fmla="*/ 477520 w 4883784"/>
                  <a:gd name="connsiteY1" fmla="*/ 0 h 2141212"/>
                  <a:gd name="connsiteX2" fmla="*/ 4421504 w 4883784"/>
                  <a:gd name="connsiteY2" fmla="*/ 0 h 2141212"/>
                  <a:gd name="connsiteX3" fmla="*/ 4883784 w 4883784"/>
                  <a:gd name="connsiteY3" fmla="*/ 1483360 h 2141212"/>
                  <a:gd name="connsiteX4" fmla="*/ 3398519 w 4883784"/>
                  <a:gd name="connsiteY4" fmla="*/ 2092018 h 2141212"/>
                  <a:gd name="connsiteX5" fmla="*/ 1874519 w 4883784"/>
                  <a:gd name="connsiteY5" fmla="*/ 2061539 h 2141212"/>
                  <a:gd name="connsiteX6" fmla="*/ 0 w 4883784"/>
                  <a:gd name="connsiteY6" fmla="*/ 1503680 h 2141212"/>
                  <a:gd name="connsiteX0" fmla="*/ 0 w 4883784"/>
                  <a:gd name="connsiteY0" fmla="*/ 1503680 h 2167267"/>
                  <a:gd name="connsiteX1" fmla="*/ 477520 w 4883784"/>
                  <a:gd name="connsiteY1" fmla="*/ 0 h 2167267"/>
                  <a:gd name="connsiteX2" fmla="*/ 4421504 w 4883784"/>
                  <a:gd name="connsiteY2" fmla="*/ 0 h 2167267"/>
                  <a:gd name="connsiteX3" fmla="*/ 4883784 w 4883784"/>
                  <a:gd name="connsiteY3" fmla="*/ 1483360 h 2167267"/>
                  <a:gd name="connsiteX4" fmla="*/ 3398519 w 4883784"/>
                  <a:gd name="connsiteY4" fmla="*/ 2092018 h 2167267"/>
                  <a:gd name="connsiteX5" fmla="*/ 1874519 w 4883784"/>
                  <a:gd name="connsiteY5" fmla="*/ 2122499 h 2167267"/>
                  <a:gd name="connsiteX6" fmla="*/ 0 w 4883784"/>
                  <a:gd name="connsiteY6" fmla="*/ 1503680 h 2167267"/>
                  <a:gd name="connsiteX0" fmla="*/ 0 w 4883784"/>
                  <a:gd name="connsiteY0" fmla="*/ 1503680 h 2149961"/>
                  <a:gd name="connsiteX1" fmla="*/ 477520 w 4883784"/>
                  <a:gd name="connsiteY1" fmla="*/ 0 h 2149961"/>
                  <a:gd name="connsiteX2" fmla="*/ 4421504 w 4883784"/>
                  <a:gd name="connsiteY2" fmla="*/ 0 h 2149961"/>
                  <a:gd name="connsiteX3" fmla="*/ 4883784 w 4883784"/>
                  <a:gd name="connsiteY3" fmla="*/ 1483360 h 2149961"/>
                  <a:gd name="connsiteX4" fmla="*/ 3398519 w 4883784"/>
                  <a:gd name="connsiteY4" fmla="*/ 2092018 h 2149961"/>
                  <a:gd name="connsiteX5" fmla="*/ 1874519 w 4883784"/>
                  <a:gd name="connsiteY5" fmla="*/ 2122499 h 2149961"/>
                  <a:gd name="connsiteX6" fmla="*/ 0 w 4883784"/>
                  <a:gd name="connsiteY6" fmla="*/ 1503680 h 2149961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36043"/>
                  <a:gd name="connsiteX1" fmla="*/ 477520 w 4883784"/>
                  <a:gd name="connsiteY1" fmla="*/ 0 h 2136043"/>
                  <a:gd name="connsiteX2" fmla="*/ 4421504 w 4883784"/>
                  <a:gd name="connsiteY2" fmla="*/ 0 h 2136043"/>
                  <a:gd name="connsiteX3" fmla="*/ 4883784 w 4883784"/>
                  <a:gd name="connsiteY3" fmla="*/ 1483360 h 2136043"/>
                  <a:gd name="connsiteX4" fmla="*/ 3423919 w 4883784"/>
                  <a:gd name="connsiteY4" fmla="*/ 2061538 h 2136043"/>
                  <a:gd name="connsiteX5" fmla="*/ 1874519 w 4883784"/>
                  <a:gd name="connsiteY5" fmla="*/ 2122499 h 2136043"/>
                  <a:gd name="connsiteX6" fmla="*/ 0 w 4883784"/>
                  <a:gd name="connsiteY6" fmla="*/ 1503680 h 213604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47203"/>
                  <a:gd name="connsiteX1" fmla="*/ 477520 w 4883784"/>
                  <a:gd name="connsiteY1" fmla="*/ 0 h 2147203"/>
                  <a:gd name="connsiteX2" fmla="*/ 4421504 w 4883784"/>
                  <a:gd name="connsiteY2" fmla="*/ 0 h 2147203"/>
                  <a:gd name="connsiteX3" fmla="*/ 4883784 w 4883784"/>
                  <a:gd name="connsiteY3" fmla="*/ 1483360 h 2147203"/>
                  <a:gd name="connsiteX4" fmla="*/ 3434079 w 4883784"/>
                  <a:gd name="connsiteY4" fmla="*/ 2086938 h 2147203"/>
                  <a:gd name="connsiteX5" fmla="*/ 1874519 w 4883784"/>
                  <a:gd name="connsiteY5" fmla="*/ 2122499 h 2147203"/>
                  <a:gd name="connsiteX6" fmla="*/ 0 w 4883784"/>
                  <a:gd name="connsiteY6" fmla="*/ 1503680 h 2147203"/>
                  <a:gd name="connsiteX0" fmla="*/ 0 w 4883784"/>
                  <a:gd name="connsiteY0" fmla="*/ 1503680 h 2132019"/>
                  <a:gd name="connsiteX1" fmla="*/ 477520 w 4883784"/>
                  <a:gd name="connsiteY1" fmla="*/ 0 h 2132019"/>
                  <a:gd name="connsiteX2" fmla="*/ 4421504 w 4883784"/>
                  <a:gd name="connsiteY2" fmla="*/ 0 h 2132019"/>
                  <a:gd name="connsiteX3" fmla="*/ 4883784 w 4883784"/>
                  <a:gd name="connsiteY3" fmla="*/ 1483360 h 2132019"/>
                  <a:gd name="connsiteX4" fmla="*/ 3434079 w 4883784"/>
                  <a:gd name="connsiteY4" fmla="*/ 2086938 h 2132019"/>
                  <a:gd name="connsiteX5" fmla="*/ 1874519 w 4883784"/>
                  <a:gd name="connsiteY5" fmla="*/ 2122499 h 2132019"/>
                  <a:gd name="connsiteX6" fmla="*/ 0 w 4883784"/>
                  <a:gd name="connsiteY6" fmla="*/ 1503680 h 2132019"/>
                  <a:gd name="connsiteX0" fmla="*/ 0 w 4883784"/>
                  <a:gd name="connsiteY0" fmla="*/ 1503680 h 2145968"/>
                  <a:gd name="connsiteX1" fmla="*/ 477520 w 4883784"/>
                  <a:gd name="connsiteY1" fmla="*/ 0 h 2145968"/>
                  <a:gd name="connsiteX2" fmla="*/ 4421504 w 4883784"/>
                  <a:gd name="connsiteY2" fmla="*/ 0 h 2145968"/>
                  <a:gd name="connsiteX3" fmla="*/ 4883784 w 4883784"/>
                  <a:gd name="connsiteY3" fmla="*/ 1483360 h 2145968"/>
                  <a:gd name="connsiteX4" fmla="*/ 3428999 w 4883784"/>
                  <a:gd name="connsiteY4" fmla="*/ 2117418 h 2145968"/>
                  <a:gd name="connsiteX5" fmla="*/ 1874519 w 4883784"/>
                  <a:gd name="connsiteY5" fmla="*/ 2122499 h 2145968"/>
                  <a:gd name="connsiteX6" fmla="*/ 0 w 4883784"/>
                  <a:gd name="connsiteY6" fmla="*/ 1503680 h 214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83784" h="2145968">
                    <a:moveTo>
                      <a:pt x="0" y="1503680"/>
                    </a:moveTo>
                    <a:lnTo>
                      <a:pt x="477520" y="0"/>
                    </a:lnTo>
                    <a:lnTo>
                      <a:pt x="4421504" y="0"/>
                    </a:lnTo>
                    <a:lnTo>
                      <a:pt x="4883784" y="1483360"/>
                    </a:lnTo>
                    <a:cubicBezTo>
                      <a:pt x="4785253" y="1877750"/>
                      <a:pt x="3961023" y="2010895"/>
                      <a:pt x="3428999" y="2117418"/>
                    </a:cubicBezTo>
                    <a:cubicBezTo>
                      <a:pt x="2922375" y="2168061"/>
                      <a:pt x="2446865" y="2139275"/>
                      <a:pt x="1874519" y="2122499"/>
                    </a:cubicBezTo>
                    <a:cubicBezTo>
                      <a:pt x="1060555" y="2125886"/>
                      <a:pt x="3386" y="1756676"/>
                      <a:pt x="0" y="1503680"/>
                    </a:cubicBezTo>
                    <a:close/>
                  </a:path>
                </a:pathLst>
              </a:custGeom>
              <a:solidFill>
                <a:srgbClr val="C0EEE6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6" name="วงรี 280">
                <a:extLst>
                  <a:ext uri="{FF2B5EF4-FFF2-40B4-BE49-F238E27FC236}">
                    <a16:creationId xmlns:a16="http://schemas.microsoft.com/office/drawing/2014/main" xmlns="" id="{693F5C8B-66B1-478A-B4E7-99FBA14E193B}"/>
                  </a:ext>
                </a:extLst>
              </p:cNvPr>
              <p:cNvSpPr/>
              <p:nvPr/>
            </p:nvSpPr>
            <p:spPr>
              <a:xfrm>
                <a:off x="7541443" y="1823528"/>
                <a:ext cx="3968685" cy="1302744"/>
              </a:xfrm>
              <a:prstGeom prst="ellipse">
                <a:avLst/>
              </a:prstGeom>
              <a:solidFill>
                <a:srgbClr val="BFCFEB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7" name="วงรี 281">
                <a:extLst>
                  <a:ext uri="{FF2B5EF4-FFF2-40B4-BE49-F238E27FC236}">
                    <a16:creationId xmlns:a16="http://schemas.microsoft.com/office/drawing/2014/main" xmlns="" id="{D72B9DA5-9720-4C11-BA5D-DEA7D0800294}"/>
                  </a:ext>
                </a:extLst>
              </p:cNvPr>
              <p:cNvSpPr/>
              <p:nvPr/>
            </p:nvSpPr>
            <p:spPr>
              <a:xfrm>
                <a:off x="8031392" y="2071440"/>
                <a:ext cx="2987040" cy="726440"/>
              </a:xfrm>
              <a:prstGeom prst="ellipse">
                <a:avLst/>
              </a:prstGeom>
              <a:solidFill>
                <a:srgbClr val="C0EEE6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218" name="กลุ่ม 282">
                <a:extLst>
                  <a:ext uri="{FF2B5EF4-FFF2-40B4-BE49-F238E27FC236}">
                    <a16:creationId xmlns:a16="http://schemas.microsoft.com/office/drawing/2014/main" xmlns="" id="{31A1B6C8-E4E3-4012-894A-1B2F9DB4CF79}"/>
                  </a:ext>
                </a:extLst>
              </p:cNvPr>
              <p:cNvGrpSpPr/>
              <p:nvPr/>
            </p:nvGrpSpPr>
            <p:grpSpPr>
              <a:xfrm rot="1219497">
                <a:off x="7409094" y="3178253"/>
                <a:ext cx="2106391" cy="1106954"/>
                <a:chOff x="271617" y="1864931"/>
                <a:chExt cx="2106391" cy="1106954"/>
              </a:xfrm>
            </p:grpSpPr>
            <p:sp>
              <p:nvSpPr>
                <p:cNvPr id="230" name="รูปแบบอิสระ: รูปร่าง 294">
                  <a:extLst>
                    <a:ext uri="{FF2B5EF4-FFF2-40B4-BE49-F238E27FC236}">
                      <a16:creationId xmlns:a16="http://schemas.microsoft.com/office/drawing/2014/main" xmlns="" id="{B0BE5F59-EF3C-42C5-AC52-C4EB7C370A3E}"/>
                    </a:ext>
                  </a:extLst>
                </p:cNvPr>
                <p:cNvSpPr/>
                <p:nvPr/>
              </p:nvSpPr>
              <p:spPr>
                <a:xfrm rot="19753974">
                  <a:off x="386109" y="2369954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1" name="วงรี 295">
                  <a:extLst>
                    <a:ext uri="{FF2B5EF4-FFF2-40B4-BE49-F238E27FC236}">
                      <a16:creationId xmlns:a16="http://schemas.microsoft.com/office/drawing/2014/main" xmlns="" id="{39DC42D6-7CB7-47F7-BAF5-EF0D675E0DA4}"/>
                    </a:ext>
                  </a:extLst>
                </p:cNvPr>
                <p:cNvSpPr/>
                <p:nvPr/>
              </p:nvSpPr>
              <p:spPr>
                <a:xfrm rot="18050207">
                  <a:off x="287204" y="242125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2" name="วงรี 296">
                  <a:extLst>
                    <a:ext uri="{FF2B5EF4-FFF2-40B4-BE49-F238E27FC236}">
                      <a16:creationId xmlns:a16="http://schemas.microsoft.com/office/drawing/2014/main" xmlns="" id="{697BBCF9-553B-4BD2-8F79-BEFBF5E53A0C}"/>
                    </a:ext>
                  </a:extLst>
                </p:cNvPr>
                <p:cNvSpPr/>
                <p:nvPr/>
              </p:nvSpPr>
              <p:spPr>
                <a:xfrm rot="18961787">
                  <a:off x="340177" y="2273656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3" name="วงรี 297">
                  <a:extLst>
                    <a:ext uri="{FF2B5EF4-FFF2-40B4-BE49-F238E27FC236}">
                      <a16:creationId xmlns:a16="http://schemas.microsoft.com/office/drawing/2014/main" xmlns="" id="{571E27BD-13A4-47D1-B9FA-E8A4FC3FC510}"/>
                    </a:ext>
                  </a:extLst>
                </p:cNvPr>
                <p:cNvSpPr/>
                <p:nvPr/>
              </p:nvSpPr>
              <p:spPr>
                <a:xfrm rot="20999948">
                  <a:off x="476946" y="2218807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4" name="วงรี 298">
                  <a:extLst>
                    <a:ext uri="{FF2B5EF4-FFF2-40B4-BE49-F238E27FC236}">
                      <a16:creationId xmlns:a16="http://schemas.microsoft.com/office/drawing/2014/main" xmlns="" id="{9DAFCBC1-5014-435D-B3CE-653AF253F6F7}"/>
                    </a:ext>
                  </a:extLst>
                </p:cNvPr>
                <p:cNvSpPr/>
                <p:nvPr/>
              </p:nvSpPr>
              <p:spPr>
                <a:xfrm rot="21427761">
                  <a:off x="607174" y="224765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5" name="รูปแบบอิสระ: รูปร่าง 299">
                  <a:extLst>
                    <a:ext uri="{FF2B5EF4-FFF2-40B4-BE49-F238E27FC236}">
                      <a16:creationId xmlns:a16="http://schemas.microsoft.com/office/drawing/2014/main" xmlns="" id="{E3AF528D-EEC5-401D-B0C5-303152943135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6" name="วงรี 300">
                  <a:extLst>
                    <a:ext uri="{FF2B5EF4-FFF2-40B4-BE49-F238E27FC236}">
                      <a16:creationId xmlns:a16="http://schemas.microsoft.com/office/drawing/2014/main" xmlns="" id="{DA8AE82A-5571-4AB6-B236-40991443AE3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37" name="วงรี 301">
                  <a:extLst>
                    <a:ext uri="{FF2B5EF4-FFF2-40B4-BE49-F238E27FC236}">
                      <a16:creationId xmlns:a16="http://schemas.microsoft.com/office/drawing/2014/main" xmlns="" id="{02B8754F-E620-42CC-BAC3-22579CD00191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3" name="วงรี 302">
                  <a:extLst>
                    <a:ext uri="{FF2B5EF4-FFF2-40B4-BE49-F238E27FC236}">
                      <a16:creationId xmlns:a16="http://schemas.microsoft.com/office/drawing/2014/main" xmlns="" id="{8BDA4872-FCF3-4B2B-BAF7-E0BBFE7BEF82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4" name="วงรี 303">
                  <a:extLst>
                    <a:ext uri="{FF2B5EF4-FFF2-40B4-BE49-F238E27FC236}">
                      <a16:creationId xmlns:a16="http://schemas.microsoft.com/office/drawing/2014/main" xmlns="" id="{7FA95B06-DD89-44B3-B878-556CA1E3C4DC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5" name="รูปแบบอิสระ: รูปร่าง 304">
                  <a:extLst>
                    <a:ext uri="{FF2B5EF4-FFF2-40B4-BE49-F238E27FC236}">
                      <a16:creationId xmlns:a16="http://schemas.microsoft.com/office/drawing/2014/main" xmlns="" id="{24098965-C01F-4184-82BD-B332C57EDC62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6" name="วงรี 305">
                  <a:extLst>
                    <a:ext uri="{FF2B5EF4-FFF2-40B4-BE49-F238E27FC236}">
                      <a16:creationId xmlns:a16="http://schemas.microsoft.com/office/drawing/2014/main" xmlns="" id="{F6F140A0-5492-4B04-A69C-72ED67655F69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7" name="วงรี 306">
                  <a:extLst>
                    <a:ext uri="{FF2B5EF4-FFF2-40B4-BE49-F238E27FC236}">
                      <a16:creationId xmlns:a16="http://schemas.microsoft.com/office/drawing/2014/main" xmlns="" id="{6D4071BC-FC5F-40C4-B64B-06E1DC6044DB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8" name="วงรี 307">
                  <a:extLst>
                    <a:ext uri="{FF2B5EF4-FFF2-40B4-BE49-F238E27FC236}">
                      <a16:creationId xmlns:a16="http://schemas.microsoft.com/office/drawing/2014/main" xmlns="" id="{9414072E-E239-40E8-BAD0-6917196C9256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339" name="วงรี 308">
                  <a:extLst>
                    <a:ext uri="{FF2B5EF4-FFF2-40B4-BE49-F238E27FC236}">
                      <a16:creationId xmlns:a16="http://schemas.microsoft.com/office/drawing/2014/main" xmlns="" id="{ADDEA0F6-34A3-42D7-8DD4-C471653E1DCE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219" name="กลุ่ม 283">
                <a:extLst>
                  <a:ext uri="{FF2B5EF4-FFF2-40B4-BE49-F238E27FC236}">
                    <a16:creationId xmlns:a16="http://schemas.microsoft.com/office/drawing/2014/main" xmlns="" id="{196A6E49-C5AF-4114-9126-5E2A1515D808}"/>
                  </a:ext>
                </a:extLst>
              </p:cNvPr>
              <p:cNvGrpSpPr/>
              <p:nvPr/>
            </p:nvGrpSpPr>
            <p:grpSpPr>
              <a:xfrm rot="152790">
                <a:off x="10128997" y="3153505"/>
                <a:ext cx="1357210" cy="1106954"/>
                <a:chOff x="1020798" y="1864931"/>
                <a:chExt cx="1357210" cy="1106954"/>
              </a:xfrm>
            </p:grpSpPr>
            <p:sp>
              <p:nvSpPr>
                <p:cNvPr id="220" name="รูปแบบอิสระ: รูปร่าง 284">
                  <a:extLst>
                    <a:ext uri="{FF2B5EF4-FFF2-40B4-BE49-F238E27FC236}">
                      <a16:creationId xmlns:a16="http://schemas.microsoft.com/office/drawing/2014/main" xmlns="" id="{7899A2A6-3FA9-4B77-B4B2-840D84D9E0B4}"/>
                    </a:ext>
                  </a:extLst>
                </p:cNvPr>
                <p:cNvSpPr/>
                <p:nvPr/>
              </p:nvSpPr>
              <p:spPr>
                <a:xfrm rot="1294749">
                  <a:off x="1022458" y="2703476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1" name="วงรี 285">
                  <a:extLst>
                    <a:ext uri="{FF2B5EF4-FFF2-40B4-BE49-F238E27FC236}">
                      <a16:creationId xmlns:a16="http://schemas.microsoft.com/office/drawing/2014/main" xmlns="" id="{BBDF5933-B47D-4484-9FE0-3A3DA987FF90}"/>
                    </a:ext>
                  </a:extLst>
                </p:cNvPr>
                <p:cNvSpPr/>
                <p:nvPr/>
              </p:nvSpPr>
              <p:spPr>
                <a:xfrm rot="21190982">
                  <a:off x="1020798" y="2589947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2" name="วงรี 286">
                  <a:extLst>
                    <a:ext uri="{FF2B5EF4-FFF2-40B4-BE49-F238E27FC236}">
                      <a16:creationId xmlns:a16="http://schemas.microsoft.com/office/drawing/2014/main" xmlns="" id="{0CC9B40E-2950-4FF3-B7B6-714C79600EFC}"/>
                    </a:ext>
                  </a:extLst>
                </p:cNvPr>
                <p:cNvSpPr/>
                <p:nvPr/>
              </p:nvSpPr>
              <p:spPr>
                <a:xfrm rot="502562">
                  <a:off x="1163003" y="2541295"/>
                  <a:ext cx="107745" cy="14746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3" name="วงรี 287">
                  <a:extLst>
                    <a:ext uri="{FF2B5EF4-FFF2-40B4-BE49-F238E27FC236}">
                      <a16:creationId xmlns:a16="http://schemas.microsoft.com/office/drawing/2014/main" xmlns="" id="{66ECA078-7528-4170-98F6-C417012A66AE}"/>
                    </a:ext>
                  </a:extLst>
                </p:cNvPr>
                <p:cNvSpPr/>
                <p:nvPr/>
              </p:nvSpPr>
              <p:spPr>
                <a:xfrm rot="2540723">
                  <a:off x="1296987" y="2616498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4" name="วงรี 288">
                  <a:extLst>
                    <a:ext uri="{FF2B5EF4-FFF2-40B4-BE49-F238E27FC236}">
                      <a16:creationId xmlns:a16="http://schemas.microsoft.com/office/drawing/2014/main" xmlns="" id="{85732B85-BDF6-4C67-982F-5C0B8F1AE606}"/>
                    </a:ext>
                  </a:extLst>
                </p:cNvPr>
                <p:cNvSpPr/>
                <p:nvPr/>
              </p:nvSpPr>
              <p:spPr>
                <a:xfrm rot="2968536">
                  <a:off x="1353703" y="2737225"/>
                  <a:ext cx="101605" cy="13277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5" name="รูปแบบอิสระ: รูปร่าง 289">
                  <a:extLst>
                    <a:ext uri="{FF2B5EF4-FFF2-40B4-BE49-F238E27FC236}">
                      <a16:creationId xmlns:a16="http://schemas.microsoft.com/office/drawing/2014/main" xmlns="" id="{E33FC4D3-D9E5-4A17-8BD6-F7AEAC54B32D}"/>
                    </a:ext>
                  </a:extLst>
                </p:cNvPr>
                <p:cNvSpPr/>
                <p:nvPr/>
              </p:nvSpPr>
              <p:spPr>
                <a:xfrm rot="19753974">
                  <a:off x="2041599" y="2016078"/>
                  <a:ext cx="336409" cy="268409"/>
                </a:xfrm>
                <a:custGeom>
                  <a:avLst/>
                  <a:gdLst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1050447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96956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26160 w 1911332"/>
                    <a:gd name="connsiteY6" fmla="*/ 1361445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11332"/>
                    <a:gd name="connsiteY0" fmla="*/ 961950 h 1476855"/>
                    <a:gd name="connsiteX1" fmla="*/ 562175 w 1911332"/>
                    <a:gd name="connsiteY1" fmla="*/ 154082 h 1476855"/>
                    <a:gd name="connsiteX2" fmla="*/ 1245756 w 1911332"/>
                    <a:gd name="connsiteY2" fmla="*/ 65306 h 1476855"/>
                    <a:gd name="connsiteX3" fmla="*/ 1876070 w 1911332"/>
                    <a:gd name="connsiteY3" fmla="*/ 890929 h 1476855"/>
                    <a:gd name="connsiteX4" fmla="*/ 1778416 w 1911332"/>
                    <a:gd name="connsiteY4" fmla="*/ 1334812 h 1476855"/>
                    <a:gd name="connsiteX5" fmla="*/ 1334533 w 1911332"/>
                    <a:gd name="connsiteY5" fmla="*/ 1441344 h 1476855"/>
                    <a:gd name="connsiteX6" fmla="*/ 979426 w 1911332"/>
                    <a:gd name="connsiteY6" fmla="*/ 1343690 h 1476855"/>
                    <a:gd name="connsiteX7" fmla="*/ 535542 w 1911332"/>
                    <a:gd name="connsiteY7" fmla="*/ 1476855 h 1476855"/>
                    <a:gd name="connsiteX8" fmla="*/ 118292 w 1911332"/>
                    <a:gd name="connsiteY8" fmla="*/ 1361445 h 1476855"/>
                    <a:gd name="connsiteX9" fmla="*/ 29515 w 1911332"/>
                    <a:gd name="connsiteY9" fmla="*/ 961950 h 1476855"/>
                    <a:gd name="connsiteX0" fmla="*/ 29515 w 1909635"/>
                    <a:gd name="connsiteY0" fmla="*/ 961950 h 1476855"/>
                    <a:gd name="connsiteX1" fmla="*/ 562175 w 1909635"/>
                    <a:gd name="connsiteY1" fmla="*/ 154082 h 1476855"/>
                    <a:gd name="connsiteX2" fmla="*/ 1245756 w 1909635"/>
                    <a:gd name="connsiteY2" fmla="*/ 65306 h 1476855"/>
                    <a:gd name="connsiteX3" fmla="*/ 1876070 w 1909635"/>
                    <a:gd name="connsiteY3" fmla="*/ 890929 h 1476855"/>
                    <a:gd name="connsiteX4" fmla="*/ 1778416 w 1909635"/>
                    <a:gd name="connsiteY4" fmla="*/ 1334812 h 1476855"/>
                    <a:gd name="connsiteX5" fmla="*/ 1396677 w 1909635"/>
                    <a:gd name="connsiteY5" fmla="*/ 1405833 h 1476855"/>
                    <a:gd name="connsiteX6" fmla="*/ 979426 w 1909635"/>
                    <a:gd name="connsiteY6" fmla="*/ 1343690 h 1476855"/>
                    <a:gd name="connsiteX7" fmla="*/ 535542 w 1909635"/>
                    <a:gd name="connsiteY7" fmla="*/ 1476855 h 1476855"/>
                    <a:gd name="connsiteX8" fmla="*/ 118292 w 1909635"/>
                    <a:gd name="connsiteY8" fmla="*/ 1361445 h 1476855"/>
                    <a:gd name="connsiteX9" fmla="*/ 29515 w 1909635"/>
                    <a:gd name="connsiteY9" fmla="*/ 961950 h 1476855"/>
                    <a:gd name="connsiteX0" fmla="*/ 29515 w 1909635"/>
                    <a:gd name="connsiteY0" fmla="*/ 886614 h 1473844"/>
                    <a:gd name="connsiteX1" fmla="*/ 562175 w 1909635"/>
                    <a:gd name="connsiteY1" fmla="*/ 151071 h 1473844"/>
                    <a:gd name="connsiteX2" fmla="*/ 1245756 w 1909635"/>
                    <a:gd name="connsiteY2" fmla="*/ 62295 h 1473844"/>
                    <a:gd name="connsiteX3" fmla="*/ 1876070 w 1909635"/>
                    <a:gd name="connsiteY3" fmla="*/ 887918 h 1473844"/>
                    <a:gd name="connsiteX4" fmla="*/ 1778416 w 1909635"/>
                    <a:gd name="connsiteY4" fmla="*/ 1331801 h 1473844"/>
                    <a:gd name="connsiteX5" fmla="*/ 1396677 w 1909635"/>
                    <a:gd name="connsiteY5" fmla="*/ 1402822 h 1473844"/>
                    <a:gd name="connsiteX6" fmla="*/ 979426 w 1909635"/>
                    <a:gd name="connsiteY6" fmla="*/ 1340679 h 1473844"/>
                    <a:gd name="connsiteX7" fmla="*/ 535542 w 1909635"/>
                    <a:gd name="connsiteY7" fmla="*/ 1473844 h 1473844"/>
                    <a:gd name="connsiteX8" fmla="*/ 118292 w 1909635"/>
                    <a:gd name="connsiteY8" fmla="*/ 1358434 h 1473844"/>
                    <a:gd name="connsiteX9" fmla="*/ 29515 w 1909635"/>
                    <a:gd name="connsiteY9" fmla="*/ 886614 h 1473844"/>
                    <a:gd name="connsiteX0" fmla="*/ 29515 w 1909635"/>
                    <a:gd name="connsiteY0" fmla="*/ 889966 h 1477196"/>
                    <a:gd name="connsiteX1" fmla="*/ 562175 w 1909635"/>
                    <a:gd name="connsiteY1" fmla="*/ 145383 h 1477196"/>
                    <a:gd name="connsiteX2" fmla="*/ 1245756 w 1909635"/>
                    <a:gd name="connsiteY2" fmla="*/ 65647 h 1477196"/>
                    <a:gd name="connsiteX3" fmla="*/ 1876070 w 1909635"/>
                    <a:gd name="connsiteY3" fmla="*/ 891270 h 1477196"/>
                    <a:gd name="connsiteX4" fmla="*/ 1778416 w 1909635"/>
                    <a:gd name="connsiteY4" fmla="*/ 1335153 h 1477196"/>
                    <a:gd name="connsiteX5" fmla="*/ 1396677 w 1909635"/>
                    <a:gd name="connsiteY5" fmla="*/ 1406174 h 1477196"/>
                    <a:gd name="connsiteX6" fmla="*/ 979426 w 1909635"/>
                    <a:gd name="connsiteY6" fmla="*/ 1344031 h 1477196"/>
                    <a:gd name="connsiteX7" fmla="*/ 535542 w 1909635"/>
                    <a:gd name="connsiteY7" fmla="*/ 1477196 h 1477196"/>
                    <a:gd name="connsiteX8" fmla="*/ 118292 w 1909635"/>
                    <a:gd name="connsiteY8" fmla="*/ 1361786 h 1477196"/>
                    <a:gd name="connsiteX9" fmla="*/ 29515 w 1909635"/>
                    <a:gd name="connsiteY9" fmla="*/ 889966 h 1477196"/>
                    <a:gd name="connsiteX0" fmla="*/ 29515 w 1904445"/>
                    <a:gd name="connsiteY0" fmla="*/ 852892 h 1440122"/>
                    <a:gd name="connsiteX1" fmla="*/ 562175 w 1904445"/>
                    <a:gd name="connsiteY1" fmla="*/ 108309 h 1440122"/>
                    <a:gd name="connsiteX2" fmla="*/ 1318285 w 1904445"/>
                    <a:gd name="connsiteY2" fmla="*/ 82817 h 1440122"/>
                    <a:gd name="connsiteX3" fmla="*/ 1876070 w 1904445"/>
                    <a:gd name="connsiteY3" fmla="*/ 854196 h 1440122"/>
                    <a:gd name="connsiteX4" fmla="*/ 1778416 w 1904445"/>
                    <a:gd name="connsiteY4" fmla="*/ 1298079 h 1440122"/>
                    <a:gd name="connsiteX5" fmla="*/ 1396677 w 1904445"/>
                    <a:gd name="connsiteY5" fmla="*/ 1369100 h 1440122"/>
                    <a:gd name="connsiteX6" fmla="*/ 979426 w 1904445"/>
                    <a:gd name="connsiteY6" fmla="*/ 1306957 h 1440122"/>
                    <a:gd name="connsiteX7" fmla="*/ 535542 w 1904445"/>
                    <a:gd name="connsiteY7" fmla="*/ 1440122 h 1440122"/>
                    <a:gd name="connsiteX8" fmla="*/ 118292 w 1904445"/>
                    <a:gd name="connsiteY8" fmla="*/ 1324712 h 1440122"/>
                    <a:gd name="connsiteX9" fmla="*/ 29515 w 1904445"/>
                    <a:gd name="connsiteY9" fmla="*/ 852892 h 144012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04445"/>
                    <a:gd name="connsiteY0" fmla="*/ 875442 h 1462672"/>
                    <a:gd name="connsiteX1" fmla="*/ 562175 w 1904445"/>
                    <a:gd name="connsiteY1" fmla="*/ 130859 h 1462672"/>
                    <a:gd name="connsiteX2" fmla="*/ 1318285 w 1904445"/>
                    <a:gd name="connsiteY2" fmla="*/ 105367 h 1462672"/>
                    <a:gd name="connsiteX3" fmla="*/ 1876070 w 1904445"/>
                    <a:gd name="connsiteY3" fmla="*/ 876746 h 1462672"/>
                    <a:gd name="connsiteX4" fmla="*/ 1778416 w 1904445"/>
                    <a:gd name="connsiteY4" fmla="*/ 1320629 h 1462672"/>
                    <a:gd name="connsiteX5" fmla="*/ 1396677 w 1904445"/>
                    <a:gd name="connsiteY5" fmla="*/ 1391650 h 1462672"/>
                    <a:gd name="connsiteX6" fmla="*/ 979426 w 1904445"/>
                    <a:gd name="connsiteY6" fmla="*/ 1329507 h 1462672"/>
                    <a:gd name="connsiteX7" fmla="*/ 535542 w 1904445"/>
                    <a:gd name="connsiteY7" fmla="*/ 1462672 h 1462672"/>
                    <a:gd name="connsiteX8" fmla="*/ 118292 w 1904445"/>
                    <a:gd name="connsiteY8" fmla="*/ 1347262 h 1462672"/>
                    <a:gd name="connsiteX9" fmla="*/ 29515 w 1904445"/>
                    <a:gd name="connsiteY9" fmla="*/ 875442 h 1462672"/>
                    <a:gd name="connsiteX0" fmla="*/ 29515 w 1917785"/>
                    <a:gd name="connsiteY0" fmla="*/ 875442 h 1462672"/>
                    <a:gd name="connsiteX1" fmla="*/ 562175 w 1917785"/>
                    <a:gd name="connsiteY1" fmla="*/ 130859 h 1462672"/>
                    <a:gd name="connsiteX2" fmla="*/ 1318285 w 1917785"/>
                    <a:gd name="connsiteY2" fmla="*/ 105367 h 1462672"/>
                    <a:gd name="connsiteX3" fmla="*/ 1876070 w 1917785"/>
                    <a:gd name="connsiteY3" fmla="*/ 876746 h 1462672"/>
                    <a:gd name="connsiteX4" fmla="*/ 1823746 w 1917785"/>
                    <a:gd name="connsiteY4" fmla="*/ 1302548 h 1462672"/>
                    <a:gd name="connsiteX5" fmla="*/ 1396677 w 1917785"/>
                    <a:gd name="connsiteY5" fmla="*/ 1391650 h 1462672"/>
                    <a:gd name="connsiteX6" fmla="*/ 979426 w 1917785"/>
                    <a:gd name="connsiteY6" fmla="*/ 1329507 h 1462672"/>
                    <a:gd name="connsiteX7" fmla="*/ 535542 w 1917785"/>
                    <a:gd name="connsiteY7" fmla="*/ 1462672 h 1462672"/>
                    <a:gd name="connsiteX8" fmla="*/ 118292 w 1917785"/>
                    <a:gd name="connsiteY8" fmla="*/ 1347262 h 1462672"/>
                    <a:gd name="connsiteX9" fmla="*/ 29515 w 1917785"/>
                    <a:gd name="connsiteY9" fmla="*/ 875442 h 1462672"/>
                    <a:gd name="connsiteX0" fmla="*/ 29515 w 1922391"/>
                    <a:gd name="connsiteY0" fmla="*/ 875442 h 1462672"/>
                    <a:gd name="connsiteX1" fmla="*/ 562175 w 1922391"/>
                    <a:gd name="connsiteY1" fmla="*/ 130859 h 1462672"/>
                    <a:gd name="connsiteX2" fmla="*/ 1318285 w 1922391"/>
                    <a:gd name="connsiteY2" fmla="*/ 105367 h 1462672"/>
                    <a:gd name="connsiteX3" fmla="*/ 1876070 w 1922391"/>
                    <a:gd name="connsiteY3" fmla="*/ 876746 h 1462672"/>
                    <a:gd name="connsiteX4" fmla="*/ 1823746 w 1922391"/>
                    <a:gd name="connsiteY4" fmla="*/ 1302548 h 1462672"/>
                    <a:gd name="connsiteX5" fmla="*/ 1396677 w 1922391"/>
                    <a:gd name="connsiteY5" fmla="*/ 1391650 h 1462672"/>
                    <a:gd name="connsiteX6" fmla="*/ 979426 w 1922391"/>
                    <a:gd name="connsiteY6" fmla="*/ 1329507 h 1462672"/>
                    <a:gd name="connsiteX7" fmla="*/ 535542 w 1922391"/>
                    <a:gd name="connsiteY7" fmla="*/ 1462672 h 1462672"/>
                    <a:gd name="connsiteX8" fmla="*/ 118292 w 1922391"/>
                    <a:gd name="connsiteY8" fmla="*/ 1347262 h 1462672"/>
                    <a:gd name="connsiteX9" fmla="*/ 29515 w 1922391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79426 w 1913723"/>
                    <a:gd name="connsiteY6" fmla="*/ 1329507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3723"/>
                    <a:gd name="connsiteY0" fmla="*/ 875442 h 1462672"/>
                    <a:gd name="connsiteX1" fmla="*/ 562175 w 1913723"/>
                    <a:gd name="connsiteY1" fmla="*/ 130859 h 1462672"/>
                    <a:gd name="connsiteX2" fmla="*/ 1318285 w 1913723"/>
                    <a:gd name="connsiteY2" fmla="*/ 105367 h 1462672"/>
                    <a:gd name="connsiteX3" fmla="*/ 1876070 w 1913723"/>
                    <a:gd name="connsiteY3" fmla="*/ 876746 h 1462672"/>
                    <a:gd name="connsiteX4" fmla="*/ 1823746 w 1913723"/>
                    <a:gd name="connsiteY4" fmla="*/ 1302548 h 1462672"/>
                    <a:gd name="connsiteX5" fmla="*/ 1505470 w 1913723"/>
                    <a:gd name="connsiteY5" fmla="*/ 1445894 h 1462672"/>
                    <a:gd name="connsiteX6" fmla="*/ 988491 w 1913723"/>
                    <a:gd name="connsiteY6" fmla="*/ 1347589 h 1462672"/>
                    <a:gd name="connsiteX7" fmla="*/ 535542 w 1913723"/>
                    <a:gd name="connsiteY7" fmla="*/ 1462672 h 1462672"/>
                    <a:gd name="connsiteX8" fmla="*/ 118292 w 1913723"/>
                    <a:gd name="connsiteY8" fmla="*/ 1347262 h 1462672"/>
                    <a:gd name="connsiteX9" fmla="*/ 29515 w 1913723"/>
                    <a:gd name="connsiteY9" fmla="*/ 875442 h 1462672"/>
                    <a:gd name="connsiteX0" fmla="*/ 29515 w 1914363"/>
                    <a:gd name="connsiteY0" fmla="*/ 875442 h 1473327"/>
                    <a:gd name="connsiteX1" fmla="*/ 562175 w 1914363"/>
                    <a:gd name="connsiteY1" fmla="*/ 130859 h 1473327"/>
                    <a:gd name="connsiteX2" fmla="*/ 1318285 w 1914363"/>
                    <a:gd name="connsiteY2" fmla="*/ 105367 h 1473327"/>
                    <a:gd name="connsiteX3" fmla="*/ 1876070 w 1914363"/>
                    <a:gd name="connsiteY3" fmla="*/ 876746 h 1473327"/>
                    <a:gd name="connsiteX4" fmla="*/ 1823746 w 1914363"/>
                    <a:gd name="connsiteY4" fmla="*/ 1302548 h 1473327"/>
                    <a:gd name="connsiteX5" fmla="*/ 1487338 w 1914363"/>
                    <a:gd name="connsiteY5" fmla="*/ 1473017 h 1473327"/>
                    <a:gd name="connsiteX6" fmla="*/ 988491 w 1914363"/>
                    <a:gd name="connsiteY6" fmla="*/ 1347589 h 1473327"/>
                    <a:gd name="connsiteX7" fmla="*/ 535542 w 1914363"/>
                    <a:gd name="connsiteY7" fmla="*/ 1462672 h 1473327"/>
                    <a:gd name="connsiteX8" fmla="*/ 118292 w 1914363"/>
                    <a:gd name="connsiteY8" fmla="*/ 1347262 h 1473327"/>
                    <a:gd name="connsiteX9" fmla="*/ 29515 w 1914363"/>
                    <a:gd name="connsiteY9" fmla="*/ 875442 h 1473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14363" h="1473327">
                      <a:moveTo>
                        <a:pt x="29515" y="875442"/>
                      </a:moveTo>
                      <a:cubicBezTo>
                        <a:pt x="103495" y="672708"/>
                        <a:pt x="347380" y="259205"/>
                        <a:pt x="562175" y="130859"/>
                      </a:cubicBezTo>
                      <a:cubicBezTo>
                        <a:pt x="776970" y="2513"/>
                        <a:pt x="990511" y="-73193"/>
                        <a:pt x="1318285" y="105367"/>
                      </a:cubicBezTo>
                      <a:cubicBezTo>
                        <a:pt x="1646059" y="283927"/>
                        <a:pt x="1791827" y="677216"/>
                        <a:pt x="1876070" y="876746"/>
                      </a:cubicBezTo>
                      <a:cubicBezTo>
                        <a:pt x="1960313" y="1076276"/>
                        <a:pt x="1888535" y="1203170"/>
                        <a:pt x="1823746" y="1302548"/>
                      </a:cubicBezTo>
                      <a:cubicBezTo>
                        <a:pt x="1758957" y="1401927"/>
                        <a:pt x="1626547" y="1465510"/>
                        <a:pt x="1487338" y="1473017"/>
                      </a:cubicBezTo>
                      <a:cubicBezTo>
                        <a:pt x="1348129" y="1480524"/>
                        <a:pt x="1147124" y="1349313"/>
                        <a:pt x="988491" y="1347589"/>
                      </a:cubicBezTo>
                      <a:cubicBezTo>
                        <a:pt x="829858" y="1345865"/>
                        <a:pt x="690901" y="1462672"/>
                        <a:pt x="535542" y="1462672"/>
                      </a:cubicBezTo>
                      <a:cubicBezTo>
                        <a:pt x="380183" y="1462672"/>
                        <a:pt x="202630" y="1445134"/>
                        <a:pt x="118292" y="1347262"/>
                      </a:cubicBezTo>
                      <a:cubicBezTo>
                        <a:pt x="33954" y="1249390"/>
                        <a:pt x="-44465" y="1078176"/>
                        <a:pt x="29515" y="875442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6" name="วงรี 290">
                  <a:extLst>
                    <a:ext uri="{FF2B5EF4-FFF2-40B4-BE49-F238E27FC236}">
                      <a16:creationId xmlns:a16="http://schemas.microsoft.com/office/drawing/2014/main" xmlns="" id="{7F87E4A5-8EC1-452F-BAD9-138E5B9A14B3}"/>
                    </a:ext>
                  </a:extLst>
                </p:cNvPr>
                <p:cNvSpPr/>
                <p:nvPr/>
              </p:nvSpPr>
              <p:spPr>
                <a:xfrm rot="18050207">
                  <a:off x="1942694" y="2067375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7" name="วงรี 291">
                  <a:extLst>
                    <a:ext uri="{FF2B5EF4-FFF2-40B4-BE49-F238E27FC236}">
                      <a16:creationId xmlns:a16="http://schemas.microsoft.com/office/drawing/2014/main" xmlns="" id="{E6332F1B-F70D-43A9-A603-724B2642301A}"/>
                    </a:ext>
                  </a:extLst>
                </p:cNvPr>
                <p:cNvSpPr/>
                <p:nvPr/>
              </p:nvSpPr>
              <p:spPr>
                <a:xfrm rot="18961787">
                  <a:off x="1995667" y="1919780"/>
                  <a:ext cx="107745" cy="147467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8" name="วงรี 292">
                  <a:extLst>
                    <a:ext uri="{FF2B5EF4-FFF2-40B4-BE49-F238E27FC236}">
                      <a16:creationId xmlns:a16="http://schemas.microsoft.com/office/drawing/2014/main" xmlns="" id="{135E5F84-A321-410E-A973-161CBFBCAABB}"/>
                    </a:ext>
                  </a:extLst>
                </p:cNvPr>
                <p:cNvSpPr/>
                <p:nvPr/>
              </p:nvSpPr>
              <p:spPr>
                <a:xfrm rot="20999948">
                  <a:off x="2132436" y="1864931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29" name="วงรี 293">
                  <a:extLst>
                    <a:ext uri="{FF2B5EF4-FFF2-40B4-BE49-F238E27FC236}">
                      <a16:creationId xmlns:a16="http://schemas.microsoft.com/office/drawing/2014/main" xmlns="" id="{0E1E816F-3BD3-43A1-9282-00EFFC47DE08}"/>
                    </a:ext>
                  </a:extLst>
                </p:cNvPr>
                <p:cNvSpPr/>
                <p:nvPr/>
              </p:nvSpPr>
              <p:spPr>
                <a:xfrm rot="21427761">
                  <a:off x="2262664" y="1893779"/>
                  <a:ext cx="101605" cy="132779"/>
                </a:xfrm>
                <a:prstGeom prst="ellipse">
                  <a:avLst/>
                </a:prstGeom>
                <a:solidFill>
                  <a:srgbClr val="5E27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  <p:grpSp>
          <p:nvGrpSpPr>
            <p:cNvPr id="211" name="กลุ่ม 275">
              <a:extLst>
                <a:ext uri="{FF2B5EF4-FFF2-40B4-BE49-F238E27FC236}">
                  <a16:creationId xmlns:a16="http://schemas.microsoft.com/office/drawing/2014/main" xmlns="" id="{74F6D0C4-CDFE-4415-86C2-4AC2A12E4E22}"/>
                </a:ext>
              </a:extLst>
            </p:cNvPr>
            <p:cNvGrpSpPr/>
            <p:nvPr/>
          </p:nvGrpSpPr>
          <p:grpSpPr>
            <a:xfrm>
              <a:off x="10875463" y="4839650"/>
              <a:ext cx="619965" cy="272180"/>
              <a:chOff x="8410553" y="4718446"/>
              <a:chExt cx="619965" cy="272180"/>
            </a:xfrm>
          </p:grpSpPr>
          <p:sp>
            <p:nvSpPr>
              <p:cNvPr id="212" name="รูปแบบอิสระ: รูปร่าง 276">
                <a:extLst>
                  <a:ext uri="{FF2B5EF4-FFF2-40B4-BE49-F238E27FC236}">
                    <a16:creationId xmlns:a16="http://schemas.microsoft.com/office/drawing/2014/main" xmlns="" id="{09B47AD2-460B-4BDB-8A88-9BD50034717F}"/>
                  </a:ext>
                </a:extLst>
              </p:cNvPr>
              <p:cNvSpPr/>
              <p:nvPr/>
            </p:nvSpPr>
            <p:spPr>
              <a:xfrm>
                <a:off x="8410553" y="4718446"/>
                <a:ext cx="619965" cy="272180"/>
              </a:xfrm>
              <a:custGeom>
                <a:avLst/>
                <a:gdLst>
                  <a:gd name="connsiteX0" fmla="*/ 9 w 615606"/>
                  <a:gd name="connsiteY0" fmla="*/ 195709 h 279230"/>
                  <a:gd name="connsiteX1" fmla="*/ 55254 w 615606"/>
                  <a:gd name="connsiteY1" fmla="*/ 89029 h 279230"/>
                  <a:gd name="connsiteX2" fmla="*/ 100974 w 615606"/>
                  <a:gd name="connsiteY2" fmla="*/ 96649 h 279230"/>
                  <a:gd name="connsiteX3" fmla="*/ 182889 w 615606"/>
                  <a:gd name="connsiteY3" fmla="*/ 12829 h 279230"/>
                  <a:gd name="connsiteX4" fmla="*/ 318144 w 615606"/>
                  <a:gd name="connsiteY4" fmla="*/ 7114 h 279230"/>
                  <a:gd name="connsiteX5" fmla="*/ 337194 w 615606"/>
                  <a:gd name="connsiteY5" fmla="*/ 79504 h 279230"/>
                  <a:gd name="connsiteX6" fmla="*/ 421014 w 615606"/>
                  <a:gd name="connsiteY6" fmla="*/ 7114 h 279230"/>
                  <a:gd name="connsiteX7" fmla="*/ 516264 w 615606"/>
                  <a:gd name="connsiteY7" fmla="*/ 87124 h 279230"/>
                  <a:gd name="connsiteX8" fmla="*/ 567699 w 615606"/>
                  <a:gd name="connsiteY8" fmla="*/ 100459 h 279230"/>
                  <a:gd name="connsiteX9" fmla="*/ 569604 w 615606"/>
                  <a:gd name="connsiteY9" fmla="*/ 125224 h 279230"/>
                  <a:gd name="connsiteX10" fmla="*/ 613419 w 615606"/>
                  <a:gd name="connsiteY10" fmla="*/ 149989 h 279230"/>
                  <a:gd name="connsiteX11" fmla="*/ 607704 w 615606"/>
                  <a:gd name="connsiteY11" fmla="*/ 193804 h 279230"/>
                  <a:gd name="connsiteX12" fmla="*/ 596274 w 615606"/>
                  <a:gd name="connsiteY12" fmla="*/ 220474 h 279230"/>
                  <a:gd name="connsiteX13" fmla="*/ 443874 w 615606"/>
                  <a:gd name="connsiteY13" fmla="*/ 275719 h 279230"/>
                  <a:gd name="connsiteX14" fmla="*/ 285759 w 615606"/>
                  <a:gd name="connsiteY14" fmla="*/ 273814 h 279230"/>
                  <a:gd name="connsiteX15" fmla="*/ 139074 w 615606"/>
                  <a:gd name="connsiteY15" fmla="*/ 273814 h 279230"/>
                  <a:gd name="connsiteX16" fmla="*/ 51444 w 615606"/>
                  <a:gd name="connsiteY16" fmla="*/ 241429 h 279230"/>
                  <a:gd name="connsiteX17" fmla="*/ 9 w 615606"/>
                  <a:gd name="connsiteY17" fmla="*/ 195709 h 279230"/>
                  <a:gd name="connsiteX0" fmla="*/ 9 w 615606"/>
                  <a:gd name="connsiteY0" fmla="*/ 193625 h 277146"/>
                  <a:gd name="connsiteX1" fmla="*/ 55254 w 615606"/>
                  <a:gd name="connsiteY1" fmla="*/ 86945 h 277146"/>
                  <a:gd name="connsiteX2" fmla="*/ 100974 w 615606"/>
                  <a:gd name="connsiteY2" fmla="*/ 94565 h 277146"/>
                  <a:gd name="connsiteX3" fmla="*/ 182889 w 615606"/>
                  <a:gd name="connsiteY3" fmla="*/ 10745 h 277146"/>
                  <a:gd name="connsiteX4" fmla="*/ 318144 w 615606"/>
                  <a:gd name="connsiteY4" fmla="*/ 5030 h 277146"/>
                  <a:gd name="connsiteX5" fmla="*/ 348624 w 615606"/>
                  <a:gd name="connsiteY5" fmla="*/ 46940 h 277146"/>
                  <a:gd name="connsiteX6" fmla="*/ 421014 w 615606"/>
                  <a:gd name="connsiteY6" fmla="*/ 5030 h 277146"/>
                  <a:gd name="connsiteX7" fmla="*/ 516264 w 615606"/>
                  <a:gd name="connsiteY7" fmla="*/ 85040 h 277146"/>
                  <a:gd name="connsiteX8" fmla="*/ 567699 w 615606"/>
                  <a:gd name="connsiteY8" fmla="*/ 98375 h 277146"/>
                  <a:gd name="connsiteX9" fmla="*/ 569604 w 615606"/>
                  <a:gd name="connsiteY9" fmla="*/ 123140 h 277146"/>
                  <a:gd name="connsiteX10" fmla="*/ 613419 w 615606"/>
                  <a:gd name="connsiteY10" fmla="*/ 147905 h 277146"/>
                  <a:gd name="connsiteX11" fmla="*/ 607704 w 615606"/>
                  <a:gd name="connsiteY11" fmla="*/ 191720 h 277146"/>
                  <a:gd name="connsiteX12" fmla="*/ 596274 w 615606"/>
                  <a:gd name="connsiteY12" fmla="*/ 218390 h 277146"/>
                  <a:gd name="connsiteX13" fmla="*/ 443874 w 615606"/>
                  <a:gd name="connsiteY13" fmla="*/ 273635 h 277146"/>
                  <a:gd name="connsiteX14" fmla="*/ 285759 w 615606"/>
                  <a:gd name="connsiteY14" fmla="*/ 271730 h 277146"/>
                  <a:gd name="connsiteX15" fmla="*/ 139074 w 615606"/>
                  <a:gd name="connsiteY15" fmla="*/ 271730 h 277146"/>
                  <a:gd name="connsiteX16" fmla="*/ 51444 w 615606"/>
                  <a:gd name="connsiteY16" fmla="*/ 239345 h 277146"/>
                  <a:gd name="connsiteX17" fmla="*/ 9 w 615606"/>
                  <a:gd name="connsiteY17" fmla="*/ 193625 h 277146"/>
                  <a:gd name="connsiteX0" fmla="*/ 9 w 615606"/>
                  <a:gd name="connsiteY0" fmla="*/ 192643 h 276164"/>
                  <a:gd name="connsiteX1" fmla="*/ 55254 w 615606"/>
                  <a:gd name="connsiteY1" fmla="*/ 85963 h 276164"/>
                  <a:gd name="connsiteX2" fmla="*/ 100974 w 615606"/>
                  <a:gd name="connsiteY2" fmla="*/ 93583 h 276164"/>
                  <a:gd name="connsiteX3" fmla="*/ 182889 w 615606"/>
                  <a:gd name="connsiteY3" fmla="*/ 9763 h 276164"/>
                  <a:gd name="connsiteX4" fmla="*/ 318144 w 615606"/>
                  <a:gd name="connsiteY4" fmla="*/ 4048 h 276164"/>
                  <a:gd name="connsiteX5" fmla="*/ 350529 w 615606"/>
                  <a:gd name="connsiteY5" fmla="*/ 30718 h 276164"/>
                  <a:gd name="connsiteX6" fmla="*/ 421014 w 615606"/>
                  <a:gd name="connsiteY6" fmla="*/ 4048 h 276164"/>
                  <a:gd name="connsiteX7" fmla="*/ 516264 w 615606"/>
                  <a:gd name="connsiteY7" fmla="*/ 84058 h 276164"/>
                  <a:gd name="connsiteX8" fmla="*/ 567699 w 615606"/>
                  <a:gd name="connsiteY8" fmla="*/ 97393 h 276164"/>
                  <a:gd name="connsiteX9" fmla="*/ 569604 w 615606"/>
                  <a:gd name="connsiteY9" fmla="*/ 122158 h 276164"/>
                  <a:gd name="connsiteX10" fmla="*/ 613419 w 615606"/>
                  <a:gd name="connsiteY10" fmla="*/ 146923 h 276164"/>
                  <a:gd name="connsiteX11" fmla="*/ 607704 w 615606"/>
                  <a:gd name="connsiteY11" fmla="*/ 190738 h 276164"/>
                  <a:gd name="connsiteX12" fmla="*/ 596274 w 615606"/>
                  <a:gd name="connsiteY12" fmla="*/ 217408 h 276164"/>
                  <a:gd name="connsiteX13" fmla="*/ 443874 w 615606"/>
                  <a:gd name="connsiteY13" fmla="*/ 272653 h 276164"/>
                  <a:gd name="connsiteX14" fmla="*/ 285759 w 615606"/>
                  <a:gd name="connsiteY14" fmla="*/ 270748 h 276164"/>
                  <a:gd name="connsiteX15" fmla="*/ 139074 w 615606"/>
                  <a:gd name="connsiteY15" fmla="*/ 270748 h 276164"/>
                  <a:gd name="connsiteX16" fmla="*/ 51444 w 615606"/>
                  <a:gd name="connsiteY16" fmla="*/ 238363 h 276164"/>
                  <a:gd name="connsiteX17" fmla="*/ 9 w 615606"/>
                  <a:gd name="connsiteY17" fmla="*/ 192643 h 276164"/>
                  <a:gd name="connsiteX0" fmla="*/ 9 w 615606"/>
                  <a:gd name="connsiteY0" fmla="*/ 192643 h 275037"/>
                  <a:gd name="connsiteX1" fmla="*/ 55254 w 615606"/>
                  <a:gd name="connsiteY1" fmla="*/ 85963 h 275037"/>
                  <a:gd name="connsiteX2" fmla="*/ 100974 w 615606"/>
                  <a:gd name="connsiteY2" fmla="*/ 93583 h 275037"/>
                  <a:gd name="connsiteX3" fmla="*/ 182889 w 615606"/>
                  <a:gd name="connsiteY3" fmla="*/ 9763 h 275037"/>
                  <a:gd name="connsiteX4" fmla="*/ 318144 w 615606"/>
                  <a:gd name="connsiteY4" fmla="*/ 4048 h 275037"/>
                  <a:gd name="connsiteX5" fmla="*/ 350529 w 615606"/>
                  <a:gd name="connsiteY5" fmla="*/ 30718 h 275037"/>
                  <a:gd name="connsiteX6" fmla="*/ 421014 w 615606"/>
                  <a:gd name="connsiteY6" fmla="*/ 4048 h 275037"/>
                  <a:gd name="connsiteX7" fmla="*/ 516264 w 615606"/>
                  <a:gd name="connsiteY7" fmla="*/ 84058 h 275037"/>
                  <a:gd name="connsiteX8" fmla="*/ 567699 w 615606"/>
                  <a:gd name="connsiteY8" fmla="*/ 97393 h 275037"/>
                  <a:gd name="connsiteX9" fmla="*/ 569604 w 615606"/>
                  <a:gd name="connsiteY9" fmla="*/ 122158 h 275037"/>
                  <a:gd name="connsiteX10" fmla="*/ 613419 w 615606"/>
                  <a:gd name="connsiteY10" fmla="*/ 146923 h 275037"/>
                  <a:gd name="connsiteX11" fmla="*/ 607704 w 615606"/>
                  <a:gd name="connsiteY11" fmla="*/ 190738 h 275037"/>
                  <a:gd name="connsiteX12" fmla="*/ 596274 w 615606"/>
                  <a:gd name="connsiteY12" fmla="*/ 217408 h 275037"/>
                  <a:gd name="connsiteX13" fmla="*/ 443874 w 615606"/>
                  <a:gd name="connsiteY13" fmla="*/ 234553 h 275037"/>
                  <a:gd name="connsiteX14" fmla="*/ 285759 w 615606"/>
                  <a:gd name="connsiteY14" fmla="*/ 270748 h 275037"/>
                  <a:gd name="connsiteX15" fmla="*/ 139074 w 615606"/>
                  <a:gd name="connsiteY15" fmla="*/ 270748 h 275037"/>
                  <a:gd name="connsiteX16" fmla="*/ 51444 w 615606"/>
                  <a:gd name="connsiteY16" fmla="*/ 238363 h 275037"/>
                  <a:gd name="connsiteX17" fmla="*/ 9 w 615606"/>
                  <a:gd name="connsiteY17" fmla="*/ 192643 h 275037"/>
                  <a:gd name="connsiteX0" fmla="*/ 9 w 615606"/>
                  <a:gd name="connsiteY0" fmla="*/ 192643 h 273294"/>
                  <a:gd name="connsiteX1" fmla="*/ 55254 w 615606"/>
                  <a:gd name="connsiteY1" fmla="*/ 85963 h 273294"/>
                  <a:gd name="connsiteX2" fmla="*/ 100974 w 615606"/>
                  <a:gd name="connsiteY2" fmla="*/ 93583 h 273294"/>
                  <a:gd name="connsiteX3" fmla="*/ 182889 w 615606"/>
                  <a:gd name="connsiteY3" fmla="*/ 9763 h 273294"/>
                  <a:gd name="connsiteX4" fmla="*/ 318144 w 615606"/>
                  <a:gd name="connsiteY4" fmla="*/ 4048 h 273294"/>
                  <a:gd name="connsiteX5" fmla="*/ 350529 w 615606"/>
                  <a:gd name="connsiteY5" fmla="*/ 30718 h 273294"/>
                  <a:gd name="connsiteX6" fmla="*/ 421014 w 615606"/>
                  <a:gd name="connsiteY6" fmla="*/ 4048 h 273294"/>
                  <a:gd name="connsiteX7" fmla="*/ 516264 w 615606"/>
                  <a:gd name="connsiteY7" fmla="*/ 84058 h 273294"/>
                  <a:gd name="connsiteX8" fmla="*/ 567699 w 615606"/>
                  <a:gd name="connsiteY8" fmla="*/ 97393 h 273294"/>
                  <a:gd name="connsiteX9" fmla="*/ 569604 w 615606"/>
                  <a:gd name="connsiteY9" fmla="*/ 122158 h 273294"/>
                  <a:gd name="connsiteX10" fmla="*/ 613419 w 615606"/>
                  <a:gd name="connsiteY10" fmla="*/ 146923 h 273294"/>
                  <a:gd name="connsiteX11" fmla="*/ 607704 w 615606"/>
                  <a:gd name="connsiteY11" fmla="*/ 190738 h 273294"/>
                  <a:gd name="connsiteX12" fmla="*/ 596274 w 615606"/>
                  <a:gd name="connsiteY12" fmla="*/ 217408 h 273294"/>
                  <a:gd name="connsiteX13" fmla="*/ 451494 w 615606"/>
                  <a:gd name="connsiteY13" fmla="*/ 266938 h 273294"/>
                  <a:gd name="connsiteX14" fmla="*/ 285759 w 615606"/>
                  <a:gd name="connsiteY14" fmla="*/ 270748 h 273294"/>
                  <a:gd name="connsiteX15" fmla="*/ 139074 w 615606"/>
                  <a:gd name="connsiteY15" fmla="*/ 270748 h 273294"/>
                  <a:gd name="connsiteX16" fmla="*/ 51444 w 615606"/>
                  <a:gd name="connsiteY16" fmla="*/ 238363 h 273294"/>
                  <a:gd name="connsiteX17" fmla="*/ 9 w 615606"/>
                  <a:gd name="connsiteY17" fmla="*/ 192643 h 273294"/>
                  <a:gd name="connsiteX0" fmla="*/ 9 w 615606"/>
                  <a:gd name="connsiteY0" fmla="*/ 192643 h 274406"/>
                  <a:gd name="connsiteX1" fmla="*/ 55254 w 615606"/>
                  <a:gd name="connsiteY1" fmla="*/ 85963 h 274406"/>
                  <a:gd name="connsiteX2" fmla="*/ 100974 w 615606"/>
                  <a:gd name="connsiteY2" fmla="*/ 93583 h 274406"/>
                  <a:gd name="connsiteX3" fmla="*/ 182889 w 615606"/>
                  <a:gd name="connsiteY3" fmla="*/ 9763 h 274406"/>
                  <a:gd name="connsiteX4" fmla="*/ 318144 w 615606"/>
                  <a:gd name="connsiteY4" fmla="*/ 4048 h 274406"/>
                  <a:gd name="connsiteX5" fmla="*/ 350529 w 615606"/>
                  <a:gd name="connsiteY5" fmla="*/ 30718 h 274406"/>
                  <a:gd name="connsiteX6" fmla="*/ 421014 w 615606"/>
                  <a:gd name="connsiteY6" fmla="*/ 4048 h 274406"/>
                  <a:gd name="connsiteX7" fmla="*/ 516264 w 615606"/>
                  <a:gd name="connsiteY7" fmla="*/ 84058 h 274406"/>
                  <a:gd name="connsiteX8" fmla="*/ 567699 w 615606"/>
                  <a:gd name="connsiteY8" fmla="*/ 97393 h 274406"/>
                  <a:gd name="connsiteX9" fmla="*/ 569604 w 615606"/>
                  <a:gd name="connsiteY9" fmla="*/ 122158 h 274406"/>
                  <a:gd name="connsiteX10" fmla="*/ 613419 w 615606"/>
                  <a:gd name="connsiteY10" fmla="*/ 146923 h 274406"/>
                  <a:gd name="connsiteX11" fmla="*/ 607704 w 615606"/>
                  <a:gd name="connsiteY11" fmla="*/ 190738 h 274406"/>
                  <a:gd name="connsiteX12" fmla="*/ 596274 w 615606"/>
                  <a:gd name="connsiteY12" fmla="*/ 217408 h 274406"/>
                  <a:gd name="connsiteX13" fmla="*/ 451494 w 615606"/>
                  <a:gd name="connsiteY13" fmla="*/ 266938 h 274406"/>
                  <a:gd name="connsiteX14" fmla="*/ 285759 w 615606"/>
                  <a:gd name="connsiteY14" fmla="*/ 270748 h 274406"/>
                  <a:gd name="connsiteX15" fmla="*/ 139074 w 615606"/>
                  <a:gd name="connsiteY15" fmla="*/ 270748 h 274406"/>
                  <a:gd name="connsiteX16" fmla="*/ 51444 w 615606"/>
                  <a:gd name="connsiteY16" fmla="*/ 238363 h 274406"/>
                  <a:gd name="connsiteX17" fmla="*/ 9 w 615606"/>
                  <a:gd name="connsiteY17" fmla="*/ 192643 h 274406"/>
                  <a:gd name="connsiteX0" fmla="*/ 9 w 616142"/>
                  <a:gd name="connsiteY0" fmla="*/ 192643 h 273294"/>
                  <a:gd name="connsiteX1" fmla="*/ 55254 w 616142"/>
                  <a:gd name="connsiteY1" fmla="*/ 85963 h 273294"/>
                  <a:gd name="connsiteX2" fmla="*/ 100974 w 616142"/>
                  <a:gd name="connsiteY2" fmla="*/ 93583 h 273294"/>
                  <a:gd name="connsiteX3" fmla="*/ 182889 w 616142"/>
                  <a:gd name="connsiteY3" fmla="*/ 9763 h 273294"/>
                  <a:gd name="connsiteX4" fmla="*/ 318144 w 616142"/>
                  <a:gd name="connsiteY4" fmla="*/ 4048 h 273294"/>
                  <a:gd name="connsiteX5" fmla="*/ 350529 w 616142"/>
                  <a:gd name="connsiteY5" fmla="*/ 30718 h 273294"/>
                  <a:gd name="connsiteX6" fmla="*/ 421014 w 616142"/>
                  <a:gd name="connsiteY6" fmla="*/ 4048 h 273294"/>
                  <a:gd name="connsiteX7" fmla="*/ 516264 w 616142"/>
                  <a:gd name="connsiteY7" fmla="*/ 84058 h 273294"/>
                  <a:gd name="connsiteX8" fmla="*/ 567699 w 616142"/>
                  <a:gd name="connsiteY8" fmla="*/ 97393 h 273294"/>
                  <a:gd name="connsiteX9" fmla="*/ 569604 w 616142"/>
                  <a:gd name="connsiteY9" fmla="*/ 122158 h 273294"/>
                  <a:gd name="connsiteX10" fmla="*/ 613419 w 616142"/>
                  <a:gd name="connsiteY10" fmla="*/ 146923 h 273294"/>
                  <a:gd name="connsiteX11" fmla="*/ 607704 w 616142"/>
                  <a:gd name="connsiteY11" fmla="*/ 190738 h 273294"/>
                  <a:gd name="connsiteX12" fmla="*/ 603894 w 616142"/>
                  <a:gd name="connsiteY12" fmla="*/ 219313 h 273294"/>
                  <a:gd name="connsiteX13" fmla="*/ 451494 w 616142"/>
                  <a:gd name="connsiteY13" fmla="*/ 266938 h 273294"/>
                  <a:gd name="connsiteX14" fmla="*/ 285759 w 616142"/>
                  <a:gd name="connsiteY14" fmla="*/ 270748 h 273294"/>
                  <a:gd name="connsiteX15" fmla="*/ 139074 w 616142"/>
                  <a:gd name="connsiteY15" fmla="*/ 270748 h 273294"/>
                  <a:gd name="connsiteX16" fmla="*/ 51444 w 616142"/>
                  <a:gd name="connsiteY16" fmla="*/ 238363 h 273294"/>
                  <a:gd name="connsiteX17" fmla="*/ 9 w 616142"/>
                  <a:gd name="connsiteY17" fmla="*/ 192643 h 273294"/>
                  <a:gd name="connsiteX0" fmla="*/ 11 w 616144"/>
                  <a:gd name="connsiteY0" fmla="*/ 192643 h 273947"/>
                  <a:gd name="connsiteX1" fmla="*/ 55256 w 616144"/>
                  <a:gd name="connsiteY1" fmla="*/ 85963 h 273947"/>
                  <a:gd name="connsiteX2" fmla="*/ 100976 w 616144"/>
                  <a:gd name="connsiteY2" fmla="*/ 93583 h 273947"/>
                  <a:gd name="connsiteX3" fmla="*/ 182891 w 616144"/>
                  <a:gd name="connsiteY3" fmla="*/ 9763 h 273947"/>
                  <a:gd name="connsiteX4" fmla="*/ 318146 w 616144"/>
                  <a:gd name="connsiteY4" fmla="*/ 4048 h 273947"/>
                  <a:gd name="connsiteX5" fmla="*/ 350531 w 616144"/>
                  <a:gd name="connsiteY5" fmla="*/ 30718 h 273947"/>
                  <a:gd name="connsiteX6" fmla="*/ 421016 w 616144"/>
                  <a:gd name="connsiteY6" fmla="*/ 4048 h 273947"/>
                  <a:gd name="connsiteX7" fmla="*/ 516266 w 616144"/>
                  <a:gd name="connsiteY7" fmla="*/ 84058 h 273947"/>
                  <a:gd name="connsiteX8" fmla="*/ 567701 w 616144"/>
                  <a:gd name="connsiteY8" fmla="*/ 97393 h 273947"/>
                  <a:gd name="connsiteX9" fmla="*/ 569606 w 616144"/>
                  <a:gd name="connsiteY9" fmla="*/ 122158 h 273947"/>
                  <a:gd name="connsiteX10" fmla="*/ 613421 w 616144"/>
                  <a:gd name="connsiteY10" fmla="*/ 146923 h 273947"/>
                  <a:gd name="connsiteX11" fmla="*/ 607706 w 616144"/>
                  <a:gd name="connsiteY11" fmla="*/ 190738 h 273947"/>
                  <a:gd name="connsiteX12" fmla="*/ 603896 w 616144"/>
                  <a:gd name="connsiteY12" fmla="*/ 219313 h 273947"/>
                  <a:gd name="connsiteX13" fmla="*/ 451496 w 616144"/>
                  <a:gd name="connsiteY13" fmla="*/ 266938 h 273947"/>
                  <a:gd name="connsiteX14" fmla="*/ 285761 w 616144"/>
                  <a:gd name="connsiteY14" fmla="*/ 270748 h 273947"/>
                  <a:gd name="connsiteX15" fmla="*/ 152411 w 616144"/>
                  <a:gd name="connsiteY15" fmla="*/ 238363 h 273947"/>
                  <a:gd name="connsiteX16" fmla="*/ 51446 w 616144"/>
                  <a:gd name="connsiteY16" fmla="*/ 238363 h 273947"/>
                  <a:gd name="connsiteX17" fmla="*/ 11 w 616144"/>
                  <a:gd name="connsiteY17" fmla="*/ 192643 h 273947"/>
                  <a:gd name="connsiteX0" fmla="*/ 11 w 616144"/>
                  <a:gd name="connsiteY0" fmla="*/ 192643 h 272180"/>
                  <a:gd name="connsiteX1" fmla="*/ 55256 w 616144"/>
                  <a:gd name="connsiteY1" fmla="*/ 85963 h 272180"/>
                  <a:gd name="connsiteX2" fmla="*/ 100976 w 616144"/>
                  <a:gd name="connsiteY2" fmla="*/ 93583 h 272180"/>
                  <a:gd name="connsiteX3" fmla="*/ 182891 w 616144"/>
                  <a:gd name="connsiteY3" fmla="*/ 9763 h 272180"/>
                  <a:gd name="connsiteX4" fmla="*/ 318146 w 616144"/>
                  <a:gd name="connsiteY4" fmla="*/ 4048 h 272180"/>
                  <a:gd name="connsiteX5" fmla="*/ 350531 w 616144"/>
                  <a:gd name="connsiteY5" fmla="*/ 30718 h 272180"/>
                  <a:gd name="connsiteX6" fmla="*/ 421016 w 616144"/>
                  <a:gd name="connsiteY6" fmla="*/ 4048 h 272180"/>
                  <a:gd name="connsiteX7" fmla="*/ 516266 w 616144"/>
                  <a:gd name="connsiteY7" fmla="*/ 84058 h 272180"/>
                  <a:gd name="connsiteX8" fmla="*/ 567701 w 616144"/>
                  <a:gd name="connsiteY8" fmla="*/ 97393 h 272180"/>
                  <a:gd name="connsiteX9" fmla="*/ 569606 w 616144"/>
                  <a:gd name="connsiteY9" fmla="*/ 122158 h 272180"/>
                  <a:gd name="connsiteX10" fmla="*/ 613421 w 616144"/>
                  <a:gd name="connsiteY10" fmla="*/ 146923 h 272180"/>
                  <a:gd name="connsiteX11" fmla="*/ 607706 w 616144"/>
                  <a:gd name="connsiteY11" fmla="*/ 190738 h 272180"/>
                  <a:gd name="connsiteX12" fmla="*/ 603896 w 616144"/>
                  <a:gd name="connsiteY12" fmla="*/ 219313 h 272180"/>
                  <a:gd name="connsiteX13" fmla="*/ 451496 w 616144"/>
                  <a:gd name="connsiteY13" fmla="*/ 266938 h 272180"/>
                  <a:gd name="connsiteX14" fmla="*/ 285761 w 616144"/>
                  <a:gd name="connsiteY14" fmla="*/ 270748 h 272180"/>
                  <a:gd name="connsiteX15" fmla="*/ 148601 w 616144"/>
                  <a:gd name="connsiteY15" fmla="*/ 265033 h 272180"/>
                  <a:gd name="connsiteX16" fmla="*/ 51446 w 616144"/>
                  <a:gd name="connsiteY16" fmla="*/ 238363 h 272180"/>
                  <a:gd name="connsiteX17" fmla="*/ 11 w 616144"/>
                  <a:gd name="connsiteY17" fmla="*/ 192643 h 272180"/>
                  <a:gd name="connsiteX0" fmla="*/ 18962 w 568420"/>
                  <a:gd name="connsiteY0" fmla="*/ 188833 h 272180"/>
                  <a:gd name="connsiteX1" fmla="*/ 7532 w 568420"/>
                  <a:gd name="connsiteY1" fmla="*/ 85963 h 272180"/>
                  <a:gd name="connsiteX2" fmla="*/ 53252 w 568420"/>
                  <a:gd name="connsiteY2" fmla="*/ 93583 h 272180"/>
                  <a:gd name="connsiteX3" fmla="*/ 135167 w 568420"/>
                  <a:gd name="connsiteY3" fmla="*/ 9763 h 272180"/>
                  <a:gd name="connsiteX4" fmla="*/ 270422 w 568420"/>
                  <a:gd name="connsiteY4" fmla="*/ 4048 h 272180"/>
                  <a:gd name="connsiteX5" fmla="*/ 302807 w 568420"/>
                  <a:gd name="connsiteY5" fmla="*/ 30718 h 272180"/>
                  <a:gd name="connsiteX6" fmla="*/ 373292 w 568420"/>
                  <a:gd name="connsiteY6" fmla="*/ 4048 h 272180"/>
                  <a:gd name="connsiteX7" fmla="*/ 468542 w 568420"/>
                  <a:gd name="connsiteY7" fmla="*/ 84058 h 272180"/>
                  <a:gd name="connsiteX8" fmla="*/ 519977 w 568420"/>
                  <a:gd name="connsiteY8" fmla="*/ 97393 h 272180"/>
                  <a:gd name="connsiteX9" fmla="*/ 521882 w 568420"/>
                  <a:gd name="connsiteY9" fmla="*/ 122158 h 272180"/>
                  <a:gd name="connsiteX10" fmla="*/ 565697 w 568420"/>
                  <a:gd name="connsiteY10" fmla="*/ 146923 h 272180"/>
                  <a:gd name="connsiteX11" fmla="*/ 559982 w 568420"/>
                  <a:gd name="connsiteY11" fmla="*/ 190738 h 272180"/>
                  <a:gd name="connsiteX12" fmla="*/ 556172 w 568420"/>
                  <a:gd name="connsiteY12" fmla="*/ 219313 h 272180"/>
                  <a:gd name="connsiteX13" fmla="*/ 403772 w 568420"/>
                  <a:gd name="connsiteY13" fmla="*/ 266938 h 272180"/>
                  <a:gd name="connsiteX14" fmla="*/ 238037 w 568420"/>
                  <a:gd name="connsiteY14" fmla="*/ 270748 h 272180"/>
                  <a:gd name="connsiteX15" fmla="*/ 100877 w 568420"/>
                  <a:gd name="connsiteY15" fmla="*/ 265033 h 272180"/>
                  <a:gd name="connsiteX16" fmla="*/ 3722 w 568420"/>
                  <a:gd name="connsiteY16" fmla="*/ 238363 h 272180"/>
                  <a:gd name="connsiteX17" fmla="*/ 18962 w 568420"/>
                  <a:gd name="connsiteY17" fmla="*/ 18883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38363 h 272180"/>
                  <a:gd name="connsiteX17" fmla="*/ 9 w 619952"/>
                  <a:gd name="connsiteY17" fmla="*/ 204073 h 272180"/>
                  <a:gd name="connsiteX0" fmla="*/ 9 w 619952"/>
                  <a:gd name="connsiteY0" fmla="*/ 204073 h 272180"/>
                  <a:gd name="connsiteX1" fmla="*/ 59064 w 619952"/>
                  <a:gd name="connsiteY1" fmla="*/ 85963 h 272180"/>
                  <a:gd name="connsiteX2" fmla="*/ 104784 w 619952"/>
                  <a:gd name="connsiteY2" fmla="*/ 93583 h 272180"/>
                  <a:gd name="connsiteX3" fmla="*/ 186699 w 619952"/>
                  <a:gd name="connsiteY3" fmla="*/ 9763 h 272180"/>
                  <a:gd name="connsiteX4" fmla="*/ 321954 w 619952"/>
                  <a:gd name="connsiteY4" fmla="*/ 4048 h 272180"/>
                  <a:gd name="connsiteX5" fmla="*/ 354339 w 619952"/>
                  <a:gd name="connsiteY5" fmla="*/ 30718 h 272180"/>
                  <a:gd name="connsiteX6" fmla="*/ 424824 w 619952"/>
                  <a:gd name="connsiteY6" fmla="*/ 4048 h 272180"/>
                  <a:gd name="connsiteX7" fmla="*/ 520074 w 619952"/>
                  <a:gd name="connsiteY7" fmla="*/ 84058 h 272180"/>
                  <a:gd name="connsiteX8" fmla="*/ 571509 w 619952"/>
                  <a:gd name="connsiteY8" fmla="*/ 97393 h 272180"/>
                  <a:gd name="connsiteX9" fmla="*/ 573414 w 619952"/>
                  <a:gd name="connsiteY9" fmla="*/ 122158 h 272180"/>
                  <a:gd name="connsiteX10" fmla="*/ 617229 w 619952"/>
                  <a:gd name="connsiteY10" fmla="*/ 146923 h 272180"/>
                  <a:gd name="connsiteX11" fmla="*/ 611514 w 619952"/>
                  <a:gd name="connsiteY11" fmla="*/ 190738 h 272180"/>
                  <a:gd name="connsiteX12" fmla="*/ 607704 w 619952"/>
                  <a:gd name="connsiteY12" fmla="*/ 219313 h 272180"/>
                  <a:gd name="connsiteX13" fmla="*/ 455304 w 619952"/>
                  <a:gd name="connsiteY13" fmla="*/ 266938 h 272180"/>
                  <a:gd name="connsiteX14" fmla="*/ 289569 w 619952"/>
                  <a:gd name="connsiteY14" fmla="*/ 270748 h 272180"/>
                  <a:gd name="connsiteX15" fmla="*/ 152409 w 619952"/>
                  <a:gd name="connsiteY15" fmla="*/ 265033 h 272180"/>
                  <a:gd name="connsiteX16" fmla="*/ 55254 w 619952"/>
                  <a:gd name="connsiteY16" fmla="*/ 244078 h 272180"/>
                  <a:gd name="connsiteX17" fmla="*/ 9 w 619952"/>
                  <a:gd name="connsiteY17" fmla="*/ 204073 h 272180"/>
                  <a:gd name="connsiteX0" fmla="*/ 175 w 620118"/>
                  <a:gd name="connsiteY0" fmla="*/ 204073 h 272180"/>
                  <a:gd name="connsiteX1" fmla="*/ 72565 w 620118"/>
                  <a:gd name="connsiteY1" fmla="*/ 89773 h 272180"/>
                  <a:gd name="connsiteX2" fmla="*/ 104950 w 620118"/>
                  <a:gd name="connsiteY2" fmla="*/ 93583 h 272180"/>
                  <a:gd name="connsiteX3" fmla="*/ 186865 w 620118"/>
                  <a:gd name="connsiteY3" fmla="*/ 9763 h 272180"/>
                  <a:gd name="connsiteX4" fmla="*/ 322120 w 620118"/>
                  <a:gd name="connsiteY4" fmla="*/ 4048 h 272180"/>
                  <a:gd name="connsiteX5" fmla="*/ 354505 w 620118"/>
                  <a:gd name="connsiteY5" fmla="*/ 30718 h 272180"/>
                  <a:gd name="connsiteX6" fmla="*/ 424990 w 620118"/>
                  <a:gd name="connsiteY6" fmla="*/ 4048 h 272180"/>
                  <a:gd name="connsiteX7" fmla="*/ 520240 w 620118"/>
                  <a:gd name="connsiteY7" fmla="*/ 84058 h 272180"/>
                  <a:gd name="connsiteX8" fmla="*/ 571675 w 620118"/>
                  <a:gd name="connsiteY8" fmla="*/ 97393 h 272180"/>
                  <a:gd name="connsiteX9" fmla="*/ 573580 w 620118"/>
                  <a:gd name="connsiteY9" fmla="*/ 122158 h 272180"/>
                  <a:gd name="connsiteX10" fmla="*/ 617395 w 620118"/>
                  <a:gd name="connsiteY10" fmla="*/ 146923 h 272180"/>
                  <a:gd name="connsiteX11" fmla="*/ 611680 w 620118"/>
                  <a:gd name="connsiteY11" fmla="*/ 190738 h 272180"/>
                  <a:gd name="connsiteX12" fmla="*/ 607870 w 620118"/>
                  <a:gd name="connsiteY12" fmla="*/ 219313 h 272180"/>
                  <a:gd name="connsiteX13" fmla="*/ 455470 w 620118"/>
                  <a:gd name="connsiteY13" fmla="*/ 266938 h 272180"/>
                  <a:gd name="connsiteX14" fmla="*/ 289735 w 620118"/>
                  <a:gd name="connsiteY14" fmla="*/ 270748 h 272180"/>
                  <a:gd name="connsiteX15" fmla="*/ 152575 w 620118"/>
                  <a:gd name="connsiteY15" fmla="*/ 265033 h 272180"/>
                  <a:gd name="connsiteX16" fmla="*/ 55420 w 620118"/>
                  <a:gd name="connsiteY16" fmla="*/ 244078 h 272180"/>
                  <a:gd name="connsiteX17" fmla="*/ 175 w 620118"/>
                  <a:gd name="connsiteY17" fmla="*/ 204073 h 272180"/>
                  <a:gd name="connsiteX0" fmla="*/ 22 w 619965"/>
                  <a:gd name="connsiteY0" fmla="*/ 204073 h 272180"/>
                  <a:gd name="connsiteX1" fmla="*/ 60982 w 619965"/>
                  <a:gd name="connsiteY1" fmla="*/ 89773 h 272180"/>
                  <a:gd name="connsiteX2" fmla="*/ 104797 w 619965"/>
                  <a:gd name="connsiteY2" fmla="*/ 93583 h 272180"/>
                  <a:gd name="connsiteX3" fmla="*/ 186712 w 619965"/>
                  <a:gd name="connsiteY3" fmla="*/ 9763 h 272180"/>
                  <a:gd name="connsiteX4" fmla="*/ 321967 w 619965"/>
                  <a:gd name="connsiteY4" fmla="*/ 4048 h 272180"/>
                  <a:gd name="connsiteX5" fmla="*/ 354352 w 619965"/>
                  <a:gd name="connsiteY5" fmla="*/ 30718 h 272180"/>
                  <a:gd name="connsiteX6" fmla="*/ 424837 w 619965"/>
                  <a:gd name="connsiteY6" fmla="*/ 4048 h 272180"/>
                  <a:gd name="connsiteX7" fmla="*/ 520087 w 619965"/>
                  <a:gd name="connsiteY7" fmla="*/ 84058 h 272180"/>
                  <a:gd name="connsiteX8" fmla="*/ 571522 w 619965"/>
                  <a:gd name="connsiteY8" fmla="*/ 97393 h 272180"/>
                  <a:gd name="connsiteX9" fmla="*/ 573427 w 619965"/>
                  <a:gd name="connsiteY9" fmla="*/ 122158 h 272180"/>
                  <a:gd name="connsiteX10" fmla="*/ 617242 w 619965"/>
                  <a:gd name="connsiteY10" fmla="*/ 146923 h 272180"/>
                  <a:gd name="connsiteX11" fmla="*/ 611527 w 619965"/>
                  <a:gd name="connsiteY11" fmla="*/ 190738 h 272180"/>
                  <a:gd name="connsiteX12" fmla="*/ 607717 w 619965"/>
                  <a:gd name="connsiteY12" fmla="*/ 219313 h 272180"/>
                  <a:gd name="connsiteX13" fmla="*/ 455317 w 619965"/>
                  <a:gd name="connsiteY13" fmla="*/ 266938 h 272180"/>
                  <a:gd name="connsiteX14" fmla="*/ 289582 w 619965"/>
                  <a:gd name="connsiteY14" fmla="*/ 270748 h 272180"/>
                  <a:gd name="connsiteX15" fmla="*/ 152422 w 619965"/>
                  <a:gd name="connsiteY15" fmla="*/ 265033 h 272180"/>
                  <a:gd name="connsiteX16" fmla="*/ 55267 w 619965"/>
                  <a:gd name="connsiteY16" fmla="*/ 244078 h 272180"/>
                  <a:gd name="connsiteX17" fmla="*/ 22 w 619965"/>
                  <a:gd name="connsiteY17" fmla="*/ 204073 h 272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9965" h="272180">
                    <a:moveTo>
                      <a:pt x="22" y="204073"/>
                    </a:moveTo>
                    <a:cubicBezTo>
                      <a:pt x="975" y="178356"/>
                      <a:pt x="43519" y="108188"/>
                      <a:pt x="60982" y="89773"/>
                    </a:cubicBezTo>
                    <a:cubicBezTo>
                      <a:pt x="78445" y="71358"/>
                      <a:pt x="83842" y="106918"/>
                      <a:pt x="104797" y="93583"/>
                    </a:cubicBezTo>
                    <a:cubicBezTo>
                      <a:pt x="125752" y="80248"/>
                      <a:pt x="150517" y="24685"/>
                      <a:pt x="186712" y="9763"/>
                    </a:cubicBezTo>
                    <a:cubicBezTo>
                      <a:pt x="222907" y="-5159"/>
                      <a:pt x="294027" y="556"/>
                      <a:pt x="321967" y="4048"/>
                    </a:cubicBezTo>
                    <a:cubicBezTo>
                      <a:pt x="349907" y="7540"/>
                      <a:pt x="337207" y="30718"/>
                      <a:pt x="354352" y="30718"/>
                    </a:cubicBezTo>
                    <a:cubicBezTo>
                      <a:pt x="371497" y="30718"/>
                      <a:pt x="397214" y="-4842"/>
                      <a:pt x="424837" y="4048"/>
                    </a:cubicBezTo>
                    <a:cubicBezTo>
                      <a:pt x="452460" y="12938"/>
                      <a:pt x="495639" y="68500"/>
                      <a:pt x="520087" y="84058"/>
                    </a:cubicBezTo>
                    <a:cubicBezTo>
                      <a:pt x="544535" y="99616"/>
                      <a:pt x="562632" y="91043"/>
                      <a:pt x="571522" y="97393"/>
                    </a:cubicBezTo>
                    <a:cubicBezTo>
                      <a:pt x="580412" y="103743"/>
                      <a:pt x="565807" y="113903"/>
                      <a:pt x="573427" y="122158"/>
                    </a:cubicBezTo>
                    <a:cubicBezTo>
                      <a:pt x="581047" y="130413"/>
                      <a:pt x="610892" y="135493"/>
                      <a:pt x="617242" y="146923"/>
                    </a:cubicBezTo>
                    <a:cubicBezTo>
                      <a:pt x="623592" y="158353"/>
                      <a:pt x="613114" y="178673"/>
                      <a:pt x="611527" y="190738"/>
                    </a:cubicBezTo>
                    <a:cubicBezTo>
                      <a:pt x="609940" y="202803"/>
                      <a:pt x="633752" y="206613"/>
                      <a:pt x="607717" y="219313"/>
                    </a:cubicBezTo>
                    <a:cubicBezTo>
                      <a:pt x="581682" y="232013"/>
                      <a:pt x="508340" y="258365"/>
                      <a:pt x="455317" y="266938"/>
                    </a:cubicBezTo>
                    <a:cubicBezTo>
                      <a:pt x="402294" y="275511"/>
                      <a:pt x="340064" y="271065"/>
                      <a:pt x="289582" y="270748"/>
                    </a:cubicBezTo>
                    <a:cubicBezTo>
                      <a:pt x="239100" y="270431"/>
                      <a:pt x="191475" y="270431"/>
                      <a:pt x="152422" y="265033"/>
                    </a:cubicBezTo>
                    <a:cubicBezTo>
                      <a:pt x="113370" y="259636"/>
                      <a:pt x="80667" y="254238"/>
                      <a:pt x="55267" y="244078"/>
                    </a:cubicBezTo>
                    <a:cubicBezTo>
                      <a:pt x="29867" y="233918"/>
                      <a:pt x="-931" y="229791"/>
                      <a:pt x="22" y="204073"/>
                    </a:cubicBezTo>
                    <a:close/>
                  </a:path>
                </a:pathLst>
              </a:custGeom>
              <a:solidFill>
                <a:srgbClr val="B6924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3" name="รูปแบบอิสระ: รูปร่าง 277">
                <a:extLst>
                  <a:ext uri="{FF2B5EF4-FFF2-40B4-BE49-F238E27FC236}">
                    <a16:creationId xmlns:a16="http://schemas.microsoft.com/office/drawing/2014/main" xmlns="" id="{7B2C6371-78CB-48A9-BCD6-3C78292B4611}"/>
                  </a:ext>
                </a:extLst>
              </p:cNvPr>
              <p:cNvSpPr/>
              <p:nvPr/>
            </p:nvSpPr>
            <p:spPr>
              <a:xfrm>
                <a:off x="8537857" y="4779199"/>
                <a:ext cx="172088" cy="85185"/>
              </a:xfrm>
              <a:custGeom>
                <a:avLst/>
                <a:gdLst>
                  <a:gd name="connsiteX0" fmla="*/ 3528 w 133068"/>
                  <a:gd name="connsiteY0" fmla="*/ 91023 h 91023"/>
                  <a:gd name="connsiteX1" fmla="*/ 5433 w 133068"/>
                  <a:gd name="connsiteY1" fmla="*/ 39588 h 91023"/>
                  <a:gd name="connsiteX2" fmla="*/ 54963 w 133068"/>
                  <a:gd name="connsiteY2" fmla="*/ 45303 h 91023"/>
                  <a:gd name="connsiteX3" fmla="*/ 62583 w 133068"/>
                  <a:gd name="connsiteY3" fmla="*/ 1488 h 91023"/>
                  <a:gd name="connsiteX4" fmla="*/ 94968 w 133068"/>
                  <a:gd name="connsiteY4" fmla="*/ 11013 h 91023"/>
                  <a:gd name="connsiteX5" fmla="*/ 125448 w 133068"/>
                  <a:gd name="connsiteY5" fmla="*/ 18633 h 91023"/>
                  <a:gd name="connsiteX6" fmla="*/ 133068 w 133068"/>
                  <a:gd name="connsiteY6" fmla="*/ 56733 h 91023"/>
                  <a:gd name="connsiteX0" fmla="*/ 3528 w 186408"/>
                  <a:gd name="connsiteY0" fmla="*/ 91023 h 91023"/>
                  <a:gd name="connsiteX1" fmla="*/ 5433 w 186408"/>
                  <a:gd name="connsiteY1" fmla="*/ 39588 h 91023"/>
                  <a:gd name="connsiteX2" fmla="*/ 54963 w 186408"/>
                  <a:gd name="connsiteY2" fmla="*/ 45303 h 91023"/>
                  <a:gd name="connsiteX3" fmla="*/ 62583 w 186408"/>
                  <a:gd name="connsiteY3" fmla="*/ 1488 h 91023"/>
                  <a:gd name="connsiteX4" fmla="*/ 94968 w 186408"/>
                  <a:gd name="connsiteY4" fmla="*/ 11013 h 91023"/>
                  <a:gd name="connsiteX5" fmla="*/ 125448 w 186408"/>
                  <a:gd name="connsiteY5" fmla="*/ 18633 h 91023"/>
                  <a:gd name="connsiteX6" fmla="*/ 186408 w 186408"/>
                  <a:gd name="connsiteY6" fmla="*/ 62448 h 91023"/>
                  <a:gd name="connsiteX0" fmla="*/ 3528 w 159738"/>
                  <a:gd name="connsiteY0" fmla="*/ 91023 h 91023"/>
                  <a:gd name="connsiteX1" fmla="*/ 5433 w 159738"/>
                  <a:gd name="connsiteY1" fmla="*/ 39588 h 91023"/>
                  <a:gd name="connsiteX2" fmla="*/ 54963 w 159738"/>
                  <a:gd name="connsiteY2" fmla="*/ 45303 h 91023"/>
                  <a:gd name="connsiteX3" fmla="*/ 62583 w 159738"/>
                  <a:gd name="connsiteY3" fmla="*/ 1488 h 91023"/>
                  <a:gd name="connsiteX4" fmla="*/ 94968 w 159738"/>
                  <a:gd name="connsiteY4" fmla="*/ 11013 h 91023"/>
                  <a:gd name="connsiteX5" fmla="*/ 125448 w 159738"/>
                  <a:gd name="connsiteY5" fmla="*/ 18633 h 91023"/>
                  <a:gd name="connsiteX6" fmla="*/ 159738 w 159738"/>
                  <a:gd name="connsiteY6" fmla="*/ 31968 h 91023"/>
                  <a:gd name="connsiteX0" fmla="*/ 3528 w 159738"/>
                  <a:gd name="connsiteY0" fmla="*/ 102330 h 102330"/>
                  <a:gd name="connsiteX1" fmla="*/ 5433 w 159738"/>
                  <a:gd name="connsiteY1" fmla="*/ 50895 h 102330"/>
                  <a:gd name="connsiteX2" fmla="*/ 54963 w 159738"/>
                  <a:gd name="connsiteY2" fmla="*/ 56610 h 102330"/>
                  <a:gd name="connsiteX3" fmla="*/ 62583 w 159738"/>
                  <a:gd name="connsiteY3" fmla="*/ 12795 h 102330"/>
                  <a:gd name="connsiteX4" fmla="*/ 94968 w 159738"/>
                  <a:gd name="connsiteY4" fmla="*/ 22320 h 102330"/>
                  <a:gd name="connsiteX5" fmla="*/ 131163 w 159738"/>
                  <a:gd name="connsiteY5" fmla="*/ 1365 h 102330"/>
                  <a:gd name="connsiteX6" fmla="*/ 159738 w 159738"/>
                  <a:gd name="connsiteY6" fmla="*/ 43275 h 102330"/>
                  <a:gd name="connsiteX0" fmla="*/ 3158 w 159368"/>
                  <a:gd name="connsiteY0" fmla="*/ 102330 h 102330"/>
                  <a:gd name="connsiteX1" fmla="*/ 5063 w 159368"/>
                  <a:gd name="connsiteY1" fmla="*/ 50895 h 102330"/>
                  <a:gd name="connsiteX2" fmla="*/ 48878 w 159368"/>
                  <a:gd name="connsiteY2" fmla="*/ 33750 h 102330"/>
                  <a:gd name="connsiteX3" fmla="*/ 62213 w 159368"/>
                  <a:gd name="connsiteY3" fmla="*/ 12795 h 102330"/>
                  <a:gd name="connsiteX4" fmla="*/ 94598 w 159368"/>
                  <a:gd name="connsiteY4" fmla="*/ 22320 h 102330"/>
                  <a:gd name="connsiteX5" fmla="*/ 130793 w 159368"/>
                  <a:gd name="connsiteY5" fmla="*/ 1365 h 102330"/>
                  <a:gd name="connsiteX6" fmla="*/ 159368 w 159368"/>
                  <a:gd name="connsiteY6" fmla="*/ 43275 h 102330"/>
                  <a:gd name="connsiteX0" fmla="*/ 638 w 172088"/>
                  <a:gd name="connsiteY0" fmla="*/ 85185 h 85185"/>
                  <a:gd name="connsiteX1" fmla="*/ 17783 w 172088"/>
                  <a:gd name="connsiteY1" fmla="*/ 50895 h 85185"/>
                  <a:gd name="connsiteX2" fmla="*/ 61598 w 172088"/>
                  <a:gd name="connsiteY2" fmla="*/ 33750 h 85185"/>
                  <a:gd name="connsiteX3" fmla="*/ 74933 w 172088"/>
                  <a:gd name="connsiteY3" fmla="*/ 12795 h 85185"/>
                  <a:gd name="connsiteX4" fmla="*/ 107318 w 172088"/>
                  <a:gd name="connsiteY4" fmla="*/ 22320 h 85185"/>
                  <a:gd name="connsiteX5" fmla="*/ 143513 w 172088"/>
                  <a:gd name="connsiteY5" fmla="*/ 1365 h 85185"/>
                  <a:gd name="connsiteX6" fmla="*/ 172088 w 172088"/>
                  <a:gd name="connsiteY6" fmla="*/ 43275 h 85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088" h="85185">
                    <a:moveTo>
                      <a:pt x="638" y="85185"/>
                    </a:moveTo>
                    <a:cubicBezTo>
                      <a:pt x="-2696" y="63277"/>
                      <a:pt x="7623" y="59467"/>
                      <a:pt x="17783" y="50895"/>
                    </a:cubicBezTo>
                    <a:cubicBezTo>
                      <a:pt x="27943" y="42323"/>
                      <a:pt x="52073" y="40100"/>
                      <a:pt x="61598" y="33750"/>
                    </a:cubicBezTo>
                    <a:cubicBezTo>
                      <a:pt x="71123" y="27400"/>
                      <a:pt x="67313" y="14700"/>
                      <a:pt x="74933" y="12795"/>
                    </a:cubicBezTo>
                    <a:cubicBezTo>
                      <a:pt x="82553" y="10890"/>
                      <a:pt x="95888" y="24225"/>
                      <a:pt x="107318" y="22320"/>
                    </a:cubicBezTo>
                    <a:cubicBezTo>
                      <a:pt x="118748" y="20415"/>
                      <a:pt x="137163" y="-6255"/>
                      <a:pt x="143513" y="1365"/>
                    </a:cubicBezTo>
                    <a:cubicBezTo>
                      <a:pt x="149863" y="8985"/>
                      <a:pt x="171453" y="28035"/>
                      <a:pt x="172088" y="4327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14" name="รูปแบบอิสระ: รูปร่าง 278">
                <a:extLst>
                  <a:ext uri="{FF2B5EF4-FFF2-40B4-BE49-F238E27FC236}">
                    <a16:creationId xmlns:a16="http://schemas.microsoft.com/office/drawing/2014/main" xmlns="" id="{BFE1B00C-FA94-4E12-B157-4894E203C5E1}"/>
                  </a:ext>
                </a:extLst>
              </p:cNvPr>
              <p:cNvSpPr/>
              <p:nvPr/>
            </p:nvSpPr>
            <p:spPr>
              <a:xfrm>
                <a:off x="8764905" y="4867263"/>
                <a:ext cx="102870" cy="29248"/>
              </a:xfrm>
              <a:custGeom>
                <a:avLst/>
                <a:gdLst>
                  <a:gd name="connsiteX0" fmla="*/ 0 w 102870"/>
                  <a:gd name="connsiteY0" fmla="*/ 1917 h 29248"/>
                  <a:gd name="connsiteX1" fmla="*/ 47625 w 102870"/>
                  <a:gd name="connsiteY1" fmla="*/ 22872 h 29248"/>
                  <a:gd name="connsiteX2" fmla="*/ 74295 w 102870"/>
                  <a:gd name="connsiteY2" fmla="*/ 12 h 29248"/>
                  <a:gd name="connsiteX3" fmla="*/ 91440 w 102870"/>
                  <a:gd name="connsiteY3" fmla="*/ 26682 h 29248"/>
                  <a:gd name="connsiteX4" fmla="*/ 102870 w 102870"/>
                  <a:gd name="connsiteY4" fmla="*/ 26682 h 2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29248">
                    <a:moveTo>
                      <a:pt x="0" y="1917"/>
                    </a:moveTo>
                    <a:cubicBezTo>
                      <a:pt x="17621" y="12553"/>
                      <a:pt x="35243" y="23189"/>
                      <a:pt x="47625" y="22872"/>
                    </a:cubicBezTo>
                    <a:cubicBezTo>
                      <a:pt x="60007" y="22555"/>
                      <a:pt x="66993" y="-623"/>
                      <a:pt x="74295" y="12"/>
                    </a:cubicBezTo>
                    <a:cubicBezTo>
                      <a:pt x="81598" y="647"/>
                      <a:pt x="86677" y="22237"/>
                      <a:pt x="91440" y="26682"/>
                    </a:cubicBezTo>
                    <a:cubicBezTo>
                      <a:pt x="96203" y="31127"/>
                      <a:pt x="99536" y="28904"/>
                      <a:pt x="102870" y="2668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5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56 0.025 L -0.0056 0.025 C -0.00716 0.02569 -0.08841 0.07222 -0.09843 0.08056 C -0.11341 0.09329 -0.12903 0.10324 -0.14323 0.11852 C -0.15247 0.12847 -0.16159 0.13912 -0.17122 0.14838 C -0.18099 0.15764 -0.19166 0.16458 -0.20143 0.17407 C -0.25195 0.22338 -0.21718 0.20602 -0.29323 0.26181 C -0.30364 0.26944 -0.37409 0.31852 -0.38945 0.33727 L -0.42187 0.37708 C -0.42487 0.38079 -0.42773 0.38403 -0.43086 0.38704 C -0.44323 0.39931 -0.44218 0.39745 -0.45547 0.41505 C -0.46497 0.42731 -0.47526 0.43796 -0.48346 0.45278 C -0.49205 0.46806 -0.50247 0.48056 -0.50924 0.49861 C -0.51224 0.50648 -0.51497 0.51481 -0.51823 0.52245 C -0.52682 0.54375 -0.53125 0.54676 -0.53724 0.57431 C -0.54023 0.58819 -0.5427 0.60231 -0.54622 0.61597 C -0.54909 0.62801 -0.5513 0.64074 -0.55507 0.65185 C -0.56002 0.6662 -0.56549 0.67963 -0.56849 0.6956 C -0.56901 0.69815 -0.5707 0.71157 -0.57083 0.71366 C -0.57109 0.72014 -0.57083 0.72685 -0.57083 0.73356 L -0.57083 0.73356 " pathEditMode="relative" ptsTypes="AAAAAAAAAAAAAAAAAAAAA">
                                      <p:cBhvr>
                                        <p:cTn id="1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กลุ่ม 186">
            <a:extLst>
              <a:ext uri="{FF2B5EF4-FFF2-40B4-BE49-F238E27FC236}">
                <a16:creationId xmlns:a16="http://schemas.microsoft.com/office/drawing/2014/main" xmlns="" id="{C6E69449-7676-4537-BAF1-0DACA9CA10C6}"/>
              </a:ext>
            </a:extLst>
          </p:cNvPr>
          <p:cNvGrpSpPr/>
          <p:nvPr/>
        </p:nvGrpSpPr>
        <p:grpSpPr>
          <a:xfrm>
            <a:off x="1520184" y="2626799"/>
            <a:ext cx="2777473" cy="3752081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88" name="รูปแบบอิสระ: รูปร่าง 187">
              <a:extLst>
                <a:ext uri="{FF2B5EF4-FFF2-40B4-BE49-F238E27FC236}">
                  <a16:creationId xmlns:a16="http://schemas.microsoft.com/office/drawing/2014/main" xmlns="" id="{A2A54D5B-37C2-4F29-BCBC-1A2C759B6B0C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89" name="รูปแบบอิสระ: รูปร่าง 188">
              <a:extLst>
                <a:ext uri="{FF2B5EF4-FFF2-40B4-BE49-F238E27FC236}">
                  <a16:creationId xmlns:a16="http://schemas.microsoft.com/office/drawing/2014/main" xmlns="" id="{E675D871-FE5A-446A-9EDD-DB269D90210D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0" name="รูปแบบอิสระ: รูปร่าง 189">
              <a:extLst>
                <a:ext uri="{FF2B5EF4-FFF2-40B4-BE49-F238E27FC236}">
                  <a16:creationId xmlns:a16="http://schemas.microsoft.com/office/drawing/2014/main" xmlns="" id="{AF7788D6-56C2-43BB-A470-C173F3AF378C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1" name="รูปแบบอิสระ: รูปร่าง 190">
              <a:extLst>
                <a:ext uri="{FF2B5EF4-FFF2-40B4-BE49-F238E27FC236}">
                  <a16:creationId xmlns:a16="http://schemas.microsoft.com/office/drawing/2014/main" xmlns="" id="{60E34FB9-37C4-493D-978A-D1F69D97704C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92" name="กลุ่ม 191">
              <a:extLst>
                <a:ext uri="{FF2B5EF4-FFF2-40B4-BE49-F238E27FC236}">
                  <a16:creationId xmlns:a16="http://schemas.microsoft.com/office/drawing/2014/main" xmlns="" id="{51B561D2-EE29-49B5-AC1F-B0DD8413A810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95" name="กลุ่ม 194">
                <a:extLst>
                  <a:ext uri="{FF2B5EF4-FFF2-40B4-BE49-F238E27FC236}">
                    <a16:creationId xmlns:a16="http://schemas.microsoft.com/office/drawing/2014/main" xmlns="" id="{934BEBA4-789E-44F5-AB0D-6F99E54794C2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211" name="รูปแบบอิสระ: รูปร่าง 210">
                  <a:extLst>
                    <a:ext uri="{FF2B5EF4-FFF2-40B4-BE49-F238E27FC236}">
                      <a16:creationId xmlns:a16="http://schemas.microsoft.com/office/drawing/2014/main" xmlns="" id="{41C9AC55-516D-45C6-9939-C5E4E9F803C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2" name="รูปแบบอิสระ: รูปร่าง 211">
                  <a:extLst>
                    <a:ext uri="{FF2B5EF4-FFF2-40B4-BE49-F238E27FC236}">
                      <a16:creationId xmlns:a16="http://schemas.microsoft.com/office/drawing/2014/main" xmlns="" id="{28539B1B-2EE9-4D23-90F8-68A05FB5CF3A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6" name="กลุ่ม 195">
                <a:extLst>
                  <a:ext uri="{FF2B5EF4-FFF2-40B4-BE49-F238E27FC236}">
                    <a16:creationId xmlns:a16="http://schemas.microsoft.com/office/drawing/2014/main" xmlns="" id="{AFFA2C65-5324-4085-858D-1EF5443E13F2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205" name="แผนผังลำดับงาน: ตัวเชื่อมต่อ 204">
                  <a:extLst>
                    <a:ext uri="{FF2B5EF4-FFF2-40B4-BE49-F238E27FC236}">
                      <a16:creationId xmlns:a16="http://schemas.microsoft.com/office/drawing/2014/main" xmlns="" id="{59670FC5-4DDF-4FF7-8C84-67B3386AF5E6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6" name="แผนผังลำดับงาน: ตัวเชื่อมต่อ 205">
                  <a:extLst>
                    <a:ext uri="{FF2B5EF4-FFF2-40B4-BE49-F238E27FC236}">
                      <a16:creationId xmlns:a16="http://schemas.microsoft.com/office/drawing/2014/main" xmlns="" id="{05B8F7B6-8CB3-40AF-AC59-3C92057CB10F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7" name="แผนผังลำดับงาน: ตัวเชื่อมต่อ 206">
                  <a:extLst>
                    <a:ext uri="{FF2B5EF4-FFF2-40B4-BE49-F238E27FC236}">
                      <a16:creationId xmlns:a16="http://schemas.microsoft.com/office/drawing/2014/main" xmlns="" id="{50A13CEF-43CE-4E10-B01F-64A9CF0F393F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8" name="แผนผังลำดับงาน: ตัวเชื่อมต่อ 207">
                  <a:extLst>
                    <a:ext uri="{FF2B5EF4-FFF2-40B4-BE49-F238E27FC236}">
                      <a16:creationId xmlns:a16="http://schemas.microsoft.com/office/drawing/2014/main" xmlns="" id="{1D3FFB1D-0F3F-4E39-B126-AAD5D04A90C0}"/>
                    </a:ext>
                  </a:extLst>
                </p:cNvPr>
                <p:cNvSpPr/>
                <p:nvPr/>
              </p:nvSpPr>
              <p:spPr>
                <a:xfrm>
                  <a:off x="4256580" y="2940571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09" name="แผนผังลำดับงาน: ตัวเชื่อมต่อ 208">
                  <a:extLst>
                    <a:ext uri="{FF2B5EF4-FFF2-40B4-BE49-F238E27FC236}">
                      <a16:creationId xmlns:a16="http://schemas.microsoft.com/office/drawing/2014/main" xmlns="" id="{BCFAD8A4-A3EB-47BA-97FA-854143244789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210" name="แผนผังลำดับงาน: ตัวเชื่อมต่อ 209">
                  <a:extLst>
                    <a:ext uri="{FF2B5EF4-FFF2-40B4-BE49-F238E27FC236}">
                      <a16:creationId xmlns:a16="http://schemas.microsoft.com/office/drawing/2014/main" xmlns="" id="{EF9F0E1B-256A-4B75-B17A-0150A5286ADF}"/>
                    </a:ext>
                  </a:extLst>
                </p:cNvPr>
                <p:cNvSpPr/>
                <p:nvPr/>
              </p:nvSpPr>
              <p:spPr>
                <a:xfrm>
                  <a:off x="4344210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97" name="กลุ่ม 196">
                <a:extLst>
                  <a:ext uri="{FF2B5EF4-FFF2-40B4-BE49-F238E27FC236}">
                    <a16:creationId xmlns:a16="http://schemas.microsoft.com/office/drawing/2014/main" xmlns="" id="{8B040151-CC99-420B-A6A7-9807E02049C3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202" name="ตัวเชื่อมต่อตรง 201">
                  <a:extLst>
                    <a:ext uri="{FF2B5EF4-FFF2-40B4-BE49-F238E27FC236}">
                      <a16:creationId xmlns:a16="http://schemas.microsoft.com/office/drawing/2014/main" xmlns="" id="{745A80A8-93BA-4ED4-A32A-B345CEFF1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ตัวเชื่อมต่อตรง 202">
                  <a:extLst>
                    <a:ext uri="{FF2B5EF4-FFF2-40B4-BE49-F238E27FC236}">
                      <a16:creationId xmlns:a16="http://schemas.microsoft.com/office/drawing/2014/main" xmlns="" id="{85922898-E9DB-4CFD-B377-D87176BB54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ตัวเชื่อมต่อตรง 203">
                  <a:extLst>
                    <a:ext uri="{FF2B5EF4-FFF2-40B4-BE49-F238E27FC236}">
                      <a16:creationId xmlns:a16="http://schemas.microsoft.com/office/drawing/2014/main" xmlns="" id="{932576AD-D0FF-4184-885A-2EE84E71CD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8" name="กลุ่ม 197">
                <a:extLst>
                  <a:ext uri="{FF2B5EF4-FFF2-40B4-BE49-F238E27FC236}">
                    <a16:creationId xmlns:a16="http://schemas.microsoft.com/office/drawing/2014/main" xmlns="" id="{ED18B81F-3CF9-4628-B38D-6454BD8750FA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99" name="ตัวเชื่อมต่อตรง 198">
                  <a:extLst>
                    <a:ext uri="{FF2B5EF4-FFF2-40B4-BE49-F238E27FC236}">
                      <a16:creationId xmlns:a16="http://schemas.microsoft.com/office/drawing/2014/main" xmlns="" id="{4D7E13AF-751A-4707-806E-1D018499A8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ตัวเชื่อมต่อตรง 199">
                  <a:extLst>
                    <a:ext uri="{FF2B5EF4-FFF2-40B4-BE49-F238E27FC236}">
                      <a16:creationId xmlns:a16="http://schemas.microsoft.com/office/drawing/2014/main" xmlns="" id="{A687BA1D-E7A5-409A-A3D1-12B9C276AE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ตัวเชื่อมต่อตรง 200">
                  <a:extLst>
                    <a:ext uri="{FF2B5EF4-FFF2-40B4-BE49-F238E27FC236}">
                      <a16:creationId xmlns:a16="http://schemas.microsoft.com/office/drawing/2014/main" xmlns="" id="{79DED8A7-A9E9-4FAC-9A67-8E708692B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3" name="คอร์ด 192">
              <a:extLst>
                <a:ext uri="{FF2B5EF4-FFF2-40B4-BE49-F238E27FC236}">
                  <a16:creationId xmlns:a16="http://schemas.microsoft.com/office/drawing/2014/main" xmlns="" id="{BC4541DF-EDF5-44B8-AB5F-19802CFF0BD7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94" name="คอร์ด 99">
              <a:extLst>
                <a:ext uri="{FF2B5EF4-FFF2-40B4-BE49-F238E27FC236}">
                  <a16:creationId xmlns:a16="http://schemas.microsoft.com/office/drawing/2014/main" xmlns="" id="{DDD93F1A-C832-4918-8D64-862FBFCD6FD6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xmlns="" id="{04D3609A-8555-450C-9704-5920D047F581}"/>
              </a:ext>
            </a:extLst>
          </p:cNvPr>
          <p:cNvGrpSpPr/>
          <p:nvPr/>
        </p:nvGrpSpPr>
        <p:grpSpPr>
          <a:xfrm>
            <a:off x="4630421" y="2553107"/>
            <a:ext cx="2750651" cy="3692953"/>
            <a:chOff x="4715019" y="3596077"/>
            <a:chExt cx="2750651" cy="3692953"/>
          </a:xfrm>
        </p:grpSpPr>
        <p:grpSp>
          <p:nvGrpSpPr>
            <p:cNvPr id="160" name="กลุ่ม 159">
              <a:extLst>
                <a:ext uri="{FF2B5EF4-FFF2-40B4-BE49-F238E27FC236}">
                  <a16:creationId xmlns:a16="http://schemas.microsoft.com/office/drawing/2014/main" xmlns="" id="{558AC937-B84A-4E52-AA01-733FC3A35554}"/>
                </a:ext>
              </a:extLst>
            </p:cNvPr>
            <p:cNvGrpSpPr/>
            <p:nvPr/>
          </p:nvGrpSpPr>
          <p:grpSpPr>
            <a:xfrm>
              <a:off x="4715019" y="3596077"/>
              <a:ext cx="2750651" cy="3692953"/>
              <a:chOff x="6997471" y="2147161"/>
              <a:chExt cx="2663841" cy="3692953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161" name="รูปแบบอิสระ: รูปร่าง 160">
                <a:extLst>
                  <a:ext uri="{FF2B5EF4-FFF2-40B4-BE49-F238E27FC236}">
                    <a16:creationId xmlns:a16="http://schemas.microsoft.com/office/drawing/2014/main" xmlns="" id="{784F3C5A-12E9-4F98-83AF-2ACAC59AAE64}"/>
                  </a:ext>
                </a:extLst>
              </p:cNvPr>
              <p:cNvSpPr/>
              <p:nvPr/>
            </p:nvSpPr>
            <p:spPr>
              <a:xfrm>
                <a:off x="6997471" y="2147161"/>
                <a:ext cx="2663841" cy="3692953"/>
              </a:xfrm>
              <a:custGeom>
                <a:avLst/>
                <a:gdLst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55889 w 606091"/>
                  <a:gd name="connsiteY4" fmla="*/ 5679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55229 w 606091"/>
                  <a:gd name="connsiteY0" fmla="*/ 691793 h 823633"/>
                  <a:gd name="connsiteX1" fmla="*/ 111109 w 606091"/>
                  <a:gd name="connsiteY1" fmla="*/ 216813 h 823633"/>
                  <a:gd name="connsiteX2" fmla="*/ 78089 w 606091"/>
                  <a:gd name="connsiteY2" fmla="*/ 23773 h 823633"/>
                  <a:gd name="connsiteX3" fmla="*/ 217789 w 606091"/>
                  <a:gd name="connsiteY3" fmla="*/ 74573 h 823633"/>
                  <a:gd name="connsiteX4" fmla="*/ 263509 w 606091"/>
                  <a:gd name="connsiteY4" fmla="*/ 60603 h 823633"/>
                  <a:gd name="connsiteX5" fmla="*/ 360029 w 606091"/>
                  <a:gd name="connsiteY5" fmla="*/ 49173 h 823633"/>
                  <a:gd name="connsiteX6" fmla="*/ 451469 w 606091"/>
                  <a:gd name="connsiteY6" fmla="*/ 69493 h 823633"/>
                  <a:gd name="connsiteX7" fmla="*/ 563229 w 606091"/>
                  <a:gd name="connsiteY7" fmla="*/ 3453 h 823633"/>
                  <a:gd name="connsiteX8" fmla="*/ 537829 w 606091"/>
                  <a:gd name="connsiteY8" fmla="*/ 193953 h 823633"/>
                  <a:gd name="connsiteX9" fmla="*/ 593709 w 606091"/>
                  <a:gd name="connsiteY9" fmla="*/ 681633 h 823633"/>
                  <a:gd name="connsiteX10" fmla="*/ 588629 w 606091"/>
                  <a:gd name="connsiteY10" fmla="*/ 803553 h 823633"/>
                  <a:gd name="connsiteX11" fmla="*/ 410829 w 606091"/>
                  <a:gd name="connsiteY11" fmla="*/ 821333 h 823633"/>
                  <a:gd name="connsiteX12" fmla="*/ 22209 w 606091"/>
                  <a:gd name="connsiteY12" fmla="*/ 808633 h 823633"/>
                  <a:gd name="connsiteX13" fmla="*/ 55229 w 606091"/>
                  <a:gd name="connsiteY13" fmla="*/ 691793 h 823633"/>
                  <a:gd name="connsiteX0" fmla="*/ 19655 w 570517"/>
                  <a:gd name="connsiteY0" fmla="*/ 691793 h 826605"/>
                  <a:gd name="connsiteX1" fmla="*/ 75535 w 570517"/>
                  <a:gd name="connsiteY1" fmla="*/ 216813 h 826605"/>
                  <a:gd name="connsiteX2" fmla="*/ 42515 w 570517"/>
                  <a:gd name="connsiteY2" fmla="*/ 23773 h 826605"/>
                  <a:gd name="connsiteX3" fmla="*/ 182215 w 570517"/>
                  <a:gd name="connsiteY3" fmla="*/ 74573 h 826605"/>
                  <a:gd name="connsiteX4" fmla="*/ 227935 w 570517"/>
                  <a:gd name="connsiteY4" fmla="*/ 60603 h 826605"/>
                  <a:gd name="connsiteX5" fmla="*/ 324455 w 570517"/>
                  <a:gd name="connsiteY5" fmla="*/ 49173 h 826605"/>
                  <a:gd name="connsiteX6" fmla="*/ 415895 w 570517"/>
                  <a:gd name="connsiteY6" fmla="*/ 69493 h 826605"/>
                  <a:gd name="connsiteX7" fmla="*/ 527655 w 570517"/>
                  <a:gd name="connsiteY7" fmla="*/ 3453 h 826605"/>
                  <a:gd name="connsiteX8" fmla="*/ 502255 w 570517"/>
                  <a:gd name="connsiteY8" fmla="*/ 193953 h 826605"/>
                  <a:gd name="connsiteX9" fmla="*/ 558135 w 570517"/>
                  <a:gd name="connsiteY9" fmla="*/ 681633 h 826605"/>
                  <a:gd name="connsiteX10" fmla="*/ 553055 w 570517"/>
                  <a:gd name="connsiteY10" fmla="*/ 803553 h 826605"/>
                  <a:gd name="connsiteX11" fmla="*/ 375255 w 570517"/>
                  <a:gd name="connsiteY11" fmla="*/ 821333 h 826605"/>
                  <a:gd name="connsiteX12" fmla="*/ 32355 w 570517"/>
                  <a:gd name="connsiteY12" fmla="*/ 814348 h 826605"/>
                  <a:gd name="connsiteX13" fmla="*/ 19655 w 570517"/>
                  <a:gd name="connsiteY13" fmla="*/ 691793 h 826605"/>
                  <a:gd name="connsiteX0" fmla="*/ 27872 w 578734"/>
                  <a:gd name="connsiteY0" fmla="*/ 691793 h 821583"/>
                  <a:gd name="connsiteX1" fmla="*/ 83752 w 578734"/>
                  <a:gd name="connsiteY1" fmla="*/ 216813 h 821583"/>
                  <a:gd name="connsiteX2" fmla="*/ 50732 w 578734"/>
                  <a:gd name="connsiteY2" fmla="*/ 23773 h 821583"/>
                  <a:gd name="connsiteX3" fmla="*/ 190432 w 578734"/>
                  <a:gd name="connsiteY3" fmla="*/ 74573 h 821583"/>
                  <a:gd name="connsiteX4" fmla="*/ 236152 w 578734"/>
                  <a:gd name="connsiteY4" fmla="*/ 60603 h 821583"/>
                  <a:gd name="connsiteX5" fmla="*/ 332672 w 578734"/>
                  <a:gd name="connsiteY5" fmla="*/ 49173 h 821583"/>
                  <a:gd name="connsiteX6" fmla="*/ 424112 w 578734"/>
                  <a:gd name="connsiteY6" fmla="*/ 69493 h 821583"/>
                  <a:gd name="connsiteX7" fmla="*/ 535872 w 578734"/>
                  <a:gd name="connsiteY7" fmla="*/ 3453 h 821583"/>
                  <a:gd name="connsiteX8" fmla="*/ 510472 w 578734"/>
                  <a:gd name="connsiteY8" fmla="*/ 193953 h 821583"/>
                  <a:gd name="connsiteX9" fmla="*/ 566352 w 578734"/>
                  <a:gd name="connsiteY9" fmla="*/ 681633 h 821583"/>
                  <a:gd name="connsiteX10" fmla="*/ 561272 w 578734"/>
                  <a:gd name="connsiteY10" fmla="*/ 803553 h 821583"/>
                  <a:gd name="connsiteX11" fmla="*/ 383472 w 578734"/>
                  <a:gd name="connsiteY11" fmla="*/ 821333 h 821583"/>
                  <a:gd name="connsiteX12" fmla="*/ 40572 w 578734"/>
                  <a:gd name="connsiteY12" fmla="*/ 814348 h 821583"/>
                  <a:gd name="connsiteX13" fmla="*/ 27872 w 578734"/>
                  <a:gd name="connsiteY13" fmla="*/ 691793 h 821583"/>
                  <a:gd name="connsiteX0" fmla="*/ 11104 w 579111"/>
                  <a:gd name="connsiteY0" fmla="*/ 701318 h 825770"/>
                  <a:gd name="connsiteX1" fmla="*/ 84129 w 579111"/>
                  <a:gd name="connsiteY1" fmla="*/ 216813 h 825770"/>
                  <a:gd name="connsiteX2" fmla="*/ 51109 w 579111"/>
                  <a:gd name="connsiteY2" fmla="*/ 23773 h 825770"/>
                  <a:gd name="connsiteX3" fmla="*/ 190809 w 579111"/>
                  <a:gd name="connsiteY3" fmla="*/ 74573 h 825770"/>
                  <a:gd name="connsiteX4" fmla="*/ 236529 w 579111"/>
                  <a:gd name="connsiteY4" fmla="*/ 60603 h 825770"/>
                  <a:gd name="connsiteX5" fmla="*/ 333049 w 579111"/>
                  <a:gd name="connsiteY5" fmla="*/ 49173 h 825770"/>
                  <a:gd name="connsiteX6" fmla="*/ 424489 w 579111"/>
                  <a:gd name="connsiteY6" fmla="*/ 69493 h 825770"/>
                  <a:gd name="connsiteX7" fmla="*/ 536249 w 579111"/>
                  <a:gd name="connsiteY7" fmla="*/ 3453 h 825770"/>
                  <a:gd name="connsiteX8" fmla="*/ 510849 w 579111"/>
                  <a:gd name="connsiteY8" fmla="*/ 193953 h 825770"/>
                  <a:gd name="connsiteX9" fmla="*/ 566729 w 579111"/>
                  <a:gd name="connsiteY9" fmla="*/ 681633 h 825770"/>
                  <a:gd name="connsiteX10" fmla="*/ 561649 w 579111"/>
                  <a:gd name="connsiteY10" fmla="*/ 803553 h 825770"/>
                  <a:gd name="connsiteX11" fmla="*/ 383849 w 579111"/>
                  <a:gd name="connsiteY11" fmla="*/ 821333 h 825770"/>
                  <a:gd name="connsiteX12" fmla="*/ 40949 w 579111"/>
                  <a:gd name="connsiteY12" fmla="*/ 814348 h 825770"/>
                  <a:gd name="connsiteX13" fmla="*/ 11104 w 579111"/>
                  <a:gd name="connsiteY13" fmla="*/ 701318 h 825770"/>
                  <a:gd name="connsiteX0" fmla="*/ 12598 w 580605"/>
                  <a:gd name="connsiteY0" fmla="*/ 701318 h 825770"/>
                  <a:gd name="connsiteX1" fmla="*/ 85623 w 580605"/>
                  <a:gd name="connsiteY1" fmla="*/ 216813 h 825770"/>
                  <a:gd name="connsiteX2" fmla="*/ 52603 w 580605"/>
                  <a:gd name="connsiteY2" fmla="*/ 23773 h 825770"/>
                  <a:gd name="connsiteX3" fmla="*/ 192303 w 580605"/>
                  <a:gd name="connsiteY3" fmla="*/ 74573 h 825770"/>
                  <a:gd name="connsiteX4" fmla="*/ 238023 w 580605"/>
                  <a:gd name="connsiteY4" fmla="*/ 60603 h 825770"/>
                  <a:gd name="connsiteX5" fmla="*/ 334543 w 580605"/>
                  <a:gd name="connsiteY5" fmla="*/ 49173 h 825770"/>
                  <a:gd name="connsiteX6" fmla="*/ 425983 w 580605"/>
                  <a:gd name="connsiteY6" fmla="*/ 69493 h 825770"/>
                  <a:gd name="connsiteX7" fmla="*/ 537743 w 580605"/>
                  <a:gd name="connsiteY7" fmla="*/ 3453 h 825770"/>
                  <a:gd name="connsiteX8" fmla="*/ 512343 w 580605"/>
                  <a:gd name="connsiteY8" fmla="*/ 193953 h 825770"/>
                  <a:gd name="connsiteX9" fmla="*/ 568223 w 580605"/>
                  <a:gd name="connsiteY9" fmla="*/ 681633 h 825770"/>
                  <a:gd name="connsiteX10" fmla="*/ 563143 w 580605"/>
                  <a:gd name="connsiteY10" fmla="*/ 803553 h 825770"/>
                  <a:gd name="connsiteX11" fmla="*/ 385343 w 580605"/>
                  <a:gd name="connsiteY11" fmla="*/ 821333 h 825770"/>
                  <a:gd name="connsiteX12" fmla="*/ 42443 w 580605"/>
                  <a:gd name="connsiteY12" fmla="*/ 814348 h 825770"/>
                  <a:gd name="connsiteX13" fmla="*/ 12598 w 580605"/>
                  <a:gd name="connsiteY13" fmla="*/ 701318 h 825770"/>
                  <a:gd name="connsiteX0" fmla="*/ 12598 w 585924"/>
                  <a:gd name="connsiteY0" fmla="*/ 701318 h 825770"/>
                  <a:gd name="connsiteX1" fmla="*/ 85623 w 585924"/>
                  <a:gd name="connsiteY1" fmla="*/ 216813 h 825770"/>
                  <a:gd name="connsiteX2" fmla="*/ 52603 w 585924"/>
                  <a:gd name="connsiteY2" fmla="*/ 23773 h 825770"/>
                  <a:gd name="connsiteX3" fmla="*/ 192303 w 585924"/>
                  <a:gd name="connsiteY3" fmla="*/ 74573 h 825770"/>
                  <a:gd name="connsiteX4" fmla="*/ 238023 w 585924"/>
                  <a:gd name="connsiteY4" fmla="*/ 60603 h 825770"/>
                  <a:gd name="connsiteX5" fmla="*/ 334543 w 585924"/>
                  <a:gd name="connsiteY5" fmla="*/ 49173 h 825770"/>
                  <a:gd name="connsiteX6" fmla="*/ 425983 w 585924"/>
                  <a:gd name="connsiteY6" fmla="*/ 69493 h 825770"/>
                  <a:gd name="connsiteX7" fmla="*/ 537743 w 585924"/>
                  <a:gd name="connsiteY7" fmla="*/ 3453 h 825770"/>
                  <a:gd name="connsiteX8" fmla="*/ 512343 w 585924"/>
                  <a:gd name="connsiteY8" fmla="*/ 193953 h 825770"/>
                  <a:gd name="connsiteX9" fmla="*/ 568223 w 585924"/>
                  <a:gd name="connsiteY9" fmla="*/ 681633 h 825770"/>
                  <a:gd name="connsiteX10" fmla="*/ 570763 w 585924"/>
                  <a:gd name="connsiteY10" fmla="*/ 809268 h 825770"/>
                  <a:gd name="connsiteX11" fmla="*/ 385343 w 585924"/>
                  <a:gd name="connsiteY11" fmla="*/ 821333 h 825770"/>
                  <a:gd name="connsiteX12" fmla="*/ 42443 w 585924"/>
                  <a:gd name="connsiteY12" fmla="*/ 814348 h 825770"/>
                  <a:gd name="connsiteX13" fmla="*/ 12598 w 585924"/>
                  <a:gd name="connsiteY13" fmla="*/ 701318 h 825770"/>
                  <a:gd name="connsiteX0" fmla="*/ 12710 w 585897"/>
                  <a:gd name="connsiteY0" fmla="*/ 701318 h 830313"/>
                  <a:gd name="connsiteX1" fmla="*/ 85735 w 585897"/>
                  <a:gd name="connsiteY1" fmla="*/ 216813 h 830313"/>
                  <a:gd name="connsiteX2" fmla="*/ 52715 w 585897"/>
                  <a:gd name="connsiteY2" fmla="*/ 23773 h 830313"/>
                  <a:gd name="connsiteX3" fmla="*/ 192415 w 585897"/>
                  <a:gd name="connsiteY3" fmla="*/ 74573 h 830313"/>
                  <a:gd name="connsiteX4" fmla="*/ 238135 w 585897"/>
                  <a:gd name="connsiteY4" fmla="*/ 60603 h 830313"/>
                  <a:gd name="connsiteX5" fmla="*/ 334655 w 585897"/>
                  <a:gd name="connsiteY5" fmla="*/ 49173 h 830313"/>
                  <a:gd name="connsiteX6" fmla="*/ 426095 w 585897"/>
                  <a:gd name="connsiteY6" fmla="*/ 69493 h 830313"/>
                  <a:gd name="connsiteX7" fmla="*/ 537855 w 585897"/>
                  <a:gd name="connsiteY7" fmla="*/ 3453 h 830313"/>
                  <a:gd name="connsiteX8" fmla="*/ 512455 w 585897"/>
                  <a:gd name="connsiteY8" fmla="*/ 193953 h 830313"/>
                  <a:gd name="connsiteX9" fmla="*/ 568335 w 585897"/>
                  <a:gd name="connsiteY9" fmla="*/ 681633 h 830313"/>
                  <a:gd name="connsiteX10" fmla="*/ 570875 w 585897"/>
                  <a:gd name="connsiteY10" fmla="*/ 809268 h 830313"/>
                  <a:gd name="connsiteX11" fmla="*/ 387360 w 585897"/>
                  <a:gd name="connsiteY11" fmla="*/ 828953 h 830313"/>
                  <a:gd name="connsiteX12" fmla="*/ 42555 w 585897"/>
                  <a:gd name="connsiteY12" fmla="*/ 814348 h 830313"/>
                  <a:gd name="connsiteX13" fmla="*/ 12710 w 585897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238135 w 591041"/>
                  <a:gd name="connsiteY4" fmla="*/ 60603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18 h 830313"/>
                  <a:gd name="connsiteX1" fmla="*/ 85735 w 591041"/>
                  <a:gd name="connsiteY1" fmla="*/ 216813 h 830313"/>
                  <a:gd name="connsiteX2" fmla="*/ 52715 w 591041"/>
                  <a:gd name="connsiteY2" fmla="*/ 23773 h 830313"/>
                  <a:gd name="connsiteX3" fmla="*/ 192415 w 591041"/>
                  <a:gd name="connsiteY3" fmla="*/ 74573 h 830313"/>
                  <a:gd name="connsiteX4" fmla="*/ 192415 w 591041"/>
                  <a:gd name="connsiteY4" fmla="*/ 73938 h 830313"/>
                  <a:gd name="connsiteX5" fmla="*/ 334655 w 591041"/>
                  <a:gd name="connsiteY5" fmla="*/ 49173 h 830313"/>
                  <a:gd name="connsiteX6" fmla="*/ 426095 w 591041"/>
                  <a:gd name="connsiteY6" fmla="*/ 69493 h 830313"/>
                  <a:gd name="connsiteX7" fmla="*/ 537855 w 591041"/>
                  <a:gd name="connsiteY7" fmla="*/ 3453 h 830313"/>
                  <a:gd name="connsiteX8" fmla="*/ 512455 w 591041"/>
                  <a:gd name="connsiteY8" fmla="*/ 193953 h 830313"/>
                  <a:gd name="connsiteX9" fmla="*/ 579765 w 591041"/>
                  <a:gd name="connsiteY9" fmla="*/ 681633 h 830313"/>
                  <a:gd name="connsiteX10" fmla="*/ 570875 w 591041"/>
                  <a:gd name="connsiteY10" fmla="*/ 809268 h 830313"/>
                  <a:gd name="connsiteX11" fmla="*/ 387360 w 591041"/>
                  <a:gd name="connsiteY11" fmla="*/ 828953 h 830313"/>
                  <a:gd name="connsiteX12" fmla="*/ 42555 w 591041"/>
                  <a:gd name="connsiteY12" fmla="*/ 814348 h 830313"/>
                  <a:gd name="connsiteX13" fmla="*/ 12710 w 591041"/>
                  <a:gd name="connsiteY13" fmla="*/ 701318 h 830313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192415 w 591041"/>
                  <a:gd name="connsiteY4" fmla="*/ 73960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34325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9415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  <a:gd name="connsiteX0" fmla="*/ 12710 w 591041"/>
                  <a:gd name="connsiteY0" fmla="*/ 701340 h 830335"/>
                  <a:gd name="connsiteX1" fmla="*/ 85735 w 591041"/>
                  <a:gd name="connsiteY1" fmla="*/ 216835 h 830335"/>
                  <a:gd name="connsiteX2" fmla="*/ 52715 w 591041"/>
                  <a:gd name="connsiteY2" fmla="*/ 23795 h 830335"/>
                  <a:gd name="connsiteX3" fmla="*/ 192415 w 591041"/>
                  <a:gd name="connsiteY3" fmla="*/ 74595 h 830335"/>
                  <a:gd name="connsiteX4" fmla="*/ 243850 w 591041"/>
                  <a:gd name="connsiteY4" fmla="*/ 64435 h 830335"/>
                  <a:gd name="connsiteX5" fmla="*/ 313700 w 591041"/>
                  <a:gd name="connsiteY5" fmla="*/ 53005 h 830335"/>
                  <a:gd name="connsiteX6" fmla="*/ 426095 w 591041"/>
                  <a:gd name="connsiteY6" fmla="*/ 69515 h 830335"/>
                  <a:gd name="connsiteX7" fmla="*/ 537855 w 591041"/>
                  <a:gd name="connsiteY7" fmla="*/ 3475 h 830335"/>
                  <a:gd name="connsiteX8" fmla="*/ 512455 w 591041"/>
                  <a:gd name="connsiteY8" fmla="*/ 193975 h 830335"/>
                  <a:gd name="connsiteX9" fmla="*/ 579765 w 591041"/>
                  <a:gd name="connsiteY9" fmla="*/ 681655 h 830335"/>
                  <a:gd name="connsiteX10" fmla="*/ 570875 w 591041"/>
                  <a:gd name="connsiteY10" fmla="*/ 809290 h 830335"/>
                  <a:gd name="connsiteX11" fmla="*/ 387360 w 591041"/>
                  <a:gd name="connsiteY11" fmla="*/ 828975 h 830335"/>
                  <a:gd name="connsiteX12" fmla="*/ 42555 w 591041"/>
                  <a:gd name="connsiteY12" fmla="*/ 814370 h 830335"/>
                  <a:gd name="connsiteX13" fmla="*/ 12710 w 591041"/>
                  <a:gd name="connsiteY13" fmla="*/ 701340 h 83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1041" h="830335">
                    <a:moveTo>
                      <a:pt x="12710" y="701340"/>
                    </a:moveTo>
                    <a:cubicBezTo>
                      <a:pt x="23717" y="597941"/>
                      <a:pt x="79068" y="329759"/>
                      <a:pt x="85735" y="216835"/>
                    </a:cubicBezTo>
                    <a:cubicBezTo>
                      <a:pt x="92402" y="103911"/>
                      <a:pt x="34935" y="47502"/>
                      <a:pt x="52715" y="23795"/>
                    </a:cubicBezTo>
                    <a:cubicBezTo>
                      <a:pt x="70495" y="88"/>
                      <a:pt x="160559" y="67822"/>
                      <a:pt x="192415" y="74595"/>
                    </a:cubicBezTo>
                    <a:cubicBezTo>
                      <a:pt x="224271" y="81368"/>
                      <a:pt x="223636" y="68033"/>
                      <a:pt x="243850" y="64435"/>
                    </a:cubicBezTo>
                    <a:cubicBezTo>
                      <a:pt x="264064" y="60837"/>
                      <a:pt x="260466" y="55968"/>
                      <a:pt x="313700" y="53005"/>
                    </a:cubicBezTo>
                    <a:cubicBezTo>
                      <a:pt x="366934" y="50042"/>
                      <a:pt x="388736" y="77770"/>
                      <a:pt x="426095" y="69515"/>
                    </a:cubicBezTo>
                    <a:cubicBezTo>
                      <a:pt x="463454" y="61260"/>
                      <a:pt x="523462" y="-17268"/>
                      <a:pt x="537855" y="3475"/>
                    </a:cubicBezTo>
                    <a:cubicBezTo>
                      <a:pt x="552248" y="24218"/>
                      <a:pt x="505470" y="80945"/>
                      <a:pt x="512455" y="193975"/>
                    </a:cubicBezTo>
                    <a:cubicBezTo>
                      <a:pt x="519440" y="307005"/>
                      <a:pt x="570028" y="579103"/>
                      <a:pt x="579765" y="681655"/>
                    </a:cubicBezTo>
                    <a:cubicBezTo>
                      <a:pt x="589502" y="784207"/>
                      <a:pt x="602942" y="784737"/>
                      <a:pt x="570875" y="809290"/>
                    </a:cubicBezTo>
                    <a:cubicBezTo>
                      <a:pt x="538808" y="833843"/>
                      <a:pt x="481763" y="828128"/>
                      <a:pt x="387360" y="828975"/>
                    </a:cubicBezTo>
                    <a:cubicBezTo>
                      <a:pt x="292957" y="829822"/>
                      <a:pt x="104997" y="835642"/>
                      <a:pt x="42555" y="814370"/>
                    </a:cubicBezTo>
                    <a:cubicBezTo>
                      <a:pt x="-19887" y="793098"/>
                      <a:pt x="1703" y="804739"/>
                      <a:pt x="12710" y="701340"/>
                    </a:cubicBezTo>
                    <a:close/>
                  </a:path>
                </a:pathLst>
              </a:custGeom>
              <a:solidFill>
                <a:srgbClr val="FE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2" name="กลุ่ม 161">
                <a:extLst>
                  <a:ext uri="{FF2B5EF4-FFF2-40B4-BE49-F238E27FC236}">
                    <a16:creationId xmlns:a16="http://schemas.microsoft.com/office/drawing/2014/main" xmlns="" id="{00A0CD35-1E11-4CE2-B6EF-77C1CA1C26C9}"/>
                  </a:ext>
                </a:extLst>
              </p:cNvPr>
              <p:cNvGrpSpPr/>
              <p:nvPr/>
            </p:nvGrpSpPr>
            <p:grpSpPr>
              <a:xfrm>
                <a:off x="7236306" y="2206483"/>
                <a:ext cx="2223242" cy="1029858"/>
                <a:chOff x="7228461" y="2215721"/>
                <a:chExt cx="2223242" cy="1029858"/>
              </a:xfrm>
              <a:solidFill>
                <a:srgbClr val="A064BC"/>
              </a:solidFill>
            </p:grpSpPr>
            <p:sp>
              <p:nvSpPr>
                <p:cNvPr id="185" name="รูปแบบอิสระ: รูปร่าง 184">
                  <a:extLst>
                    <a:ext uri="{FF2B5EF4-FFF2-40B4-BE49-F238E27FC236}">
                      <a16:creationId xmlns:a16="http://schemas.microsoft.com/office/drawing/2014/main" xmlns="" id="{674E1E7C-B399-4D01-A719-9DCA0CEA930F}"/>
                    </a:ext>
                  </a:extLst>
                </p:cNvPr>
                <p:cNvSpPr/>
                <p:nvPr/>
              </p:nvSpPr>
              <p:spPr>
                <a:xfrm>
                  <a:off x="7228461" y="2248287"/>
                  <a:ext cx="1117285" cy="997292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5588 w 1105817"/>
                    <a:gd name="connsiteY6" fmla="*/ 25284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5133"/>
                    <a:gd name="connsiteY0" fmla="*/ 970651 h 986901"/>
                    <a:gd name="connsiteX1" fmla="*/ 798115 w 1105133"/>
                    <a:gd name="connsiteY1" fmla="*/ 874131 h 986901"/>
                    <a:gd name="connsiteX2" fmla="*/ 1100375 w 1105133"/>
                    <a:gd name="connsiteY2" fmla="*/ 262499 h 986901"/>
                    <a:gd name="connsiteX3" fmla="*/ 976421 w 1105133"/>
                    <a:gd name="connsiteY3" fmla="*/ 179188 h 986901"/>
                    <a:gd name="connsiteX4" fmla="*/ 852596 w 1105133"/>
                    <a:gd name="connsiteY4" fmla="*/ 207764 h 986901"/>
                    <a:gd name="connsiteX5" fmla="*/ 775763 w 1105133"/>
                    <a:gd name="connsiteY5" fmla="*/ 236083 h 986901"/>
                    <a:gd name="connsiteX6" fmla="*/ 641141 w 1105133"/>
                    <a:gd name="connsiteY6" fmla="*/ 260469 h 986901"/>
                    <a:gd name="connsiteX7" fmla="*/ 645588 w 1105133"/>
                    <a:gd name="connsiteY7" fmla="*/ 252847 h 986901"/>
                    <a:gd name="connsiteX8" fmla="*/ 375459 w 1105133"/>
                    <a:gd name="connsiteY8" fmla="*/ 135499 h 986901"/>
                    <a:gd name="connsiteX9" fmla="*/ 244901 w 1105133"/>
                    <a:gd name="connsiteY9" fmla="*/ 64889 h 986901"/>
                    <a:gd name="connsiteX10" fmla="*/ 145841 w 1105133"/>
                    <a:gd name="connsiteY10" fmla="*/ 26789 h 986901"/>
                    <a:gd name="connsiteX11" fmla="*/ 85391 w 1105133"/>
                    <a:gd name="connsiteY11" fmla="*/ 9515 h 986901"/>
                    <a:gd name="connsiteX12" fmla="*/ 46781 w 1105133"/>
                    <a:gd name="connsiteY12" fmla="*/ 3929 h 986901"/>
                    <a:gd name="connsiteX13" fmla="*/ 47 w 1105133"/>
                    <a:gd name="connsiteY13" fmla="*/ 69459 h 986901"/>
                    <a:gd name="connsiteX14" fmla="*/ 39162 w 1105133"/>
                    <a:gd name="connsiteY14" fmla="*/ 219828 h 986901"/>
                    <a:gd name="connsiteX15" fmla="*/ 110791 w 1105133"/>
                    <a:gd name="connsiteY15" fmla="*/ 401691 h 986901"/>
                    <a:gd name="connsiteX16" fmla="*/ 158035 w 1105133"/>
                    <a:gd name="connsiteY16" fmla="*/ 672963 h 986901"/>
                    <a:gd name="connsiteX17" fmla="*/ 241347 w 1105133"/>
                    <a:gd name="connsiteY17" fmla="*/ 970651 h 986901"/>
                    <a:gd name="connsiteX0" fmla="*/ 241347 w 1115427"/>
                    <a:gd name="connsiteY0" fmla="*/ 970651 h 986901"/>
                    <a:gd name="connsiteX1" fmla="*/ 798115 w 1115427"/>
                    <a:gd name="connsiteY1" fmla="*/ 874131 h 986901"/>
                    <a:gd name="connsiteX2" fmla="*/ 1100375 w 1115427"/>
                    <a:gd name="connsiteY2" fmla="*/ 262499 h 986901"/>
                    <a:gd name="connsiteX3" fmla="*/ 1050716 w 1115427"/>
                    <a:gd name="connsiteY3" fmla="*/ 162043 h 986901"/>
                    <a:gd name="connsiteX4" fmla="*/ 852596 w 1115427"/>
                    <a:gd name="connsiteY4" fmla="*/ 207764 h 986901"/>
                    <a:gd name="connsiteX5" fmla="*/ 775763 w 1115427"/>
                    <a:gd name="connsiteY5" fmla="*/ 236083 h 986901"/>
                    <a:gd name="connsiteX6" fmla="*/ 641141 w 1115427"/>
                    <a:gd name="connsiteY6" fmla="*/ 260469 h 986901"/>
                    <a:gd name="connsiteX7" fmla="*/ 645588 w 1115427"/>
                    <a:gd name="connsiteY7" fmla="*/ 252847 h 986901"/>
                    <a:gd name="connsiteX8" fmla="*/ 375459 w 1115427"/>
                    <a:gd name="connsiteY8" fmla="*/ 135499 h 986901"/>
                    <a:gd name="connsiteX9" fmla="*/ 244901 w 1115427"/>
                    <a:gd name="connsiteY9" fmla="*/ 64889 h 986901"/>
                    <a:gd name="connsiteX10" fmla="*/ 145841 w 1115427"/>
                    <a:gd name="connsiteY10" fmla="*/ 26789 h 986901"/>
                    <a:gd name="connsiteX11" fmla="*/ 85391 w 1115427"/>
                    <a:gd name="connsiteY11" fmla="*/ 9515 h 986901"/>
                    <a:gd name="connsiteX12" fmla="*/ 46781 w 1115427"/>
                    <a:gd name="connsiteY12" fmla="*/ 3929 h 986901"/>
                    <a:gd name="connsiteX13" fmla="*/ 47 w 1115427"/>
                    <a:gd name="connsiteY13" fmla="*/ 69459 h 986901"/>
                    <a:gd name="connsiteX14" fmla="*/ 39162 w 1115427"/>
                    <a:gd name="connsiteY14" fmla="*/ 219828 h 986901"/>
                    <a:gd name="connsiteX15" fmla="*/ 110791 w 1115427"/>
                    <a:gd name="connsiteY15" fmla="*/ 401691 h 986901"/>
                    <a:gd name="connsiteX16" fmla="*/ 158035 w 1115427"/>
                    <a:gd name="connsiteY16" fmla="*/ 672963 h 986901"/>
                    <a:gd name="connsiteX17" fmla="*/ 241347 w 1115427"/>
                    <a:gd name="connsiteY17" fmla="*/ 970651 h 986901"/>
                    <a:gd name="connsiteX0" fmla="*/ 241347 w 1115427"/>
                    <a:gd name="connsiteY0" fmla="*/ 970490 h 986740"/>
                    <a:gd name="connsiteX1" fmla="*/ 798115 w 1115427"/>
                    <a:gd name="connsiteY1" fmla="*/ 873970 h 986740"/>
                    <a:gd name="connsiteX2" fmla="*/ 1100375 w 1115427"/>
                    <a:gd name="connsiteY2" fmla="*/ 262338 h 986740"/>
                    <a:gd name="connsiteX3" fmla="*/ 1050716 w 1115427"/>
                    <a:gd name="connsiteY3" fmla="*/ 161882 h 986740"/>
                    <a:gd name="connsiteX4" fmla="*/ 852596 w 1115427"/>
                    <a:gd name="connsiteY4" fmla="*/ 207603 h 986740"/>
                    <a:gd name="connsiteX5" fmla="*/ 775763 w 1115427"/>
                    <a:gd name="connsiteY5" fmla="*/ 235922 h 986740"/>
                    <a:gd name="connsiteX6" fmla="*/ 641141 w 1115427"/>
                    <a:gd name="connsiteY6" fmla="*/ 260308 h 986740"/>
                    <a:gd name="connsiteX7" fmla="*/ 645588 w 1115427"/>
                    <a:gd name="connsiteY7" fmla="*/ 252686 h 986740"/>
                    <a:gd name="connsiteX8" fmla="*/ 375459 w 1115427"/>
                    <a:gd name="connsiteY8" fmla="*/ 135338 h 986740"/>
                    <a:gd name="connsiteX9" fmla="*/ 244901 w 1115427"/>
                    <a:gd name="connsiteY9" fmla="*/ 64728 h 986740"/>
                    <a:gd name="connsiteX10" fmla="*/ 145841 w 1115427"/>
                    <a:gd name="connsiteY10" fmla="*/ 20913 h 986740"/>
                    <a:gd name="connsiteX11" fmla="*/ 85391 w 1115427"/>
                    <a:gd name="connsiteY11" fmla="*/ 9354 h 986740"/>
                    <a:gd name="connsiteX12" fmla="*/ 46781 w 1115427"/>
                    <a:gd name="connsiteY12" fmla="*/ 3768 h 986740"/>
                    <a:gd name="connsiteX13" fmla="*/ 47 w 1115427"/>
                    <a:gd name="connsiteY13" fmla="*/ 69298 h 986740"/>
                    <a:gd name="connsiteX14" fmla="*/ 39162 w 1115427"/>
                    <a:gd name="connsiteY14" fmla="*/ 219667 h 986740"/>
                    <a:gd name="connsiteX15" fmla="*/ 110791 w 1115427"/>
                    <a:gd name="connsiteY15" fmla="*/ 401530 h 986740"/>
                    <a:gd name="connsiteX16" fmla="*/ 158035 w 1115427"/>
                    <a:gd name="connsiteY16" fmla="*/ 672802 h 986740"/>
                    <a:gd name="connsiteX17" fmla="*/ 241347 w 1115427"/>
                    <a:gd name="connsiteY17" fmla="*/ 970490 h 986740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75459 w 1115427"/>
                    <a:gd name="connsiteY8" fmla="*/ 137470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47 w 1115427"/>
                    <a:gd name="connsiteY0" fmla="*/ 972622 h 988872"/>
                    <a:gd name="connsiteX1" fmla="*/ 798115 w 1115427"/>
                    <a:gd name="connsiteY1" fmla="*/ 876102 h 988872"/>
                    <a:gd name="connsiteX2" fmla="*/ 1100375 w 1115427"/>
                    <a:gd name="connsiteY2" fmla="*/ 264470 h 988872"/>
                    <a:gd name="connsiteX3" fmla="*/ 1050716 w 1115427"/>
                    <a:gd name="connsiteY3" fmla="*/ 164014 h 988872"/>
                    <a:gd name="connsiteX4" fmla="*/ 852596 w 1115427"/>
                    <a:gd name="connsiteY4" fmla="*/ 209735 h 988872"/>
                    <a:gd name="connsiteX5" fmla="*/ 775763 w 1115427"/>
                    <a:gd name="connsiteY5" fmla="*/ 238054 h 988872"/>
                    <a:gd name="connsiteX6" fmla="*/ 641141 w 1115427"/>
                    <a:gd name="connsiteY6" fmla="*/ 262440 h 988872"/>
                    <a:gd name="connsiteX7" fmla="*/ 645588 w 1115427"/>
                    <a:gd name="connsiteY7" fmla="*/ 254818 h 988872"/>
                    <a:gd name="connsiteX8" fmla="*/ 386889 w 1115427"/>
                    <a:gd name="connsiteY8" fmla="*/ 135565 h 988872"/>
                    <a:gd name="connsiteX9" fmla="*/ 244901 w 1115427"/>
                    <a:gd name="connsiteY9" fmla="*/ 66860 h 988872"/>
                    <a:gd name="connsiteX10" fmla="*/ 145841 w 1115427"/>
                    <a:gd name="connsiteY10" fmla="*/ 23045 h 988872"/>
                    <a:gd name="connsiteX11" fmla="*/ 85391 w 1115427"/>
                    <a:gd name="connsiteY11" fmla="*/ 3866 h 988872"/>
                    <a:gd name="connsiteX12" fmla="*/ 46781 w 1115427"/>
                    <a:gd name="connsiteY12" fmla="*/ 5900 h 988872"/>
                    <a:gd name="connsiteX13" fmla="*/ 47 w 1115427"/>
                    <a:gd name="connsiteY13" fmla="*/ 71430 h 988872"/>
                    <a:gd name="connsiteX14" fmla="*/ 39162 w 1115427"/>
                    <a:gd name="connsiteY14" fmla="*/ 221799 h 988872"/>
                    <a:gd name="connsiteX15" fmla="*/ 110791 w 1115427"/>
                    <a:gd name="connsiteY15" fmla="*/ 403662 h 988872"/>
                    <a:gd name="connsiteX16" fmla="*/ 158035 w 1115427"/>
                    <a:gd name="connsiteY16" fmla="*/ 674934 h 988872"/>
                    <a:gd name="connsiteX17" fmla="*/ 241347 w 1115427"/>
                    <a:gd name="connsiteY17" fmla="*/ 972622 h 988872"/>
                    <a:gd name="connsiteX0" fmla="*/ 241314 w 1115394"/>
                    <a:gd name="connsiteY0" fmla="*/ 976778 h 993028"/>
                    <a:gd name="connsiteX1" fmla="*/ 798082 w 1115394"/>
                    <a:gd name="connsiteY1" fmla="*/ 880258 h 993028"/>
                    <a:gd name="connsiteX2" fmla="*/ 1100342 w 1115394"/>
                    <a:gd name="connsiteY2" fmla="*/ 268626 h 993028"/>
                    <a:gd name="connsiteX3" fmla="*/ 1050683 w 1115394"/>
                    <a:gd name="connsiteY3" fmla="*/ 168170 h 993028"/>
                    <a:gd name="connsiteX4" fmla="*/ 852563 w 1115394"/>
                    <a:gd name="connsiteY4" fmla="*/ 213891 h 993028"/>
                    <a:gd name="connsiteX5" fmla="*/ 775730 w 1115394"/>
                    <a:gd name="connsiteY5" fmla="*/ 242210 h 993028"/>
                    <a:gd name="connsiteX6" fmla="*/ 641108 w 1115394"/>
                    <a:gd name="connsiteY6" fmla="*/ 266596 h 993028"/>
                    <a:gd name="connsiteX7" fmla="*/ 645555 w 1115394"/>
                    <a:gd name="connsiteY7" fmla="*/ 258974 h 993028"/>
                    <a:gd name="connsiteX8" fmla="*/ 386856 w 1115394"/>
                    <a:gd name="connsiteY8" fmla="*/ 139721 h 993028"/>
                    <a:gd name="connsiteX9" fmla="*/ 244868 w 1115394"/>
                    <a:gd name="connsiteY9" fmla="*/ 71016 h 993028"/>
                    <a:gd name="connsiteX10" fmla="*/ 145808 w 1115394"/>
                    <a:gd name="connsiteY10" fmla="*/ 27201 h 993028"/>
                    <a:gd name="connsiteX11" fmla="*/ 85358 w 1115394"/>
                    <a:gd name="connsiteY11" fmla="*/ 8022 h 993028"/>
                    <a:gd name="connsiteX12" fmla="*/ 35318 w 1115394"/>
                    <a:gd name="connsiteY12" fmla="*/ 4341 h 993028"/>
                    <a:gd name="connsiteX13" fmla="*/ 14 w 1115394"/>
                    <a:gd name="connsiteY13" fmla="*/ 75586 h 993028"/>
                    <a:gd name="connsiteX14" fmla="*/ 39129 w 1115394"/>
                    <a:gd name="connsiteY14" fmla="*/ 225955 h 993028"/>
                    <a:gd name="connsiteX15" fmla="*/ 110758 w 1115394"/>
                    <a:gd name="connsiteY15" fmla="*/ 407818 h 993028"/>
                    <a:gd name="connsiteX16" fmla="*/ 158002 w 1115394"/>
                    <a:gd name="connsiteY16" fmla="*/ 679090 h 993028"/>
                    <a:gd name="connsiteX17" fmla="*/ 241314 w 1115394"/>
                    <a:gd name="connsiteY17" fmla="*/ 976778 h 993028"/>
                    <a:gd name="connsiteX0" fmla="*/ 241314 w 1115394"/>
                    <a:gd name="connsiteY0" fmla="*/ 976778 h 992046"/>
                    <a:gd name="connsiteX1" fmla="*/ 798082 w 1115394"/>
                    <a:gd name="connsiteY1" fmla="*/ 880258 h 992046"/>
                    <a:gd name="connsiteX2" fmla="*/ 1100342 w 1115394"/>
                    <a:gd name="connsiteY2" fmla="*/ 268626 h 992046"/>
                    <a:gd name="connsiteX3" fmla="*/ 1050683 w 1115394"/>
                    <a:gd name="connsiteY3" fmla="*/ 168170 h 992046"/>
                    <a:gd name="connsiteX4" fmla="*/ 852563 w 1115394"/>
                    <a:gd name="connsiteY4" fmla="*/ 213891 h 992046"/>
                    <a:gd name="connsiteX5" fmla="*/ 775730 w 1115394"/>
                    <a:gd name="connsiteY5" fmla="*/ 242210 h 992046"/>
                    <a:gd name="connsiteX6" fmla="*/ 641108 w 1115394"/>
                    <a:gd name="connsiteY6" fmla="*/ 266596 h 992046"/>
                    <a:gd name="connsiteX7" fmla="*/ 645555 w 1115394"/>
                    <a:gd name="connsiteY7" fmla="*/ 258974 h 992046"/>
                    <a:gd name="connsiteX8" fmla="*/ 386856 w 1115394"/>
                    <a:gd name="connsiteY8" fmla="*/ 139721 h 992046"/>
                    <a:gd name="connsiteX9" fmla="*/ 244868 w 1115394"/>
                    <a:gd name="connsiteY9" fmla="*/ 71016 h 992046"/>
                    <a:gd name="connsiteX10" fmla="*/ 145808 w 1115394"/>
                    <a:gd name="connsiteY10" fmla="*/ 27201 h 992046"/>
                    <a:gd name="connsiteX11" fmla="*/ 85358 w 1115394"/>
                    <a:gd name="connsiteY11" fmla="*/ 8022 h 992046"/>
                    <a:gd name="connsiteX12" fmla="*/ 35318 w 1115394"/>
                    <a:gd name="connsiteY12" fmla="*/ 4341 h 992046"/>
                    <a:gd name="connsiteX13" fmla="*/ 14 w 1115394"/>
                    <a:gd name="connsiteY13" fmla="*/ 75586 h 992046"/>
                    <a:gd name="connsiteX14" fmla="*/ 39129 w 1115394"/>
                    <a:gd name="connsiteY14" fmla="*/ 225955 h 992046"/>
                    <a:gd name="connsiteX15" fmla="*/ 110758 w 1115394"/>
                    <a:gd name="connsiteY15" fmla="*/ 407818 h 992046"/>
                    <a:gd name="connsiteX16" fmla="*/ 182767 w 1115394"/>
                    <a:gd name="connsiteY16" fmla="*/ 692425 h 992046"/>
                    <a:gd name="connsiteX17" fmla="*/ 241314 w 1115394"/>
                    <a:gd name="connsiteY17" fmla="*/ 976778 h 992046"/>
                    <a:gd name="connsiteX0" fmla="*/ 241314 w 1115394"/>
                    <a:gd name="connsiteY0" fmla="*/ 976778 h 991906"/>
                    <a:gd name="connsiteX1" fmla="*/ 798082 w 1115394"/>
                    <a:gd name="connsiteY1" fmla="*/ 880258 h 991906"/>
                    <a:gd name="connsiteX2" fmla="*/ 1100342 w 1115394"/>
                    <a:gd name="connsiteY2" fmla="*/ 268626 h 991906"/>
                    <a:gd name="connsiteX3" fmla="*/ 1050683 w 1115394"/>
                    <a:gd name="connsiteY3" fmla="*/ 168170 h 991906"/>
                    <a:gd name="connsiteX4" fmla="*/ 852563 w 1115394"/>
                    <a:gd name="connsiteY4" fmla="*/ 213891 h 991906"/>
                    <a:gd name="connsiteX5" fmla="*/ 775730 w 1115394"/>
                    <a:gd name="connsiteY5" fmla="*/ 242210 h 991906"/>
                    <a:gd name="connsiteX6" fmla="*/ 641108 w 1115394"/>
                    <a:gd name="connsiteY6" fmla="*/ 266596 h 991906"/>
                    <a:gd name="connsiteX7" fmla="*/ 645555 w 1115394"/>
                    <a:gd name="connsiteY7" fmla="*/ 258974 h 991906"/>
                    <a:gd name="connsiteX8" fmla="*/ 386856 w 1115394"/>
                    <a:gd name="connsiteY8" fmla="*/ 139721 h 991906"/>
                    <a:gd name="connsiteX9" fmla="*/ 244868 w 1115394"/>
                    <a:gd name="connsiteY9" fmla="*/ 71016 h 991906"/>
                    <a:gd name="connsiteX10" fmla="*/ 145808 w 1115394"/>
                    <a:gd name="connsiteY10" fmla="*/ 27201 h 991906"/>
                    <a:gd name="connsiteX11" fmla="*/ 85358 w 1115394"/>
                    <a:gd name="connsiteY11" fmla="*/ 8022 h 991906"/>
                    <a:gd name="connsiteX12" fmla="*/ 35318 w 1115394"/>
                    <a:gd name="connsiteY12" fmla="*/ 4341 h 991906"/>
                    <a:gd name="connsiteX13" fmla="*/ 14 w 1115394"/>
                    <a:gd name="connsiteY13" fmla="*/ 75586 h 991906"/>
                    <a:gd name="connsiteX14" fmla="*/ 39129 w 1115394"/>
                    <a:gd name="connsiteY14" fmla="*/ 225955 h 991906"/>
                    <a:gd name="connsiteX15" fmla="*/ 110758 w 1115394"/>
                    <a:gd name="connsiteY15" fmla="*/ 407818 h 991906"/>
                    <a:gd name="connsiteX16" fmla="*/ 173242 w 1115394"/>
                    <a:gd name="connsiteY16" fmla="*/ 694330 h 991906"/>
                    <a:gd name="connsiteX17" fmla="*/ 241314 w 111539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10748 w 1115384"/>
                    <a:gd name="connsiteY15" fmla="*/ 40781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73232 w 1115384"/>
                    <a:gd name="connsiteY16" fmla="*/ 694330 h 991906"/>
                    <a:gd name="connsiteX17" fmla="*/ 241304 w 1115384"/>
                    <a:gd name="connsiteY17" fmla="*/ 976778 h 991906"/>
                    <a:gd name="connsiteX0" fmla="*/ 241304 w 1115384"/>
                    <a:gd name="connsiteY0" fmla="*/ 976778 h 991906"/>
                    <a:gd name="connsiteX1" fmla="*/ 798072 w 1115384"/>
                    <a:gd name="connsiteY1" fmla="*/ 880258 h 991906"/>
                    <a:gd name="connsiteX2" fmla="*/ 1100332 w 1115384"/>
                    <a:gd name="connsiteY2" fmla="*/ 268626 h 991906"/>
                    <a:gd name="connsiteX3" fmla="*/ 1050673 w 1115384"/>
                    <a:gd name="connsiteY3" fmla="*/ 168170 h 991906"/>
                    <a:gd name="connsiteX4" fmla="*/ 852553 w 1115384"/>
                    <a:gd name="connsiteY4" fmla="*/ 213891 h 991906"/>
                    <a:gd name="connsiteX5" fmla="*/ 775720 w 1115384"/>
                    <a:gd name="connsiteY5" fmla="*/ 242210 h 991906"/>
                    <a:gd name="connsiteX6" fmla="*/ 641098 w 1115384"/>
                    <a:gd name="connsiteY6" fmla="*/ 266596 h 991906"/>
                    <a:gd name="connsiteX7" fmla="*/ 645545 w 1115384"/>
                    <a:gd name="connsiteY7" fmla="*/ 258974 h 991906"/>
                    <a:gd name="connsiteX8" fmla="*/ 386846 w 1115384"/>
                    <a:gd name="connsiteY8" fmla="*/ 139721 h 991906"/>
                    <a:gd name="connsiteX9" fmla="*/ 244858 w 1115384"/>
                    <a:gd name="connsiteY9" fmla="*/ 71016 h 991906"/>
                    <a:gd name="connsiteX10" fmla="*/ 145798 w 1115384"/>
                    <a:gd name="connsiteY10" fmla="*/ 27201 h 991906"/>
                    <a:gd name="connsiteX11" fmla="*/ 85348 w 1115384"/>
                    <a:gd name="connsiteY11" fmla="*/ 8022 h 991906"/>
                    <a:gd name="connsiteX12" fmla="*/ 35308 w 1115384"/>
                    <a:gd name="connsiteY12" fmla="*/ 4341 h 991906"/>
                    <a:gd name="connsiteX13" fmla="*/ 4 w 1115384"/>
                    <a:gd name="connsiteY13" fmla="*/ 75586 h 991906"/>
                    <a:gd name="connsiteX14" fmla="*/ 37214 w 1115384"/>
                    <a:gd name="connsiteY14" fmla="*/ 222145 h 991906"/>
                    <a:gd name="connsiteX15" fmla="*/ 108843 w 1115384"/>
                    <a:gd name="connsiteY15" fmla="*/ 426868 h 991906"/>
                    <a:gd name="connsiteX16" fmla="*/ 162942 w 1115384"/>
                    <a:gd name="connsiteY16" fmla="*/ 693950 h 991906"/>
                    <a:gd name="connsiteX17" fmla="*/ 173232 w 1115384"/>
                    <a:gd name="connsiteY17" fmla="*/ 694330 h 991906"/>
                    <a:gd name="connsiteX18" fmla="*/ 241304 w 1115384"/>
                    <a:gd name="connsiteY18" fmla="*/ 976778 h 991906"/>
                    <a:gd name="connsiteX0" fmla="*/ 241351 w 1115431"/>
                    <a:gd name="connsiteY0" fmla="*/ 976778 h 991906"/>
                    <a:gd name="connsiteX1" fmla="*/ 798119 w 1115431"/>
                    <a:gd name="connsiteY1" fmla="*/ 880258 h 991906"/>
                    <a:gd name="connsiteX2" fmla="*/ 1100379 w 1115431"/>
                    <a:gd name="connsiteY2" fmla="*/ 268626 h 991906"/>
                    <a:gd name="connsiteX3" fmla="*/ 1050720 w 1115431"/>
                    <a:gd name="connsiteY3" fmla="*/ 168170 h 991906"/>
                    <a:gd name="connsiteX4" fmla="*/ 852600 w 1115431"/>
                    <a:gd name="connsiteY4" fmla="*/ 213891 h 991906"/>
                    <a:gd name="connsiteX5" fmla="*/ 775767 w 1115431"/>
                    <a:gd name="connsiteY5" fmla="*/ 242210 h 991906"/>
                    <a:gd name="connsiteX6" fmla="*/ 641145 w 1115431"/>
                    <a:gd name="connsiteY6" fmla="*/ 266596 h 991906"/>
                    <a:gd name="connsiteX7" fmla="*/ 645592 w 1115431"/>
                    <a:gd name="connsiteY7" fmla="*/ 258974 h 991906"/>
                    <a:gd name="connsiteX8" fmla="*/ 386893 w 1115431"/>
                    <a:gd name="connsiteY8" fmla="*/ 139721 h 991906"/>
                    <a:gd name="connsiteX9" fmla="*/ 244905 w 1115431"/>
                    <a:gd name="connsiteY9" fmla="*/ 71016 h 991906"/>
                    <a:gd name="connsiteX10" fmla="*/ 145845 w 1115431"/>
                    <a:gd name="connsiteY10" fmla="*/ 27201 h 991906"/>
                    <a:gd name="connsiteX11" fmla="*/ 85395 w 1115431"/>
                    <a:gd name="connsiteY11" fmla="*/ 8022 h 991906"/>
                    <a:gd name="connsiteX12" fmla="*/ 35355 w 1115431"/>
                    <a:gd name="connsiteY12" fmla="*/ 4341 h 991906"/>
                    <a:gd name="connsiteX13" fmla="*/ 51 w 1115431"/>
                    <a:gd name="connsiteY13" fmla="*/ 75586 h 991906"/>
                    <a:gd name="connsiteX14" fmla="*/ 42976 w 1115431"/>
                    <a:gd name="connsiteY14" fmla="*/ 235480 h 991906"/>
                    <a:gd name="connsiteX15" fmla="*/ 108890 w 1115431"/>
                    <a:gd name="connsiteY15" fmla="*/ 426868 h 991906"/>
                    <a:gd name="connsiteX16" fmla="*/ 162989 w 1115431"/>
                    <a:gd name="connsiteY16" fmla="*/ 693950 h 991906"/>
                    <a:gd name="connsiteX17" fmla="*/ 173279 w 1115431"/>
                    <a:gd name="connsiteY17" fmla="*/ 694330 h 991906"/>
                    <a:gd name="connsiteX18" fmla="*/ 241351 w 1115431"/>
                    <a:gd name="connsiteY18" fmla="*/ 976778 h 991906"/>
                    <a:gd name="connsiteX0" fmla="*/ 243252 w 1117332"/>
                    <a:gd name="connsiteY0" fmla="*/ 976778 h 991906"/>
                    <a:gd name="connsiteX1" fmla="*/ 800020 w 1117332"/>
                    <a:gd name="connsiteY1" fmla="*/ 880258 h 991906"/>
                    <a:gd name="connsiteX2" fmla="*/ 1102280 w 1117332"/>
                    <a:gd name="connsiteY2" fmla="*/ 268626 h 991906"/>
                    <a:gd name="connsiteX3" fmla="*/ 1052621 w 1117332"/>
                    <a:gd name="connsiteY3" fmla="*/ 168170 h 991906"/>
                    <a:gd name="connsiteX4" fmla="*/ 854501 w 1117332"/>
                    <a:gd name="connsiteY4" fmla="*/ 213891 h 991906"/>
                    <a:gd name="connsiteX5" fmla="*/ 777668 w 1117332"/>
                    <a:gd name="connsiteY5" fmla="*/ 242210 h 991906"/>
                    <a:gd name="connsiteX6" fmla="*/ 643046 w 1117332"/>
                    <a:gd name="connsiteY6" fmla="*/ 266596 h 991906"/>
                    <a:gd name="connsiteX7" fmla="*/ 647493 w 1117332"/>
                    <a:gd name="connsiteY7" fmla="*/ 258974 h 991906"/>
                    <a:gd name="connsiteX8" fmla="*/ 388794 w 1117332"/>
                    <a:gd name="connsiteY8" fmla="*/ 139721 h 991906"/>
                    <a:gd name="connsiteX9" fmla="*/ 246806 w 1117332"/>
                    <a:gd name="connsiteY9" fmla="*/ 71016 h 991906"/>
                    <a:gd name="connsiteX10" fmla="*/ 147746 w 1117332"/>
                    <a:gd name="connsiteY10" fmla="*/ 27201 h 991906"/>
                    <a:gd name="connsiteX11" fmla="*/ 87296 w 1117332"/>
                    <a:gd name="connsiteY11" fmla="*/ 8022 h 991906"/>
                    <a:gd name="connsiteX12" fmla="*/ 37256 w 1117332"/>
                    <a:gd name="connsiteY12" fmla="*/ 4341 h 991906"/>
                    <a:gd name="connsiteX13" fmla="*/ 47 w 1117332"/>
                    <a:gd name="connsiteY13" fmla="*/ 106066 h 991906"/>
                    <a:gd name="connsiteX14" fmla="*/ 44877 w 1117332"/>
                    <a:gd name="connsiteY14" fmla="*/ 235480 h 991906"/>
                    <a:gd name="connsiteX15" fmla="*/ 110791 w 1117332"/>
                    <a:gd name="connsiteY15" fmla="*/ 426868 h 991906"/>
                    <a:gd name="connsiteX16" fmla="*/ 164890 w 1117332"/>
                    <a:gd name="connsiteY16" fmla="*/ 693950 h 991906"/>
                    <a:gd name="connsiteX17" fmla="*/ 175180 w 1117332"/>
                    <a:gd name="connsiteY17" fmla="*/ 694330 h 991906"/>
                    <a:gd name="connsiteX18" fmla="*/ 243252 w 1117332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46759 w 1117285"/>
                    <a:gd name="connsiteY9" fmla="*/ 71016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6778 h 991906"/>
                    <a:gd name="connsiteX1" fmla="*/ 799973 w 1117285"/>
                    <a:gd name="connsiteY1" fmla="*/ 880258 h 991906"/>
                    <a:gd name="connsiteX2" fmla="*/ 1102233 w 1117285"/>
                    <a:gd name="connsiteY2" fmla="*/ 268626 h 991906"/>
                    <a:gd name="connsiteX3" fmla="*/ 1052574 w 1117285"/>
                    <a:gd name="connsiteY3" fmla="*/ 168170 h 991906"/>
                    <a:gd name="connsiteX4" fmla="*/ 854454 w 1117285"/>
                    <a:gd name="connsiteY4" fmla="*/ 213891 h 991906"/>
                    <a:gd name="connsiteX5" fmla="*/ 777621 w 1117285"/>
                    <a:gd name="connsiteY5" fmla="*/ 242210 h 991906"/>
                    <a:gd name="connsiteX6" fmla="*/ 642999 w 1117285"/>
                    <a:gd name="connsiteY6" fmla="*/ 266596 h 991906"/>
                    <a:gd name="connsiteX7" fmla="*/ 647446 w 1117285"/>
                    <a:gd name="connsiteY7" fmla="*/ 258974 h 991906"/>
                    <a:gd name="connsiteX8" fmla="*/ 388747 w 1117285"/>
                    <a:gd name="connsiteY8" fmla="*/ 139721 h 991906"/>
                    <a:gd name="connsiteX9" fmla="*/ 252474 w 1117285"/>
                    <a:gd name="connsiteY9" fmla="*/ 76731 h 991906"/>
                    <a:gd name="connsiteX10" fmla="*/ 147699 w 1117285"/>
                    <a:gd name="connsiteY10" fmla="*/ 27201 h 991906"/>
                    <a:gd name="connsiteX11" fmla="*/ 87249 w 1117285"/>
                    <a:gd name="connsiteY11" fmla="*/ 8022 h 991906"/>
                    <a:gd name="connsiteX12" fmla="*/ 37209 w 1117285"/>
                    <a:gd name="connsiteY12" fmla="*/ 4341 h 991906"/>
                    <a:gd name="connsiteX13" fmla="*/ 0 w 1117285"/>
                    <a:gd name="connsiteY13" fmla="*/ 106066 h 991906"/>
                    <a:gd name="connsiteX14" fmla="*/ 37210 w 1117285"/>
                    <a:gd name="connsiteY14" fmla="*/ 235480 h 991906"/>
                    <a:gd name="connsiteX15" fmla="*/ 110744 w 1117285"/>
                    <a:gd name="connsiteY15" fmla="*/ 426868 h 991906"/>
                    <a:gd name="connsiteX16" fmla="*/ 164843 w 1117285"/>
                    <a:gd name="connsiteY16" fmla="*/ 693950 h 991906"/>
                    <a:gd name="connsiteX17" fmla="*/ 175133 w 1117285"/>
                    <a:gd name="connsiteY17" fmla="*/ 694330 h 991906"/>
                    <a:gd name="connsiteX18" fmla="*/ 243205 w 1117285"/>
                    <a:gd name="connsiteY18" fmla="*/ 976778 h 991906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42999 w 1117285"/>
                    <a:gd name="connsiteY6" fmla="*/ 267747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705864 w 1117285"/>
                    <a:gd name="connsiteY6" fmla="*/ 26203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647446 w 1117285"/>
                    <a:gd name="connsiteY7" fmla="*/ 260125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5247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40872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77929 h 993057"/>
                    <a:gd name="connsiteX1" fmla="*/ 799973 w 1117285"/>
                    <a:gd name="connsiteY1" fmla="*/ 881409 h 993057"/>
                    <a:gd name="connsiteX2" fmla="*/ 1102233 w 1117285"/>
                    <a:gd name="connsiteY2" fmla="*/ 269777 h 993057"/>
                    <a:gd name="connsiteX3" fmla="*/ 1052574 w 1117285"/>
                    <a:gd name="connsiteY3" fmla="*/ 169321 h 993057"/>
                    <a:gd name="connsiteX4" fmla="*/ 854454 w 1117285"/>
                    <a:gd name="connsiteY4" fmla="*/ 215042 h 993057"/>
                    <a:gd name="connsiteX5" fmla="*/ 777621 w 1117285"/>
                    <a:gd name="connsiteY5" fmla="*/ 243361 h 993057"/>
                    <a:gd name="connsiteX6" fmla="*/ 696339 w 1117285"/>
                    <a:gd name="connsiteY6" fmla="*/ 250602 h 993057"/>
                    <a:gd name="connsiteX7" fmla="*/ 569341 w 1117285"/>
                    <a:gd name="connsiteY7" fmla="*/ 223930 h 993057"/>
                    <a:gd name="connsiteX8" fmla="*/ 388747 w 1117285"/>
                    <a:gd name="connsiteY8" fmla="*/ 135157 h 993057"/>
                    <a:gd name="connsiteX9" fmla="*/ 267714 w 1117285"/>
                    <a:gd name="connsiteY9" fmla="*/ 77882 h 993057"/>
                    <a:gd name="connsiteX10" fmla="*/ 225804 w 1117285"/>
                    <a:gd name="connsiteY10" fmla="*/ 56927 h 993057"/>
                    <a:gd name="connsiteX11" fmla="*/ 87249 w 1117285"/>
                    <a:gd name="connsiteY11" fmla="*/ 9173 h 993057"/>
                    <a:gd name="connsiteX12" fmla="*/ 37209 w 1117285"/>
                    <a:gd name="connsiteY12" fmla="*/ 5492 h 993057"/>
                    <a:gd name="connsiteX13" fmla="*/ 0 w 1117285"/>
                    <a:gd name="connsiteY13" fmla="*/ 107217 h 993057"/>
                    <a:gd name="connsiteX14" fmla="*/ 37210 w 1117285"/>
                    <a:gd name="connsiteY14" fmla="*/ 236631 h 993057"/>
                    <a:gd name="connsiteX15" fmla="*/ 110744 w 1117285"/>
                    <a:gd name="connsiteY15" fmla="*/ 428019 h 993057"/>
                    <a:gd name="connsiteX16" fmla="*/ 164843 w 1117285"/>
                    <a:gd name="connsiteY16" fmla="*/ 695101 h 993057"/>
                    <a:gd name="connsiteX17" fmla="*/ 175133 w 1117285"/>
                    <a:gd name="connsiteY17" fmla="*/ 695481 h 993057"/>
                    <a:gd name="connsiteX18" fmla="*/ 243205 w 1117285"/>
                    <a:gd name="connsiteY18" fmla="*/ 977929 h 993057"/>
                    <a:gd name="connsiteX0" fmla="*/ 243205 w 1117285"/>
                    <a:gd name="connsiteY0" fmla="*/ 981575 h 996703"/>
                    <a:gd name="connsiteX1" fmla="*/ 799973 w 1117285"/>
                    <a:gd name="connsiteY1" fmla="*/ 885055 h 996703"/>
                    <a:gd name="connsiteX2" fmla="*/ 1102233 w 1117285"/>
                    <a:gd name="connsiteY2" fmla="*/ 273423 h 996703"/>
                    <a:gd name="connsiteX3" fmla="*/ 1052574 w 1117285"/>
                    <a:gd name="connsiteY3" fmla="*/ 172967 h 996703"/>
                    <a:gd name="connsiteX4" fmla="*/ 854454 w 1117285"/>
                    <a:gd name="connsiteY4" fmla="*/ 218688 h 996703"/>
                    <a:gd name="connsiteX5" fmla="*/ 777621 w 1117285"/>
                    <a:gd name="connsiteY5" fmla="*/ 247007 h 996703"/>
                    <a:gd name="connsiteX6" fmla="*/ 696339 w 1117285"/>
                    <a:gd name="connsiteY6" fmla="*/ 254248 h 996703"/>
                    <a:gd name="connsiteX7" fmla="*/ 569341 w 1117285"/>
                    <a:gd name="connsiteY7" fmla="*/ 227576 h 996703"/>
                    <a:gd name="connsiteX8" fmla="*/ 388747 w 1117285"/>
                    <a:gd name="connsiteY8" fmla="*/ 138803 h 996703"/>
                    <a:gd name="connsiteX9" fmla="*/ 267714 w 1117285"/>
                    <a:gd name="connsiteY9" fmla="*/ 81528 h 996703"/>
                    <a:gd name="connsiteX10" fmla="*/ 225804 w 1117285"/>
                    <a:gd name="connsiteY10" fmla="*/ 60573 h 996703"/>
                    <a:gd name="connsiteX11" fmla="*/ 85344 w 1117285"/>
                    <a:gd name="connsiteY11" fmla="*/ 5199 h 996703"/>
                    <a:gd name="connsiteX12" fmla="*/ 37209 w 1117285"/>
                    <a:gd name="connsiteY12" fmla="*/ 9138 h 996703"/>
                    <a:gd name="connsiteX13" fmla="*/ 0 w 1117285"/>
                    <a:gd name="connsiteY13" fmla="*/ 110863 h 996703"/>
                    <a:gd name="connsiteX14" fmla="*/ 37210 w 1117285"/>
                    <a:gd name="connsiteY14" fmla="*/ 240277 h 996703"/>
                    <a:gd name="connsiteX15" fmla="*/ 110744 w 1117285"/>
                    <a:gd name="connsiteY15" fmla="*/ 431665 h 996703"/>
                    <a:gd name="connsiteX16" fmla="*/ 164843 w 1117285"/>
                    <a:gd name="connsiteY16" fmla="*/ 698747 h 996703"/>
                    <a:gd name="connsiteX17" fmla="*/ 175133 w 1117285"/>
                    <a:gd name="connsiteY17" fmla="*/ 699127 h 996703"/>
                    <a:gd name="connsiteX18" fmla="*/ 243205 w 1117285"/>
                    <a:gd name="connsiteY18" fmla="*/ 981575 h 996703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698747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1033 w 1117285"/>
                    <a:gd name="connsiteY16" fmla="*/ 77304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93338"/>
                    <a:gd name="connsiteX1" fmla="*/ 799973 w 1117285"/>
                    <a:gd name="connsiteY1" fmla="*/ 885055 h 993338"/>
                    <a:gd name="connsiteX2" fmla="*/ 1102233 w 1117285"/>
                    <a:gd name="connsiteY2" fmla="*/ 273423 h 993338"/>
                    <a:gd name="connsiteX3" fmla="*/ 1052574 w 1117285"/>
                    <a:gd name="connsiteY3" fmla="*/ 172967 h 993338"/>
                    <a:gd name="connsiteX4" fmla="*/ 854454 w 1117285"/>
                    <a:gd name="connsiteY4" fmla="*/ 218688 h 993338"/>
                    <a:gd name="connsiteX5" fmla="*/ 777621 w 1117285"/>
                    <a:gd name="connsiteY5" fmla="*/ 247007 h 993338"/>
                    <a:gd name="connsiteX6" fmla="*/ 696339 w 1117285"/>
                    <a:gd name="connsiteY6" fmla="*/ 254248 h 993338"/>
                    <a:gd name="connsiteX7" fmla="*/ 569341 w 1117285"/>
                    <a:gd name="connsiteY7" fmla="*/ 227576 h 993338"/>
                    <a:gd name="connsiteX8" fmla="*/ 388747 w 1117285"/>
                    <a:gd name="connsiteY8" fmla="*/ 138803 h 993338"/>
                    <a:gd name="connsiteX9" fmla="*/ 267714 w 1117285"/>
                    <a:gd name="connsiteY9" fmla="*/ 81528 h 993338"/>
                    <a:gd name="connsiteX10" fmla="*/ 225804 w 1117285"/>
                    <a:gd name="connsiteY10" fmla="*/ 60573 h 993338"/>
                    <a:gd name="connsiteX11" fmla="*/ 85344 w 1117285"/>
                    <a:gd name="connsiteY11" fmla="*/ 5199 h 993338"/>
                    <a:gd name="connsiteX12" fmla="*/ 37209 w 1117285"/>
                    <a:gd name="connsiteY12" fmla="*/ 9138 h 993338"/>
                    <a:gd name="connsiteX13" fmla="*/ 0 w 1117285"/>
                    <a:gd name="connsiteY13" fmla="*/ 110863 h 993338"/>
                    <a:gd name="connsiteX14" fmla="*/ 37210 w 1117285"/>
                    <a:gd name="connsiteY14" fmla="*/ 240277 h 993338"/>
                    <a:gd name="connsiteX15" fmla="*/ 110744 w 1117285"/>
                    <a:gd name="connsiteY15" fmla="*/ 431665 h 993338"/>
                    <a:gd name="connsiteX16" fmla="*/ 164843 w 1117285"/>
                    <a:gd name="connsiteY16" fmla="*/ 742562 h 993338"/>
                    <a:gd name="connsiteX17" fmla="*/ 171323 w 1117285"/>
                    <a:gd name="connsiteY17" fmla="*/ 744847 h 993338"/>
                    <a:gd name="connsiteX18" fmla="*/ 243205 w 1117285"/>
                    <a:gd name="connsiteY18" fmla="*/ 981575 h 993338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64843 w 1117285"/>
                    <a:gd name="connsiteY16" fmla="*/ 74256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982"/>
                    <a:gd name="connsiteX1" fmla="*/ 799973 w 1117285"/>
                    <a:gd name="connsiteY1" fmla="*/ 885055 h 989982"/>
                    <a:gd name="connsiteX2" fmla="*/ 1102233 w 1117285"/>
                    <a:gd name="connsiteY2" fmla="*/ 273423 h 989982"/>
                    <a:gd name="connsiteX3" fmla="*/ 1052574 w 1117285"/>
                    <a:gd name="connsiteY3" fmla="*/ 172967 h 989982"/>
                    <a:gd name="connsiteX4" fmla="*/ 854454 w 1117285"/>
                    <a:gd name="connsiteY4" fmla="*/ 218688 h 989982"/>
                    <a:gd name="connsiteX5" fmla="*/ 777621 w 1117285"/>
                    <a:gd name="connsiteY5" fmla="*/ 247007 h 989982"/>
                    <a:gd name="connsiteX6" fmla="*/ 696339 w 1117285"/>
                    <a:gd name="connsiteY6" fmla="*/ 254248 h 989982"/>
                    <a:gd name="connsiteX7" fmla="*/ 569341 w 1117285"/>
                    <a:gd name="connsiteY7" fmla="*/ 227576 h 989982"/>
                    <a:gd name="connsiteX8" fmla="*/ 388747 w 1117285"/>
                    <a:gd name="connsiteY8" fmla="*/ 138803 h 989982"/>
                    <a:gd name="connsiteX9" fmla="*/ 267714 w 1117285"/>
                    <a:gd name="connsiteY9" fmla="*/ 81528 h 989982"/>
                    <a:gd name="connsiteX10" fmla="*/ 225804 w 1117285"/>
                    <a:gd name="connsiteY10" fmla="*/ 60573 h 989982"/>
                    <a:gd name="connsiteX11" fmla="*/ 85344 w 1117285"/>
                    <a:gd name="connsiteY11" fmla="*/ 5199 h 989982"/>
                    <a:gd name="connsiteX12" fmla="*/ 37209 w 1117285"/>
                    <a:gd name="connsiteY12" fmla="*/ 9138 h 989982"/>
                    <a:gd name="connsiteX13" fmla="*/ 0 w 1117285"/>
                    <a:gd name="connsiteY13" fmla="*/ 110863 h 989982"/>
                    <a:gd name="connsiteX14" fmla="*/ 37210 w 1117285"/>
                    <a:gd name="connsiteY14" fmla="*/ 240277 h 989982"/>
                    <a:gd name="connsiteX15" fmla="*/ 110744 w 1117285"/>
                    <a:gd name="connsiteY15" fmla="*/ 431665 h 989982"/>
                    <a:gd name="connsiteX16" fmla="*/ 178178 w 1117285"/>
                    <a:gd name="connsiteY16" fmla="*/ 555872 h 989982"/>
                    <a:gd name="connsiteX17" fmla="*/ 220853 w 1117285"/>
                    <a:gd name="connsiteY17" fmla="*/ 790567 h 989982"/>
                    <a:gd name="connsiteX18" fmla="*/ 243205 w 1117285"/>
                    <a:gd name="connsiteY18" fmla="*/ 981575 h 989982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78178 w 1117285"/>
                    <a:gd name="connsiteY16" fmla="*/ 555872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89424"/>
                    <a:gd name="connsiteX1" fmla="*/ 799973 w 1117285"/>
                    <a:gd name="connsiteY1" fmla="*/ 885055 h 989424"/>
                    <a:gd name="connsiteX2" fmla="*/ 1102233 w 1117285"/>
                    <a:gd name="connsiteY2" fmla="*/ 273423 h 989424"/>
                    <a:gd name="connsiteX3" fmla="*/ 1052574 w 1117285"/>
                    <a:gd name="connsiteY3" fmla="*/ 172967 h 989424"/>
                    <a:gd name="connsiteX4" fmla="*/ 854454 w 1117285"/>
                    <a:gd name="connsiteY4" fmla="*/ 218688 h 989424"/>
                    <a:gd name="connsiteX5" fmla="*/ 777621 w 1117285"/>
                    <a:gd name="connsiteY5" fmla="*/ 247007 h 989424"/>
                    <a:gd name="connsiteX6" fmla="*/ 696339 w 1117285"/>
                    <a:gd name="connsiteY6" fmla="*/ 254248 h 989424"/>
                    <a:gd name="connsiteX7" fmla="*/ 569341 w 1117285"/>
                    <a:gd name="connsiteY7" fmla="*/ 227576 h 989424"/>
                    <a:gd name="connsiteX8" fmla="*/ 388747 w 1117285"/>
                    <a:gd name="connsiteY8" fmla="*/ 138803 h 989424"/>
                    <a:gd name="connsiteX9" fmla="*/ 267714 w 1117285"/>
                    <a:gd name="connsiteY9" fmla="*/ 81528 h 989424"/>
                    <a:gd name="connsiteX10" fmla="*/ 225804 w 1117285"/>
                    <a:gd name="connsiteY10" fmla="*/ 60573 h 989424"/>
                    <a:gd name="connsiteX11" fmla="*/ 85344 w 1117285"/>
                    <a:gd name="connsiteY11" fmla="*/ 5199 h 989424"/>
                    <a:gd name="connsiteX12" fmla="*/ 37209 w 1117285"/>
                    <a:gd name="connsiteY12" fmla="*/ 9138 h 989424"/>
                    <a:gd name="connsiteX13" fmla="*/ 0 w 1117285"/>
                    <a:gd name="connsiteY13" fmla="*/ 110863 h 989424"/>
                    <a:gd name="connsiteX14" fmla="*/ 37210 w 1117285"/>
                    <a:gd name="connsiteY14" fmla="*/ 240277 h 989424"/>
                    <a:gd name="connsiteX15" fmla="*/ 110744 w 1117285"/>
                    <a:gd name="connsiteY15" fmla="*/ 431665 h 989424"/>
                    <a:gd name="connsiteX16" fmla="*/ 161033 w 1117285"/>
                    <a:gd name="connsiteY16" fmla="*/ 691127 h 989424"/>
                    <a:gd name="connsiteX17" fmla="*/ 310388 w 1117285"/>
                    <a:gd name="connsiteY17" fmla="*/ 798187 h 989424"/>
                    <a:gd name="connsiteX18" fmla="*/ 243205 w 1117285"/>
                    <a:gd name="connsiteY18" fmla="*/ 981575 h 989424"/>
                    <a:gd name="connsiteX0" fmla="*/ 243205 w 1117285"/>
                    <a:gd name="connsiteY0" fmla="*/ 981575 h 997292"/>
                    <a:gd name="connsiteX1" fmla="*/ 799973 w 1117285"/>
                    <a:gd name="connsiteY1" fmla="*/ 885055 h 997292"/>
                    <a:gd name="connsiteX2" fmla="*/ 1102233 w 1117285"/>
                    <a:gd name="connsiteY2" fmla="*/ 273423 h 997292"/>
                    <a:gd name="connsiteX3" fmla="*/ 1052574 w 1117285"/>
                    <a:gd name="connsiteY3" fmla="*/ 172967 h 997292"/>
                    <a:gd name="connsiteX4" fmla="*/ 854454 w 1117285"/>
                    <a:gd name="connsiteY4" fmla="*/ 218688 h 997292"/>
                    <a:gd name="connsiteX5" fmla="*/ 777621 w 1117285"/>
                    <a:gd name="connsiteY5" fmla="*/ 247007 h 997292"/>
                    <a:gd name="connsiteX6" fmla="*/ 696339 w 1117285"/>
                    <a:gd name="connsiteY6" fmla="*/ 254248 h 997292"/>
                    <a:gd name="connsiteX7" fmla="*/ 569341 w 1117285"/>
                    <a:gd name="connsiteY7" fmla="*/ 227576 h 997292"/>
                    <a:gd name="connsiteX8" fmla="*/ 388747 w 1117285"/>
                    <a:gd name="connsiteY8" fmla="*/ 138803 h 997292"/>
                    <a:gd name="connsiteX9" fmla="*/ 267714 w 1117285"/>
                    <a:gd name="connsiteY9" fmla="*/ 81528 h 997292"/>
                    <a:gd name="connsiteX10" fmla="*/ 225804 w 1117285"/>
                    <a:gd name="connsiteY10" fmla="*/ 60573 h 997292"/>
                    <a:gd name="connsiteX11" fmla="*/ 85344 w 1117285"/>
                    <a:gd name="connsiteY11" fmla="*/ 5199 h 997292"/>
                    <a:gd name="connsiteX12" fmla="*/ 37209 w 1117285"/>
                    <a:gd name="connsiteY12" fmla="*/ 9138 h 997292"/>
                    <a:gd name="connsiteX13" fmla="*/ 0 w 1117285"/>
                    <a:gd name="connsiteY13" fmla="*/ 110863 h 997292"/>
                    <a:gd name="connsiteX14" fmla="*/ 37210 w 1117285"/>
                    <a:gd name="connsiteY14" fmla="*/ 240277 h 997292"/>
                    <a:gd name="connsiteX15" fmla="*/ 110744 w 1117285"/>
                    <a:gd name="connsiteY15" fmla="*/ 431665 h 997292"/>
                    <a:gd name="connsiteX16" fmla="*/ 161033 w 1117285"/>
                    <a:gd name="connsiteY16" fmla="*/ 691127 h 997292"/>
                    <a:gd name="connsiteX17" fmla="*/ 243205 w 1117285"/>
                    <a:gd name="connsiteY17" fmla="*/ 981575 h 997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17285" h="997292">
                      <a:moveTo>
                        <a:pt x="243205" y="981575"/>
                      </a:moveTo>
                      <a:cubicBezTo>
                        <a:pt x="349695" y="1013896"/>
                        <a:pt x="656802" y="1003080"/>
                        <a:pt x="799973" y="885055"/>
                      </a:cubicBezTo>
                      <a:cubicBezTo>
                        <a:pt x="943144" y="767030"/>
                        <a:pt x="1060133" y="392104"/>
                        <a:pt x="1102233" y="273423"/>
                      </a:cubicBezTo>
                      <a:cubicBezTo>
                        <a:pt x="1144333" y="154742"/>
                        <a:pt x="1088473" y="182089"/>
                        <a:pt x="1052574" y="172967"/>
                      </a:cubicBezTo>
                      <a:cubicBezTo>
                        <a:pt x="1016675" y="163845"/>
                        <a:pt x="887897" y="209205"/>
                        <a:pt x="854454" y="218688"/>
                      </a:cubicBezTo>
                      <a:cubicBezTo>
                        <a:pt x="821011" y="228171"/>
                        <a:pt x="803974" y="241080"/>
                        <a:pt x="777621" y="247007"/>
                      </a:cubicBezTo>
                      <a:cubicBezTo>
                        <a:pt x="751269" y="252934"/>
                        <a:pt x="718352" y="250184"/>
                        <a:pt x="696339" y="254248"/>
                      </a:cubicBezTo>
                      <a:cubicBezTo>
                        <a:pt x="674326" y="258312"/>
                        <a:pt x="620606" y="246817"/>
                        <a:pt x="569341" y="227576"/>
                      </a:cubicBezTo>
                      <a:cubicBezTo>
                        <a:pt x="518076" y="208335"/>
                        <a:pt x="439018" y="163144"/>
                        <a:pt x="388747" y="138803"/>
                      </a:cubicBezTo>
                      <a:cubicBezTo>
                        <a:pt x="338476" y="114462"/>
                        <a:pt x="312672" y="101255"/>
                        <a:pt x="267714" y="81528"/>
                      </a:cubicBezTo>
                      <a:cubicBezTo>
                        <a:pt x="227751" y="63410"/>
                        <a:pt x="252389" y="69802"/>
                        <a:pt x="225804" y="60573"/>
                      </a:cubicBezTo>
                      <a:cubicBezTo>
                        <a:pt x="199219" y="51344"/>
                        <a:pt x="116776" y="13771"/>
                        <a:pt x="85344" y="5199"/>
                      </a:cubicBezTo>
                      <a:cubicBezTo>
                        <a:pt x="53912" y="-3373"/>
                        <a:pt x="51433" y="-853"/>
                        <a:pt x="37209" y="9138"/>
                      </a:cubicBezTo>
                      <a:cubicBezTo>
                        <a:pt x="22985" y="19129"/>
                        <a:pt x="0" y="72340"/>
                        <a:pt x="0" y="110863"/>
                      </a:cubicBezTo>
                      <a:cubicBezTo>
                        <a:pt x="0" y="149386"/>
                        <a:pt x="21716" y="183212"/>
                        <a:pt x="37210" y="240277"/>
                      </a:cubicBezTo>
                      <a:cubicBezTo>
                        <a:pt x="52704" y="297342"/>
                        <a:pt x="88837" y="355571"/>
                        <a:pt x="110744" y="431665"/>
                      </a:cubicBezTo>
                      <a:cubicBezTo>
                        <a:pt x="132651" y="507759"/>
                        <a:pt x="150302" y="646550"/>
                        <a:pt x="161033" y="691127"/>
                      </a:cubicBezTo>
                      <a:cubicBezTo>
                        <a:pt x="183110" y="782779"/>
                        <a:pt x="136715" y="949254"/>
                        <a:pt x="243205" y="981575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86" name="รูปแบบอิสระ: รูปร่าง 185">
                  <a:extLst>
                    <a:ext uri="{FF2B5EF4-FFF2-40B4-BE49-F238E27FC236}">
                      <a16:creationId xmlns:a16="http://schemas.microsoft.com/office/drawing/2014/main" xmlns="" id="{17AC57EF-9425-47E5-BFEB-B56021BC1507}"/>
                    </a:ext>
                  </a:extLst>
                </p:cNvPr>
                <p:cNvSpPr/>
                <p:nvPr/>
              </p:nvSpPr>
              <p:spPr>
                <a:xfrm rot="21328954" flipH="1">
                  <a:off x="8267268" y="2215721"/>
                  <a:ext cx="1184435" cy="964223"/>
                </a:xfrm>
                <a:custGeom>
                  <a:avLst/>
                  <a:gdLst>
                    <a:gd name="connsiteX0" fmla="*/ 183174 w 1116095"/>
                    <a:gd name="connsiteY0" fmla="*/ 998225 h 1019412"/>
                    <a:gd name="connsiteX1" fmla="*/ 811062 w 1116095"/>
                    <a:gd name="connsiteY1" fmla="*/ 906785 h 1019412"/>
                    <a:gd name="connsiteX2" fmla="*/ 1115862 w 1116095"/>
                    <a:gd name="connsiteY2" fmla="*/ 193553 h 1019412"/>
                    <a:gd name="connsiteX3" fmla="*/ 768390 w 1116095"/>
                    <a:gd name="connsiteY3" fmla="*/ 278897 h 1019412"/>
                    <a:gd name="connsiteX4" fmla="*/ 707430 w 1116095"/>
                    <a:gd name="connsiteY4" fmla="*/ 272801 h 1019412"/>
                    <a:gd name="connsiteX5" fmla="*/ 378246 w 1116095"/>
                    <a:gd name="connsiteY5" fmla="*/ 132593 h 1019412"/>
                    <a:gd name="connsiteX6" fmla="*/ 116118 w 1116095"/>
                    <a:gd name="connsiteY6" fmla="*/ 16769 h 1019412"/>
                    <a:gd name="connsiteX7" fmla="*/ 294 w 1116095"/>
                    <a:gd name="connsiteY7" fmla="*/ 41153 h 1019412"/>
                    <a:gd name="connsiteX8" fmla="*/ 85638 w 1116095"/>
                    <a:gd name="connsiteY8" fmla="*/ 388625 h 1019412"/>
                    <a:gd name="connsiteX9" fmla="*/ 170982 w 1116095"/>
                    <a:gd name="connsiteY9" fmla="*/ 705617 h 1019412"/>
                    <a:gd name="connsiteX10" fmla="*/ 183174 w 1116095"/>
                    <a:gd name="connsiteY10" fmla="*/ 998225 h 1019412"/>
                    <a:gd name="connsiteX0" fmla="*/ 231434 w 1116084"/>
                    <a:gd name="connsiteY0" fmla="*/ 998225 h 1019412"/>
                    <a:gd name="connsiteX1" fmla="*/ 811062 w 1116084"/>
                    <a:gd name="connsiteY1" fmla="*/ 906785 h 1019412"/>
                    <a:gd name="connsiteX2" fmla="*/ 1115862 w 1116084"/>
                    <a:gd name="connsiteY2" fmla="*/ 193553 h 1019412"/>
                    <a:gd name="connsiteX3" fmla="*/ 768390 w 1116084"/>
                    <a:gd name="connsiteY3" fmla="*/ 278897 h 1019412"/>
                    <a:gd name="connsiteX4" fmla="*/ 707430 w 1116084"/>
                    <a:gd name="connsiteY4" fmla="*/ 272801 h 1019412"/>
                    <a:gd name="connsiteX5" fmla="*/ 378246 w 1116084"/>
                    <a:gd name="connsiteY5" fmla="*/ 132593 h 1019412"/>
                    <a:gd name="connsiteX6" fmla="*/ 116118 w 1116084"/>
                    <a:gd name="connsiteY6" fmla="*/ 16769 h 1019412"/>
                    <a:gd name="connsiteX7" fmla="*/ 294 w 1116084"/>
                    <a:gd name="connsiteY7" fmla="*/ 41153 h 1019412"/>
                    <a:gd name="connsiteX8" fmla="*/ 85638 w 1116084"/>
                    <a:gd name="connsiteY8" fmla="*/ 388625 h 1019412"/>
                    <a:gd name="connsiteX9" fmla="*/ 170982 w 1116084"/>
                    <a:gd name="connsiteY9" fmla="*/ 705617 h 1019412"/>
                    <a:gd name="connsiteX10" fmla="*/ 231434 w 1116084"/>
                    <a:gd name="connsiteY10" fmla="*/ 998225 h 1019412"/>
                    <a:gd name="connsiteX0" fmla="*/ 261914 w 1116078"/>
                    <a:gd name="connsiteY0" fmla="*/ 998225 h 1019412"/>
                    <a:gd name="connsiteX1" fmla="*/ 811062 w 1116078"/>
                    <a:gd name="connsiteY1" fmla="*/ 906785 h 1019412"/>
                    <a:gd name="connsiteX2" fmla="*/ 1115862 w 1116078"/>
                    <a:gd name="connsiteY2" fmla="*/ 193553 h 1019412"/>
                    <a:gd name="connsiteX3" fmla="*/ 768390 w 1116078"/>
                    <a:gd name="connsiteY3" fmla="*/ 278897 h 1019412"/>
                    <a:gd name="connsiteX4" fmla="*/ 707430 w 1116078"/>
                    <a:gd name="connsiteY4" fmla="*/ 272801 h 1019412"/>
                    <a:gd name="connsiteX5" fmla="*/ 378246 w 1116078"/>
                    <a:gd name="connsiteY5" fmla="*/ 132593 h 1019412"/>
                    <a:gd name="connsiteX6" fmla="*/ 116118 w 1116078"/>
                    <a:gd name="connsiteY6" fmla="*/ 16769 h 1019412"/>
                    <a:gd name="connsiteX7" fmla="*/ 294 w 1116078"/>
                    <a:gd name="connsiteY7" fmla="*/ 41153 h 1019412"/>
                    <a:gd name="connsiteX8" fmla="*/ 85638 w 1116078"/>
                    <a:gd name="connsiteY8" fmla="*/ 388625 h 1019412"/>
                    <a:gd name="connsiteX9" fmla="*/ 170982 w 1116078"/>
                    <a:gd name="connsiteY9" fmla="*/ 705617 h 1019412"/>
                    <a:gd name="connsiteX10" fmla="*/ 261914 w 1116078"/>
                    <a:gd name="connsiteY10" fmla="*/ 998225 h 1019412"/>
                    <a:gd name="connsiteX0" fmla="*/ 254294 w 1116079"/>
                    <a:gd name="connsiteY0" fmla="*/ 1003305 h 1023222"/>
                    <a:gd name="connsiteX1" fmla="*/ 811062 w 1116079"/>
                    <a:gd name="connsiteY1" fmla="*/ 906785 h 1023222"/>
                    <a:gd name="connsiteX2" fmla="*/ 1115862 w 1116079"/>
                    <a:gd name="connsiteY2" fmla="*/ 193553 h 1023222"/>
                    <a:gd name="connsiteX3" fmla="*/ 768390 w 1116079"/>
                    <a:gd name="connsiteY3" fmla="*/ 278897 h 1023222"/>
                    <a:gd name="connsiteX4" fmla="*/ 707430 w 1116079"/>
                    <a:gd name="connsiteY4" fmla="*/ 272801 h 1023222"/>
                    <a:gd name="connsiteX5" fmla="*/ 378246 w 1116079"/>
                    <a:gd name="connsiteY5" fmla="*/ 132593 h 1023222"/>
                    <a:gd name="connsiteX6" fmla="*/ 116118 w 1116079"/>
                    <a:gd name="connsiteY6" fmla="*/ 16769 h 1023222"/>
                    <a:gd name="connsiteX7" fmla="*/ 294 w 1116079"/>
                    <a:gd name="connsiteY7" fmla="*/ 41153 h 1023222"/>
                    <a:gd name="connsiteX8" fmla="*/ 85638 w 1116079"/>
                    <a:gd name="connsiteY8" fmla="*/ 388625 h 1023222"/>
                    <a:gd name="connsiteX9" fmla="*/ 170982 w 1116079"/>
                    <a:gd name="connsiteY9" fmla="*/ 705617 h 1023222"/>
                    <a:gd name="connsiteX10" fmla="*/ 254294 w 1116079"/>
                    <a:gd name="connsiteY10" fmla="*/ 1003305 h 1023222"/>
                    <a:gd name="connsiteX0" fmla="*/ 254113 w 1115898"/>
                    <a:gd name="connsiteY0" fmla="*/ 1004892 h 1024809"/>
                    <a:gd name="connsiteX1" fmla="*/ 810881 w 1115898"/>
                    <a:gd name="connsiteY1" fmla="*/ 908372 h 1024809"/>
                    <a:gd name="connsiteX2" fmla="*/ 1115681 w 1115898"/>
                    <a:gd name="connsiteY2" fmla="*/ 195140 h 1024809"/>
                    <a:gd name="connsiteX3" fmla="*/ 768209 w 1115898"/>
                    <a:gd name="connsiteY3" fmla="*/ 280484 h 1024809"/>
                    <a:gd name="connsiteX4" fmla="*/ 707249 w 1115898"/>
                    <a:gd name="connsiteY4" fmla="*/ 274388 h 1024809"/>
                    <a:gd name="connsiteX5" fmla="*/ 378065 w 1115898"/>
                    <a:gd name="connsiteY5" fmla="*/ 134180 h 1024809"/>
                    <a:gd name="connsiteX6" fmla="*/ 115937 w 1115898"/>
                    <a:gd name="connsiteY6" fmla="*/ 18356 h 1024809"/>
                    <a:gd name="connsiteX7" fmla="*/ 113 w 1115898"/>
                    <a:gd name="connsiteY7" fmla="*/ 42740 h 1024809"/>
                    <a:gd name="connsiteX8" fmla="*/ 133717 w 1115898"/>
                    <a:gd name="connsiteY8" fmla="*/ 415612 h 1024809"/>
                    <a:gd name="connsiteX9" fmla="*/ 170801 w 1115898"/>
                    <a:gd name="connsiteY9" fmla="*/ 707204 h 1024809"/>
                    <a:gd name="connsiteX10" fmla="*/ 254113 w 1115898"/>
                    <a:gd name="connsiteY10" fmla="*/ 1004892 h 1024809"/>
                    <a:gd name="connsiteX0" fmla="*/ 254022 w 1115807"/>
                    <a:gd name="connsiteY0" fmla="*/ 1006191 h 1026108"/>
                    <a:gd name="connsiteX1" fmla="*/ 810790 w 1115807"/>
                    <a:gd name="connsiteY1" fmla="*/ 909671 h 1026108"/>
                    <a:gd name="connsiteX2" fmla="*/ 1115590 w 1115807"/>
                    <a:gd name="connsiteY2" fmla="*/ 196439 h 1026108"/>
                    <a:gd name="connsiteX3" fmla="*/ 768118 w 1115807"/>
                    <a:gd name="connsiteY3" fmla="*/ 281783 h 1026108"/>
                    <a:gd name="connsiteX4" fmla="*/ 707158 w 1115807"/>
                    <a:gd name="connsiteY4" fmla="*/ 275687 h 1026108"/>
                    <a:gd name="connsiteX5" fmla="*/ 377974 w 1115807"/>
                    <a:gd name="connsiteY5" fmla="*/ 135479 h 1026108"/>
                    <a:gd name="connsiteX6" fmla="*/ 115846 w 1115807"/>
                    <a:gd name="connsiteY6" fmla="*/ 19655 h 1026108"/>
                    <a:gd name="connsiteX7" fmla="*/ 22 w 1115807"/>
                    <a:gd name="connsiteY7" fmla="*/ 44039 h 1026108"/>
                    <a:gd name="connsiteX8" fmla="*/ 123466 w 1115807"/>
                    <a:gd name="connsiteY8" fmla="*/ 437231 h 1026108"/>
                    <a:gd name="connsiteX9" fmla="*/ 170710 w 1115807"/>
                    <a:gd name="connsiteY9" fmla="*/ 708503 h 1026108"/>
                    <a:gd name="connsiteX10" fmla="*/ 254022 w 1115807"/>
                    <a:gd name="connsiteY10" fmla="*/ 1006191 h 1026108"/>
                    <a:gd name="connsiteX0" fmla="*/ 243866 w 1105651"/>
                    <a:gd name="connsiteY0" fmla="*/ 986591 h 1006508"/>
                    <a:gd name="connsiteX1" fmla="*/ 800634 w 1105651"/>
                    <a:gd name="connsiteY1" fmla="*/ 890071 h 1006508"/>
                    <a:gd name="connsiteX2" fmla="*/ 1105434 w 1105651"/>
                    <a:gd name="connsiteY2" fmla="*/ 176839 h 1006508"/>
                    <a:gd name="connsiteX3" fmla="*/ 757962 w 1105651"/>
                    <a:gd name="connsiteY3" fmla="*/ 262183 h 1006508"/>
                    <a:gd name="connsiteX4" fmla="*/ 697002 w 1105651"/>
                    <a:gd name="connsiteY4" fmla="*/ 256087 h 1006508"/>
                    <a:gd name="connsiteX5" fmla="*/ 367818 w 1105651"/>
                    <a:gd name="connsiteY5" fmla="*/ 115879 h 1006508"/>
                    <a:gd name="connsiteX6" fmla="*/ 105690 w 1105651"/>
                    <a:gd name="connsiteY6" fmla="*/ 55 h 1006508"/>
                    <a:gd name="connsiteX7" fmla="*/ 26 w 1105651"/>
                    <a:gd name="connsiteY7" fmla="*/ 105719 h 1006508"/>
                    <a:gd name="connsiteX8" fmla="*/ 113310 w 1105651"/>
                    <a:gd name="connsiteY8" fmla="*/ 417631 h 1006508"/>
                    <a:gd name="connsiteX9" fmla="*/ 160554 w 1105651"/>
                    <a:gd name="connsiteY9" fmla="*/ 688903 h 1006508"/>
                    <a:gd name="connsiteX10" fmla="*/ 243866 w 1105651"/>
                    <a:gd name="connsiteY10" fmla="*/ 986591 h 1006508"/>
                    <a:gd name="connsiteX0" fmla="*/ 243852 w 1105637"/>
                    <a:gd name="connsiteY0" fmla="*/ 953684 h 973601"/>
                    <a:gd name="connsiteX1" fmla="*/ 800620 w 1105637"/>
                    <a:gd name="connsiteY1" fmla="*/ 857164 h 973601"/>
                    <a:gd name="connsiteX2" fmla="*/ 1105420 w 1105637"/>
                    <a:gd name="connsiteY2" fmla="*/ 143932 h 973601"/>
                    <a:gd name="connsiteX3" fmla="*/ 757948 w 1105637"/>
                    <a:gd name="connsiteY3" fmla="*/ 229276 h 973601"/>
                    <a:gd name="connsiteX4" fmla="*/ 696988 w 1105637"/>
                    <a:gd name="connsiteY4" fmla="*/ 223180 h 973601"/>
                    <a:gd name="connsiteX5" fmla="*/ 367804 w 1105637"/>
                    <a:gd name="connsiteY5" fmla="*/ 82972 h 973601"/>
                    <a:gd name="connsiteX6" fmla="*/ 108216 w 1105637"/>
                    <a:gd name="connsiteY6" fmla="*/ 168 h 973601"/>
                    <a:gd name="connsiteX7" fmla="*/ 12 w 1105637"/>
                    <a:gd name="connsiteY7" fmla="*/ 72812 h 973601"/>
                    <a:gd name="connsiteX8" fmla="*/ 113296 w 1105637"/>
                    <a:gd name="connsiteY8" fmla="*/ 384724 h 973601"/>
                    <a:gd name="connsiteX9" fmla="*/ 160540 w 1105637"/>
                    <a:gd name="connsiteY9" fmla="*/ 655996 h 973601"/>
                    <a:gd name="connsiteX10" fmla="*/ 243852 w 1105637"/>
                    <a:gd name="connsiteY10" fmla="*/ 953684 h 973601"/>
                    <a:gd name="connsiteX0" fmla="*/ 223538 w 1085323"/>
                    <a:gd name="connsiteY0" fmla="*/ 960067 h 979984"/>
                    <a:gd name="connsiteX1" fmla="*/ 780306 w 1085323"/>
                    <a:gd name="connsiteY1" fmla="*/ 863547 h 979984"/>
                    <a:gd name="connsiteX2" fmla="*/ 1085106 w 1085323"/>
                    <a:gd name="connsiteY2" fmla="*/ 150315 h 979984"/>
                    <a:gd name="connsiteX3" fmla="*/ 737634 w 1085323"/>
                    <a:gd name="connsiteY3" fmla="*/ 235659 h 979984"/>
                    <a:gd name="connsiteX4" fmla="*/ 676674 w 1085323"/>
                    <a:gd name="connsiteY4" fmla="*/ 229563 h 979984"/>
                    <a:gd name="connsiteX5" fmla="*/ 347490 w 1085323"/>
                    <a:gd name="connsiteY5" fmla="*/ 89355 h 979984"/>
                    <a:gd name="connsiteX6" fmla="*/ 87902 w 1085323"/>
                    <a:gd name="connsiteY6" fmla="*/ 6551 h 979984"/>
                    <a:gd name="connsiteX7" fmla="*/ 18 w 1085323"/>
                    <a:gd name="connsiteY7" fmla="*/ 48715 h 979984"/>
                    <a:gd name="connsiteX8" fmla="*/ 92982 w 1085323"/>
                    <a:gd name="connsiteY8" fmla="*/ 391107 h 979984"/>
                    <a:gd name="connsiteX9" fmla="*/ 140226 w 1085323"/>
                    <a:gd name="connsiteY9" fmla="*/ 662379 h 979984"/>
                    <a:gd name="connsiteX10" fmla="*/ 223538 w 1085323"/>
                    <a:gd name="connsiteY10" fmla="*/ 960067 h 979984"/>
                    <a:gd name="connsiteX0" fmla="*/ 227086 w 1088871"/>
                    <a:gd name="connsiteY0" fmla="*/ 955098 h 975015"/>
                    <a:gd name="connsiteX1" fmla="*/ 783854 w 1088871"/>
                    <a:gd name="connsiteY1" fmla="*/ 858578 h 975015"/>
                    <a:gd name="connsiteX2" fmla="*/ 1088654 w 1088871"/>
                    <a:gd name="connsiteY2" fmla="*/ 145346 h 975015"/>
                    <a:gd name="connsiteX3" fmla="*/ 741182 w 1088871"/>
                    <a:gd name="connsiteY3" fmla="*/ 230690 h 975015"/>
                    <a:gd name="connsiteX4" fmla="*/ 680222 w 1088871"/>
                    <a:gd name="connsiteY4" fmla="*/ 224594 h 975015"/>
                    <a:gd name="connsiteX5" fmla="*/ 351038 w 1088871"/>
                    <a:gd name="connsiteY5" fmla="*/ 84386 h 975015"/>
                    <a:gd name="connsiteX6" fmla="*/ 91450 w 1088871"/>
                    <a:gd name="connsiteY6" fmla="*/ 1582 h 975015"/>
                    <a:gd name="connsiteX7" fmla="*/ 3566 w 1088871"/>
                    <a:gd name="connsiteY7" fmla="*/ 43746 h 975015"/>
                    <a:gd name="connsiteX8" fmla="*/ 24901 w 1088871"/>
                    <a:gd name="connsiteY8" fmla="*/ 204275 h 975015"/>
                    <a:gd name="connsiteX9" fmla="*/ 96530 w 1088871"/>
                    <a:gd name="connsiteY9" fmla="*/ 386138 h 975015"/>
                    <a:gd name="connsiteX10" fmla="*/ 143774 w 1088871"/>
                    <a:gd name="connsiteY10" fmla="*/ 657410 h 975015"/>
                    <a:gd name="connsiteX11" fmla="*/ 227086 w 1088871"/>
                    <a:gd name="connsiteY11" fmla="*/ 955098 h 975015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1025 h 980942"/>
                    <a:gd name="connsiteX1" fmla="*/ 781671 w 1086688"/>
                    <a:gd name="connsiteY1" fmla="*/ 864505 h 980942"/>
                    <a:gd name="connsiteX2" fmla="*/ 1086471 w 1086688"/>
                    <a:gd name="connsiteY2" fmla="*/ 151273 h 980942"/>
                    <a:gd name="connsiteX3" fmla="*/ 738999 w 1086688"/>
                    <a:gd name="connsiteY3" fmla="*/ 236617 h 980942"/>
                    <a:gd name="connsiteX4" fmla="*/ 678039 w 1086688"/>
                    <a:gd name="connsiteY4" fmla="*/ 230521 h 980942"/>
                    <a:gd name="connsiteX5" fmla="*/ 348855 w 1086688"/>
                    <a:gd name="connsiteY5" fmla="*/ 90313 h 980942"/>
                    <a:gd name="connsiteX6" fmla="*/ 89267 w 1086688"/>
                    <a:gd name="connsiteY6" fmla="*/ 7509 h 980942"/>
                    <a:gd name="connsiteX7" fmla="*/ 3923 w 1086688"/>
                    <a:gd name="connsiteY7" fmla="*/ 26813 h 980942"/>
                    <a:gd name="connsiteX8" fmla="*/ 22718 w 1086688"/>
                    <a:gd name="connsiteY8" fmla="*/ 210202 h 980942"/>
                    <a:gd name="connsiteX9" fmla="*/ 94347 w 1086688"/>
                    <a:gd name="connsiteY9" fmla="*/ 392065 h 980942"/>
                    <a:gd name="connsiteX10" fmla="*/ 141591 w 1086688"/>
                    <a:gd name="connsiteY10" fmla="*/ 663337 h 980942"/>
                    <a:gd name="connsiteX11" fmla="*/ 224903 w 1086688"/>
                    <a:gd name="connsiteY11" fmla="*/ 961025 h 980942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772 h 983689"/>
                    <a:gd name="connsiteX1" fmla="*/ 781671 w 1086688"/>
                    <a:gd name="connsiteY1" fmla="*/ 867252 h 983689"/>
                    <a:gd name="connsiteX2" fmla="*/ 1086471 w 1086688"/>
                    <a:gd name="connsiteY2" fmla="*/ 154020 h 983689"/>
                    <a:gd name="connsiteX3" fmla="*/ 738999 w 1086688"/>
                    <a:gd name="connsiteY3" fmla="*/ 239364 h 983689"/>
                    <a:gd name="connsiteX4" fmla="*/ 678039 w 1086688"/>
                    <a:gd name="connsiteY4" fmla="*/ 233268 h 983689"/>
                    <a:gd name="connsiteX5" fmla="*/ 333615 w 1086688"/>
                    <a:gd name="connsiteY5" fmla="*/ 131160 h 983689"/>
                    <a:gd name="connsiteX6" fmla="*/ 89267 w 1086688"/>
                    <a:gd name="connsiteY6" fmla="*/ 10256 h 983689"/>
                    <a:gd name="connsiteX7" fmla="*/ 3923 w 1086688"/>
                    <a:gd name="connsiteY7" fmla="*/ 29560 h 983689"/>
                    <a:gd name="connsiteX8" fmla="*/ 22718 w 1086688"/>
                    <a:gd name="connsiteY8" fmla="*/ 212949 h 983689"/>
                    <a:gd name="connsiteX9" fmla="*/ 94347 w 1086688"/>
                    <a:gd name="connsiteY9" fmla="*/ 394812 h 983689"/>
                    <a:gd name="connsiteX10" fmla="*/ 141591 w 1086688"/>
                    <a:gd name="connsiteY10" fmla="*/ 666084 h 983689"/>
                    <a:gd name="connsiteX11" fmla="*/ 224903 w 1086688"/>
                    <a:gd name="connsiteY11" fmla="*/ 963772 h 983689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78039 w 1086688"/>
                    <a:gd name="connsiteY4" fmla="*/ 23308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688"/>
                    <a:gd name="connsiteY0" fmla="*/ 963589 h 983506"/>
                    <a:gd name="connsiteX1" fmla="*/ 781671 w 1086688"/>
                    <a:gd name="connsiteY1" fmla="*/ 867069 h 983506"/>
                    <a:gd name="connsiteX2" fmla="*/ 1086471 w 1086688"/>
                    <a:gd name="connsiteY2" fmla="*/ 153837 h 983506"/>
                    <a:gd name="connsiteX3" fmla="*/ 738999 w 1086688"/>
                    <a:gd name="connsiteY3" fmla="*/ 239181 h 983506"/>
                    <a:gd name="connsiteX4" fmla="*/ 627239 w 1086688"/>
                    <a:gd name="connsiteY4" fmla="*/ 253405 h 983506"/>
                    <a:gd name="connsiteX5" fmla="*/ 359015 w 1086688"/>
                    <a:gd name="connsiteY5" fmla="*/ 128437 h 983506"/>
                    <a:gd name="connsiteX6" fmla="*/ 89267 w 1086688"/>
                    <a:gd name="connsiteY6" fmla="*/ 10073 h 983506"/>
                    <a:gd name="connsiteX7" fmla="*/ 3923 w 1086688"/>
                    <a:gd name="connsiteY7" fmla="*/ 29377 h 983506"/>
                    <a:gd name="connsiteX8" fmla="*/ 22718 w 1086688"/>
                    <a:gd name="connsiteY8" fmla="*/ 212766 h 983506"/>
                    <a:gd name="connsiteX9" fmla="*/ 94347 w 1086688"/>
                    <a:gd name="connsiteY9" fmla="*/ 394629 h 983506"/>
                    <a:gd name="connsiteX10" fmla="*/ 141591 w 1086688"/>
                    <a:gd name="connsiteY10" fmla="*/ 665901 h 983506"/>
                    <a:gd name="connsiteX11" fmla="*/ 224903 w 1086688"/>
                    <a:gd name="connsiteY11" fmla="*/ 963589 h 983506"/>
                    <a:gd name="connsiteX0" fmla="*/ 224903 w 1086532"/>
                    <a:gd name="connsiteY0" fmla="*/ 963589 h 983506"/>
                    <a:gd name="connsiteX1" fmla="*/ 781671 w 1086532"/>
                    <a:gd name="connsiteY1" fmla="*/ 867069 h 983506"/>
                    <a:gd name="connsiteX2" fmla="*/ 1086471 w 1086532"/>
                    <a:gd name="connsiteY2" fmla="*/ 153837 h 983506"/>
                    <a:gd name="connsiteX3" fmla="*/ 759319 w 1086532"/>
                    <a:gd name="connsiteY3" fmla="*/ 229021 h 983506"/>
                    <a:gd name="connsiteX4" fmla="*/ 627239 w 1086532"/>
                    <a:gd name="connsiteY4" fmla="*/ 253405 h 983506"/>
                    <a:gd name="connsiteX5" fmla="*/ 359015 w 1086532"/>
                    <a:gd name="connsiteY5" fmla="*/ 128437 h 983506"/>
                    <a:gd name="connsiteX6" fmla="*/ 89267 w 1086532"/>
                    <a:gd name="connsiteY6" fmla="*/ 10073 h 983506"/>
                    <a:gd name="connsiteX7" fmla="*/ 3923 w 1086532"/>
                    <a:gd name="connsiteY7" fmla="*/ 29377 h 983506"/>
                    <a:gd name="connsiteX8" fmla="*/ 22718 w 1086532"/>
                    <a:gd name="connsiteY8" fmla="*/ 212766 h 983506"/>
                    <a:gd name="connsiteX9" fmla="*/ 94347 w 1086532"/>
                    <a:gd name="connsiteY9" fmla="*/ 394629 h 983506"/>
                    <a:gd name="connsiteX10" fmla="*/ 141591 w 1086532"/>
                    <a:gd name="connsiteY10" fmla="*/ 665901 h 983506"/>
                    <a:gd name="connsiteX11" fmla="*/ 224903 w 1086532"/>
                    <a:gd name="connsiteY11" fmla="*/ 963589 h 983506"/>
                    <a:gd name="connsiteX0" fmla="*/ 224903 w 1091805"/>
                    <a:gd name="connsiteY0" fmla="*/ 963589 h 983506"/>
                    <a:gd name="connsiteX1" fmla="*/ 781671 w 1091805"/>
                    <a:gd name="connsiteY1" fmla="*/ 867069 h 983506"/>
                    <a:gd name="connsiteX2" fmla="*/ 1086471 w 1091805"/>
                    <a:gd name="connsiteY2" fmla="*/ 153837 h 983506"/>
                    <a:gd name="connsiteX3" fmla="*/ 959977 w 1091805"/>
                    <a:gd name="connsiteY3" fmla="*/ 172126 h 983506"/>
                    <a:gd name="connsiteX4" fmla="*/ 759319 w 1091805"/>
                    <a:gd name="connsiteY4" fmla="*/ 229021 h 983506"/>
                    <a:gd name="connsiteX5" fmla="*/ 627239 w 1091805"/>
                    <a:gd name="connsiteY5" fmla="*/ 253405 h 983506"/>
                    <a:gd name="connsiteX6" fmla="*/ 359015 w 1091805"/>
                    <a:gd name="connsiteY6" fmla="*/ 128437 h 983506"/>
                    <a:gd name="connsiteX7" fmla="*/ 89267 w 1091805"/>
                    <a:gd name="connsiteY7" fmla="*/ 10073 h 983506"/>
                    <a:gd name="connsiteX8" fmla="*/ 3923 w 1091805"/>
                    <a:gd name="connsiteY8" fmla="*/ 29377 h 983506"/>
                    <a:gd name="connsiteX9" fmla="*/ 22718 w 1091805"/>
                    <a:gd name="connsiteY9" fmla="*/ 212766 h 983506"/>
                    <a:gd name="connsiteX10" fmla="*/ 94347 w 1091805"/>
                    <a:gd name="connsiteY10" fmla="*/ 394629 h 983506"/>
                    <a:gd name="connsiteX11" fmla="*/ 141591 w 1091805"/>
                    <a:gd name="connsiteY11" fmla="*/ 665901 h 983506"/>
                    <a:gd name="connsiteX12" fmla="*/ 224903 w 1091805"/>
                    <a:gd name="connsiteY12" fmla="*/ 963589 h 983506"/>
                    <a:gd name="connsiteX0" fmla="*/ 224903 w 1072493"/>
                    <a:gd name="connsiteY0" fmla="*/ 963589 h 980863"/>
                    <a:gd name="connsiteX1" fmla="*/ 781671 w 1072493"/>
                    <a:gd name="connsiteY1" fmla="*/ 867069 h 980863"/>
                    <a:gd name="connsiteX2" fmla="*/ 1066151 w 1072493"/>
                    <a:gd name="connsiteY2" fmla="*/ 224957 h 980863"/>
                    <a:gd name="connsiteX3" fmla="*/ 959977 w 1072493"/>
                    <a:gd name="connsiteY3" fmla="*/ 172126 h 980863"/>
                    <a:gd name="connsiteX4" fmla="*/ 759319 w 1072493"/>
                    <a:gd name="connsiteY4" fmla="*/ 229021 h 980863"/>
                    <a:gd name="connsiteX5" fmla="*/ 627239 w 1072493"/>
                    <a:gd name="connsiteY5" fmla="*/ 253405 h 980863"/>
                    <a:gd name="connsiteX6" fmla="*/ 359015 w 1072493"/>
                    <a:gd name="connsiteY6" fmla="*/ 128437 h 980863"/>
                    <a:gd name="connsiteX7" fmla="*/ 89267 w 1072493"/>
                    <a:gd name="connsiteY7" fmla="*/ 10073 h 980863"/>
                    <a:gd name="connsiteX8" fmla="*/ 3923 w 1072493"/>
                    <a:gd name="connsiteY8" fmla="*/ 29377 h 980863"/>
                    <a:gd name="connsiteX9" fmla="*/ 22718 w 1072493"/>
                    <a:gd name="connsiteY9" fmla="*/ 212766 h 980863"/>
                    <a:gd name="connsiteX10" fmla="*/ 94347 w 1072493"/>
                    <a:gd name="connsiteY10" fmla="*/ 394629 h 980863"/>
                    <a:gd name="connsiteX11" fmla="*/ 141591 w 1072493"/>
                    <a:gd name="connsiteY11" fmla="*/ 665901 h 980863"/>
                    <a:gd name="connsiteX12" fmla="*/ 224903 w 1072493"/>
                    <a:gd name="connsiteY12" fmla="*/ 963589 h 980863"/>
                    <a:gd name="connsiteX0" fmla="*/ 224903 w 1089373"/>
                    <a:gd name="connsiteY0" fmla="*/ 963589 h 979839"/>
                    <a:gd name="connsiteX1" fmla="*/ 781671 w 1089373"/>
                    <a:gd name="connsiteY1" fmla="*/ 867069 h 979839"/>
                    <a:gd name="connsiteX2" fmla="*/ 1083931 w 1089373"/>
                    <a:gd name="connsiteY2" fmla="*/ 255437 h 979839"/>
                    <a:gd name="connsiteX3" fmla="*/ 959977 w 1089373"/>
                    <a:gd name="connsiteY3" fmla="*/ 172126 h 979839"/>
                    <a:gd name="connsiteX4" fmla="*/ 759319 w 1089373"/>
                    <a:gd name="connsiteY4" fmla="*/ 229021 h 979839"/>
                    <a:gd name="connsiteX5" fmla="*/ 627239 w 1089373"/>
                    <a:gd name="connsiteY5" fmla="*/ 253405 h 979839"/>
                    <a:gd name="connsiteX6" fmla="*/ 359015 w 1089373"/>
                    <a:gd name="connsiteY6" fmla="*/ 128437 h 979839"/>
                    <a:gd name="connsiteX7" fmla="*/ 89267 w 1089373"/>
                    <a:gd name="connsiteY7" fmla="*/ 10073 h 979839"/>
                    <a:gd name="connsiteX8" fmla="*/ 3923 w 1089373"/>
                    <a:gd name="connsiteY8" fmla="*/ 29377 h 979839"/>
                    <a:gd name="connsiteX9" fmla="*/ 22718 w 1089373"/>
                    <a:gd name="connsiteY9" fmla="*/ 212766 h 979839"/>
                    <a:gd name="connsiteX10" fmla="*/ 94347 w 1089373"/>
                    <a:gd name="connsiteY10" fmla="*/ 394629 h 979839"/>
                    <a:gd name="connsiteX11" fmla="*/ 141591 w 1089373"/>
                    <a:gd name="connsiteY11" fmla="*/ 665901 h 979839"/>
                    <a:gd name="connsiteX12" fmla="*/ 224903 w 1089373"/>
                    <a:gd name="connsiteY12" fmla="*/ 963589 h 979839"/>
                    <a:gd name="connsiteX0" fmla="*/ 224903 w 1089373"/>
                    <a:gd name="connsiteY0" fmla="*/ 958547 h 974797"/>
                    <a:gd name="connsiteX1" fmla="*/ 781671 w 1089373"/>
                    <a:gd name="connsiteY1" fmla="*/ 862027 h 974797"/>
                    <a:gd name="connsiteX2" fmla="*/ 1083931 w 1089373"/>
                    <a:gd name="connsiteY2" fmla="*/ 250395 h 974797"/>
                    <a:gd name="connsiteX3" fmla="*/ 959977 w 1089373"/>
                    <a:gd name="connsiteY3" fmla="*/ 167084 h 974797"/>
                    <a:gd name="connsiteX4" fmla="*/ 759319 w 1089373"/>
                    <a:gd name="connsiteY4" fmla="*/ 223979 h 974797"/>
                    <a:gd name="connsiteX5" fmla="*/ 627239 w 1089373"/>
                    <a:gd name="connsiteY5" fmla="*/ 248363 h 974797"/>
                    <a:gd name="connsiteX6" fmla="*/ 359015 w 1089373"/>
                    <a:gd name="connsiteY6" fmla="*/ 123395 h 974797"/>
                    <a:gd name="connsiteX7" fmla="*/ 228457 w 1089373"/>
                    <a:gd name="connsiteY7" fmla="*/ 52785 h 974797"/>
                    <a:gd name="connsiteX8" fmla="*/ 89267 w 1089373"/>
                    <a:gd name="connsiteY8" fmla="*/ 5031 h 974797"/>
                    <a:gd name="connsiteX9" fmla="*/ 3923 w 1089373"/>
                    <a:gd name="connsiteY9" fmla="*/ 24335 h 974797"/>
                    <a:gd name="connsiteX10" fmla="*/ 22718 w 1089373"/>
                    <a:gd name="connsiteY10" fmla="*/ 207724 h 974797"/>
                    <a:gd name="connsiteX11" fmla="*/ 94347 w 1089373"/>
                    <a:gd name="connsiteY11" fmla="*/ 389587 h 974797"/>
                    <a:gd name="connsiteX12" fmla="*/ 141591 w 1089373"/>
                    <a:gd name="connsiteY12" fmla="*/ 660859 h 974797"/>
                    <a:gd name="connsiteX13" fmla="*/ 224903 w 1089373"/>
                    <a:gd name="connsiteY13" fmla="*/ 958547 h 974797"/>
                    <a:gd name="connsiteX0" fmla="*/ 223502 w 1087972"/>
                    <a:gd name="connsiteY0" fmla="*/ 964056 h 980306"/>
                    <a:gd name="connsiteX1" fmla="*/ 780270 w 1087972"/>
                    <a:gd name="connsiteY1" fmla="*/ 867536 h 980306"/>
                    <a:gd name="connsiteX2" fmla="*/ 1082530 w 1087972"/>
                    <a:gd name="connsiteY2" fmla="*/ 255904 h 980306"/>
                    <a:gd name="connsiteX3" fmla="*/ 958576 w 1087972"/>
                    <a:gd name="connsiteY3" fmla="*/ 172593 h 980306"/>
                    <a:gd name="connsiteX4" fmla="*/ 757918 w 1087972"/>
                    <a:gd name="connsiteY4" fmla="*/ 229488 h 980306"/>
                    <a:gd name="connsiteX5" fmla="*/ 625838 w 1087972"/>
                    <a:gd name="connsiteY5" fmla="*/ 253872 h 980306"/>
                    <a:gd name="connsiteX6" fmla="*/ 357614 w 1087972"/>
                    <a:gd name="connsiteY6" fmla="*/ 128904 h 980306"/>
                    <a:gd name="connsiteX7" fmla="*/ 227056 w 1087972"/>
                    <a:gd name="connsiteY7" fmla="*/ 58294 h 980306"/>
                    <a:gd name="connsiteX8" fmla="*/ 67546 w 1087972"/>
                    <a:gd name="connsiteY8" fmla="*/ 2920 h 980306"/>
                    <a:gd name="connsiteX9" fmla="*/ 2522 w 1087972"/>
                    <a:gd name="connsiteY9" fmla="*/ 29844 h 980306"/>
                    <a:gd name="connsiteX10" fmla="*/ 21317 w 1087972"/>
                    <a:gd name="connsiteY10" fmla="*/ 213233 h 980306"/>
                    <a:gd name="connsiteX11" fmla="*/ 92946 w 1087972"/>
                    <a:gd name="connsiteY11" fmla="*/ 395096 h 980306"/>
                    <a:gd name="connsiteX12" fmla="*/ 140190 w 1087972"/>
                    <a:gd name="connsiteY12" fmla="*/ 666368 h 980306"/>
                    <a:gd name="connsiteX13" fmla="*/ 223502 w 1087972"/>
                    <a:gd name="connsiteY13" fmla="*/ 964056 h 980306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2499 w 1106969"/>
                    <a:gd name="connsiteY0" fmla="*/ 961148 h 977398"/>
                    <a:gd name="connsiteX1" fmla="*/ 799267 w 1106969"/>
                    <a:gd name="connsiteY1" fmla="*/ 864628 h 977398"/>
                    <a:gd name="connsiteX2" fmla="*/ 1101527 w 1106969"/>
                    <a:gd name="connsiteY2" fmla="*/ 252996 h 977398"/>
                    <a:gd name="connsiteX3" fmla="*/ 977573 w 1106969"/>
                    <a:gd name="connsiteY3" fmla="*/ 169685 h 977398"/>
                    <a:gd name="connsiteX4" fmla="*/ 776915 w 1106969"/>
                    <a:gd name="connsiteY4" fmla="*/ 226580 h 977398"/>
                    <a:gd name="connsiteX5" fmla="*/ 644835 w 1106969"/>
                    <a:gd name="connsiteY5" fmla="*/ 250964 h 977398"/>
                    <a:gd name="connsiteX6" fmla="*/ 376611 w 1106969"/>
                    <a:gd name="connsiteY6" fmla="*/ 125996 h 977398"/>
                    <a:gd name="connsiteX7" fmla="*/ 246053 w 1106969"/>
                    <a:gd name="connsiteY7" fmla="*/ 55386 h 977398"/>
                    <a:gd name="connsiteX8" fmla="*/ 86543 w 1106969"/>
                    <a:gd name="connsiteY8" fmla="*/ 12 h 977398"/>
                    <a:gd name="connsiteX9" fmla="*/ 1199 w 1106969"/>
                    <a:gd name="connsiteY9" fmla="*/ 59956 h 977398"/>
                    <a:gd name="connsiteX10" fmla="*/ 40314 w 1106969"/>
                    <a:gd name="connsiteY10" fmla="*/ 210325 h 977398"/>
                    <a:gd name="connsiteX11" fmla="*/ 111943 w 1106969"/>
                    <a:gd name="connsiteY11" fmla="*/ 392188 h 977398"/>
                    <a:gd name="connsiteX12" fmla="*/ 159187 w 1106969"/>
                    <a:gd name="connsiteY12" fmla="*/ 663460 h 977398"/>
                    <a:gd name="connsiteX13" fmla="*/ 242499 w 1106969"/>
                    <a:gd name="connsiteY13" fmla="*/ 961148 h 977398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3683 w 1105817"/>
                    <a:gd name="connsiteY5" fmla="*/ 261840 h 988274"/>
                    <a:gd name="connsiteX6" fmla="*/ 375459 w 1105817"/>
                    <a:gd name="connsiteY6" fmla="*/ 136872 h 988274"/>
                    <a:gd name="connsiteX7" fmla="*/ 244901 w 1105817"/>
                    <a:gd name="connsiteY7" fmla="*/ 66262 h 988274"/>
                    <a:gd name="connsiteX8" fmla="*/ 85391 w 1105817"/>
                    <a:gd name="connsiteY8" fmla="*/ 10888 h 988274"/>
                    <a:gd name="connsiteX9" fmla="*/ 46781 w 1105817"/>
                    <a:gd name="connsiteY9" fmla="*/ 5302 h 988274"/>
                    <a:gd name="connsiteX10" fmla="*/ 47 w 1105817"/>
                    <a:gd name="connsiteY10" fmla="*/ 70832 h 988274"/>
                    <a:gd name="connsiteX11" fmla="*/ 39162 w 1105817"/>
                    <a:gd name="connsiteY11" fmla="*/ 221201 h 988274"/>
                    <a:gd name="connsiteX12" fmla="*/ 110791 w 1105817"/>
                    <a:gd name="connsiteY12" fmla="*/ 403064 h 988274"/>
                    <a:gd name="connsiteX13" fmla="*/ 158035 w 1105817"/>
                    <a:gd name="connsiteY13" fmla="*/ 674336 h 988274"/>
                    <a:gd name="connsiteX14" fmla="*/ 241347 w 1105817"/>
                    <a:gd name="connsiteY14" fmla="*/ 972024 h 988274"/>
                    <a:gd name="connsiteX0" fmla="*/ 241347 w 1105817"/>
                    <a:gd name="connsiteY0" fmla="*/ 972024 h 988274"/>
                    <a:gd name="connsiteX1" fmla="*/ 798115 w 1105817"/>
                    <a:gd name="connsiteY1" fmla="*/ 875504 h 988274"/>
                    <a:gd name="connsiteX2" fmla="*/ 1100375 w 1105817"/>
                    <a:gd name="connsiteY2" fmla="*/ 263872 h 988274"/>
                    <a:gd name="connsiteX3" fmla="*/ 976421 w 1105817"/>
                    <a:gd name="connsiteY3" fmla="*/ 180561 h 988274"/>
                    <a:gd name="connsiteX4" fmla="*/ 775763 w 1105817"/>
                    <a:gd name="connsiteY4" fmla="*/ 237456 h 988274"/>
                    <a:gd name="connsiteX5" fmla="*/ 641141 w 1105817"/>
                    <a:gd name="connsiteY5" fmla="*/ 261842 h 988274"/>
                    <a:gd name="connsiteX6" fmla="*/ 643683 w 1105817"/>
                    <a:gd name="connsiteY6" fmla="*/ 261840 h 988274"/>
                    <a:gd name="connsiteX7" fmla="*/ 375459 w 1105817"/>
                    <a:gd name="connsiteY7" fmla="*/ 136872 h 988274"/>
                    <a:gd name="connsiteX8" fmla="*/ 244901 w 1105817"/>
                    <a:gd name="connsiteY8" fmla="*/ 66262 h 988274"/>
                    <a:gd name="connsiteX9" fmla="*/ 85391 w 1105817"/>
                    <a:gd name="connsiteY9" fmla="*/ 10888 h 988274"/>
                    <a:gd name="connsiteX10" fmla="*/ 46781 w 1105817"/>
                    <a:gd name="connsiteY10" fmla="*/ 5302 h 988274"/>
                    <a:gd name="connsiteX11" fmla="*/ 47 w 1105817"/>
                    <a:gd name="connsiteY11" fmla="*/ 70832 h 988274"/>
                    <a:gd name="connsiteX12" fmla="*/ 39162 w 1105817"/>
                    <a:gd name="connsiteY12" fmla="*/ 221201 h 988274"/>
                    <a:gd name="connsiteX13" fmla="*/ 110791 w 1105817"/>
                    <a:gd name="connsiteY13" fmla="*/ 403064 h 988274"/>
                    <a:gd name="connsiteX14" fmla="*/ 158035 w 1105817"/>
                    <a:gd name="connsiteY14" fmla="*/ 674336 h 988274"/>
                    <a:gd name="connsiteX15" fmla="*/ 241347 w 1105817"/>
                    <a:gd name="connsiteY15" fmla="*/ 972024 h 988274"/>
                    <a:gd name="connsiteX0" fmla="*/ 241347 w 1105817"/>
                    <a:gd name="connsiteY0" fmla="*/ 970651 h 986901"/>
                    <a:gd name="connsiteX1" fmla="*/ 798115 w 1105817"/>
                    <a:gd name="connsiteY1" fmla="*/ 874131 h 986901"/>
                    <a:gd name="connsiteX2" fmla="*/ 1100375 w 1105817"/>
                    <a:gd name="connsiteY2" fmla="*/ 262499 h 986901"/>
                    <a:gd name="connsiteX3" fmla="*/ 976421 w 1105817"/>
                    <a:gd name="connsiteY3" fmla="*/ 179188 h 986901"/>
                    <a:gd name="connsiteX4" fmla="*/ 775763 w 1105817"/>
                    <a:gd name="connsiteY4" fmla="*/ 236083 h 986901"/>
                    <a:gd name="connsiteX5" fmla="*/ 641141 w 1105817"/>
                    <a:gd name="connsiteY5" fmla="*/ 260469 h 986901"/>
                    <a:gd name="connsiteX6" fmla="*/ 643683 w 1105817"/>
                    <a:gd name="connsiteY6" fmla="*/ 260467 h 986901"/>
                    <a:gd name="connsiteX7" fmla="*/ 375459 w 1105817"/>
                    <a:gd name="connsiteY7" fmla="*/ 135499 h 986901"/>
                    <a:gd name="connsiteX8" fmla="*/ 244901 w 1105817"/>
                    <a:gd name="connsiteY8" fmla="*/ 64889 h 986901"/>
                    <a:gd name="connsiteX9" fmla="*/ 145841 w 1105817"/>
                    <a:gd name="connsiteY9" fmla="*/ 26789 h 986901"/>
                    <a:gd name="connsiteX10" fmla="*/ 85391 w 1105817"/>
                    <a:gd name="connsiteY10" fmla="*/ 9515 h 986901"/>
                    <a:gd name="connsiteX11" fmla="*/ 46781 w 1105817"/>
                    <a:gd name="connsiteY11" fmla="*/ 3929 h 986901"/>
                    <a:gd name="connsiteX12" fmla="*/ 47 w 1105817"/>
                    <a:gd name="connsiteY12" fmla="*/ 69459 h 986901"/>
                    <a:gd name="connsiteX13" fmla="*/ 39162 w 1105817"/>
                    <a:gd name="connsiteY13" fmla="*/ 219828 h 986901"/>
                    <a:gd name="connsiteX14" fmla="*/ 110791 w 1105817"/>
                    <a:gd name="connsiteY14" fmla="*/ 401691 h 986901"/>
                    <a:gd name="connsiteX15" fmla="*/ 158035 w 1105817"/>
                    <a:gd name="connsiteY15" fmla="*/ 672963 h 986901"/>
                    <a:gd name="connsiteX16" fmla="*/ 241347 w 1105817"/>
                    <a:gd name="connsiteY16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775763 w 1108377"/>
                    <a:gd name="connsiteY5" fmla="*/ 236083 h 986901"/>
                    <a:gd name="connsiteX6" fmla="*/ 641141 w 1108377"/>
                    <a:gd name="connsiteY6" fmla="*/ 260469 h 986901"/>
                    <a:gd name="connsiteX7" fmla="*/ 643683 w 1108377"/>
                    <a:gd name="connsiteY7" fmla="*/ 260467 h 986901"/>
                    <a:gd name="connsiteX8" fmla="*/ 375459 w 1108377"/>
                    <a:gd name="connsiteY8" fmla="*/ 135499 h 986901"/>
                    <a:gd name="connsiteX9" fmla="*/ 244901 w 1108377"/>
                    <a:gd name="connsiteY9" fmla="*/ 64889 h 986901"/>
                    <a:gd name="connsiteX10" fmla="*/ 145841 w 1108377"/>
                    <a:gd name="connsiteY10" fmla="*/ 26789 h 986901"/>
                    <a:gd name="connsiteX11" fmla="*/ 85391 w 1108377"/>
                    <a:gd name="connsiteY11" fmla="*/ 9515 h 986901"/>
                    <a:gd name="connsiteX12" fmla="*/ 46781 w 1108377"/>
                    <a:gd name="connsiteY12" fmla="*/ 3929 h 986901"/>
                    <a:gd name="connsiteX13" fmla="*/ 47 w 1108377"/>
                    <a:gd name="connsiteY13" fmla="*/ 69459 h 986901"/>
                    <a:gd name="connsiteX14" fmla="*/ 39162 w 1108377"/>
                    <a:gd name="connsiteY14" fmla="*/ 219828 h 986901"/>
                    <a:gd name="connsiteX15" fmla="*/ 110791 w 1108377"/>
                    <a:gd name="connsiteY15" fmla="*/ 401691 h 986901"/>
                    <a:gd name="connsiteX16" fmla="*/ 158035 w 1108377"/>
                    <a:gd name="connsiteY16" fmla="*/ 672963 h 986901"/>
                    <a:gd name="connsiteX17" fmla="*/ 241347 w 1108377"/>
                    <a:gd name="connsiteY17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75763 w 1108377"/>
                    <a:gd name="connsiteY6" fmla="*/ 236083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76421 w 1108377"/>
                    <a:gd name="connsiteY4" fmla="*/ 179188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08377"/>
                    <a:gd name="connsiteY0" fmla="*/ 970651 h 986901"/>
                    <a:gd name="connsiteX1" fmla="*/ 798115 w 1108377"/>
                    <a:gd name="connsiteY1" fmla="*/ 874131 h 986901"/>
                    <a:gd name="connsiteX2" fmla="*/ 1100375 w 1108377"/>
                    <a:gd name="connsiteY2" fmla="*/ 262499 h 986901"/>
                    <a:gd name="connsiteX3" fmla="*/ 1017159 w 1108377"/>
                    <a:gd name="connsiteY3" fmla="*/ 166087 h 986901"/>
                    <a:gd name="connsiteX4" fmla="*/ 942907 w 1108377"/>
                    <a:gd name="connsiteY4" fmla="*/ 171509 h 986901"/>
                    <a:gd name="connsiteX5" fmla="*/ 836616 w 1108377"/>
                    <a:gd name="connsiteY5" fmla="*/ 187187 h 986901"/>
                    <a:gd name="connsiteX6" fmla="*/ 751720 w 1108377"/>
                    <a:gd name="connsiteY6" fmla="*/ 219840 h 986901"/>
                    <a:gd name="connsiteX7" fmla="*/ 641141 w 1108377"/>
                    <a:gd name="connsiteY7" fmla="*/ 260469 h 986901"/>
                    <a:gd name="connsiteX8" fmla="*/ 643683 w 1108377"/>
                    <a:gd name="connsiteY8" fmla="*/ 260467 h 986901"/>
                    <a:gd name="connsiteX9" fmla="*/ 375459 w 1108377"/>
                    <a:gd name="connsiteY9" fmla="*/ 135499 h 986901"/>
                    <a:gd name="connsiteX10" fmla="*/ 244901 w 1108377"/>
                    <a:gd name="connsiteY10" fmla="*/ 64889 h 986901"/>
                    <a:gd name="connsiteX11" fmla="*/ 145841 w 1108377"/>
                    <a:gd name="connsiteY11" fmla="*/ 26789 h 986901"/>
                    <a:gd name="connsiteX12" fmla="*/ 85391 w 1108377"/>
                    <a:gd name="connsiteY12" fmla="*/ 9515 h 986901"/>
                    <a:gd name="connsiteX13" fmla="*/ 46781 w 1108377"/>
                    <a:gd name="connsiteY13" fmla="*/ 3929 h 986901"/>
                    <a:gd name="connsiteX14" fmla="*/ 47 w 1108377"/>
                    <a:gd name="connsiteY14" fmla="*/ 69459 h 986901"/>
                    <a:gd name="connsiteX15" fmla="*/ 39162 w 1108377"/>
                    <a:gd name="connsiteY15" fmla="*/ 219828 h 986901"/>
                    <a:gd name="connsiteX16" fmla="*/ 110791 w 1108377"/>
                    <a:gd name="connsiteY16" fmla="*/ 401691 h 986901"/>
                    <a:gd name="connsiteX17" fmla="*/ 158035 w 1108377"/>
                    <a:gd name="connsiteY17" fmla="*/ 672963 h 986901"/>
                    <a:gd name="connsiteX18" fmla="*/ 241347 w 1108377"/>
                    <a:gd name="connsiteY18" fmla="*/ 970651 h 986901"/>
                    <a:gd name="connsiteX0" fmla="*/ 241347 w 1117962"/>
                    <a:gd name="connsiteY0" fmla="*/ 970651 h 986901"/>
                    <a:gd name="connsiteX1" fmla="*/ 798115 w 1117962"/>
                    <a:gd name="connsiteY1" fmla="*/ 874131 h 986901"/>
                    <a:gd name="connsiteX2" fmla="*/ 1100375 w 1117962"/>
                    <a:gd name="connsiteY2" fmla="*/ 262499 h 986901"/>
                    <a:gd name="connsiteX3" fmla="*/ 1074983 w 1117962"/>
                    <a:gd name="connsiteY3" fmla="*/ 191251 h 986901"/>
                    <a:gd name="connsiteX4" fmla="*/ 1017159 w 1117962"/>
                    <a:gd name="connsiteY4" fmla="*/ 166087 h 986901"/>
                    <a:gd name="connsiteX5" fmla="*/ 942907 w 1117962"/>
                    <a:gd name="connsiteY5" fmla="*/ 171509 h 986901"/>
                    <a:gd name="connsiteX6" fmla="*/ 836616 w 1117962"/>
                    <a:gd name="connsiteY6" fmla="*/ 187187 h 986901"/>
                    <a:gd name="connsiteX7" fmla="*/ 751720 w 1117962"/>
                    <a:gd name="connsiteY7" fmla="*/ 219840 h 986901"/>
                    <a:gd name="connsiteX8" fmla="*/ 641141 w 1117962"/>
                    <a:gd name="connsiteY8" fmla="*/ 260469 h 986901"/>
                    <a:gd name="connsiteX9" fmla="*/ 643683 w 1117962"/>
                    <a:gd name="connsiteY9" fmla="*/ 260467 h 986901"/>
                    <a:gd name="connsiteX10" fmla="*/ 375459 w 1117962"/>
                    <a:gd name="connsiteY10" fmla="*/ 135499 h 986901"/>
                    <a:gd name="connsiteX11" fmla="*/ 244901 w 1117962"/>
                    <a:gd name="connsiteY11" fmla="*/ 64889 h 986901"/>
                    <a:gd name="connsiteX12" fmla="*/ 145841 w 1117962"/>
                    <a:gd name="connsiteY12" fmla="*/ 26789 h 986901"/>
                    <a:gd name="connsiteX13" fmla="*/ 85391 w 1117962"/>
                    <a:gd name="connsiteY13" fmla="*/ 9515 h 986901"/>
                    <a:gd name="connsiteX14" fmla="*/ 46781 w 1117962"/>
                    <a:gd name="connsiteY14" fmla="*/ 3929 h 986901"/>
                    <a:gd name="connsiteX15" fmla="*/ 47 w 1117962"/>
                    <a:gd name="connsiteY15" fmla="*/ 69459 h 986901"/>
                    <a:gd name="connsiteX16" fmla="*/ 39162 w 1117962"/>
                    <a:gd name="connsiteY16" fmla="*/ 219828 h 986901"/>
                    <a:gd name="connsiteX17" fmla="*/ 110791 w 1117962"/>
                    <a:gd name="connsiteY17" fmla="*/ 401691 h 986901"/>
                    <a:gd name="connsiteX18" fmla="*/ 158035 w 1117962"/>
                    <a:gd name="connsiteY18" fmla="*/ 672963 h 986901"/>
                    <a:gd name="connsiteX19" fmla="*/ 241347 w 1117962"/>
                    <a:gd name="connsiteY19" fmla="*/ 970651 h 986901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75459 w 1084716"/>
                    <a:gd name="connsiteY10" fmla="*/ 13549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643683 w 1084716"/>
                    <a:gd name="connsiteY9" fmla="*/ 260467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59504 w 1084716"/>
                    <a:gd name="connsiteY10" fmla="*/ 191369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28575 w 1084716"/>
                    <a:gd name="connsiteY10" fmla="*/ 217267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8838 w 1084716"/>
                    <a:gd name="connsiteY10" fmla="*/ 224065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244901 w 1084716"/>
                    <a:gd name="connsiteY11" fmla="*/ 64889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34629 w 1084716"/>
                    <a:gd name="connsiteY11" fmla="*/ 112814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1347 w 1084716"/>
                    <a:gd name="connsiteY0" fmla="*/ 970651 h 984679"/>
                    <a:gd name="connsiteX1" fmla="*/ 798115 w 1084716"/>
                    <a:gd name="connsiteY1" fmla="*/ 874131 h 984679"/>
                    <a:gd name="connsiteX2" fmla="*/ 1047858 w 1084716"/>
                    <a:gd name="connsiteY2" fmla="*/ 336927 h 984679"/>
                    <a:gd name="connsiteX3" fmla="*/ 1074983 w 1084716"/>
                    <a:gd name="connsiteY3" fmla="*/ 191251 h 984679"/>
                    <a:gd name="connsiteX4" fmla="*/ 1017159 w 1084716"/>
                    <a:gd name="connsiteY4" fmla="*/ 166087 h 984679"/>
                    <a:gd name="connsiteX5" fmla="*/ 942907 w 1084716"/>
                    <a:gd name="connsiteY5" fmla="*/ 171509 h 984679"/>
                    <a:gd name="connsiteX6" fmla="*/ 836616 w 1084716"/>
                    <a:gd name="connsiteY6" fmla="*/ 187187 h 984679"/>
                    <a:gd name="connsiteX7" fmla="*/ 751720 w 1084716"/>
                    <a:gd name="connsiteY7" fmla="*/ 219840 h 984679"/>
                    <a:gd name="connsiteX8" fmla="*/ 641141 w 1084716"/>
                    <a:gd name="connsiteY8" fmla="*/ 260469 h 984679"/>
                    <a:gd name="connsiteX9" fmla="*/ 542086 w 1084716"/>
                    <a:gd name="connsiteY9" fmla="*/ 289495 h 984679"/>
                    <a:gd name="connsiteX10" fmla="*/ 307844 w 1084716"/>
                    <a:gd name="connsiteY10" fmla="*/ 211150 h 984679"/>
                    <a:gd name="connsiteX11" fmla="*/ 140787 w 1084716"/>
                    <a:gd name="connsiteY11" fmla="*/ 94123 h 984679"/>
                    <a:gd name="connsiteX12" fmla="*/ 145841 w 1084716"/>
                    <a:gd name="connsiteY12" fmla="*/ 26789 h 984679"/>
                    <a:gd name="connsiteX13" fmla="*/ 85391 w 1084716"/>
                    <a:gd name="connsiteY13" fmla="*/ 9515 h 984679"/>
                    <a:gd name="connsiteX14" fmla="*/ 46781 w 1084716"/>
                    <a:gd name="connsiteY14" fmla="*/ 3929 h 984679"/>
                    <a:gd name="connsiteX15" fmla="*/ 47 w 1084716"/>
                    <a:gd name="connsiteY15" fmla="*/ 69459 h 984679"/>
                    <a:gd name="connsiteX16" fmla="*/ 39162 w 1084716"/>
                    <a:gd name="connsiteY16" fmla="*/ 219828 h 984679"/>
                    <a:gd name="connsiteX17" fmla="*/ 110791 w 1084716"/>
                    <a:gd name="connsiteY17" fmla="*/ 401691 h 984679"/>
                    <a:gd name="connsiteX18" fmla="*/ 158035 w 1084716"/>
                    <a:gd name="connsiteY18" fmla="*/ 672963 h 984679"/>
                    <a:gd name="connsiteX19" fmla="*/ 241347 w 1084716"/>
                    <a:gd name="connsiteY19" fmla="*/ 970651 h 984679"/>
                    <a:gd name="connsiteX0" fmla="*/ 242360 w 1085729"/>
                    <a:gd name="connsiteY0" fmla="*/ 972352 h 986380"/>
                    <a:gd name="connsiteX1" fmla="*/ 799128 w 1085729"/>
                    <a:gd name="connsiteY1" fmla="*/ 875832 h 986380"/>
                    <a:gd name="connsiteX2" fmla="*/ 1048871 w 1085729"/>
                    <a:gd name="connsiteY2" fmla="*/ 338628 h 986380"/>
                    <a:gd name="connsiteX3" fmla="*/ 1075996 w 1085729"/>
                    <a:gd name="connsiteY3" fmla="*/ 192952 h 986380"/>
                    <a:gd name="connsiteX4" fmla="*/ 1018172 w 1085729"/>
                    <a:gd name="connsiteY4" fmla="*/ 167788 h 986380"/>
                    <a:gd name="connsiteX5" fmla="*/ 943920 w 1085729"/>
                    <a:gd name="connsiteY5" fmla="*/ 173210 h 986380"/>
                    <a:gd name="connsiteX6" fmla="*/ 837629 w 1085729"/>
                    <a:gd name="connsiteY6" fmla="*/ 188888 h 986380"/>
                    <a:gd name="connsiteX7" fmla="*/ 752733 w 1085729"/>
                    <a:gd name="connsiteY7" fmla="*/ 221541 h 986380"/>
                    <a:gd name="connsiteX8" fmla="*/ 642154 w 1085729"/>
                    <a:gd name="connsiteY8" fmla="*/ 262170 h 986380"/>
                    <a:gd name="connsiteX9" fmla="*/ 543099 w 1085729"/>
                    <a:gd name="connsiteY9" fmla="*/ 291196 h 986380"/>
                    <a:gd name="connsiteX10" fmla="*/ 308857 w 1085729"/>
                    <a:gd name="connsiteY10" fmla="*/ 212851 h 986380"/>
                    <a:gd name="connsiteX11" fmla="*/ 141800 w 1085729"/>
                    <a:gd name="connsiteY11" fmla="*/ 95824 h 986380"/>
                    <a:gd name="connsiteX12" fmla="*/ 146854 w 1085729"/>
                    <a:gd name="connsiteY12" fmla="*/ 28490 h 986380"/>
                    <a:gd name="connsiteX13" fmla="*/ 2355 w 1085729"/>
                    <a:gd name="connsiteY13" fmla="*/ 5036 h 986380"/>
                    <a:gd name="connsiteX14" fmla="*/ 47794 w 1085729"/>
                    <a:gd name="connsiteY14" fmla="*/ 5630 h 986380"/>
                    <a:gd name="connsiteX15" fmla="*/ 1060 w 1085729"/>
                    <a:gd name="connsiteY15" fmla="*/ 71160 h 986380"/>
                    <a:gd name="connsiteX16" fmla="*/ 40175 w 1085729"/>
                    <a:gd name="connsiteY16" fmla="*/ 221529 h 986380"/>
                    <a:gd name="connsiteX17" fmla="*/ 111804 w 1085729"/>
                    <a:gd name="connsiteY17" fmla="*/ 403392 h 986380"/>
                    <a:gd name="connsiteX18" fmla="*/ 159048 w 1085729"/>
                    <a:gd name="connsiteY18" fmla="*/ 674664 h 986380"/>
                    <a:gd name="connsiteX19" fmla="*/ 242360 w 1085729"/>
                    <a:gd name="connsiteY19" fmla="*/ 972352 h 986380"/>
                    <a:gd name="connsiteX0" fmla="*/ 241347 w 1084716"/>
                    <a:gd name="connsiteY0" fmla="*/ 972607 h 986635"/>
                    <a:gd name="connsiteX1" fmla="*/ 798115 w 1084716"/>
                    <a:gd name="connsiteY1" fmla="*/ 876087 h 986635"/>
                    <a:gd name="connsiteX2" fmla="*/ 1047858 w 1084716"/>
                    <a:gd name="connsiteY2" fmla="*/ 338883 h 986635"/>
                    <a:gd name="connsiteX3" fmla="*/ 1074983 w 1084716"/>
                    <a:gd name="connsiteY3" fmla="*/ 193207 h 986635"/>
                    <a:gd name="connsiteX4" fmla="*/ 1017159 w 1084716"/>
                    <a:gd name="connsiteY4" fmla="*/ 168043 h 986635"/>
                    <a:gd name="connsiteX5" fmla="*/ 942907 w 1084716"/>
                    <a:gd name="connsiteY5" fmla="*/ 173465 h 986635"/>
                    <a:gd name="connsiteX6" fmla="*/ 836616 w 1084716"/>
                    <a:gd name="connsiteY6" fmla="*/ 189143 h 986635"/>
                    <a:gd name="connsiteX7" fmla="*/ 751720 w 1084716"/>
                    <a:gd name="connsiteY7" fmla="*/ 221796 h 986635"/>
                    <a:gd name="connsiteX8" fmla="*/ 641141 w 1084716"/>
                    <a:gd name="connsiteY8" fmla="*/ 262425 h 986635"/>
                    <a:gd name="connsiteX9" fmla="*/ 542086 w 1084716"/>
                    <a:gd name="connsiteY9" fmla="*/ 291451 h 986635"/>
                    <a:gd name="connsiteX10" fmla="*/ 307844 w 1084716"/>
                    <a:gd name="connsiteY10" fmla="*/ 213106 h 986635"/>
                    <a:gd name="connsiteX11" fmla="*/ 140787 w 1084716"/>
                    <a:gd name="connsiteY11" fmla="*/ 96079 h 986635"/>
                    <a:gd name="connsiteX12" fmla="*/ 85437 w 1084716"/>
                    <a:gd name="connsiteY12" fmla="*/ 33642 h 986635"/>
                    <a:gd name="connsiteX13" fmla="*/ 1342 w 1084716"/>
                    <a:gd name="connsiteY13" fmla="*/ 5291 h 986635"/>
                    <a:gd name="connsiteX14" fmla="*/ 46781 w 1084716"/>
                    <a:gd name="connsiteY14" fmla="*/ 5885 h 986635"/>
                    <a:gd name="connsiteX15" fmla="*/ 47 w 1084716"/>
                    <a:gd name="connsiteY15" fmla="*/ 71415 h 986635"/>
                    <a:gd name="connsiteX16" fmla="*/ 39162 w 1084716"/>
                    <a:gd name="connsiteY16" fmla="*/ 221784 h 986635"/>
                    <a:gd name="connsiteX17" fmla="*/ 110791 w 1084716"/>
                    <a:gd name="connsiteY17" fmla="*/ 403647 h 986635"/>
                    <a:gd name="connsiteX18" fmla="*/ 158035 w 1084716"/>
                    <a:gd name="connsiteY18" fmla="*/ 674919 h 986635"/>
                    <a:gd name="connsiteX19" fmla="*/ 241347 w 1084716"/>
                    <a:gd name="connsiteY19" fmla="*/ 972607 h 986635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10034 w 1086906"/>
                    <a:gd name="connsiteY10" fmla="*/ 211400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2977 w 1086906"/>
                    <a:gd name="connsiteY11" fmla="*/ 94373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901 h 984929"/>
                    <a:gd name="connsiteX1" fmla="*/ 800305 w 1086906"/>
                    <a:gd name="connsiteY1" fmla="*/ 874381 h 984929"/>
                    <a:gd name="connsiteX2" fmla="*/ 1050048 w 1086906"/>
                    <a:gd name="connsiteY2" fmla="*/ 337177 h 984929"/>
                    <a:gd name="connsiteX3" fmla="*/ 1077173 w 1086906"/>
                    <a:gd name="connsiteY3" fmla="*/ 191501 h 984929"/>
                    <a:gd name="connsiteX4" fmla="*/ 1019349 w 1086906"/>
                    <a:gd name="connsiteY4" fmla="*/ 166337 h 984929"/>
                    <a:gd name="connsiteX5" fmla="*/ 945097 w 1086906"/>
                    <a:gd name="connsiteY5" fmla="*/ 171759 h 984929"/>
                    <a:gd name="connsiteX6" fmla="*/ 838806 w 1086906"/>
                    <a:gd name="connsiteY6" fmla="*/ 187437 h 984929"/>
                    <a:gd name="connsiteX7" fmla="*/ 753910 w 1086906"/>
                    <a:gd name="connsiteY7" fmla="*/ 220090 h 984929"/>
                    <a:gd name="connsiteX8" fmla="*/ 643331 w 1086906"/>
                    <a:gd name="connsiteY8" fmla="*/ 260719 h 984929"/>
                    <a:gd name="connsiteX9" fmla="*/ 544276 w 1086906"/>
                    <a:gd name="connsiteY9" fmla="*/ 289745 h 984929"/>
                    <a:gd name="connsiteX10" fmla="*/ 309138 w 1086906"/>
                    <a:gd name="connsiteY10" fmla="*/ 199777 h 984929"/>
                    <a:gd name="connsiteX11" fmla="*/ 146156 w 1086906"/>
                    <a:gd name="connsiteY11" fmla="*/ 86319 h 984929"/>
                    <a:gd name="connsiteX12" fmla="*/ 87627 w 1086906"/>
                    <a:gd name="connsiteY12" fmla="*/ 31936 h 984929"/>
                    <a:gd name="connsiteX13" fmla="*/ 3532 w 1086906"/>
                    <a:gd name="connsiteY13" fmla="*/ 3585 h 984929"/>
                    <a:gd name="connsiteX14" fmla="*/ 13735 w 1086906"/>
                    <a:gd name="connsiteY14" fmla="*/ 7036 h 984929"/>
                    <a:gd name="connsiteX15" fmla="*/ 2237 w 1086906"/>
                    <a:gd name="connsiteY15" fmla="*/ 69709 h 984929"/>
                    <a:gd name="connsiteX16" fmla="*/ 41352 w 1086906"/>
                    <a:gd name="connsiteY16" fmla="*/ 220078 h 984929"/>
                    <a:gd name="connsiteX17" fmla="*/ 112981 w 1086906"/>
                    <a:gd name="connsiteY17" fmla="*/ 401941 h 984929"/>
                    <a:gd name="connsiteX18" fmla="*/ 160225 w 1086906"/>
                    <a:gd name="connsiteY18" fmla="*/ 673213 h 984929"/>
                    <a:gd name="connsiteX19" fmla="*/ 243537 w 1086906"/>
                    <a:gd name="connsiteY19" fmla="*/ 970901 h 984929"/>
                    <a:gd name="connsiteX0" fmla="*/ 243537 w 1086906"/>
                    <a:gd name="connsiteY0" fmla="*/ 970432 h 984460"/>
                    <a:gd name="connsiteX1" fmla="*/ 800305 w 1086906"/>
                    <a:gd name="connsiteY1" fmla="*/ 873912 h 984460"/>
                    <a:gd name="connsiteX2" fmla="*/ 1050048 w 1086906"/>
                    <a:gd name="connsiteY2" fmla="*/ 336708 h 984460"/>
                    <a:gd name="connsiteX3" fmla="*/ 1077173 w 1086906"/>
                    <a:gd name="connsiteY3" fmla="*/ 191032 h 984460"/>
                    <a:gd name="connsiteX4" fmla="*/ 1019349 w 1086906"/>
                    <a:gd name="connsiteY4" fmla="*/ 165868 h 984460"/>
                    <a:gd name="connsiteX5" fmla="*/ 945097 w 1086906"/>
                    <a:gd name="connsiteY5" fmla="*/ 171290 h 984460"/>
                    <a:gd name="connsiteX6" fmla="*/ 838806 w 1086906"/>
                    <a:gd name="connsiteY6" fmla="*/ 186968 h 984460"/>
                    <a:gd name="connsiteX7" fmla="*/ 753910 w 1086906"/>
                    <a:gd name="connsiteY7" fmla="*/ 219621 h 984460"/>
                    <a:gd name="connsiteX8" fmla="*/ 643331 w 1086906"/>
                    <a:gd name="connsiteY8" fmla="*/ 260250 h 984460"/>
                    <a:gd name="connsiteX9" fmla="*/ 544276 w 1086906"/>
                    <a:gd name="connsiteY9" fmla="*/ 289276 h 984460"/>
                    <a:gd name="connsiteX10" fmla="*/ 309138 w 1086906"/>
                    <a:gd name="connsiteY10" fmla="*/ 199308 h 984460"/>
                    <a:gd name="connsiteX11" fmla="*/ 146156 w 1086906"/>
                    <a:gd name="connsiteY11" fmla="*/ 85850 h 984460"/>
                    <a:gd name="connsiteX12" fmla="*/ 58568 w 1086906"/>
                    <a:gd name="connsiteY12" fmla="*/ 24077 h 984460"/>
                    <a:gd name="connsiteX13" fmla="*/ 3532 w 1086906"/>
                    <a:gd name="connsiteY13" fmla="*/ 3116 h 984460"/>
                    <a:gd name="connsiteX14" fmla="*/ 13735 w 1086906"/>
                    <a:gd name="connsiteY14" fmla="*/ 6567 h 984460"/>
                    <a:gd name="connsiteX15" fmla="*/ 2237 w 1086906"/>
                    <a:gd name="connsiteY15" fmla="*/ 69240 h 984460"/>
                    <a:gd name="connsiteX16" fmla="*/ 41352 w 1086906"/>
                    <a:gd name="connsiteY16" fmla="*/ 219609 h 984460"/>
                    <a:gd name="connsiteX17" fmla="*/ 112981 w 1086906"/>
                    <a:gd name="connsiteY17" fmla="*/ 401472 h 984460"/>
                    <a:gd name="connsiteX18" fmla="*/ 160225 w 1086906"/>
                    <a:gd name="connsiteY18" fmla="*/ 672744 h 984460"/>
                    <a:gd name="connsiteX19" fmla="*/ 243537 w 1086906"/>
                    <a:gd name="connsiteY19" fmla="*/ 970432 h 984460"/>
                    <a:gd name="connsiteX0" fmla="*/ 248176 w 1091545"/>
                    <a:gd name="connsiteY0" fmla="*/ 972400 h 986428"/>
                    <a:gd name="connsiteX1" fmla="*/ 804944 w 1091545"/>
                    <a:gd name="connsiteY1" fmla="*/ 875880 h 986428"/>
                    <a:gd name="connsiteX2" fmla="*/ 1054687 w 1091545"/>
                    <a:gd name="connsiteY2" fmla="*/ 338676 h 986428"/>
                    <a:gd name="connsiteX3" fmla="*/ 1081812 w 1091545"/>
                    <a:gd name="connsiteY3" fmla="*/ 193000 h 986428"/>
                    <a:gd name="connsiteX4" fmla="*/ 1023988 w 1091545"/>
                    <a:gd name="connsiteY4" fmla="*/ 167836 h 986428"/>
                    <a:gd name="connsiteX5" fmla="*/ 949736 w 1091545"/>
                    <a:gd name="connsiteY5" fmla="*/ 173258 h 986428"/>
                    <a:gd name="connsiteX6" fmla="*/ 843445 w 1091545"/>
                    <a:gd name="connsiteY6" fmla="*/ 188936 h 986428"/>
                    <a:gd name="connsiteX7" fmla="*/ 758549 w 1091545"/>
                    <a:gd name="connsiteY7" fmla="*/ 221589 h 986428"/>
                    <a:gd name="connsiteX8" fmla="*/ 647970 w 1091545"/>
                    <a:gd name="connsiteY8" fmla="*/ 262218 h 986428"/>
                    <a:gd name="connsiteX9" fmla="*/ 548915 w 1091545"/>
                    <a:gd name="connsiteY9" fmla="*/ 291244 h 986428"/>
                    <a:gd name="connsiteX10" fmla="*/ 313777 w 1091545"/>
                    <a:gd name="connsiteY10" fmla="*/ 201276 h 986428"/>
                    <a:gd name="connsiteX11" fmla="*/ 150795 w 1091545"/>
                    <a:gd name="connsiteY11" fmla="*/ 87818 h 986428"/>
                    <a:gd name="connsiteX12" fmla="*/ 63207 w 1091545"/>
                    <a:gd name="connsiteY12" fmla="*/ 26045 h 986428"/>
                    <a:gd name="connsiteX13" fmla="*/ 8171 w 1091545"/>
                    <a:gd name="connsiteY13" fmla="*/ 5084 h 986428"/>
                    <a:gd name="connsiteX14" fmla="*/ 8638 w 1091545"/>
                    <a:gd name="connsiteY14" fmla="*/ 5426 h 986428"/>
                    <a:gd name="connsiteX15" fmla="*/ 6876 w 1091545"/>
                    <a:gd name="connsiteY15" fmla="*/ 71208 h 986428"/>
                    <a:gd name="connsiteX16" fmla="*/ 45991 w 1091545"/>
                    <a:gd name="connsiteY16" fmla="*/ 221577 h 986428"/>
                    <a:gd name="connsiteX17" fmla="*/ 117620 w 1091545"/>
                    <a:gd name="connsiteY17" fmla="*/ 403440 h 986428"/>
                    <a:gd name="connsiteX18" fmla="*/ 164864 w 1091545"/>
                    <a:gd name="connsiteY18" fmla="*/ 674712 h 986428"/>
                    <a:gd name="connsiteX19" fmla="*/ 248176 w 1091545"/>
                    <a:gd name="connsiteY19" fmla="*/ 972400 h 986428"/>
                    <a:gd name="connsiteX0" fmla="*/ 262166 w 1105535"/>
                    <a:gd name="connsiteY0" fmla="*/ 972400 h 986428"/>
                    <a:gd name="connsiteX1" fmla="*/ 818934 w 1105535"/>
                    <a:gd name="connsiteY1" fmla="*/ 875880 h 986428"/>
                    <a:gd name="connsiteX2" fmla="*/ 1068677 w 1105535"/>
                    <a:gd name="connsiteY2" fmla="*/ 338676 h 986428"/>
                    <a:gd name="connsiteX3" fmla="*/ 1095802 w 1105535"/>
                    <a:gd name="connsiteY3" fmla="*/ 193000 h 986428"/>
                    <a:gd name="connsiteX4" fmla="*/ 1037978 w 1105535"/>
                    <a:gd name="connsiteY4" fmla="*/ 167836 h 986428"/>
                    <a:gd name="connsiteX5" fmla="*/ 963726 w 1105535"/>
                    <a:gd name="connsiteY5" fmla="*/ 173258 h 986428"/>
                    <a:gd name="connsiteX6" fmla="*/ 857435 w 1105535"/>
                    <a:gd name="connsiteY6" fmla="*/ 188936 h 986428"/>
                    <a:gd name="connsiteX7" fmla="*/ 772539 w 1105535"/>
                    <a:gd name="connsiteY7" fmla="*/ 221589 h 986428"/>
                    <a:gd name="connsiteX8" fmla="*/ 661960 w 1105535"/>
                    <a:gd name="connsiteY8" fmla="*/ 262218 h 986428"/>
                    <a:gd name="connsiteX9" fmla="*/ 562905 w 1105535"/>
                    <a:gd name="connsiteY9" fmla="*/ 291244 h 986428"/>
                    <a:gd name="connsiteX10" fmla="*/ 327767 w 1105535"/>
                    <a:gd name="connsiteY10" fmla="*/ 201276 h 986428"/>
                    <a:gd name="connsiteX11" fmla="*/ 164785 w 1105535"/>
                    <a:gd name="connsiteY11" fmla="*/ 87818 h 986428"/>
                    <a:gd name="connsiteX12" fmla="*/ 77197 w 1105535"/>
                    <a:gd name="connsiteY12" fmla="*/ 26045 h 986428"/>
                    <a:gd name="connsiteX13" fmla="*/ 22161 w 1105535"/>
                    <a:gd name="connsiteY13" fmla="*/ 5084 h 986428"/>
                    <a:gd name="connsiteX14" fmla="*/ 22628 w 1105535"/>
                    <a:gd name="connsiteY14" fmla="*/ 5426 h 986428"/>
                    <a:gd name="connsiteX15" fmla="*/ 1595 w 1105535"/>
                    <a:gd name="connsiteY15" fmla="*/ 92263 h 986428"/>
                    <a:gd name="connsiteX16" fmla="*/ 59981 w 1105535"/>
                    <a:gd name="connsiteY16" fmla="*/ 221577 h 986428"/>
                    <a:gd name="connsiteX17" fmla="*/ 131610 w 1105535"/>
                    <a:gd name="connsiteY17" fmla="*/ 403440 h 986428"/>
                    <a:gd name="connsiteX18" fmla="*/ 178854 w 1105535"/>
                    <a:gd name="connsiteY18" fmla="*/ 674712 h 986428"/>
                    <a:gd name="connsiteX19" fmla="*/ 262166 w 1105535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2032 w 1105957"/>
                    <a:gd name="connsiteY17" fmla="*/ 403440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6428"/>
                    <a:gd name="connsiteX1" fmla="*/ 819356 w 1105957"/>
                    <a:gd name="connsiteY1" fmla="*/ 875880 h 986428"/>
                    <a:gd name="connsiteX2" fmla="*/ 1069099 w 1105957"/>
                    <a:gd name="connsiteY2" fmla="*/ 338676 h 986428"/>
                    <a:gd name="connsiteX3" fmla="*/ 1096224 w 1105957"/>
                    <a:gd name="connsiteY3" fmla="*/ 193000 h 986428"/>
                    <a:gd name="connsiteX4" fmla="*/ 1038400 w 1105957"/>
                    <a:gd name="connsiteY4" fmla="*/ 167836 h 986428"/>
                    <a:gd name="connsiteX5" fmla="*/ 964148 w 1105957"/>
                    <a:gd name="connsiteY5" fmla="*/ 173258 h 986428"/>
                    <a:gd name="connsiteX6" fmla="*/ 857857 w 1105957"/>
                    <a:gd name="connsiteY6" fmla="*/ 188936 h 986428"/>
                    <a:gd name="connsiteX7" fmla="*/ 772961 w 1105957"/>
                    <a:gd name="connsiteY7" fmla="*/ 221589 h 986428"/>
                    <a:gd name="connsiteX8" fmla="*/ 662382 w 1105957"/>
                    <a:gd name="connsiteY8" fmla="*/ 262218 h 986428"/>
                    <a:gd name="connsiteX9" fmla="*/ 563327 w 1105957"/>
                    <a:gd name="connsiteY9" fmla="*/ 291244 h 986428"/>
                    <a:gd name="connsiteX10" fmla="*/ 328189 w 1105957"/>
                    <a:gd name="connsiteY10" fmla="*/ 201276 h 986428"/>
                    <a:gd name="connsiteX11" fmla="*/ 165207 w 1105957"/>
                    <a:gd name="connsiteY11" fmla="*/ 87818 h 986428"/>
                    <a:gd name="connsiteX12" fmla="*/ 77619 w 1105957"/>
                    <a:gd name="connsiteY12" fmla="*/ 26045 h 986428"/>
                    <a:gd name="connsiteX13" fmla="*/ 22583 w 1105957"/>
                    <a:gd name="connsiteY13" fmla="*/ 5084 h 986428"/>
                    <a:gd name="connsiteX14" fmla="*/ 23050 w 1105957"/>
                    <a:gd name="connsiteY14" fmla="*/ 5426 h 986428"/>
                    <a:gd name="connsiteX15" fmla="*/ 2017 w 1105957"/>
                    <a:gd name="connsiteY15" fmla="*/ 92263 h 986428"/>
                    <a:gd name="connsiteX16" fmla="*/ 67309 w 1105957"/>
                    <a:gd name="connsiteY16" fmla="*/ 261949 h 986428"/>
                    <a:gd name="connsiteX17" fmla="*/ 130792 w 1105957"/>
                    <a:gd name="connsiteY17" fmla="*/ 436677 h 986428"/>
                    <a:gd name="connsiteX18" fmla="*/ 179276 w 1105957"/>
                    <a:gd name="connsiteY18" fmla="*/ 674712 h 986428"/>
                    <a:gd name="connsiteX19" fmla="*/ 262588 w 1105957"/>
                    <a:gd name="connsiteY19" fmla="*/ 972400 h 986428"/>
                    <a:gd name="connsiteX0" fmla="*/ 262588 w 1105957"/>
                    <a:gd name="connsiteY0" fmla="*/ 972400 h 983767"/>
                    <a:gd name="connsiteX1" fmla="*/ 819356 w 1105957"/>
                    <a:gd name="connsiteY1" fmla="*/ 875880 h 983767"/>
                    <a:gd name="connsiteX2" fmla="*/ 1069099 w 1105957"/>
                    <a:gd name="connsiteY2" fmla="*/ 338676 h 983767"/>
                    <a:gd name="connsiteX3" fmla="*/ 1096224 w 1105957"/>
                    <a:gd name="connsiteY3" fmla="*/ 193000 h 983767"/>
                    <a:gd name="connsiteX4" fmla="*/ 1038400 w 1105957"/>
                    <a:gd name="connsiteY4" fmla="*/ 167836 h 983767"/>
                    <a:gd name="connsiteX5" fmla="*/ 964148 w 1105957"/>
                    <a:gd name="connsiteY5" fmla="*/ 173258 h 983767"/>
                    <a:gd name="connsiteX6" fmla="*/ 857857 w 1105957"/>
                    <a:gd name="connsiteY6" fmla="*/ 188936 h 983767"/>
                    <a:gd name="connsiteX7" fmla="*/ 772961 w 1105957"/>
                    <a:gd name="connsiteY7" fmla="*/ 221589 h 983767"/>
                    <a:gd name="connsiteX8" fmla="*/ 662382 w 1105957"/>
                    <a:gd name="connsiteY8" fmla="*/ 262218 h 983767"/>
                    <a:gd name="connsiteX9" fmla="*/ 563327 w 1105957"/>
                    <a:gd name="connsiteY9" fmla="*/ 291244 h 983767"/>
                    <a:gd name="connsiteX10" fmla="*/ 328189 w 1105957"/>
                    <a:gd name="connsiteY10" fmla="*/ 201276 h 983767"/>
                    <a:gd name="connsiteX11" fmla="*/ 165207 w 1105957"/>
                    <a:gd name="connsiteY11" fmla="*/ 87818 h 983767"/>
                    <a:gd name="connsiteX12" fmla="*/ 77619 w 1105957"/>
                    <a:gd name="connsiteY12" fmla="*/ 26045 h 983767"/>
                    <a:gd name="connsiteX13" fmla="*/ 22583 w 1105957"/>
                    <a:gd name="connsiteY13" fmla="*/ 5084 h 983767"/>
                    <a:gd name="connsiteX14" fmla="*/ 23050 w 1105957"/>
                    <a:gd name="connsiteY14" fmla="*/ 5426 h 983767"/>
                    <a:gd name="connsiteX15" fmla="*/ 2017 w 1105957"/>
                    <a:gd name="connsiteY15" fmla="*/ 92263 h 983767"/>
                    <a:gd name="connsiteX16" fmla="*/ 67309 w 1105957"/>
                    <a:gd name="connsiteY16" fmla="*/ 261949 h 983767"/>
                    <a:gd name="connsiteX17" fmla="*/ 130792 w 1105957"/>
                    <a:gd name="connsiteY17" fmla="*/ 436677 h 983767"/>
                    <a:gd name="connsiteX18" fmla="*/ 180223 w 1105957"/>
                    <a:gd name="connsiteY18" fmla="*/ 711670 h 983767"/>
                    <a:gd name="connsiteX19" fmla="*/ 262588 w 1105957"/>
                    <a:gd name="connsiteY19" fmla="*/ 972400 h 983767"/>
                    <a:gd name="connsiteX0" fmla="*/ 249374 w 1105957"/>
                    <a:gd name="connsiteY0" fmla="*/ 973471 h 984679"/>
                    <a:gd name="connsiteX1" fmla="*/ 819356 w 1105957"/>
                    <a:gd name="connsiteY1" fmla="*/ 875880 h 984679"/>
                    <a:gd name="connsiteX2" fmla="*/ 1069099 w 1105957"/>
                    <a:gd name="connsiteY2" fmla="*/ 338676 h 984679"/>
                    <a:gd name="connsiteX3" fmla="*/ 1096224 w 1105957"/>
                    <a:gd name="connsiteY3" fmla="*/ 193000 h 984679"/>
                    <a:gd name="connsiteX4" fmla="*/ 1038400 w 1105957"/>
                    <a:gd name="connsiteY4" fmla="*/ 167836 h 984679"/>
                    <a:gd name="connsiteX5" fmla="*/ 964148 w 1105957"/>
                    <a:gd name="connsiteY5" fmla="*/ 173258 h 984679"/>
                    <a:gd name="connsiteX6" fmla="*/ 857857 w 1105957"/>
                    <a:gd name="connsiteY6" fmla="*/ 188936 h 984679"/>
                    <a:gd name="connsiteX7" fmla="*/ 772961 w 1105957"/>
                    <a:gd name="connsiteY7" fmla="*/ 221589 h 984679"/>
                    <a:gd name="connsiteX8" fmla="*/ 662382 w 1105957"/>
                    <a:gd name="connsiteY8" fmla="*/ 262218 h 984679"/>
                    <a:gd name="connsiteX9" fmla="*/ 563327 w 1105957"/>
                    <a:gd name="connsiteY9" fmla="*/ 291244 h 984679"/>
                    <a:gd name="connsiteX10" fmla="*/ 328189 w 1105957"/>
                    <a:gd name="connsiteY10" fmla="*/ 201276 h 984679"/>
                    <a:gd name="connsiteX11" fmla="*/ 165207 w 1105957"/>
                    <a:gd name="connsiteY11" fmla="*/ 87818 h 984679"/>
                    <a:gd name="connsiteX12" fmla="*/ 77619 w 1105957"/>
                    <a:gd name="connsiteY12" fmla="*/ 26045 h 984679"/>
                    <a:gd name="connsiteX13" fmla="*/ 22583 w 1105957"/>
                    <a:gd name="connsiteY13" fmla="*/ 5084 h 984679"/>
                    <a:gd name="connsiteX14" fmla="*/ 23050 w 1105957"/>
                    <a:gd name="connsiteY14" fmla="*/ 5426 h 984679"/>
                    <a:gd name="connsiteX15" fmla="*/ 2017 w 1105957"/>
                    <a:gd name="connsiteY15" fmla="*/ 92263 h 984679"/>
                    <a:gd name="connsiteX16" fmla="*/ 67309 w 1105957"/>
                    <a:gd name="connsiteY16" fmla="*/ 261949 h 984679"/>
                    <a:gd name="connsiteX17" fmla="*/ 130792 w 1105957"/>
                    <a:gd name="connsiteY17" fmla="*/ 436677 h 984679"/>
                    <a:gd name="connsiteX18" fmla="*/ 180223 w 1105957"/>
                    <a:gd name="connsiteY18" fmla="*/ 711670 h 984679"/>
                    <a:gd name="connsiteX19" fmla="*/ 249374 w 1105957"/>
                    <a:gd name="connsiteY19" fmla="*/ 973471 h 984679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63327 w 1105957"/>
                    <a:gd name="connsiteY9" fmla="*/ 291244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49374 w 1105957"/>
                    <a:gd name="connsiteY0" fmla="*/ 973471 h 984647"/>
                    <a:gd name="connsiteX1" fmla="*/ 819356 w 1105957"/>
                    <a:gd name="connsiteY1" fmla="*/ 875880 h 984647"/>
                    <a:gd name="connsiteX2" fmla="*/ 1069099 w 1105957"/>
                    <a:gd name="connsiteY2" fmla="*/ 338676 h 984647"/>
                    <a:gd name="connsiteX3" fmla="*/ 1096224 w 1105957"/>
                    <a:gd name="connsiteY3" fmla="*/ 193000 h 984647"/>
                    <a:gd name="connsiteX4" fmla="*/ 1038400 w 1105957"/>
                    <a:gd name="connsiteY4" fmla="*/ 167836 h 984647"/>
                    <a:gd name="connsiteX5" fmla="*/ 964148 w 1105957"/>
                    <a:gd name="connsiteY5" fmla="*/ 173258 h 984647"/>
                    <a:gd name="connsiteX6" fmla="*/ 857857 w 1105957"/>
                    <a:gd name="connsiteY6" fmla="*/ 188936 h 984647"/>
                    <a:gd name="connsiteX7" fmla="*/ 772961 w 1105957"/>
                    <a:gd name="connsiteY7" fmla="*/ 221589 h 984647"/>
                    <a:gd name="connsiteX8" fmla="*/ 662382 w 1105957"/>
                    <a:gd name="connsiteY8" fmla="*/ 262218 h 984647"/>
                    <a:gd name="connsiteX9" fmla="*/ 550957 w 1105957"/>
                    <a:gd name="connsiteY9" fmla="*/ 278603 h 984647"/>
                    <a:gd name="connsiteX10" fmla="*/ 328189 w 1105957"/>
                    <a:gd name="connsiteY10" fmla="*/ 201276 h 984647"/>
                    <a:gd name="connsiteX11" fmla="*/ 165207 w 1105957"/>
                    <a:gd name="connsiteY11" fmla="*/ 87818 h 984647"/>
                    <a:gd name="connsiteX12" fmla="*/ 77619 w 1105957"/>
                    <a:gd name="connsiteY12" fmla="*/ 26045 h 984647"/>
                    <a:gd name="connsiteX13" fmla="*/ 22583 w 1105957"/>
                    <a:gd name="connsiteY13" fmla="*/ 5084 h 984647"/>
                    <a:gd name="connsiteX14" fmla="*/ 23050 w 1105957"/>
                    <a:gd name="connsiteY14" fmla="*/ 5426 h 984647"/>
                    <a:gd name="connsiteX15" fmla="*/ 2017 w 1105957"/>
                    <a:gd name="connsiteY15" fmla="*/ 92263 h 984647"/>
                    <a:gd name="connsiteX16" fmla="*/ 67309 w 1105957"/>
                    <a:gd name="connsiteY16" fmla="*/ 261949 h 984647"/>
                    <a:gd name="connsiteX17" fmla="*/ 130792 w 1105957"/>
                    <a:gd name="connsiteY17" fmla="*/ 436677 h 984647"/>
                    <a:gd name="connsiteX18" fmla="*/ 174560 w 1105957"/>
                    <a:gd name="connsiteY18" fmla="*/ 712129 h 984647"/>
                    <a:gd name="connsiteX19" fmla="*/ 249374 w 1105957"/>
                    <a:gd name="connsiteY19" fmla="*/ 973471 h 984647"/>
                    <a:gd name="connsiteX0" fmla="*/ 255395 w 1111978"/>
                    <a:gd name="connsiteY0" fmla="*/ 970340 h 981516"/>
                    <a:gd name="connsiteX1" fmla="*/ 825377 w 1111978"/>
                    <a:gd name="connsiteY1" fmla="*/ 872749 h 981516"/>
                    <a:gd name="connsiteX2" fmla="*/ 1075120 w 1111978"/>
                    <a:gd name="connsiteY2" fmla="*/ 335545 h 981516"/>
                    <a:gd name="connsiteX3" fmla="*/ 1102245 w 1111978"/>
                    <a:gd name="connsiteY3" fmla="*/ 189869 h 981516"/>
                    <a:gd name="connsiteX4" fmla="*/ 1044421 w 1111978"/>
                    <a:gd name="connsiteY4" fmla="*/ 164705 h 981516"/>
                    <a:gd name="connsiteX5" fmla="*/ 970169 w 1111978"/>
                    <a:gd name="connsiteY5" fmla="*/ 170127 h 981516"/>
                    <a:gd name="connsiteX6" fmla="*/ 863878 w 1111978"/>
                    <a:gd name="connsiteY6" fmla="*/ 185805 h 981516"/>
                    <a:gd name="connsiteX7" fmla="*/ 778982 w 1111978"/>
                    <a:gd name="connsiteY7" fmla="*/ 218458 h 981516"/>
                    <a:gd name="connsiteX8" fmla="*/ 668403 w 1111978"/>
                    <a:gd name="connsiteY8" fmla="*/ 259087 h 981516"/>
                    <a:gd name="connsiteX9" fmla="*/ 556978 w 1111978"/>
                    <a:gd name="connsiteY9" fmla="*/ 275472 h 981516"/>
                    <a:gd name="connsiteX10" fmla="*/ 334210 w 1111978"/>
                    <a:gd name="connsiteY10" fmla="*/ 198145 h 981516"/>
                    <a:gd name="connsiteX11" fmla="*/ 171228 w 1111978"/>
                    <a:gd name="connsiteY11" fmla="*/ 84687 h 981516"/>
                    <a:gd name="connsiteX12" fmla="*/ 83640 w 1111978"/>
                    <a:gd name="connsiteY12" fmla="*/ 22914 h 981516"/>
                    <a:gd name="connsiteX13" fmla="*/ 28604 w 1111978"/>
                    <a:gd name="connsiteY13" fmla="*/ 1953 h 981516"/>
                    <a:gd name="connsiteX14" fmla="*/ 10493 w 1111978"/>
                    <a:gd name="connsiteY14" fmla="*/ 7700 h 981516"/>
                    <a:gd name="connsiteX15" fmla="*/ 8038 w 1111978"/>
                    <a:gd name="connsiteY15" fmla="*/ 89132 h 981516"/>
                    <a:gd name="connsiteX16" fmla="*/ 73330 w 1111978"/>
                    <a:gd name="connsiteY16" fmla="*/ 258818 h 981516"/>
                    <a:gd name="connsiteX17" fmla="*/ 136813 w 1111978"/>
                    <a:gd name="connsiteY17" fmla="*/ 433546 h 981516"/>
                    <a:gd name="connsiteX18" fmla="*/ 180581 w 1111978"/>
                    <a:gd name="connsiteY18" fmla="*/ 708998 h 981516"/>
                    <a:gd name="connsiteX19" fmla="*/ 255395 w 1111978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70169 w 1177264"/>
                    <a:gd name="connsiteY5" fmla="*/ 170127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5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5 w 1177264"/>
                    <a:gd name="connsiteY19" fmla="*/ 970340 h 981516"/>
                    <a:gd name="connsiteX0" fmla="*/ 255396 w 1177264"/>
                    <a:gd name="connsiteY0" fmla="*/ 970340 h 981516"/>
                    <a:gd name="connsiteX1" fmla="*/ 825377 w 1177264"/>
                    <a:gd name="connsiteY1" fmla="*/ 872749 h 981516"/>
                    <a:gd name="connsiteX2" fmla="*/ 1075120 w 1177264"/>
                    <a:gd name="connsiteY2" fmla="*/ 335545 h 981516"/>
                    <a:gd name="connsiteX3" fmla="*/ 1175115 w 1177264"/>
                    <a:gd name="connsiteY3" fmla="*/ 174215 h 981516"/>
                    <a:gd name="connsiteX4" fmla="*/ 1044421 w 1177264"/>
                    <a:gd name="connsiteY4" fmla="*/ 164705 h 981516"/>
                    <a:gd name="connsiteX5" fmla="*/ 926457 w 1177264"/>
                    <a:gd name="connsiteY5" fmla="*/ 169773 h 981516"/>
                    <a:gd name="connsiteX6" fmla="*/ 863878 w 1177264"/>
                    <a:gd name="connsiteY6" fmla="*/ 185805 h 981516"/>
                    <a:gd name="connsiteX7" fmla="*/ 778982 w 1177264"/>
                    <a:gd name="connsiteY7" fmla="*/ 218458 h 981516"/>
                    <a:gd name="connsiteX8" fmla="*/ 668403 w 1177264"/>
                    <a:gd name="connsiteY8" fmla="*/ 259087 h 981516"/>
                    <a:gd name="connsiteX9" fmla="*/ 556978 w 1177264"/>
                    <a:gd name="connsiteY9" fmla="*/ 275472 h 981516"/>
                    <a:gd name="connsiteX10" fmla="*/ 334210 w 1177264"/>
                    <a:gd name="connsiteY10" fmla="*/ 198145 h 981516"/>
                    <a:gd name="connsiteX11" fmla="*/ 171228 w 1177264"/>
                    <a:gd name="connsiteY11" fmla="*/ 84687 h 981516"/>
                    <a:gd name="connsiteX12" fmla="*/ 83640 w 1177264"/>
                    <a:gd name="connsiteY12" fmla="*/ 22914 h 981516"/>
                    <a:gd name="connsiteX13" fmla="*/ 28604 w 1177264"/>
                    <a:gd name="connsiteY13" fmla="*/ 1953 h 981516"/>
                    <a:gd name="connsiteX14" fmla="*/ 10493 w 1177264"/>
                    <a:gd name="connsiteY14" fmla="*/ 7700 h 981516"/>
                    <a:gd name="connsiteX15" fmla="*/ 8038 w 1177264"/>
                    <a:gd name="connsiteY15" fmla="*/ 89132 h 981516"/>
                    <a:gd name="connsiteX16" fmla="*/ 73330 w 1177264"/>
                    <a:gd name="connsiteY16" fmla="*/ 258818 h 981516"/>
                    <a:gd name="connsiteX17" fmla="*/ 136813 w 1177264"/>
                    <a:gd name="connsiteY17" fmla="*/ 433546 h 981516"/>
                    <a:gd name="connsiteX18" fmla="*/ 180581 w 1177264"/>
                    <a:gd name="connsiteY18" fmla="*/ 708998 h 981516"/>
                    <a:gd name="connsiteX19" fmla="*/ 255396 w 1177264"/>
                    <a:gd name="connsiteY19" fmla="*/ 970340 h 981516"/>
                    <a:gd name="connsiteX0" fmla="*/ 274571 w 1177264"/>
                    <a:gd name="connsiteY0" fmla="*/ 972683 h 983523"/>
                    <a:gd name="connsiteX1" fmla="*/ 825377 w 1177264"/>
                    <a:gd name="connsiteY1" fmla="*/ 872749 h 983523"/>
                    <a:gd name="connsiteX2" fmla="*/ 1075120 w 1177264"/>
                    <a:gd name="connsiteY2" fmla="*/ 335545 h 983523"/>
                    <a:gd name="connsiteX3" fmla="*/ 1175115 w 1177264"/>
                    <a:gd name="connsiteY3" fmla="*/ 174215 h 983523"/>
                    <a:gd name="connsiteX4" fmla="*/ 1044421 w 1177264"/>
                    <a:gd name="connsiteY4" fmla="*/ 164705 h 983523"/>
                    <a:gd name="connsiteX5" fmla="*/ 926457 w 1177264"/>
                    <a:gd name="connsiteY5" fmla="*/ 169773 h 983523"/>
                    <a:gd name="connsiteX6" fmla="*/ 863878 w 1177264"/>
                    <a:gd name="connsiteY6" fmla="*/ 185805 h 983523"/>
                    <a:gd name="connsiteX7" fmla="*/ 778982 w 1177264"/>
                    <a:gd name="connsiteY7" fmla="*/ 218458 h 983523"/>
                    <a:gd name="connsiteX8" fmla="*/ 668403 w 1177264"/>
                    <a:gd name="connsiteY8" fmla="*/ 259087 h 983523"/>
                    <a:gd name="connsiteX9" fmla="*/ 556978 w 1177264"/>
                    <a:gd name="connsiteY9" fmla="*/ 275472 h 983523"/>
                    <a:gd name="connsiteX10" fmla="*/ 334210 w 1177264"/>
                    <a:gd name="connsiteY10" fmla="*/ 198145 h 983523"/>
                    <a:gd name="connsiteX11" fmla="*/ 171228 w 1177264"/>
                    <a:gd name="connsiteY11" fmla="*/ 84687 h 983523"/>
                    <a:gd name="connsiteX12" fmla="*/ 83640 w 1177264"/>
                    <a:gd name="connsiteY12" fmla="*/ 22914 h 983523"/>
                    <a:gd name="connsiteX13" fmla="*/ 28604 w 1177264"/>
                    <a:gd name="connsiteY13" fmla="*/ 1953 h 983523"/>
                    <a:gd name="connsiteX14" fmla="*/ 10493 w 1177264"/>
                    <a:gd name="connsiteY14" fmla="*/ 7700 h 983523"/>
                    <a:gd name="connsiteX15" fmla="*/ 8038 w 1177264"/>
                    <a:gd name="connsiteY15" fmla="*/ 89132 h 983523"/>
                    <a:gd name="connsiteX16" fmla="*/ 73330 w 1177264"/>
                    <a:gd name="connsiteY16" fmla="*/ 258818 h 983523"/>
                    <a:gd name="connsiteX17" fmla="*/ 136813 w 1177264"/>
                    <a:gd name="connsiteY17" fmla="*/ 433546 h 983523"/>
                    <a:gd name="connsiteX18" fmla="*/ 180581 w 1177264"/>
                    <a:gd name="connsiteY18" fmla="*/ 708998 h 983523"/>
                    <a:gd name="connsiteX19" fmla="*/ 274571 w 1177264"/>
                    <a:gd name="connsiteY19" fmla="*/ 972683 h 983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77264" h="983523">
                      <a:moveTo>
                        <a:pt x="274571" y="972683"/>
                      </a:moveTo>
                      <a:cubicBezTo>
                        <a:pt x="382037" y="999975"/>
                        <a:pt x="691952" y="978939"/>
                        <a:pt x="825377" y="872749"/>
                      </a:cubicBezTo>
                      <a:cubicBezTo>
                        <a:pt x="958802" y="766559"/>
                        <a:pt x="1016830" y="451967"/>
                        <a:pt x="1075120" y="335545"/>
                      </a:cubicBezTo>
                      <a:cubicBezTo>
                        <a:pt x="1133410" y="219123"/>
                        <a:pt x="1188984" y="190284"/>
                        <a:pt x="1175115" y="174215"/>
                      </a:cubicBezTo>
                      <a:cubicBezTo>
                        <a:pt x="1161246" y="158146"/>
                        <a:pt x="1071887" y="167553"/>
                        <a:pt x="1044421" y="164705"/>
                      </a:cubicBezTo>
                      <a:cubicBezTo>
                        <a:pt x="1016955" y="161857"/>
                        <a:pt x="954538" y="162088"/>
                        <a:pt x="926457" y="169773"/>
                      </a:cubicBezTo>
                      <a:cubicBezTo>
                        <a:pt x="898376" y="177458"/>
                        <a:pt x="897321" y="176322"/>
                        <a:pt x="863878" y="185805"/>
                      </a:cubicBezTo>
                      <a:cubicBezTo>
                        <a:pt x="830435" y="195288"/>
                        <a:pt x="811561" y="206244"/>
                        <a:pt x="778982" y="218458"/>
                      </a:cubicBezTo>
                      <a:cubicBezTo>
                        <a:pt x="746403" y="230672"/>
                        <a:pt x="690416" y="255023"/>
                        <a:pt x="668403" y="259087"/>
                      </a:cubicBezTo>
                      <a:cubicBezTo>
                        <a:pt x="646390" y="263151"/>
                        <a:pt x="612677" y="285629"/>
                        <a:pt x="556978" y="275472"/>
                      </a:cubicBezTo>
                      <a:cubicBezTo>
                        <a:pt x="501279" y="265315"/>
                        <a:pt x="398502" y="229942"/>
                        <a:pt x="334210" y="198145"/>
                      </a:cubicBezTo>
                      <a:cubicBezTo>
                        <a:pt x="269918" y="166348"/>
                        <a:pt x="216186" y="104414"/>
                        <a:pt x="171228" y="84687"/>
                      </a:cubicBezTo>
                      <a:cubicBezTo>
                        <a:pt x="131265" y="66569"/>
                        <a:pt x="110225" y="32143"/>
                        <a:pt x="83640" y="22914"/>
                      </a:cubicBezTo>
                      <a:cubicBezTo>
                        <a:pt x="57055" y="13685"/>
                        <a:pt x="40795" y="4489"/>
                        <a:pt x="28604" y="1953"/>
                      </a:cubicBezTo>
                      <a:cubicBezTo>
                        <a:pt x="16413" y="-583"/>
                        <a:pt x="24717" y="-2291"/>
                        <a:pt x="10493" y="7700"/>
                      </a:cubicBezTo>
                      <a:cubicBezTo>
                        <a:pt x="-3731" y="17691"/>
                        <a:pt x="-2435" y="47279"/>
                        <a:pt x="8038" y="89132"/>
                      </a:cubicBezTo>
                      <a:cubicBezTo>
                        <a:pt x="18511" y="130985"/>
                        <a:pt x="57836" y="201753"/>
                        <a:pt x="73330" y="258818"/>
                      </a:cubicBezTo>
                      <a:cubicBezTo>
                        <a:pt x="88824" y="315883"/>
                        <a:pt x="119118" y="357600"/>
                        <a:pt x="136813" y="433546"/>
                      </a:cubicBezTo>
                      <a:cubicBezTo>
                        <a:pt x="154508" y="509492"/>
                        <a:pt x="157621" y="619142"/>
                        <a:pt x="180581" y="708998"/>
                      </a:cubicBezTo>
                      <a:cubicBezTo>
                        <a:pt x="203541" y="798854"/>
                        <a:pt x="167105" y="945391"/>
                        <a:pt x="274571" y="972683"/>
                      </a:cubicBezTo>
                      <a:close/>
                    </a:path>
                  </a:pathLst>
                </a:custGeom>
                <a:solidFill>
                  <a:srgbClr val="CE792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sp>
            <p:nvSpPr>
              <p:cNvPr id="163" name="รูปแบบอิสระ: รูปร่าง 162">
                <a:extLst>
                  <a:ext uri="{FF2B5EF4-FFF2-40B4-BE49-F238E27FC236}">
                    <a16:creationId xmlns:a16="http://schemas.microsoft.com/office/drawing/2014/main" xmlns="" id="{062C5ED8-2DA7-4192-B823-DFF3C1E9807F}"/>
                  </a:ext>
                </a:extLst>
              </p:cNvPr>
              <p:cNvSpPr/>
              <p:nvPr/>
            </p:nvSpPr>
            <p:spPr>
              <a:xfrm>
                <a:off x="7232418" y="2293025"/>
                <a:ext cx="295796" cy="640763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8412" h="513448">
                    <a:moveTo>
                      <a:pt x="25104" y="6204"/>
                    </a:moveTo>
                    <a:cubicBezTo>
                      <a:pt x="54949" y="27794"/>
                      <a:pt x="142262" y="97962"/>
                      <a:pt x="179409" y="168129"/>
                    </a:cubicBezTo>
                    <a:cubicBezTo>
                      <a:pt x="216556" y="238296"/>
                      <a:pt x="252751" y="370377"/>
                      <a:pt x="247989" y="427209"/>
                    </a:cubicBezTo>
                    <a:cubicBezTo>
                      <a:pt x="243227" y="484041"/>
                      <a:pt x="170202" y="498329"/>
                      <a:pt x="150834" y="509124"/>
                    </a:cubicBezTo>
                    <a:cubicBezTo>
                      <a:pt x="131466" y="519919"/>
                      <a:pt x="134958" y="509123"/>
                      <a:pt x="131783" y="491978"/>
                    </a:cubicBezTo>
                    <a:cubicBezTo>
                      <a:pt x="128608" y="474833"/>
                      <a:pt x="128926" y="444671"/>
                      <a:pt x="120354" y="406254"/>
                    </a:cubicBezTo>
                    <a:cubicBezTo>
                      <a:pt x="111782" y="367837"/>
                      <a:pt x="93366" y="300844"/>
                      <a:pt x="80349" y="261474"/>
                    </a:cubicBezTo>
                    <a:cubicBezTo>
                      <a:pt x="67332" y="222104"/>
                      <a:pt x="53044" y="199244"/>
                      <a:pt x="42249" y="170034"/>
                    </a:cubicBezTo>
                    <a:cubicBezTo>
                      <a:pt x="31454" y="140824"/>
                      <a:pt x="16849" y="106217"/>
                      <a:pt x="9864" y="84309"/>
                    </a:cubicBezTo>
                    <a:cubicBezTo>
                      <a:pt x="2879" y="62401"/>
                      <a:pt x="-1249" y="51923"/>
                      <a:pt x="338" y="38588"/>
                    </a:cubicBezTo>
                    <a:cubicBezTo>
                      <a:pt x="1925" y="25253"/>
                      <a:pt x="-4741" y="-15386"/>
                      <a:pt x="25104" y="6204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4" name="รูปแบบอิสระ: รูปร่าง 163">
                <a:extLst>
                  <a:ext uri="{FF2B5EF4-FFF2-40B4-BE49-F238E27FC236}">
                    <a16:creationId xmlns:a16="http://schemas.microsoft.com/office/drawing/2014/main" xmlns="" id="{6D5781EF-BCF3-4E4B-BE7A-914B9FEF8441}"/>
                  </a:ext>
                </a:extLst>
              </p:cNvPr>
              <p:cNvSpPr/>
              <p:nvPr/>
            </p:nvSpPr>
            <p:spPr>
              <a:xfrm rot="21410072" flipH="1">
                <a:off x="9145070" y="2199152"/>
                <a:ext cx="305141" cy="642470"/>
              </a:xfrm>
              <a:custGeom>
                <a:avLst/>
                <a:gdLst>
                  <a:gd name="connsiteX0" fmla="*/ 13019 w 247887"/>
                  <a:gd name="connsiteY0" fmla="*/ 1589 h 506747"/>
                  <a:gd name="connsiteX1" fmla="*/ 178754 w 247887"/>
                  <a:gd name="connsiteY1" fmla="*/ 171134 h 506747"/>
                  <a:gd name="connsiteX2" fmla="*/ 247334 w 247887"/>
                  <a:gd name="connsiteY2" fmla="*/ 430214 h 506747"/>
                  <a:gd name="connsiteX3" fmla="*/ 146369 w 247887"/>
                  <a:gd name="connsiteY3" fmla="*/ 506414 h 506747"/>
                  <a:gd name="connsiteX4" fmla="*/ 119699 w 247887"/>
                  <a:gd name="connsiteY4" fmla="*/ 409259 h 506747"/>
                  <a:gd name="connsiteX5" fmla="*/ 79694 w 247887"/>
                  <a:gd name="connsiteY5" fmla="*/ 264479 h 506747"/>
                  <a:gd name="connsiteX6" fmla="*/ 41594 w 247887"/>
                  <a:gd name="connsiteY6" fmla="*/ 173039 h 506747"/>
                  <a:gd name="connsiteX7" fmla="*/ 14924 w 247887"/>
                  <a:gd name="connsiteY7" fmla="*/ 89219 h 506747"/>
                  <a:gd name="connsiteX8" fmla="*/ 13019 w 247887"/>
                  <a:gd name="connsiteY8" fmla="*/ 1589 h 506747"/>
                  <a:gd name="connsiteX0" fmla="*/ 16160 w 239574"/>
                  <a:gd name="connsiteY0" fmla="*/ 1830 h 499368"/>
                  <a:gd name="connsiteX1" fmla="*/ 170465 w 239574"/>
                  <a:gd name="connsiteY1" fmla="*/ 163755 h 499368"/>
                  <a:gd name="connsiteX2" fmla="*/ 239045 w 239574"/>
                  <a:gd name="connsiteY2" fmla="*/ 422835 h 499368"/>
                  <a:gd name="connsiteX3" fmla="*/ 138080 w 239574"/>
                  <a:gd name="connsiteY3" fmla="*/ 499035 h 499368"/>
                  <a:gd name="connsiteX4" fmla="*/ 111410 w 239574"/>
                  <a:gd name="connsiteY4" fmla="*/ 401880 h 499368"/>
                  <a:gd name="connsiteX5" fmla="*/ 71405 w 239574"/>
                  <a:gd name="connsiteY5" fmla="*/ 257100 h 499368"/>
                  <a:gd name="connsiteX6" fmla="*/ 33305 w 239574"/>
                  <a:gd name="connsiteY6" fmla="*/ 165660 h 499368"/>
                  <a:gd name="connsiteX7" fmla="*/ 6635 w 239574"/>
                  <a:gd name="connsiteY7" fmla="*/ 81840 h 499368"/>
                  <a:gd name="connsiteX8" fmla="*/ 16160 w 239574"/>
                  <a:gd name="connsiteY8" fmla="*/ 1830 h 499368"/>
                  <a:gd name="connsiteX0" fmla="*/ 24936 w 248350"/>
                  <a:gd name="connsiteY0" fmla="*/ 6204 h 503742"/>
                  <a:gd name="connsiteX1" fmla="*/ 179241 w 248350"/>
                  <a:gd name="connsiteY1" fmla="*/ 168129 h 503742"/>
                  <a:gd name="connsiteX2" fmla="*/ 247821 w 248350"/>
                  <a:gd name="connsiteY2" fmla="*/ 427209 h 503742"/>
                  <a:gd name="connsiteX3" fmla="*/ 146856 w 248350"/>
                  <a:gd name="connsiteY3" fmla="*/ 503409 h 503742"/>
                  <a:gd name="connsiteX4" fmla="*/ 120186 w 248350"/>
                  <a:gd name="connsiteY4" fmla="*/ 406254 h 503742"/>
                  <a:gd name="connsiteX5" fmla="*/ 80181 w 248350"/>
                  <a:gd name="connsiteY5" fmla="*/ 261474 h 503742"/>
                  <a:gd name="connsiteX6" fmla="*/ 42081 w 248350"/>
                  <a:gd name="connsiteY6" fmla="*/ 170034 h 503742"/>
                  <a:gd name="connsiteX7" fmla="*/ 15411 w 248350"/>
                  <a:gd name="connsiteY7" fmla="*/ 86214 h 503742"/>
                  <a:gd name="connsiteX8" fmla="*/ 170 w 248350"/>
                  <a:gd name="connsiteY8" fmla="*/ 38588 h 503742"/>
                  <a:gd name="connsiteX9" fmla="*/ 24936 w 248350"/>
                  <a:gd name="connsiteY9" fmla="*/ 6204 h 503742"/>
                  <a:gd name="connsiteX0" fmla="*/ 24936 w 248585"/>
                  <a:gd name="connsiteY0" fmla="*/ 6204 h 509409"/>
                  <a:gd name="connsiteX1" fmla="*/ 179241 w 248585"/>
                  <a:gd name="connsiteY1" fmla="*/ 168129 h 509409"/>
                  <a:gd name="connsiteX2" fmla="*/ 247821 w 248585"/>
                  <a:gd name="connsiteY2" fmla="*/ 427209 h 509409"/>
                  <a:gd name="connsiteX3" fmla="*/ 139236 w 248585"/>
                  <a:gd name="connsiteY3" fmla="*/ 509124 h 509409"/>
                  <a:gd name="connsiteX4" fmla="*/ 120186 w 248585"/>
                  <a:gd name="connsiteY4" fmla="*/ 406254 h 509409"/>
                  <a:gd name="connsiteX5" fmla="*/ 80181 w 248585"/>
                  <a:gd name="connsiteY5" fmla="*/ 261474 h 509409"/>
                  <a:gd name="connsiteX6" fmla="*/ 42081 w 248585"/>
                  <a:gd name="connsiteY6" fmla="*/ 170034 h 509409"/>
                  <a:gd name="connsiteX7" fmla="*/ 15411 w 248585"/>
                  <a:gd name="connsiteY7" fmla="*/ 86214 h 509409"/>
                  <a:gd name="connsiteX8" fmla="*/ 170 w 248585"/>
                  <a:gd name="connsiteY8" fmla="*/ 38588 h 509409"/>
                  <a:gd name="connsiteX9" fmla="*/ 24936 w 248585"/>
                  <a:gd name="connsiteY9" fmla="*/ 6204 h 509409"/>
                  <a:gd name="connsiteX0" fmla="*/ 24936 w 248585"/>
                  <a:gd name="connsiteY0" fmla="*/ 6204 h 513448"/>
                  <a:gd name="connsiteX1" fmla="*/ 179241 w 248585"/>
                  <a:gd name="connsiteY1" fmla="*/ 168129 h 513448"/>
                  <a:gd name="connsiteX2" fmla="*/ 247821 w 248585"/>
                  <a:gd name="connsiteY2" fmla="*/ 427209 h 513448"/>
                  <a:gd name="connsiteX3" fmla="*/ 139236 w 248585"/>
                  <a:gd name="connsiteY3" fmla="*/ 509124 h 513448"/>
                  <a:gd name="connsiteX4" fmla="*/ 131615 w 248585"/>
                  <a:gd name="connsiteY4" fmla="*/ 491978 h 513448"/>
                  <a:gd name="connsiteX5" fmla="*/ 120186 w 248585"/>
                  <a:gd name="connsiteY5" fmla="*/ 406254 h 513448"/>
                  <a:gd name="connsiteX6" fmla="*/ 80181 w 248585"/>
                  <a:gd name="connsiteY6" fmla="*/ 261474 h 513448"/>
                  <a:gd name="connsiteX7" fmla="*/ 42081 w 248585"/>
                  <a:gd name="connsiteY7" fmla="*/ 170034 h 513448"/>
                  <a:gd name="connsiteX8" fmla="*/ 15411 w 248585"/>
                  <a:gd name="connsiteY8" fmla="*/ 86214 h 513448"/>
                  <a:gd name="connsiteX9" fmla="*/ 170 w 248585"/>
                  <a:gd name="connsiteY9" fmla="*/ 38588 h 513448"/>
                  <a:gd name="connsiteX10" fmla="*/ 24936 w 248585"/>
                  <a:gd name="connsiteY10" fmla="*/ 6204 h 513448"/>
                  <a:gd name="connsiteX0" fmla="*/ 24936 w 248244"/>
                  <a:gd name="connsiteY0" fmla="*/ 6204 h 513448"/>
                  <a:gd name="connsiteX1" fmla="*/ 179241 w 248244"/>
                  <a:gd name="connsiteY1" fmla="*/ 168129 h 513448"/>
                  <a:gd name="connsiteX2" fmla="*/ 247821 w 248244"/>
                  <a:gd name="connsiteY2" fmla="*/ 427209 h 513448"/>
                  <a:gd name="connsiteX3" fmla="*/ 150666 w 248244"/>
                  <a:gd name="connsiteY3" fmla="*/ 509124 h 513448"/>
                  <a:gd name="connsiteX4" fmla="*/ 131615 w 248244"/>
                  <a:gd name="connsiteY4" fmla="*/ 491978 h 513448"/>
                  <a:gd name="connsiteX5" fmla="*/ 120186 w 248244"/>
                  <a:gd name="connsiteY5" fmla="*/ 406254 h 513448"/>
                  <a:gd name="connsiteX6" fmla="*/ 80181 w 248244"/>
                  <a:gd name="connsiteY6" fmla="*/ 261474 h 513448"/>
                  <a:gd name="connsiteX7" fmla="*/ 42081 w 248244"/>
                  <a:gd name="connsiteY7" fmla="*/ 170034 h 513448"/>
                  <a:gd name="connsiteX8" fmla="*/ 15411 w 248244"/>
                  <a:gd name="connsiteY8" fmla="*/ 86214 h 513448"/>
                  <a:gd name="connsiteX9" fmla="*/ 170 w 248244"/>
                  <a:gd name="connsiteY9" fmla="*/ 38588 h 513448"/>
                  <a:gd name="connsiteX10" fmla="*/ 24936 w 248244"/>
                  <a:gd name="connsiteY10" fmla="*/ 6204 h 513448"/>
                  <a:gd name="connsiteX0" fmla="*/ 25104 w 248412"/>
                  <a:gd name="connsiteY0" fmla="*/ 6204 h 513448"/>
                  <a:gd name="connsiteX1" fmla="*/ 179409 w 248412"/>
                  <a:gd name="connsiteY1" fmla="*/ 168129 h 513448"/>
                  <a:gd name="connsiteX2" fmla="*/ 247989 w 248412"/>
                  <a:gd name="connsiteY2" fmla="*/ 427209 h 513448"/>
                  <a:gd name="connsiteX3" fmla="*/ 150834 w 248412"/>
                  <a:gd name="connsiteY3" fmla="*/ 509124 h 513448"/>
                  <a:gd name="connsiteX4" fmla="*/ 131783 w 248412"/>
                  <a:gd name="connsiteY4" fmla="*/ 491978 h 513448"/>
                  <a:gd name="connsiteX5" fmla="*/ 120354 w 248412"/>
                  <a:gd name="connsiteY5" fmla="*/ 406254 h 513448"/>
                  <a:gd name="connsiteX6" fmla="*/ 80349 w 248412"/>
                  <a:gd name="connsiteY6" fmla="*/ 261474 h 513448"/>
                  <a:gd name="connsiteX7" fmla="*/ 42249 w 248412"/>
                  <a:gd name="connsiteY7" fmla="*/ 170034 h 513448"/>
                  <a:gd name="connsiteX8" fmla="*/ 9864 w 248412"/>
                  <a:gd name="connsiteY8" fmla="*/ 84309 h 513448"/>
                  <a:gd name="connsiteX9" fmla="*/ 338 w 248412"/>
                  <a:gd name="connsiteY9" fmla="*/ 38588 h 513448"/>
                  <a:gd name="connsiteX10" fmla="*/ 25104 w 248412"/>
                  <a:gd name="connsiteY10" fmla="*/ 6204 h 513448"/>
                  <a:gd name="connsiteX0" fmla="*/ 32952 w 256260"/>
                  <a:gd name="connsiteY0" fmla="*/ 7572 h 514816"/>
                  <a:gd name="connsiteX1" fmla="*/ 187257 w 256260"/>
                  <a:gd name="connsiteY1" fmla="*/ 169497 h 514816"/>
                  <a:gd name="connsiteX2" fmla="*/ 255837 w 256260"/>
                  <a:gd name="connsiteY2" fmla="*/ 428577 h 514816"/>
                  <a:gd name="connsiteX3" fmla="*/ 158682 w 256260"/>
                  <a:gd name="connsiteY3" fmla="*/ 510492 h 514816"/>
                  <a:gd name="connsiteX4" fmla="*/ 139631 w 256260"/>
                  <a:gd name="connsiteY4" fmla="*/ 493346 h 514816"/>
                  <a:gd name="connsiteX5" fmla="*/ 128202 w 256260"/>
                  <a:gd name="connsiteY5" fmla="*/ 407622 h 514816"/>
                  <a:gd name="connsiteX6" fmla="*/ 88197 w 256260"/>
                  <a:gd name="connsiteY6" fmla="*/ 262842 h 514816"/>
                  <a:gd name="connsiteX7" fmla="*/ 50097 w 256260"/>
                  <a:gd name="connsiteY7" fmla="*/ 171402 h 514816"/>
                  <a:gd name="connsiteX8" fmla="*/ 17712 w 256260"/>
                  <a:gd name="connsiteY8" fmla="*/ 85677 h 514816"/>
                  <a:gd name="connsiteX9" fmla="*/ 156 w 256260"/>
                  <a:gd name="connsiteY9" fmla="*/ 32768 h 514816"/>
                  <a:gd name="connsiteX10" fmla="*/ 32952 w 256260"/>
                  <a:gd name="connsiteY10" fmla="*/ 7572 h 5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60" h="514816">
                    <a:moveTo>
                      <a:pt x="32952" y="7572"/>
                    </a:moveTo>
                    <a:cubicBezTo>
                      <a:pt x="64135" y="30360"/>
                      <a:pt x="150110" y="99330"/>
                      <a:pt x="187257" y="169497"/>
                    </a:cubicBezTo>
                    <a:cubicBezTo>
                      <a:pt x="224404" y="239664"/>
                      <a:pt x="260599" y="371745"/>
                      <a:pt x="255837" y="428577"/>
                    </a:cubicBezTo>
                    <a:cubicBezTo>
                      <a:pt x="251075" y="485409"/>
                      <a:pt x="178050" y="499697"/>
                      <a:pt x="158682" y="510492"/>
                    </a:cubicBezTo>
                    <a:cubicBezTo>
                      <a:pt x="139314" y="521287"/>
                      <a:pt x="142806" y="510491"/>
                      <a:pt x="139631" y="493346"/>
                    </a:cubicBezTo>
                    <a:cubicBezTo>
                      <a:pt x="136456" y="476201"/>
                      <a:pt x="136774" y="446039"/>
                      <a:pt x="128202" y="407622"/>
                    </a:cubicBezTo>
                    <a:cubicBezTo>
                      <a:pt x="119630" y="369205"/>
                      <a:pt x="101214" y="302212"/>
                      <a:pt x="88197" y="262842"/>
                    </a:cubicBezTo>
                    <a:cubicBezTo>
                      <a:pt x="75180" y="223472"/>
                      <a:pt x="60892" y="200612"/>
                      <a:pt x="50097" y="171402"/>
                    </a:cubicBezTo>
                    <a:cubicBezTo>
                      <a:pt x="39302" y="142192"/>
                      <a:pt x="26035" y="108783"/>
                      <a:pt x="17712" y="85677"/>
                    </a:cubicBezTo>
                    <a:cubicBezTo>
                      <a:pt x="9389" y="62571"/>
                      <a:pt x="-1431" y="46103"/>
                      <a:pt x="156" y="32768"/>
                    </a:cubicBezTo>
                    <a:cubicBezTo>
                      <a:pt x="1743" y="19433"/>
                      <a:pt x="1769" y="-15216"/>
                      <a:pt x="32952" y="7572"/>
                    </a:cubicBezTo>
                    <a:close/>
                  </a:path>
                </a:pathLst>
              </a:custGeom>
              <a:solidFill>
                <a:srgbClr val="F37161"/>
              </a:solidFill>
              <a:ln w="19050">
                <a:solidFill>
                  <a:schemeClr val="tx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65" name="แผนผังลำดับงาน: ตัวเชื่อมต่อ 164">
                <a:extLst>
                  <a:ext uri="{FF2B5EF4-FFF2-40B4-BE49-F238E27FC236}">
                    <a16:creationId xmlns:a16="http://schemas.microsoft.com/office/drawing/2014/main" xmlns="" id="{BEBA8441-FD6C-4EC0-BA7A-06B64A514C9F}"/>
                  </a:ext>
                </a:extLst>
              </p:cNvPr>
              <p:cNvSpPr/>
              <p:nvPr/>
            </p:nvSpPr>
            <p:spPr>
              <a:xfrm>
                <a:off x="7985616" y="3236341"/>
                <a:ext cx="774076" cy="695579"/>
              </a:xfrm>
              <a:prstGeom prst="flowChartConnector">
                <a:avLst/>
              </a:pr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grpSp>
            <p:nvGrpSpPr>
              <p:cNvPr id="166" name="กลุ่ม 165">
                <a:extLst>
                  <a:ext uri="{FF2B5EF4-FFF2-40B4-BE49-F238E27FC236}">
                    <a16:creationId xmlns:a16="http://schemas.microsoft.com/office/drawing/2014/main" xmlns="" id="{A486E398-8BBB-449C-A33F-26BCB6685C6B}"/>
                  </a:ext>
                </a:extLst>
              </p:cNvPr>
              <p:cNvGrpSpPr/>
              <p:nvPr/>
            </p:nvGrpSpPr>
            <p:grpSpPr>
              <a:xfrm>
                <a:off x="7550189" y="2944340"/>
                <a:ext cx="1614580" cy="767778"/>
                <a:chOff x="845557" y="3324777"/>
                <a:chExt cx="1355938" cy="615226"/>
              </a:xfrm>
            </p:grpSpPr>
            <p:grpSp>
              <p:nvGrpSpPr>
                <p:cNvPr id="170" name="กลุ่ม 169">
                  <a:extLst>
                    <a:ext uri="{FF2B5EF4-FFF2-40B4-BE49-F238E27FC236}">
                      <a16:creationId xmlns:a16="http://schemas.microsoft.com/office/drawing/2014/main" xmlns="" id="{52F8592D-7D91-4249-B972-5858A1F37FF6}"/>
                    </a:ext>
                  </a:extLst>
                </p:cNvPr>
                <p:cNvGrpSpPr/>
                <p:nvPr/>
              </p:nvGrpSpPr>
              <p:grpSpPr>
                <a:xfrm>
                  <a:off x="1278221" y="3642317"/>
                  <a:ext cx="490561" cy="297686"/>
                  <a:chOff x="3673493" y="3224085"/>
                  <a:chExt cx="490561" cy="297686"/>
                </a:xfrm>
              </p:grpSpPr>
              <p:sp>
                <p:nvSpPr>
                  <p:cNvPr id="183" name="รูปแบบอิสระ: รูปร่าง 182">
                    <a:extLst>
                      <a:ext uri="{FF2B5EF4-FFF2-40B4-BE49-F238E27FC236}">
                        <a16:creationId xmlns:a16="http://schemas.microsoft.com/office/drawing/2014/main" xmlns="" id="{DF5D919B-886F-452E-9C28-04C99904D98B}"/>
                      </a:ext>
                    </a:extLst>
                  </p:cNvPr>
                  <p:cNvSpPr/>
                  <p:nvPr/>
                </p:nvSpPr>
                <p:spPr>
                  <a:xfrm rot="21417418">
                    <a:off x="3673493" y="3337622"/>
                    <a:ext cx="490561" cy="184149"/>
                  </a:xfrm>
                  <a:custGeom>
                    <a:avLst/>
                    <a:gdLst>
                      <a:gd name="connsiteX0" fmla="*/ 25979 w 512796"/>
                      <a:gd name="connsiteY0" fmla="*/ 45736 h 183170"/>
                      <a:gd name="connsiteX1" fmla="*/ 3119 w 512796"/>
                      <a:gd name="connsiteY1" fmla="*/ 99076 h 183170"/>
                      <a:gd name="connsiteX2" fmla="*/ 86939 w 512796"/>
                      <a:gd name="connsiteY2" fmla="*/ 167656 h 183170"/>
                      <a:gd name="connsiteX3" fmla="*/ 239339 w 512796"/>
                      <a:gd name="connsiteY3" fmla="*/ 99076 h 183170"/>
                      <a:gd name="connsiteX4" fmla="*/ 262199 w 512796"/>
                      <a:gd name="connsiteY4" fmla="*/ 16 h 183170"/>
                      <a:gd name="connsiteX5" fmla="*/ 254579 w 512796"/>
                      <a:gd name="connsiteY5" fmla="*/ 106696 h 183170"/>
                      <a:gd name="connsiteX6" fmla="*/ 361259 w 512796"/>
                      <a:gd name="connsiteY6" fmla="*/ 182896 h 183170"/>
                      <a:gd name="connsiteX7" fmla="*/ 506039 w 512796"/>
                      <a:gd name="connsiteY7" fmla="*/ 129556 h 183170"/>
                      <a:gd name="connsiteX8" fmla="*/ 475559 w 512796"/>
                      <a:gd name="connsiteY8" fmla="*/ 60976 h 183170"/>
                      <a:gd name="connsiteX0" fmla="*/ 25979 w 512796"/>
                      <a:gd name="connsiteY0" fmla="*/ 45738 h 183163"/>
                      <a:gd name="connsiteX1" fmla="*/ 3119 w 512796"/>
                      <a:gd name="connsiteY1" fmla="*/ 99078 h 183163"/>
                      <a:gd name="connsiteX2" fmla="*/ 86939 w 512796"/>
                      <a:gd name="connsiteY2" fmla="*/ 167658 h 183163"/>
                      <a:gd name="connsiteX3" fmla="*/ 239339 w 512796"/>
                      <a:gd name="connsiteY3" fmla="*/ 99078 h 183163"/>
                      <a:gd name="connsiteX4" fmla="*/ 262199 w 512796"/>
                      <a:gd name="connsiteY4" fmla="*/ 18 h 183163"/>
                      <a:gd name="connsiteX5" fmla="*/ 262188 w 512796"/>
                      <a:gd name="connsiteY5" fmla="*/ 107103 h 183163"/>
                      <a:gd name="connsiteX6" fmla="*/ 361259 w 512796"/>
                      <a:gd name="connsiteY6" fmla="*/ 182898 h 183163"/>
                      <a:gd name="connsiteX7" fmla="*/ 506039 w 512796"/>
                      <a:gd name="connsiteY7" fmla="*/ 129558 h 183163"/>
                      <a:gd name="connsiteX8" fmla="*/ 475559 w 512796"/>
                      <a:gd name="connsiteY8" fmla="*/ 60978 h 183163"/>
                      <a:gd name="connsiteX0" fmla="*/ 25979 w 505781"/>
                      <a:gd name="connsiteY0" fmla="*/ 45738 h 184207"/>
                      <a:gd name="connsiteX1" fmla="*/ 3119 w 505781"/>
                      <a:gd name="connsiteY1" fmla="*/ 99078 h 184207"/>
                      <a:gd name="connsiteX2" fmla="*/ 86939 w 505781"/>
                      <a:gd name="connsiteY2" fmla="*/ 167658 h 184207"/>
                      <a:gd name="connsiteX3" fmla="*/ 239339 w 505781"/>
                      <a:gd name="connsiteY3" fmla="*/ 99078 h 184207"/>
                      <a:gd name="connsiteX4" fmla="*/ 262199 w 505781"/>
                      <a:gd name="connsiteY4" fmla="*/ 18 h 184207"/>
                      <a:gd name="connsiteX5" fmla="*/ 262188 w 505781"/>
                      <a:gd name="connsiteY5" fmla="*/ 107103 h 184207"/>
                      <a:gd name="connsiteX6" fmla="*/ 361259 w 505781"/>
                      <a:gd name="connsiteY6" fmla="*/ 182898 h 184207"/>
                      <a:gd name="connsiteX7" fmla="*/ 497419 w 505781"/>
                      <a:gd name="connsiteY7" fmla="*/ 148177 h 184207"/>
                      <a:gd name="connsiteX8" fmla="*/ 475559 w 505781"/>
                      <a:gd name="connsiteY8" fmla="*/ 60978 h 184207"/>
                      <a:gd name="connsiteX0" fmla="*/ 27273 w 507075"/>
                      <a:gd name="connsiteY0" fmla="*/ 45738 h 184207"/>
                      <a:gd name="connsiteX1" fmla="*/ 4413 w 507075"/>
                      <a:gd name="connsiteY1" fmla="*/ 99078 h 184207"/>
                      <a:gd name="connsiteX2" fmla="*/ 107458 w 507075"/>
                      <a:gd name="connsiteY2" fmla="*/ 164864 h 184207"/>
                      <a:gd name="connsiteX3" fmla="*/ 240633 w 507075"/>
                      <a:gd name="connsiteY3" fmla="*/ 99078 h 184207"/>
                      <a:gd name="connsiteX4" fmla="*/ 263493 w 507075"/>
                      <a:gd name="connsiteY4" fmla="*/ 18 h 184207"/>
                      <a:gd name="connsiteX5" fmla="*/ 263482 w 507075"/>
                      <a:gd name="connsiteY5" fmla="*/ 107103 h 184207"/>
                      <a:gd name="connsiteX6" fmla="*/ 362553 w 507075"/>
                      <a:gd name="connsiteY6" fmla="*/ 182898 h 184207"/>
                      <a:gd name="connsiteX7" fmla="*/ 498713 w 507075"/>
                      <a:gd name="connsiteY7" fmla="*/ 148177 h 184207"/>
                      <a:gd name="connsiteX8" fmla="*/ 476853 w 507075"/>
                      <a:gd name="connsiteY8" fmla="*/ 60978 h 184207"/>
                      <a:gd name="connsiteX0" fmla="*/ 18837 w 498639"/>
                      <a:gd name="connsiteY0" fmla="*/ 45738 h 184207"/>
                      <a:gd name="connsiteX1" fmla="*/ 6379 w 498639"/>
                      <a:gd name="connsiteY1" fmla="*/ 118708 h 184207"/>
                      <a:gd name="connsiteX2" fmla="*/ 99022 w 498639"/>
                      <a:gd name="connsiteY2" fmla="*/ 164864 h 184207"/>
                      <a:gd name="connsiteX3" fmla="*/ 232197 w 498639"/>
                      <a:gd name="connsiteY3" fmla="*/ 99078 h 184207"/>
                      <a:gd name="connsiteX4" fmla="*/ 255057 w 498639"/>
                      <a:gd name="connsiteY4" fmla="*/ 18 h 184207"/>
                      <a:gd name="connsiteX5" fmla="*/ 255046 w 498639"/>
                      <a:gd name="connsiteY5" fmla="*/ 107103 h 184207"/>
                      <a:gd name="connsiteX6" fmla="*/ 354117 w 498639"/>
                      <a:gd name="connsiteY6" fmla="*/ 182898 h 184207"/>
                      <a:gd name="connsiteX7" fmla="*/ 490277 w 498639"/>
                      <a:gd name="connsiteY7" fmla="*/ 148177 h 184207"/>
                      <a:gd name="connsiteX8" fmla="*/ 468417 w 498639"/>
                      <a:gd name="connsiteY8" fmla="*/ 60978 h 184207"/>
                      <a:gd name="connsiteX0" fmla="*/ 18837 w 490561"/>
                      <a:gd name="connsiteY0" fmla="*/ 45738 h 184149"/>
                      <a:gd name="connsiteX1" fmla="*/ 6379 w 490561"/>
                      <a:gd name="connsiteY1" fmla="*/ 118708 h 184149"/>
                      <a:gd name="connsiteX2" fmla="*/ 99022 w 490561"/>
                      <a:gd name="connsiteY2" fmla="*/ 164864 h 184149"/>
                      <a:gd name="connsiteX3" fmla="*/ 232197 w 490561"/>
                      <a:gd name="connsiteY3" fmla="*/ 99078 h 184149"/>
                      <a:gd name="connsiteX4" fmla="*/ 255057 w 490561"/>
                      <a:gd name="connsiteY4" fmla="*/ 18 h 184149"/>
                      <a:gd name="connsiteX5" fmla="*/ 255046 w 490561"/>
                      <a:gd name="connsiteY5" fmla="*/ 107103 h 184149"/>
                      <a:gd name="connsiteX6" fmla="*/ 354117 w 490561"/>
                      <a:gd name="connsiteY6" fmla="*/ 182898 h 184149"/>
                      <a:gd name="connsiteX7" fmla="*/ 478863 w 490561"/>
                      <a:gd name="connsiteY7" fmla="*/ 147570 h 184149"/>
                      <a:gd name="connsiteX8" fmla="*/ 468417 w 490561"/>
                      <a:gd name="connsiteY8" fmla="*/ 60978 h 184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0561" h="184149">
                        <a:moveTo>
                          <a:pt x="18837" y="45738"/>
                        </a:moveTo>
                        <a:cubicBezTo>
                          <a:pt x="2327" y="62248"/>
                          <a:pt x="-6985" y="98854"/>
                          <a:pt x="6379" y="118708"/>
                        </a:cubicBezTo>
                        <a:cubicBezTo>
                          <a:pt x="19743" y="138562"/>
                          <a:pt x="61386" y="168136"/>
                          <a:pt x="99022" y="164864"/>
                        </a:cubicBezTo>
                        <a:cubicBezTo>
                          <a:pt x="136658" y="161592"/>
                          <a:pt x="206191" y="126552"/>
                          <a:pt x="232197" y="99078"/>
                        </a:cubicBezTo>
                        <a:cubicBezTo>
                          <a:pt x="258203" y="71604"/>
                          <a:pt x="251249" y="-1319"/>
                          <a:pt x="255057" y="18"/>
                        </a:cubicBezTo>
                        <a:cubicBezTo>
                          <a:pt x="258865" y="1355"/>
                          <a:pt x="238536" y="76623"/>
                          <a:pt x="255046" y="107103"/>
                        </a:cubicBezTo>
                        <a:cubicBezTo>
                          <a:pt x="271556" y="137583"/>
                          <a:pt x="316814" y="176154"/>
                          <a:pt x="354117" y="182898"/>
                        </a:cubicBezTo>
                        <a:cubicBezTo>
                          <a:pt x="391420" y="189642"/>
                          <a:pt x="459813" y="167890"/>
                          <a:pt x="478863" y="147570"/>
                        </a:cubicBezTo>
                        <a:cubicBezTo>
                          <a:pt x="497913" y="127250"/>
                          <a:pt x="493182" y="85108"/>
                          <a:pt x="468417" y="60978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4" name="รูปแบบอิสระ: รูปร่าง 183">
                    <a:extLst>
                      <a:ext uri="{FF2B5EF4-FFF2-40B4-BE49-F238E27FC236}">
                        <a16:creationId xmlns:a16="http://schemas.microsoft.com/office/drawing/2014/main" xmlns="" id="{47791978-4DCC-4CC4-81D8-60AF0182F223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7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1" name="กลุ่ม 170">
                  <a:extLst>
                    <a:ext uri="{FF2B5EF4-FFF2-40B4-BE49-F238E27FC236}">
                      <a16:creationId xmlns:a16="http://schemas.microsoft.com/office/drawing/2014/main" xmlns="" id="{439F0CC3-AE09-468C-8FBB-FC84AE3B0B21}"/>
                    </a:ext>
                  </a:extLst>
                </p:cNvPr>
                <p:cNvGrpSpPr/>
                <p:nvPr/>
              </p:nvGrpSpPr>
              <p:grpSpPr>
                <a:xfrm>
                  <a:off x="995333" y="3324777"/>
                  <a:ext cx="256540" cy="246380"/>
                  <a:chOff x="3390605" y="2906545"/>
                  <a:chExt cx="256540" cy="246380"/>
                </a:xfrm>
              </p:grpSpPr>
              <p:sp>
                <p:nvSpPr>
                  <p:cNvPr id="180" name="แผนผังลำดับงาน: ตัวเชื่อมต่อ 179">
                    <a:extLst>
                      <a:ext uri="{FF2B5EF4-FFF2-40B4-BE49-F238E27FC236}">
                        <a16:creationId xmlns:a16="http://schemas.microsoft.com/office/drawing/2014/main" xmlns="" id="{52D082E8-16CF-42FE-A1E3-B2EC018A42DF}"/>
                      </a:ext>
                    </a:extLst>
                  </p:cNvPr>
                  <p:cNvSpPr/>
                  <p:nvPr/>
                </p:nvSpPr>
                <p:spPr>
                  <a:xfrm>
                    <a:off x="3390605" y="2906545"/>
                    <a:ext cx="256540" cy="246380"/>
                  </a:xfrm>
                  <a:prstGeom prst="flowChartConnector">
                    <a:avLst/>
                  </a:prstGeom>
                  <a:solidFill>
                    <a:srgbClr val="FFC000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1" name="แผนผังลำดับงาน: ตัวเชื่อมต่อ 180">
                    <a:extLst>
                      <a:ext uri="{FF2B5EF4-FFF2-40B4-BE49-F238E27FC236}">
                        <a16:creationId xmlns:a16="http://schemas.microsoft.com/office/drawing/2014/main" xmlns="" id="{18A7C008-4F2D-467C-A8F3-4ADCAEC4180F}"/>
                      </a:ext>
                    </a:extLst>
                  </p:cNvPr>
                  <p:cNvSpPr/>
                  <p:nvPr/>
                </p:nvSpPr>
                <p:spPr>
                  <a:xfrm>
                    <a:off x="3431245" y="2941077"/>
                    <a:ext cx="175260" cy="177315"/>
                  </a:xfrm>
                  <a:prstGeom prst="flowChartConnector">
                    <a:avLst/>
                  </a:prstGeom>
                  <a:solidFill>
                    <a:schemeClr val="tx1"/>
                  </a:solidFill>
                  <a:ln w="1905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82" name="แผนผังลำดับงาน: ตัวเชื่อมต่อ 181">
                    <a:extLst>
                      <a:ext uri="{FF2B5EF4-FFF2-40B4-BE49-F238E27FC236}">
                        <a16:creationId xmlns:a16="http://schemas.microsoft.com/office/drawing/2014/main" xmlns="" id="{34FC0C55-C0E6-41EE-AC95-12BA748A6BF5}"/>
                      </a:ext>
                    </a:extLst>
                  </p:cNvPr>
                  <p:cNvSpPr/>
                  <p:nvPr/>
                </p:nvSpPr>
                <p:spPr>
                  <a:xfrm>
                    <a:off x="3518875" y="2966870"/>
                    <a:ext cx="62525" cy="62358"/>
                  </a:xfrm>
                  <a:prstGeom prst="flowChartConnec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5E27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72" name="กลุ่ม 171">
                  <a:extLst>
                    <a:ext uri="{FF2B5EF4-FFF2-40B4-BE49-F238E27FC236}">
                      <a16:creationId xmlns:a16="http://schemas.microsoft.com/office/drawing/2014/main" xmlns="" id="{A9BA83B8-E2EA-40EC-874C-6437B062DADC}"/>
                    </a:ext>
                  </a:extLst>
                </p:cNvPr>
                <p:cNvGrpSpPr/>
                <p:nvPr/>
              </p:nvGrpSpPr>
              <p:grpSpPr>
                <a:xfrm>
                  <a:off x="845557" y="3679212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7" name="ตัวเชื่อมต่อตรง 176">
                    <a:extLst>
                      <a:ext uri="{FF2B5EF4-FFF2-40B4-BE49-F238E27FC236}">
                        <a16:creationId xmlns:a16="http://schemas.microsoft.com/office/drawing/2014/main" xmlns="" id="{BA89907B-8972-4B3B-AA6A-7970DAC26C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ตัวเชื่อมต่อตรง 177">
                    <a:extLst>
                      <a:ext uri="{FF2B5EF4-FFF2-40B4-BE49-F238E27FC236}">
                        <a16:creationId xmlns:a16="http://schemas.microsoft.com/office/drawing/2014/main" xmlns="" id="{F602C59D-FAE3-49FB-9BCF-E5E01F5A08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ตัวเชื่อมต่อตรง 178">
                    <a:extLst>
                      <a:ext uri="{FF2B5EF4-FFF2-40B4-BE49-F238E27FC236}">
                        <a16:creationId xmlns:a16="http://schemas.microsoft.com/office/drawing/2014/main" xmlns="" id="{9C5E62A4-8136-4219-A883-0F13CB4347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กลุ่ม 172">
                  <a:extLst>
                    <a:ext uri="{FF2B5EF4-FFF2-40B4-BE49-F238E27FC236}">
                      <a16:creationId xmlns:a16="http://schemas.microsoft.com/office/drawing/2014/main" xmlns="" id="{22BB4508-F222-4109-A142-30C217D2FC1F}"/>
                    </a:ext>
                  </a:extLst>
                </p:cNvPr>
                <p:cNvGrpSpPr/>
                <p:nvPr/>
              </p:nvGrpSpPr>
              <p:grpSpPr>
                <a:xfrm flipH="1">
                  <a:off x="1989959" y="3680275"/>
                  <a:ext cx="211536" cy="238462"/>
                  <a:chOff x="3240829" y="3260980"/>
                  <a:chExt cx="211536" cy="238462"/>
                </a:xfrm>
              </p:grpSpPr>
              <p:cxnSp>
                <p:nvCxnSpPr>
                  <p:cNvPr id="174" name="ตัวเชื่อมต่อตรง 173">
                    <a:extLst>
                      <a:ext uri="{FF2B5EF4-FFF2-40B4-BE49-F238E27FC236}">
                        <a16:creationId xmlns:a16="http://schemas.microsoft.com/office/drawing/2014/main" xmlns="" id="{B8C40E79-9E42-49E6-8D13-570315F99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301660" y="3260980"/>
                    <a:ext cx="144979" cy="48820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ตัวเชื่อมต่อตรง 174">
                    <a:extLst>
                      <a:ext uri="{FF2B5EF4-FFF2-40B4-BE49-F238E27FC236}">
                        <a16:creationId xmlns:a16="http://schemas.microsoft.com/office/drawing/2014/main" xmlns="" id="{0DC70F8A-43B4-45AE-928C-8FCF95D2A5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3240829" y="3377962"/>
                    <a:ext cx="205810" cy="6624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ตัวเชื่อมต่อตรง 175">
                    <a:extLst>
                      <a:ext uri="{FF2B5EF4-FFF2-40B4-BE49-F238E27FC236}">
                        <a16:creationId xmlns:a16="http://schemas.microsoft.com/office/drawing/2014/main" xmlns="" id="{2DCFA44F-5772-4D1D-94CA-DF3EBF972B8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301661" y="3449391"/>
                    <a:ext cx="150704" cy="50051"/>
                  </a:xfrm>
                  <a:prstGeom prst="line">
                    <a:avLst/>
                  </a:prstGeom>
                  <a:ln w="28575"/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3" name="แผนผังลำดับงาน: ตัวเชื่อมต่อ 212">
              <a:extLst>
                <a:ext uri="{FF2B5EF4-FFF2-40B4-BE49-F238E27FC236}">
                  <a16:creationId xmlns:a16="http://schemas.microsoft.com/office/drawing/2014/main" xmlns="" id="{993D0254-8D73-4657-AEC9-317738D26446}"/>
                </a:ext>
              </a:extLst>
            </p:cNvPr>
            <p:cNvSpPr/>
            <p:nvPr/>
          </p:nvSpPr>
          <p:spPr>
            <a:xfrm>
              <a:off x="6427391" y="4368301"/>
              <a:ext cx="315429" cy="307473"/>
            </a:xfrm>
            <a:prstGeom prst="flowChartConnector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4" name="แผนผังลำดับงาน: ตัวเชื่อมต่อ 213">
              <a:extLst>
                <a:ext uri="{FF2B5EF4-FFF2-40B4-BE49-F238E27FC236}">
                  <a16:creationId xmlns:a16="http://schemas.microsoft.com/office/drawing/2014/main" xmlns="" id="{57771AA5-8A2F-4DF9-81E5-7A8E6EB65FE7}"/>
                </a:ext>
              </a:extLst>
            </p:cNvPr>
            <p:cNvSpPr/>
            <p:nvPr/>
          </p:nvSpPr>
          <p:spPr>
            <a:xfrm>
              <a:off x="6477360" y="4411396"/>
              <a:ext cx="215491" cy="221282"/>
            </a:xfrm>
            <a:prstGeom prst="flowChartConnector">
              <a:avLst/>
            </a:prstGeom>
            <a:solidFill>
              <a:schemeClr val="tx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215" name="แผนผังลำดับงาน: ตัวเชื่อมต่อ 214">
              <a:extLst>
                <a:ext uri="{FF2B5EF4-FFF2-40B4-BE49-F238E27FC236}">
                  <a16:creationId xmlns:a16="http://schemas.microsoft.com/office/drawing/2014/main" xmlns="" id="{40D41CFE-A7F1-461E-BAFA-9373DBAA8084}"/>
                </a:ext>
              </a:extLst>
            </p:cNvPr>
            <p:cNvSpPr/>
            <p:nvPr/>
          </p:nvSpPr>
          <p:spPr>
            <a:xfrm>
              <a:off x="6585106" y="4443584"/>
              <a:ext cx="76878" cy="77820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37" name="กลุ่ม 636">
            <a:extLst>
              <a:ext uri="{FF2B5EF4-FFF2-40B4-BE49-F238E27FC236}">
                <a16:creationId xmlns:a16="http://schemas.microsoft.com/office/drawing/2014/main" xmlns="" id="{402A8489-7697-4135-806C-3834CF7D921B}"/>
              </a:ext>
            </a:extLst>
          </p:cNvPr>
          <p:cNvGrpSpPr/>
          <p:nvPr/>
        </p:nvGrpSpPr>
        <p:grpSpPr>
          <a:xfrm>
            <a:off x="8289347" y="2567455"/>
            <a:ext cx="2732804" cy="3749265"/>
            <a:chOff x="2804160" y="2202089"/>
            <a:chExt cx="2237116" cy="295919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638" name="รูปแบบอิสระ: รูปร่าง 637">
              <a:extLst>
                <a:ext uri="{FF2B5EF4-FFF2-40B4-BE49-F238E27FC236}">
                  <a16:creationId xmlns:a16="http://schemas.microsoft.com/office/drawing/2014/main" xmlns="" id="{1000E307-B4B2-4D48-8262-A7A2C33A5F61}"/>
                </a:ext>
              </a:extLst>
            </p:cNvPr>
            <p:cNvSpPr/>
            <p:nvPr/>
          </p:nvSpPr>
          <p:spPr>
            <a:xfrm>
              <a:off x="2804160" y="2202089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DC64E"/>
            </a:solidFill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39" name="กลุ่ม 638">
              <a:extLst>
                <a:ext uri="{FF2B5EF4-FFF2-40B4-BE49-F238E27FC236}">
                  <a16:creationId xmlns:a16="http://schemas.microsoft.com/office/drawing/2014/main" xmlns="" id="{4FF89A34-3876-415C-8EBD-3A3C483BDF5D}"/>
                </a:ext>
              </a:extLst>
            </p:cNvPr>
            <p:cNvGrpSpPr/>
            <p:nvPr/>
          </p:nvGrpSpPr>
          <p:grpSpPr>
            <a:xfrm>
              <a:off x="3673328" y="2409607"/>
              <a:ext cx="552482" cy="345773"/>
              <a:chOff x="3673328" y="2409607"/>
              <a:chExt cx="552482" cy="345773"/>
            </a:xfrm>
            <a:solidFill>
              <a:srgbClr val="660066"/>
            </a:solidFill>
          </p:grpSpPr>
          <p:sp>
            <p:nvSpPr>
              <p:cNvPr id="668" name="สามเหลี่ยมหน้าจั่ว 8">
                <a:extLst>
                  <a:ext uri="{FF2B5EF4-FFF2-40B4-BE49-F238E27FC236}">
                    <a16:creationId xmlns:a16="http://schemas.microsoft.com/office/drawing/2014/main" xmlns="" id="{E98ABEB8-6034-41CB-B7B0-8142E3E4AAB9}"/>
                  </a:ext>
                </a:extLst>
              </p:cNvPr>
              <p:cNvSpPr/>
              <p:nvPr/>
            </p:nvSpPr>
            <p:spPr>
              <a:xfrm rot="10474012">
                <a:off x="3842714" y="2409607"/>
                <a:ext cx="215266" cy="345773"/>
              </a:xfrm>
              <a:custGeom>
                <a:avLst/>
                <a:gdLst>
                  <a:gd name="connsiteX0" fmla="*/ 0 w 208280"/>
                  <a:gd name="connsiteY0" fmla="*/ 337820 h 337820"/>
                  <a:gd name="connsiteX1" fmla="*/ 104140 w 208280"/>
                  <a:gd name="connsiteY1" fmla="*/ 0 h 337820"/>
                  <a:gd name="connsiteX2" fmla="*/ 208280 w 208280"/>
                  <a:gd name="connsiteY2" fmla="*/ 337820 h 337820"/>
                  <a:gd name="connsiteX3" fmla="*/ 0 w 208280"/>
                  <a:gd name="connsiteY3" fmla="*/ 337820 h 337820"/>
                  <a:gd name="connsiteX0" fmla="*/ 0 w 207919"/>
                  <a:gd name="connsiteY0" fmla="*/ 334027 h 337820"/>
                  <a:gd name="connsiteX1" fmla="*/ 103779 w 207919"/>
                  <a:gd name="connsiteY1" fmla="*/ 0 h 337820"/>
                  <a:gd name="connsiteX2" fmla="*/ 207919 w 207919"/>
                  <a:gd name="connsiteY2" fmla="*/ 337820 h 337820"/>
                  <a:gd name="connsiteX3" fmla="*/ 0 w 207919"/>
                  <a:gd name="connsiteY3" fmla="*/ 334027 h 337820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3438"/>
                  <a:gd name="connsiteX1" fmla="*/ 103779 w 207919"/>
                  <a:gd name="connsiteY1" fmla="*/ 0 h 343438"/>
                  <a:gd name="connsiteX2" fmla="*/ 207919 w 207919"/>
                  <a:gd name="connsiteY2" fmla="*/ 337820 h 343438"/>
                  <a:gd name="connsiteX3" fmla="*/ 128002 w 207919"/>
                  <a:gd name="connsiteY3" fmla="*/ 343438 h 343438"/>
                  <a:gd name="connsiteX4" fmla="*/ 0 w 207919"/>
                  <a:gd name="connsiteY4" fmla="*/ 334027 h 343438"/>
                  <a:gd name="connsiteX0" fmla="*/ 0 w 207919"/>
                  <a:gd name="connsiteY0" fmla="*/ 334027 h 344764"/>
                  <a:gd name="connsiteX1" fmla="*/ 103779 w 207919"/>
                  <a:gd name="connsiteY1" fmla="*/ 0 h 344764"/>
                  <a:gd name="connsiteX2" fmla="*/ 207919 w 207919"/>
                  <a:gd name="connsiteY2" fmla="*/ 337820 h 344764"/>
                  <a:gd name="connsiteX3" fmla="*/ 115118 w 207919"/>
                  <a:gd name="connsiteY3" fmla="*/ 344764 h 344764"/>
                  <a:gd name="connsiteX4" fmla="*/ 0 w 207919"/>
                  <a:gd name="connsiteY4" fmla="*/ 334027 h 344764"/>
                  <a:gd name="connsiteX0" fmla="*/ 0 w 213458"/>
                  <a:gd name="connsiteY0" fmla="*/ 338604 h 344764"/>
                  <a:gd name="connsiteX1" fmla="*/ 109318 w 213458"/>
                  <a:gd name="connsiteY1" fmla="*/ 0 h 344764"/>
                  <a:gd name="connsiteX2" fmla="*/ 213458 w 213458"/>
                  <a:gd name="connsiteY2" fmla="*/ 337820 h 344764"/>
                  <a:gd name="connsiteX3" fmla="*/ 120657 w 213458"/>
                  <a:gd name="connsiteY3" fmla="*/ 344764 h 344764"/>
                  <a:gd name="connsiteX4" fmla="*/ 0 w 213458"/>
                  <a:gd name="connsiteY4" fmla="*/ 338604 h 344764"/>
                  <a:gd name="connsiteX0" fmla="*/ 0 w 215266"/>
                  <a:gd name="connsiteY0" fmla="*/ 338604 h 345773"/>
                  <a:gd name="connsiteX1" fmla="*/ 109318 w 215266"/>
                  <a:gd name="connsiteY1" fmla="*/ 0 h 345773"/>
                  <a:gd name="connsiteX2" fmla="*/ 215266 w 215266"/>
                  <a:gd name="connsiteY2" fmla="*/ 345646 h 345773"/>
                  <a:gd name="connsiteX3" fmla="*/ 120657 w 215266"/>
                  <a:gd name="connsiteY3" fmla="*/ 344764 h 345773"/>
                  <a:gd name="connsiteX4" fmla="*/ 0 w 215266"/>
                  <a:gd name="connsiteY4" fmla="*/ 338604 h 34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266" h="345773">
                    <a:moveTo>
                      <a:pt x="0" y="338604"/>
                    </a:moveTo>
                    <a:lnTo>
                      <a:pt x="109318" y="0"/>
                    </a:lnTo>
                    <a:lnTo>
                      <a:pt x="215266" y="345646"/>
                    </a:lnTo>
                    <a:cubicBezTo>
                      <a:pt x="175984" y="346316"/>
                      <a:pt x="159939" y="344094"/>
                      <a:pt x="120657" y="344764"/>
                    </a:cubicBezTo>
                    <a:cubicBezTo>
                      <a:pt x="39581" y="343077"/>
                      <a:pt x="42667" y="341741"/>
                      <a:pt x="0" y="338604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9" name="สามเหลี่ยมหน้าจั่ว 9">
                <a:extLst>
                  <a:ext uri="{FF2B5EF4-FFF2-40B4-BE49-F238E27FC236}">
                    <a16:creationId xmlns:a16="http://schemas.microsoft.com/office/drawing/2014/main" xmlns="" id="{4137B62E-8B81-4F3F-950F-852C6A003C5D}"/>
                  </a:ext>
                </a:extLst>
              </p:cNvPr>
              <p:cNvSpPr/>
              <p:nvPr/>
            </p:nvSpPr>
            <p:spPr>
              <a:xfrm rot="10053214">
                <a:off x="3673328" y="2445732"/>
                <a:ext cx="148655" cy="233411"/>
              </a:xfrm>
              <a:custGeom>
                <a:avLst/>
                <a:gdLst>
                  <a:gd name="connsiteX0" fmla="*/ 0 w 143300"/>
                  <a:gd name="connsiteY0" fmla="*/ 220938 h 220938"/>
                  <a:gd name="connsiteX1" fmla="*/ 71650 w 143300"/>
                  <a:gd name="connsiteY1" fmla="*/ 0 h 220938"/>
                  <a:gd name="connsiteX2" fmla="*/ 143300 w 143300"/>
                  <a:gd name="connsiteY2" fmla="*/ 220938 h 220938"/>
                  <a:gd name="connsiteX3" fmla="*/ 0 w 143300"/>
                  <a:gd name="connsiteY3" fmla="*/ 220938 h 220938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0 w 147817"/>
                  <a:gd name="connsiteY3" fmla="*/ 241400 h 241400"/>
                  <a:gd name="connsiteX0" fmla="*/ 0 w 147817"/>
                  <a:gd name="connsiteY0" fmla="*/ 241400 h 241400"/>
                  <a:gd name="connsiteX1" fmla="*/ 76167 w 147817"/>
                  <a:gd name="connsiteY1" fmla="*/ 0 h 241400"/>
                  <a:gd name="connsiteX2" fmla="*/ 147817 w 147817"/>
                  <a:gd name="connsiteY2" fmla="*/ 220938 h 241400"/>
                  <a:gd name="connsiteX3" fmla="*/ 93041 w 147817"/>
                  <a:gd name="connsiteY3" fmla="*/ 237777 h 241400"/>
                  <a:gd name="connsiteX4" fmla="*/ 0 w 147817"/>
                  <a:gd name="connsiteY4" fmla="*/ 241400 h 241400"/>
                  <a:gd name="connsiteX0" fmla="*/ 0 w 157448"/>
                  <a:gd name="connsiteY0" fmla="*/ 249678 h 249678"/>
                  <a:gd name="connsiteX1" fmla="*/ 85798 w 157448"/>
                  <a:gd name="connsiteY1" fmla="*/ 0 h 249678"/>
                  <a:gd name="connsiteX2" fmla="*/ 157448 w 157448"/>
                  <a:gd name="connsiteY2" fmla="*/ 220938 h 249678"/>
                  <a:gd name="connsiteX3" fmla="*/ 102672 w 157448"/>
                  <a:gd name="connsiteY3" fmla="*/ 237777 h 249678"/>
                  <a:gd name="connsiteX4" fmla="*/ 0 w 157448"/>
                  <a:gd name="connsiteY4" fmla="*/ 249678 h 249678"/>
                  <a:gd name="connsiteX0" fmla="*/ 0 w 152521"/>
                  <a:gd name="connsiteY0" fmla="*/ 227356 h 237777"/>
                  <a:gd name="connsiteX1" fmla="*/ 80871 w 152521"/>
                  <a:gd name="connsiteY1" fmla="*/ 0 h 237777"/>
                  <a:gd name="connsiteX2" fmla="*/ 152521 w 152521"/>
                  <a:gd name="connsiteY2" fmla="*/ 220938 h 237777"/>
                  <a:gd name="connsiteX3" fmla="*/ 97745 w 152521"/>
                  <a:gd name="connsiteY3" fmla="*/ 237777 h 237777"/>
                  <a:gd name="connsiteX4" fmla="*/ 0 w 152521"/>
                  <a:gd name="connsiteY4" fmla="*/ 227356 h 237777"/>
                  <a:gd name="connsiteX0" fmla="*/ 0 w 152521"/>
                  <a:gd name="connsiteY0" fmla="*/ 227356 h 230336"/>
                  <a:gd name="connsiteX1" fmla="*/ 80871 w 152521"/>
                  <a:gd name="connsiteY1" fmla="*/ 0 h 230336"/>
                  <a:gd name="connsiteX2" fmla="*/ 152521 w 152521"/>
                  <a:gd name="connsiteY2" fmla="*/ 220938 h 230336"/>
                  <a:gd name="connsiteX3" fmla="*/ 99387 w 152521"/>
                  <a:gd name="connsiteY3" fmla="*/ 230336 h 230336"/>
                  <a:gd name="connsiteX4" fmla="*/ 0 w 152521"/>
                  <a:gd name="connsiteY4" fmla="*/ 227356 h 230336"/>
                  <a:gd name="connsiteX0" fmla="*/ 0 w 148655"/>
                  <a:gd name="connsiteY0" fmla="*/ 233411 h 233411"/>
                  <a:gd name="connsiteX1" fmla="*/ 77005 w 148655"/>
                  <a:gd name="connsiteY1" fmla="*/ 0 h 233411"/>
                  <a:gd name="connsiteX2" fmla="*/ 148655 w 148655"/>
                  <a:gd name="connsiteY2" fmla="*/ 220938 h 233411"/>
                  <a:gd name="connsiteX3" fmla="*/ 95521 w 148655"/>
                  <a:gd name="connsiteY3" fmla="*/ 230336 h 233411"/>
                  <a:gd name="connsiteX4" fmla="*/ 0 w 148655"/>
                  <a:gd name="connsiteY4" fmla="*/ 233411 h 233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55" h="233411">
                    <a:moveTo>
                      <a:pt x="0" y="233411"/>
                    </a:moveTo>
                    <a:lnTo>
                      <a:pt x="77005" y="0"/>
                    </a:lnTo>
                    <a:lnTo>
                      <a:pt x="148655" y="220938"/>
                    </a:lnTo>
                    <a:cubicBezTo>
                      <a:pt x="124333" y="224562"/>
                      <a:pt x="119843" y="226712"/>
                      <a:pt x="95521" y="230336"/>
                    </a:cubicBezTo>
                    <a:lnTo>
                      <a:pt x="0" y="23341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70" name="สามเหลี่ยมหน้าจั่ว 10">
                <a:extLst>
                  <a:ext uri="{FF2B5EF4-FFF2-40B4-BE49-F238E27FC236}">
                    <a16:creationId xmlns:a16="http://schemas.microsoft.com/office/drawing/2014/main" xmlns="" id="{44FB5703-7C2F-4961-8453-DBD7BB9355D2}"/>
                  </a:ext>
                </a:extLst>
              </p:cNvPr>
              <p:cNvSpPr/>
              <p:nvPr/>
            </p:nvSpPr>
            <p:spPr>
              <a:xfrm rot="11585451">
                <a:off x="4076639" y="2427347"/>
                <a:ext cx="149171" cy="229902"/>
              </a:xfrm>
              <a:custGeom>
                <a:avLst/>
                <a:gdLst>
                  <a:gd name="connsiteX0" fmla="*/ 0 w 140123"/>
                  <a:gd name="connsiteY0" fmla="*/ 235324 h 235324"/>
                  <a:gd name="connsiteX1" fmla="*/ 70062 w 140123"/>
                  <a:gd name="connsiteY1" fmla="*/ 0 h 235324"/>
                  <a:gd name="connsiteX2" fmla="*/ 140123 w 140123"/>
                  <a:gd name="connsiteY2" fmla="*/ 235324 h 235324"/>
                  <a:gd name="connsiteX3" fmla="*/ 0 w 140123"/>
                  <a:gd name="connsiteY3" fmla="*/ 235324 h 235324"/>
                  <a:gd name="connsiteX0" fmla="*/ 0 w 140684"/>
                  <a:gd name="connsiteY0" fmla="*/ 235324 h 235324"/>
                  <a:gd name="connsiteX1" fmla="*/ 70062 w 140684"/>
                  <a:gd name="connsiteY1" fmla="*/ 0 h 235324"/>
                  <a:gd name="connsiteX2" fmla="*/ 140684 w 140684"/>
                  <a:gd name="connsiteY2" fmla="*/ 229327 h 235324"/>
                  <a:gd name="connsiteX3" fmla="*/ 0 w 140684"/>
                  <a:gd name="connsiteY3" fmla="*/ 235324 h 235324"/>
                  <a:gd name="connsiteX0" fmla="*/ 0 w 146121"/>
                  <a:gd name="connsiteY0" fmla="*/ 228765 h 229327"/>
                  <a:gd name="connsiteX1" fmla="*/ 75499 w 146121"/>
                  <a:gd name="connsiteY1" fmla="*/ 0 h 229327"/>
                  <a:gd name="connsiteX2" fmla="*/ 146121 w 146121"/>
                  <a:gd name="connsiteY2" fmla="*/ 229327 h 229327"/>
                  <a:gd name="connsiteX3" fmla="*/ 0 w 146121"/>
                  <a:gd name="connsiteY3" fmla="*/ 228765 h 229327"/>
                  <a:gd name="connsiteX0" fmla="*/ 0 w 144798"/>
                  <a:gd name="connsiteY0" fmla="*/ 228765 h 234850"/>
                  <a:gd name="connsiteX1" fmla="*/ 75499 w 144798"/>
                  <a:gd name="connsiteY1" fmla="*/ 0 h 234850"/>
                  <a:gd name="connsiteX2" fmla="*/ 144798 w 144798"/>
                  <a:gd name="connsiteY2" fmla="*/ 234850 h 234850"/>
                  <a:gd name="connsiteX3" fmla="*/ 0 w 144798"/>
                  <a:gd name="connsiteY3" fmla="*/ 228765 h 234850"/>
                  <a:gd name="connsiteX0" fmla="*/ 0 w 150321"/>
                  <a:gd name="connsiteY0" fmla="*/ 227442 h 234850"/>
                  <a:gd name="connsiteX1" fmla="*/ 81022 w 150321"/>
                  <a:gd name="connsiteY1" fmla="*/ 0 h 234850"/>
                  <a:gd name="connsiteX2" fmla="*/ 150321 w 150321"/>
                  <a:gd name="connsiteY2" fmla="*/ 234850 h 234850"/>
                  <a:gd name="connsiteX3" fmla="*/ 0 w 150321"/>
                  <a:gd name="connsiteY3" fmla="*/ 227442 h 234850"/>
                  <a:gd name="connsiteX0" fmla="*/ 0 w 149171"/>
                  <a:gd name="connsiteY0" fmla="*/ 227442 h 229902"/>
                  <a:gd name="connsiteX1" fmla="*/ 81022 w 149171"/>
                  <a:gd name="connsiteY1" fmla="*/ 0 h 229902"/>
                  <a:gd name="connsiteX2" fmla="*/ 149171 w 149171"/>
                  <a:gd name="connsiteY2" fmla="*/ 229902 h 229902"/>
                  <a:gd name="connsiteX3" fmla="*/ 0 w 149171"/>
                  <a:gd name="connsiteY3" fmla="*/ 227442 h 22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171" h="229902">
                    <a:moveTo>
                      <a:pt x="0" y="227442"/>
                    </a:moveTo>
                    <a:lnTo>
                      <a:pt x="81022" y="0"/>
                    </a:lnTo>
                    <a:lnTo>
                      <a:pt x="149171" y="229902"/>
                    </a:lnTo>
                    <a:lnTo>
                      <a:pt x="0" y="22744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0" name="กลุ่ม 639">
              <a:extLst>
                <a:ext uri="{FF2B5EF4-FFF2-40B4-BE49-F238E27FC236}">
                  <a16:creationId xmlns:a16="http://schemas.microsoft.com/office/drawing/2014/main" xmlns="" id="{8BFE3497-E237-4B7C-AE9F-C646C90E7A56}"/>
                </a:ext>
              </a:extLst>
            </p:cNvPr>
            <p:cNvGrpSpPr/>
            <p:nvPr/>
          </p:nvGrpSpPr>
          <p:grpSpPr>
            <a:xfrm>
              <a:off x="3673493" y="3224085"/>
              <a:ext cx="490561" cy="297686"/>
              <a:chOff x="3673493" y="3224085"/>
              <a:chExt cx="490561" cy="297686"/>
            </a:xfrm>
          </p:grpSpPr>
          <p:sp>
            <p:nvSpPr>
              <p:cNvPr id="666" name="รูปแบบอิสระ: รูปร่าง 665">
                <a:extLst>
                  <a:ext uri="{FF2B5EF4-FFF2-40B4-BE49-F238E27FC236}">
                    <a16:creationId xmlns:a16="http://schemas.microsoft.com/office/drawing/2014/main" xmlns="" id="{D1898B6F-02B6-4F20-825E-A4CE4B2FA891}"/>
                  </a:ext>
                </a:extLst>
              </p:cNvPr>
              <p:cNvSpPr/>
              <p:nvPr/>
            </p:nvSpPr>
            <p:spPr>
              <a:xfrm rot="21417418">
                <a:off x="3673493" y="3337622"/>
                <a:ext cx="490561" cy="184149"/>
              </a:xfrm>
              <a:custGeom>
                <a:avLst/>
                <a:gdLst>
                  <a:gd name="connsiteX0" fmla="*/ 25979 w 512796"/>
                  <a:gd name="connsiteY0" fmla="*/ 45736 h 183170"/>
                  <a:gd name="connsiteX1" fmla="*/ 3119 w 512796"/>
                  <a:gd name="connsiteY1" fmla="*/ 99076 h 183170"/>
                  <a:gd name="connsiteX2" fmla="*/ 86939 w 512796"/>
                  <a:gd name="connsiteY2" fmla="*/ 167656 h 183170"/>
                  <a:gd name="connsiteX3" fmla="*/ 239339 w 512796"/>
                  <a:gd name="connsiteY3" fmla="*/ 99076 h 183170"/>
                  <a:gd name="connsiteX4" fmla="*/ 262199 w 512796"/>
                  <a:gd name="connsiteY4" fmla="*/ 16 h 183170"/>
                  <a:gd name="connsiteX5" fmla="*/ 254579 w 512796"/>
                  <a:gd name="connsiteY5" fmla="*/ 106696 h 183170"/>
                  <a:gd name="connsiteX6" fmla="*/ 361259 w 512796"/>
                  <a:gd name="connsiteY6" fmla="*/ 182896 h 183170"/>
                  <a:gd name="connsiteX7" fmla="*/ 506039 w 512796"/>
                  <a:gd name="connsiteY7" fmla="*/ 129556 h 183170"/>
                  <a:gd name="connsiteX8" fmla="*/ 475559 w 512796"/>
                  <a:gd name="connsiteY8" fmla="*/ 60976 h 183170"/>
                  <a:gd name="connsiteX0" fmla="*/ 25979 w 512796"/>
                  <a:gd name="connsiteY0" fmla="*/ 45738 h 183163"/>
                  <a:gd name="connsiteX1" fmla="*/ 3119 w 512796"/>
                  <a:gd name="connsiteY1" fmla="*/ 99078 h 183163"/>
                  <a:gd name="connsiteX2" fmla="*/ 86939 w 512796"/>
                  <a:gd name="connsiteY2" fmla="*/ 167658 h 183163"/>
                  <a:gd name="connsiteX3" fmla="*/ 239339 w 512796"/>
                  <a:gd name="connsiteY3" fmla="*/ 99078 h 183163"/>
                  <a:gd name="connsiteX4" fmla="*/ 262199 w 512796"/>
                  <a:gd name="connsiteY4" fmla="*/ 18 h 183163"/>
                  <a:gd name="connsiteX5" fmla="*/ 262188 w 512796"/>
                  <a:gd name="connsiteY5" fmla="*/ 107103 h 183163"/>
                  <a:gd name="connsiteX6" fmla="*/ 361259 w 512796"/>
                  <a:gd name="connsiteY6" fmla="*/ 182898 h 183163"/>
                  <a:gd name="connsiteX7" fmla="*/ 506039 w 512796"/>
                  <a:gd name="connsiteY7" fmla="*/ 129558 h 183163"/>
                  <a:gd name="connsiteX8" fmla="*/ 475559 w 512796"/>
                  <a:gd name="connsiteY8" fmla="*/ 60978 h 183163"/>
                  <a:gd name="connsiteX0" fmla="*/ 25979 w 505781"/>
                  <a:gd name="connsiteY0" fmla="*/ 45738 h 184207"/>
                  <a:gd name="connsiteX1" fmla="*/ 3119 w 505781"/>
                  <a:gd name="connsiteY1" fmla="*/ 99078 h 184207"/>
                  <a:gd name="connsiteX2" fmla="*/ 86939 w 505781"/>
                  <a:gd name="connsiteY2" fmla="*/ 167658 h 184207"/>
                  <a:gd name="connsiteX3" fmla="*/ 239339 w 505781"/>
                  <a:gd name="connsiteY3" fmla="*/ 99078 h 184207"/>
                  <a:gd name="connsiteX4" fmla="*/ 262199 w 505781"/>
                  <a:gd name="connsiteY4" fmla="*/ 18 h 184207"/>
                  <a:gd name="connsiteX5" fmla="*/ 262188 w 505781"/>
                  <a:gd name="connsiteY5" fmla="*/ 107103 h 184207"/>
                  <a:gd name="connsiteX6" fmla="*/ 361259 w 505781"/>
                  <a:gd name="connsiteY6" fmla="*/ 182898 h 184207"/>
                  <a:gd name="connsiteX7" fmla="*/ 497419 w 505781"/>
                  <a:gd name="connsiteY7" fmla="*/ 148177 h 184207"/>
                  <a:gd name="connsiteX8" fmla="*/ 475559 w 505781"/>
                  <a:gd name="connsiteY8" fmla="*/ 60978 h 184207"/>
                  <a:gd name="connsiteX0" fmla="*/ 27273 w 507075"/>
                  <a:gd name="connsiteY0" fmla="*/ 45738 h 184207"/>
                  <a:gd name="connsiteX1" fmla="*/ 4413 w 507075"/>
                  <a:gd name="connsiteY1" fmla="*/ 99078 h 184207"/>
                  <a:gd name="connsiteX2" fmla="*/ 107458 w 507075"/>
                  <a:gd name="connsiteY2" fmla="*/ 164864 h 184207"/>
                  <a:gd name="connsiteX3" fmla="*/ 240633 w 507075"/>
                  <a:gd name="connsiteY3" fmla="*/ 99078 h 184207"/>
                  <a:gd name="connsiteX4" fmla="*/ 263493 w 507075"/>
                  <a:gd name="connsiteY4" fmla="*/ 18 h 184207"/>
                  <a:gd name="connsiteX5" fmla="*/ 263482 w 507075"/>
                  <a:gd name="connsiteY5" fmla="*/ 107103 h 184207"/>
                  <a:gd name="connsiteX6" fmla="*/ 362553 w 507075"/>
                  <a:gd name="connsiteY6" fmla="*/ 182898 h 184207"/>
                  <a:gd name="connsiteX7" fmla="*/ 498713 w 507075"/>
                  <a:gd name="connsiteY7" fmla="*/ 148177 h 184207"/>
                  <a:gd name="connsiteX8" fmla="*/ 476853 w 507075"/>
                  <a:gd name="connsiteY8" fmla="*/ 60978 h 184207"/>
                  <a:gd name="connsiteX0" fmla="*/ 18837 w 498639"/>
                  <a:gd name="connsiteY0" fmla="*/ 45738 h 184207"/>
                  <a:gd name="connsiteX1" fmla="*/ 6379 w 498639"/>
                  <a:gd name="connsiteY1" fmla="*/ 118708 h 184207"/>
                  <a:gd name="connsiteX2" fmla="*/ 99022 w 498639"/>
                  <a:gd name="connsiteY2" fmla="*/ 164864 h 184207"/>
                  <a:gd name="connsiteX3" fmla="*/ 232197 w 498639"/>
                  <a:gd name="connsiteY3" fmla="*/ 99078 h 184207"/>
                  <a:gd name="connsiteX4" fmla="*/ 255057 w 498639"/>
                  <a:gd name="connsiteY4" fmla="*/ 18 h 184207"/>
                  <a:gd name="connsiteX5" fmla="*/ 255046 w 498639"/>
                  <a:gd name="connsiteY5" fmla="*/ 107103 h 184207"/>
                  <a:gd name="connsiteX6" fmla="*/ 354117 w 498639"/>
                  <a:gd name="connsiteY6" fmla="*/ 182898 h 184207"/>
                  <a:gd name="connsiteX7" fmla="*/ 490277 w 498639"/>
                  <a:gd name="connsiteY7" fmla="*/ 148177 h 184207"/>
                  <a:gd name="connsiteX8" fmla="*/ 468417 w 498639"/>
                  <a:gd name="connsiteY8" fmla="*/ 60978 h 184207"/>
                  <a:gd name="connsiteX0" fmla="*/ 18837 w 490561"/>
                  <a:gd name="connsiteY0" fmla="*/ 45738 h 184149"/>
                  <a:gd name="connsiteX1" fmla="*/ 6379 w 490561"/>
                  <a:gd name="connsiteY1" fmla="*/ 118708 h 184149"/>
                  <a:gd name="connsiteX2" fmla="*/ 99022 w 490561"/>
                  <a:gd name="connsiteY2" fmla="*/ 164864 h 184149"/>
                  <a:gd name="connsiteX3" fmla="*/ 232197 w 490561"/>
                  <a:gd name="connsiteY3" fmla="*/ 99078 h 184149"/>
                  <a:gd name="connsiteX4" fmla="*/ 255057 w 490561"/>
                  <a:gd name="connsiteY4" fmla="*/ 18 h 184149"/>
                  <a:gd name="connsiteX5" fmla="*/ 255046 w 490561"/>
                  <a:gd name="connsiteY5" fmla="*/ 107103 h 184149"/>
                  <a:gd name="connsiteX6" fmla="*/ 354117 w 490561"/>
                  <a:gd name="connsiteY6" fmla="*/ 182898 h 184149"/>
                  <a:gd name="connsiteX7" fmla="*/ 478863 w 490561"/>
                  <a:gd name="connsiteY7" fmla="*/ 147570 h 184149"/>
                  <a:gd name="connsiteX8" fmla="*/ 468417 w 490561"/>
                  <a:gd name="connsiteY8" fmla="*/ 60978 h 184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561" h="184149">
                    <a:moveTo>
                      <a:pt x="18837" y="45738"/>
                    </a:moveTo>
                    <a:cubicBezTo>
                      <a:pt x="2327" y="62248"/>
                      <a:pt x="-6985" y="98854"/>
                      <a:pt x="6379" y="118708"/>
                    </a:cubicBezTo>
                    <a:cubicBezTo>
                      <a:pt x="19743" y="138562"/>
                      <a:pt x="61386" y="168136"/>
                      <a:pt x="99022" y="164864"/>
                    </a:cubicBezTo>
                    <a:cubicBezTo>
                      <a:pt x="136658" y="161592"/>
                      <a:pt x="206191" y="126552"/>
                      <a:pt x="232197" y="99078"/>
                    </a:cubicBezTo>
                    <a:cubicBezTo>
                      <a:pt x="258203" y="71604"/>
                      <a:pt x="251249" y="-1319"/>
                      <a:pt x="255057" y="18"/>
                    </a:cubicBezTo>
                    <a:cubicBezTo>
                      <a:pt x="258865" y="1355"/>
                      <a:pt x="238536" y="76623"/>
                      <a:pt x="255046" y="107103"/>
                    </a:cubicBezTo>
                    <a:cubicBezTo>
                      <a:pt x="271556" y="137583"/>
                      <a:pt x="316814" y="176154"/>
                      <a:pt x="354117" y="182898"/>
                    </a:cubicBezTo>
                    <a:cubicBezTo>
                      <a:pt x="391420" y="189642"/>
                      <a:pt x="459813" y="167890"/>
                      <a:pt x="478863" y="147570"/>
                    </a:cubicBezTo>
                    <a:cubicBezTo>
                      <a:pt x="497913" y="127250"/>
                      <a:pt x="493182" y="85108"/>
                      <a:pt x="468417" y="609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7" name="รูปแบบอิสระ: รูปร่าง 666">
                <a:extLst>
                  <a:ext uri="{FF2B5EF4-FFF2-40B4-BE49-F238E27FC236}">
                    <a16:creationId xmlns:a16="http://schemas.microsoft.com/office/drawing/2014/main" xmlns="" id="{91AE3A42-374E-4442-8150-6E4AFD57C954}"/>
                  </a:ext>
                </a:extLst>
              </p:cNvPr>
              <p:cNvSpPr/>
              <p:nvPr/>
            </p:nvSpPr>
            <p:spPr>
              <a:xfrm rot="20654224">
                <a:off x="3822367" y="3224085"/>
                <a:ext cx="200701" cy="117505"/>
              </a:xfrm>
              <a:custGeom>
                <a:avLst/>
                <a:gdLst>
                  <a:gd name="connsiteX0" fmla="*/ 24294 w 200701"/>
                  <a:gd name="connsiteY0" fmla="*/ 3155 h 117505"/>
                  <a:gd name="connsiteX1" fmla="*/ 146214 w 200701"/>
                  <a:gd name="connsiteY1" fmla="*/ 18395 h 117505"/>
                  <a:gd name="connsiteX2" fmla="*/ 199554 w 200701"/>
                  <a:gd name="connsiteY2" fmla="*/ 79355 h 117505"/>
                  <a:gd name="connsiteX3" fmla="*/ 100494 w 200701"/>
                  <a:gd name="connsiteY3" fmla="*/ 117455 h 117505"/>
                  <a:gd name="connsiteX4" fmla="*/ 9054 w 200701"/>
                  <a:gd name="connsiteY4" fmla="*/ 71735 h 117505"/>
                  <a:gd name="connsiteX5" fmla="*/ 24294 w 200701"/>
                  <a:gd name="connsiteY5" fmla="*/ 3155 h 11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701" h="117505">
                    <a:moveTo>
                      <a:pt x="24294" y="3155"/>
                    </a:moveTo>
                    <a:cubicBezTo>
                      <a:pt x="47154" y="-5735"/>
                      <a:pt x="117004" y="5695"/>
                      <a:pt x="146214" y="18395"/>
                    </a:cubicBezTo>
                    <a:cubicBezTo>
                      <a:pt x="175424" y="31095"/>
                      <a:pt x="207174" y="62845"/>
                      <a:pt x="199554" y="79355"/>
                    </a:cubicBezTo>
                    <a:cubicBezTo>
                      <a:pt x="191934" y="95865"/>
                      <a:pt x="132244" y="118725"/>
                      <a:pt x="100494" y="117455"/>
                    </a:cubicBezTo>
                    <a:cubicBezTo>
                      <a:pt x="68744" y="116185"/>
                      <a:pt x="26834" y="88245"/>
                      <a:pt x="9054" y="71735"/>
                    </a:cubicBezTo>
                    <a:cubicBezTo>
                      <a:pt x="-8726" y="55225"/>
                      <a:pt x="1434" y="12045"/>
                      <a:pt x="24294" y="3155"/>
                    </a:cubicBez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1" name="กลุ่ม 640">
              <a:extLst>
                <a:ext uri="{FF2B5EF4-FFF2-40B4-BE49-F238E27FC236}">
                  <a16:creationId xmlns:a16="http://schemas.microsoft.com/office/drawing/2014/main" xmlns="" id="{C1FA9822-6610-4E14-8BE0-20AFD001F78B}"/>
                </a:ext>
              </a:extLst>
            </p:cNvPr>
            <p:cNvGrpSpPr/>
            <p:nvPr/>
          </p:nvGrpSpPr>
          <p:grpSpPr>
            <a:xfrm>
              <a:off x="3390605" y="2906545"/>
              <a:ext cx="1081875" cy="246380"/>
              <a:chOff x="3390605" y="2906545"/>
              <a:chExt cx="1081875" cy="246380"/>
            </a:xfrm>
          </p:grpSpPr>
          <p:sp>
            <p:nvSpPr>
              <p:cNvPr id="660" name="แผนผังลำดับงาน: ตัวเชื่อมต่อ 659">
                <a:extLst>
                  <a:ext uri="{FF2B5EF4-FFF2-40B4-BE49-F238E27FC236}">
                    <a16:creationId xmlns:a16="http://schemas.microsoft.com/office/drawing/2014/main" xmlns="" id="{EDF082AF-076B-46DB-A919-F47756DED68D}"/>
                  </a:ext>
                </a:extLst>
              </p:cNvPr>
              <p:cNvSpPr/>
              <p:nvPr/>
            </p:nvSpPr>
            <p:spPr>
              <a:xfrm>
                <a:off x="3390605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1" name="แผนผังลำดับงาน: ตัวเชื่อมต่อ 660">
                <a:extLst>
                  <a:ext uri="{FF2B5EF4-FFF2-40B4-BE49-F238E27FC236}">
                    <a16:creationId xmlns:a16="http://schemas.microsoft.com/office/drawing/2014/main" xmlns="" id="{333B9915-7CAD-4FE9-A6FD-BA40009FC7B5}"/>
                  </a:ext>
                </a:extLst>
              </p:cNvPr>
              <p:cNvSpPr/>
              <p:nvPr/>
            </p:nvSpPr>
            <p:spPr>
              <a:xfrm>
                <a:off x="4215940" y="2906545"/>
                <a:ext cx="256540" cy="246380"/>
              </a:xfrm>
              <a:prstGeom prst="flowChartConnector">
                <a:avLst/>
              </a:prstGeom>
              <a:solidFill>
                <a:srgbClr val="FFC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2" name="แผนผังลำดับงาน: ตัวเชื่อมต่อ 661">
                <a:extLst>
                  <a:ext uri="{FF2B5EF4-FFF2-40B4-BE49-F238E27FC236}">
                    <a16:creationId xmlns:a16="http://schemas.microsoft.com/office/drawing/2014/main" xmlns="" id="{70A70D9D-C4DE-44A3-A083-69492F7BCA01}"/>
                  </a:ext>
                </a:extLst>
              </p:cNvPr>
              <p:cNvSpPr/>
              <p:nvPr/>
            </p:nvSpPr>
            <p:spPr>
              <a:xfrm>
                <a:off x="3431245" y="2941077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3" name="แผนผังลำดับงาน: ตัวเชื่อมต่อ 662">
                <a:extLst>
                  <a:ext uri="{FF2B5EF4-FFF2-40B4-BE49-F238E27FC236}">
                    <a16:creationId xmlns:a16="http://schemas.microsoft.com/office/drawing/2014/main" xmlns="" id="{42C1AAB1-F411-4DF9-BD03-5AF5C64F88DD}"/>
                  </a:ext>
                </a:extLst>
              </p:cNvPr>
              <p:cNvSpPr/>
              <p:nvPr/>
            </p:nvSpPr>
            <p:spPr>
              <a:xfrm>
                <a:off x="4256580" y="2940571"/>
                <a:ext cx="175260" cy="177315"/>
              </a:xfrm>
              <a:prstGeom prst="flowChartConnector">
                <a:avLst/>
              </a:prstGeom>
              <a:solidFill>
                <a:schemeClr val="tx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4" name="แผนผังลำดับงาน: ตัวเชื่อมต่อ 663">
                <a:extLst>
                  <a:ext uri="{FF2B5EF4-FFF2-40B4-BE49-F238E27FC236}">
                    <a16:creationId xmlns:a16="http://schemas.microsoft.com/office/drawing/2014/main" xmlns="" id="{0BA3F505-1560-48BC-BE1B-70D6217AC962}"/>
                  </a:ext>
                </a:extLst>
              </p:cNvPr>
              <p:cNvSpPr/>
              <p:nvPr/>
            </p:nvSpPr>
            <p:spPr>
              <a:xfrm>
                <a:off x="3518875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65" name="แผนผังลำดับงาน: ตัวเชื่อมต่อ 664">
                <a:extLst>
                  <a:ext uri="{FF2B5EF4-FFF2-40B4-BE49-F238E27FC236}">
                    <a16:creationId xmlns:a16="http://schemas.microsoft.com/office/drawing/2014/main" xmlns="" id="{7385714E-1D64-4C94-BF69-944E8AAFC06A}"/>
                  </a:ext>
                </a:extLst>
              </p:cNvPr>
              <p:cNvSpPr/>
              <p:nvPr/>
            </p:nvSpPr>
            <p:spPr>
              <a:xfrm>
                <a:off x="4344210" y="2966870"/>
                <a:ext cx="62525" cy="62358"/>
              </a:xfrm>
              <a:prstGeom prst="flowChartConnec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642" name="รูปแบบอิสระ: รูปร่าง 641">
              <a:extLst>
                <a:ext uri="{FF2B5EF4-FFF2-40B4-BE49-F238E27FC236}">
                  <a16:creationId xmlns:a16="http://schemas.microsoft.com/office/drawing/2014/main" xmlns="" id="{C4A94251-D9AA-4ED1-96FF-01C621FCEE90}"/>
                </a:ext>
              </a:extLst>
            </p:cNvPr>
            <p:cNvSpPr/>
            <p:nvPr/>
          </p:nvSpPr>
          <p:spPr>
            <a:xfrm>
              <a:off x="2992417" y="2291228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643" name="รูปแบบอิสระ: รูปร่าง 642">
              <a:extLst>
                <a:ext uri="{FF2B5EF4-FFF2-40B4-BE49-F238E27FC236}">
                  <a16:creationId xmlns:a16="http://schemas.microsoft.com/office/drawing/2014/main" xmlns="" id="{6CE2CE02-3AC6-404D-93CD-74CB01EB2C81}"/>
                </a:ext>
              </a:extLst>
            </p:cNvPr>
            <p:cNvSpPr/>
            <p:nvPr/>
          </p:nvSpPr>
          <p:spPr>
            <a:xfrm rot="21410072" flipH="1">
              <a:off x="4608321" y="2230801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644" name="กลุ่ม 643">
              <a:extLst>
                <a:ext uri="{FF2B5EF4-FFF2-40B4-BE49-F238E27FC236}">
                  <a16:creationId xmlns:a16="http://schemas.microsoft.com/office/drawing/2014/main" xmlns="" id="{D6B5B6E4-F38E-4105-9DD1-A680877C5D8A}"/>
                </a:ext>
              </a:extLst>
            </p:cNvPr>
            <p:cNvGrpSpPr/>
            <p:nvPr/>
          </p:nvGrpSpPr>
          <p:grpSpPr>
            <a:xfrm>
              <a:off x="2935793" y="3679493"/>
              <a:ext cx="461560" cy="771986"/>
              <a:chOff x="2935793" y="3679493"/>
              <a:chExt cx="461560" cy="771986"/>
            </a:xfrm>
            <a:solidFill>
              <a:srgbClr val="660066"/>
            </a:solidFill>
          </p:grpSpPr>
          <p:sp>
            <p:nvSpPr>
              <p:cNvPr id="657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B61CB9F5-B649-484E-A47D-EA3A8CB47EAD}"/>
                  </a:ext>
                </a:extLst>
              </p:cNvPr>
              <p:cNvSpPr/>
              <p:nvPr/>
            </p:nvSpPr>
            <p:spPr>
              <a:xfrm rot="5943786">
                <a:off x="3084043" y="3624898"/>
                <a:ext cx="258716" cy="367905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716" h="367905">
                    <a:moveTo>
                      <a:pt x="0" y="363762"/>
                    </a:moveTo>
                    <a:lnTo>
                      <a:pt x="131430" y="0"/>
                    </a:lnTo>
                    <a:lnTo>
                      <a:pt x="258716" y="367905"/>
                    </a:lnTo>
                    <a:lnTo>
                      <a:pt x="0" y="363762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8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211227CA-FFC0-4F6E-8BBC-F6DA148AD04B}"/>
                  </a:ext>
                </a:extLst>
              </p:cNvPr>
              <p:cNvSpPr/>
              <p:nvPr/>
            </p:nvSpPr>
            <p:spPr>
              <a:xfrm rot="5943786">
                <a:off x="3042667" y="3877627"/>
                <a:ext cx="252648" cy="375202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  <a:gd name="connsiteX0" fmla="*/ 0 w 252648"/>
                  <a:gd name="connsiteY0" fmla="*/ 368803 h 375202"/>
                  <a:gd name="connsiteX1" fmla="*/ 126768 w 252648"/>
                  <a:gd name="connsiteY1" fmla="*/ 0 h 375202"/>
                  <a:gd name="connsiteX2" fmla="*/ 252648 w 252648"/>
                  <a:gd name="connsiteY2" fmla="*/ 375202 h 375202"/>
                  <a:gd name="connsiteX3" fmla="*/ 0 w 252648"/>
                  <a:gd name="connsiteY3" fmla="*/ 368803 h 375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648" h="375202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52648" y="375202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9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D41CBDB6-FDC3-4D0B-A1B4-2F5401BFDC04}"/>
                  </a:ext>
                </a:extLst>
              </p:cNvPr>
              <p:cNvSpPr/>
              <p:nvPr/>
            </p:nvSpPr>
            <p:spPr>
              <a:xfrm rot="5943786">
                <a:off x="2985383" y="4139408"/>
                <a:ext cx="262481" cy="36166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481" h="361661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5" name="กลุ่ม 644">
              <a:extLst>
                <a:ext uri="{FF2B5EF4-FFF2-40B4-BE49-F238E27FC236}">
                  <a16:creationId xmlns:a16="http://schemas.microsoft.com/office/drawing/2014/main" xmlns="" id="{3019E423-6753-4C35-8B33-F59428805A2F}"/>
                </a:ext>
              </a:extLst>
            </p:cNvPr>
            <p:cNvGrpSpPr/>
            <p:nvPr/>
          </p:nvGrpSpPr>
          <p:grpSpPr>
            <a:xfrm flipH="1">
              <a:off x="4472348" y="3654142"/>
              <a:ext cx="449585" cy="751908"/>
              <a:chOff x="2942098" y="3681505"/>
              <a:chExt cx="449585" cy="751908"/>
            </a:xfrm>
            <a:solidFill>
              <a:srgbClr val="660066"/>
            </a:solidFill>
          </p:grpSpPr>
          <p:sp>
            <p:nvSpPr>
              <p:cNvPr id="654" name="สามเหลี่ยมหน้าจั่ว 27">
                <a:extLst>
                  <a:ext uri="{FF2B5EF4-FFF2-40B4-BE49-F238E27FC236}">
                    <a16:creationId xmlns:a16="http://schemas.microsoft.com/office/drawing/2014/main" xmlns="" id="{2350142C-F1EF-45A8-97E1-5BB1CEF928AA}"/>
                  </a:ext>
                </a:extLst>
              </p:cNvPr>
              <p:cNvSpPr/>
              <p:nvPr/>
            </p:nvSpPr>
            <p:spPr>
              <a:xfrm rot="6008731">
                <a:off x="3078137" y="3625150"/>
                <a:ext cx="257191" cy="369901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9012"/>
                  <a:gd name="connsiteY0" fmla="*/ 356918 h 360680"/>
                  <a:gd name="connsiteX1" fmla="*/ 124806 w 249012"/>
                  <a:gd name="connsiteY1" fmla="*/ 0 h 360680"/>
                  <a:gd name="connsiteX2" fmla="*/ 249012 w 249012"/>
                  <a:gd name="connsiteY2" fmla="*/ 360680 h 360680"/>
                  <a:gd name="connsiteX3" fmla="*/ 0 w 249012"/>
                  <a:gd name="connsiteY3" fmla="*/ 356918 h 360680"/>
                  <a:gd name="connsiteX0" fmla="*/ 0 w 252092"/>
                  <a:gd name="connsiteY0" fmla="*/ 356918 h 367905"/>
                  <a:gd name="connsiteX1" fmla="*/ 124806 w 252092"/>
                  <a:gd name="connsiteY1" fmla="*/ 0 h 367905"/>
                  <a:gd name="connsiteX2" fmla="*/ 252092 w 252092"/>
                  <a:gd name="connsiteY2" fmla="*/ 367905 h 367905"/>
                  <a:gd name="connsiteX3" fmla="*/ 0 w 252092"/>
                  <a:gd name="connsiteY3" fmla="*/ 356918 h 367905"/>
                  <a:gd name="connsiteX0" fmla="*/ 0 w 258716"/>
                  <a:gd name="connsiteY0" fmla="*/ 363762 h 367905"/>
                  <a:gd name="connsiteX1" fmla="*/ 131430 w 258716"/>
                  <a:gd name="connsiteY1" fmla="*/ 0 h 367905"/>
                  <a:gd name="connsiteX2" fmla="*/ 258716 w 258716"/>
                  <a:gd name="connsiteY2" fmla="*/ 367905 h 367905"/>
                  <a:gd name="connsiteX3" fmla="*/ 0 w 258716"/>
                  <a:gd name="connsiteY3" fmla="*/ 363762 h 367905"/>
                  <a:gd name="connsiteX0" fmla="*/ 0 w 258797"/>
                  <a:gd name="connsiteY0" fmla="*/ 375349 h 375349"/>
                  <a:gd name="connsiteX1" fmla="*/ 131511 w 258797"/>
                  <a:gd name="connsiteY1" fmla="*/ 0 h 375349"/>
                  <a:gd name="connsiteX2" fmla="*/ 258797 w 258797"/>
                  <a:gd name="connsiteY2" fmla="*/ 367905 h 375349"/>
                  <a:gd name="connsiteX3" fmla="*/ 0 w 258797"/>
                  <a:gd name="connsiteY3" fmla="*/ 375349 h 375349"/>
                  <a:gd name="connsiteX0" fmla="*/ 0 w 257191"/>
                  <a:gd name="connsiteY0" fmla="*/ 369901 h 369901"/>
                  <a:gd name="connsiteX1" fmla="*/ 129905 w 257191"/>
                  <a:gd name="connsiteY1" fmla="*/ 0 h 369901"/>
                  <a:gd name="connsiteX2" fmla="*/ 257191 w 257191"/>
                  <a:gd name="connsiteY2" fmla="*/ 367905 h 369901"/>
                  <a:gd name="connsiteX3" fmla="*/ 0 w 257191"/>
                  <a:gd name="connsiteY3" fmla="*/ 369901 h 369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91" h="369901">
                    <a:moveTo>
                      <a:pt x="0" y="369901"/>
                    </a:moveTo>
                    <a:lnTo>
                      <a:pt x="129905" y="0"/>
                    </a:lnTo>
                    <a:lnTo>
                      <a:pt x="257191" y="367905"/>
                    </a:lnTo>
                    <a:lnTo>
                      <a:pt x="0" y="369901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5" name="สามเหลี่ยมหน้าจั่ว 28">
                <a:extLst>
                  <a:ext uri="{FF2B5EF4-FFF2-40B4-BE49-F238E27FC236}">
                    <a16:creationId xmlns:a16="http://schemas.microsoft.com/office/drawing/2014/main" xmlns="" id="{414BA2D8-B2D2-4D4B-A4CA-58FDE7270E2C}"/>
                  </a:ext>
                </a:extLst>
              </p:cNvPr>
              <p:cNvSpPr/>
              <p:nvPr/>
            </p:nvSpPr>
            <p:spPr>
              <a:xfrm rot="5943786">
                <a:off x="3044409" y="3867316"/>
                <a:ext cx="246831" cy="370986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45169"/>
                  <a:gd name="connsiteY0" fmla="*/ 360680 h 376630"/>
                  <a:gd name="connsiteX1" fmla="*/ 124206 w 245169"/>
                  <a:gd name="connsiteY1" fmla="*/ 0 h 376630"/>
                  <a:gd name="connsiteX2" fmla="*/ 245169 w 245169"/>
                  <a:gd name="connsiteY2" fmla="*/ 376630 h 376630"/>
                  <a:gd name="connsiteX3" fmla="*/ 0 w 245169"/>
                  <a:gd name="connsiteY3" fmla="*/ 360680 h 376630"/>
                  <a:gd name="connsiteX0" fmla="*/ 0 w 244269"/>
                  <a:gd name="connsiteY0" fmla="*/ 360680 h 370986"/>
                  <a:gd name="connsiteX1" fmla="*/ 124206 w 244269"/>
                  <a:gd name="connsiteY1" fmla="*/ 0 h 370986"/>
                  <a:gd name="connsiteX2" fmla="*/ 244269 w 244269"/>
                  <a:gd name="connsiteY2" fmla="*/ 370986 h 370986"/>
                  <a:gd name="connsiteX3" fmla="*/ 0 w 244269"/>
                  <a:gd name="connsiteY3" fmla="*/ 360680 h 370986"/>
                  <a:gd name="connsiteX0" fmla="*/ 0 w 246831"/>
                  <a:gd name="connsiteY0" fmla="*/ 368803 h 370986"/>
                  <a:gd name="connsiteX1" fmla="*/ 126768 w 246831"/>
                  <a:gd name="connsiteY1" fmla="*/ 0 h 370986"/>
                  <a:gd name="connsiteX2" fmla="*/ 246831 w 246831"/>
                  <a:gd name="connsiteY2" fmla="*/ 370986 h 370986"/>
                  <a:gd name="connsiteX3" fmla="*/ 0 w 246831"/>
                  <a:gd name="connsiteY3" fmla="*/ 368803 h 370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831" h="370986">
                    <a:moveTo>
                      <a:pt x="0" y="368803"/>
                    </a:moveTo>
                    <a:lnTo>
                      <a:pt x="126768" y="0"/>
                    </a:lnTo>
                    <a:lnTo>
                      <a:pt x="246831" y="370986"/>
                    </a:lnTo>
                    <a:lnTo>
                      <a:pt x="0" y="368803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656" name="สามเหลี่ยมหน้าจั่ว 29">
                <a:extLst>
                  <a:ext uri="{FF2B5EF4-FFF2-40B4-BE49-F238E27FC236}">
                    <a16:creationId xmlns:a16="http://schemas.microsoft.com/office/drawing/2014/main" xmlns="" id="{5D9CC07F-D660-4895-97B8-CF0A063085EF}"/>
                  </a:ext>
                </a:extLst>
              </p:cNvPr>
              <p:cNvSpPr/>
              <p:nvPr/>
            </p:nvSpPr>
            <p:spPr>
              <a:xfrm rot="5943786">
                <a:off x="2991809" y="4121221"/>
                <a:ext cx="262481" cy="361904"/>
              </a:xfrm>
              <a:custGeom>
                <a:avLst/>
                <a:gdLst>
                  <a:gd name="connsiteX0" fmla="*/ 0 w 248412"/>
                  <a:gd name="connsiteY0" fmla="*/ 360680 h 360680"/>
                  <a:gd name="connsiteX1" fmla="*/ 124206 w 248412"/>
                  <a:gd name="connsiteY1" fmla="*/ 0 h 360680"/>
                  <a:gd name="connsiteX2" fmla="*/ 248412 w 248412"/>
                  <a:gd name="connsiteY2" fmla="*/ 360680 h 360680"/>
                  <a:gd name="connsiteX3" fmla="*/ 0 w 248412"/>
                  <a:gd name="connsiteY3" fmla="*/ 360680 h 360680"/>
                  <a:gd name="connsiteX0" fmla="*/ 0 w 256537"/>
                  <a:gd name="connsiteY0" fmla="*/ 358118 h 360680"/>
                  <a:gd name="connsiteX1" fmla="*/ 132331 w 256537"/>
                  <a:gd name="connsiteY1" fmla="*/ 0 h 360680"/>
                  <a:gd name="connsiteX2" fmla="*/ 256537 w 256537"/>
                  <a:gd name="connsiteY2" fmla="*/ 360680 h 360680"/>
                  <a:gd name="connsiteX3" fmla="*/ 0 w 256537"/>
                  <a:gd name="connsiteY3" fmla="*/ 358118 h 360680"/>
                  <a:gd name="connsiteX0" fmla="*/ 0 w 262481"/>
                  <a:gd name="connsiteY0" fmla="*/ 358118 h 361661"/>
                  <a:gd name="connsiteX1" fmla="*/ 132331 w 262481"/>
                  <a:gd name="connsiteY1" fmla="*/ 0 h 361661"/>
                  <a:gd name="connsiteX2" fmla="*/ 262481 w 262481"/>
                  <a:gd name="connsiteY2" fmla="*/ 361661 h 361661"/>
                  <a:gd name="connsiteX3" fmla="*/ 0 w 262481"/>
                  <a:gd name="connsiteY3" fmla="*/ 358118 h 361661"/>
                  <a:gd name="connsiteX0" fmla="*/ 0 w 266697"/>
                  <a:gd name="connsiteY0" fmla="*/ 358118 h 358118"/>
                  <a:gd name="connsiteX1" fmla="*/ 132331 w 266697"/>
                  <a:gd name="connsiteY1" fmla="*/ 0 h 358118"/>
                  <a:gd name="connsiteX2" fmla="*/ 266697 w 266697"/>
                  <a:gd name="connsiteY2" fmla="*/ 355845 h 358118"/>
                  <a:gd name="connsiteX3" fmla="*/ 0 w 266697"/>
                  <a:gd name="connsiteY3" fmla="*/ 358118 h 358118"/>
                  <a:gd name="connsiteX0" fmla="*/ 0 w 266697"/>
                  <a:gd name="connsiteY0" fmla="*/ 358118 h 361904"/>
                  <a:gd name="connsiteX1" fmla="*/ 132331 w 266697"/>
                  <a:gd name="connsiteY1" fmla="*/ 0 h 361904"/>
                  <a:gd name="connsiteX2" fmla="*/ 266697 w 266697"/>
                  <a:gd name="connsiteY2" fmla="*/ 355845 h 361904"/>
                  <a:gd name="connsiteX3" fmla="*/ 10630 w 266697"/>
                  <a:gd name="connsiteY3" fmla="*/ 361904 h 361904"/>
                  <a:gd name="connsiteX4" fmla="*/ 0 w 266697"/>
                  <a:gd name="connsiteY4" fmla="*/ 358118 h 361904"/>
                  <a:gd name="connsiteX0" fmla="*/ 0 w 262481"/>
                  <a:gd name="connsiteY0" fmla="*/ 358118 h 361904"/>
                  <a:gd name="connsiteX1" fmla="*/ 132331 w 262481"/>
                  <a:gd name="connsiteY1" fmla="*/ 0 h 361904"/>
                  <a:gd name="connsiteX2" fmla="*/ 262481 w 262481"/>
                  <a:gd name="connsiteY2" fmla="*/ 361661 h 361904"/>
                  <a:gd name="connsiteX3" fmla="*/ 10630 w 262481"/>
                  <a:gd name="connsiteY3" fmla="*/ 361904 h 361904"/>
                  <a:gd name="connsiteX4" fmla="*/ 0 w 262481"/>
                  <a:gd name="connsiteY4" fmla="*/ 358118 h 3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2481" h="361904">
                    <a:moveTo>
                      <a:pt x="0" y="358118"/>
                    </a:moveTo>
                    <a:lnTo>
                      <a:pt x="132331" y="0"/>
                    </a:lnTo>
                    <a:lnTo>
                      <a:pt x="262481" y="361661"/>
                    </a:lnTo>
                    <a:lnTo>
                      <a:pt x="10630" y="361904"/>
                    </a:lnTo>
                    <a:lnTo>
                      <a:pt x="0" y="358118"/>
                    </a:lnTo>
                    <a:close/>
                  </a:path>
                </a:pathLst>
              </a:custGeom>
              <a:solidFill>
                <a:srgbClr val="5E27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646" name="กลุ่ม 645">
              <a:extLst>
                <a:ext uri="{FF2B5EF4-FFF2-40B4-BE49-F238E27FC236}">
                  <a16:creationId xmlns:a16="http://schemas.microsoft.com/office/drawing/2014/main" xmlns="" id="{E3EB3DE3-256A-465A-9A36-6258A1D1051B}"/>
                </a:ext>
              </a:extLst>
            </p:cNvPr>
            <p:cNvGrpSpPr/>
            <p:nvPr/>
          </p:nvGrpSpPr>
          <p:grpSpPr>
            <a:xfrm>
              <a:off x="3240829" y="3260980"/>
              <a:ext cx="211536" cy="238462"/>
              <a:chOff x="3240829" y="3260980"/>
              <a:chExt cx="211536" cy="238462"/>
            </a:xfrm>
          </p:grpSpPr>
          <p:cxnSp>
            <p:nvCxnSpPr>
              <p:cNvPr id="651" name="ตัวเชื่อมต่อตรง 650">
                <a:extLst>
                  <a:ext uri="{FF2B5EF4-FFF2-40B4-BE49-F238E27FC236}">
                    <a16:creationId xmlns:a16="http://schemas.microsoft.com/office/drawing/2014/main" xmlns="" id="{33BD4F23-508A-4929-B2A7-0F8359F3C16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2" name="ตัวเชื่อมต่อตรง 651">
                <a:extLst>
                  <a:ext uri="{FF2B5EF4-FFF2-40B4-BE49-F238E27FC236}">
                    <a16:creationId xmlns:a16="http://schemas.microsoft.com/office/drawing/2014/main" xmlns="" id="{25BC3861-6369-4375-9CB1-320ADCE402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3" name="ตัวเชื่อมต่อตรง 652">
                <a:extLst>
                  <a:ext uri="{FF2B5EF4-FFF2-40B4-BE49-F238E27FC236}">
                    <a16:creationId xmlns:a16="http://schemas.microsoft.com/office/drawing/2014/main" xmlns="" id="{6459389A-ED29-481D-87DF-9ACF90400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7" name="กลุ่ม 646">
              <a:extLst>
                <a:ext uri="{FF2B5EF4-FFF2-40B4-BE49-F238E27FC236}">
                  <a16:creationId xmlns:a16="http://schemas.microsoft.com/office/drawing/2014/main" xmlns="" id="{CFAA57F8-4D58-4619-ACE1-B08A046C1022}"/>
                </a:ext>
              </a:extLst>
            </p:cNvPr>
            <p:cNvGrpSpPr/>
            <p:nvPr/>
          </p:nvGrpSpPr>
          <p:grpSpPr>
            <a:xfrm flipH="1">
              <a:off x="4385231" y="3262043"/>
              <a:ext cx="211536" cy="238462"/>
              <a:chOff x="3240829" y="3260980"/>
              <a:chExt cx="211536" cy="238462"/>
            </a:xfrm>
          </p:grpSpPr>
          <p:cxnSp>
            <p:nvCxnSpPr>
              <p:cNvPr id="648" name="ตัวเชื่อมต่อตรง 647">
                <a:extLst>
                  <a:ext uri="{FF2B5EF4-FFF2-40B4-BE49-F238E27FC236}">
                    <a16:creationId xmlns:a16="http://schemas.microsoft.com/office/drawing/2014/main" xmlns="" id="{904C348C-9D25-4B72-9C50-84E48FA26A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01660" y="3260980"/>
                <a:ext cx="144979" cy="4882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9" name="ตัวเชื่อมต่อตรง 648">
                <a:extLst>
                  <a:ext uri="{FF2B5EF4-FFF2-40B4-BE49-F238E27FC236}">
                    <a16:creationId xmlns:a16="http://schemas.microsoft.com/office/drawing/2014/main" xmlns="" id="{BE67D33F-D92A-4F65-B771-E24E37720B3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40829" y="3377962"/>
                <a:ext cx="205810" cy="6624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0" name="ตัวเชื่อมต่อตรง 649">
                <a:extLst>
                  <a:ext uri="{FF2B5EF4-FFF2-40B4-BE49-F238E27FC236}">
                    <a16:creationId xmlns:a16="http://schemas.microsoft.com/office/drawing/2014/main" xmlns="" id="{85ABCE80-373E-4151-9BAD-6EAAF9F886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301661" y="3449391"/>
                <a:ext cx="150704" cy="50051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กลุ่ม 144">
            <a:extLst>
              <a:ext uri="{FF2B5EF4-FFF2-40B4-BE49-F238E27FC236}">
                <a16:creationId xmlns:a16="http://schemas.microsoft.com/office/drawing/2014/main" xmlns="" id="{3A795B12-97D2-4646-A5A4-A9A0CB8335F6}"/>
              </a:ext>
            </a:extLst>
          </p:cNvPr>
          <p:cNvGrpSpPr/>
          <p:nvPr/>
        </p:nvGrpSpPr>
        <p:grpSpPr>
          <a:xfrm rot="389239">
            <a:off x="3367588" y="5351726"/>
            <a:ext cx="4929161" cy="3231594"/>
            <a:chOff x="8243186" y="3299402"/>
            <a:chExt cx="4929161" cy="3231594"/>
          </a:xfrm>
        </p:grpSpPr>
        <p:sp>
          <p:nvSpPr>
            <p:cNvPr id="146" name="เมฆ 45">
              <a:extLst>
                <a:ext uri="{FF2B5EF4-FFF2-40B4-BE49-F238E27FC236}">
                  <a16:creationId xmlns:a16="http://schemas.microsoft.com/office/drawing/2014/main" xmlns="" id="{B7885A19-820A-448B-8C12-87721C65CA84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47" name="กลุ่ม 146">
              <a:extLst>
                <a:ext uri="{FF2B5EF4-FFF2-40B4-BE49-F238E27FC236}">
                  <a16:creationId xmlns:a16="http://schemas.microsoft.com/office/drawing/2014/main" xmlns="" id="{DD926E9E-887F-4BA4-B73E-7E6AEB79C917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49" name="กลุ่ม 148">
                <a:extLst>
                  <a:ext uri="{FF2B5EF4-FFF2-40B4-BE49-F238E27FC236}">
                    <a16:creationId xmlns:a16="http://schemas.microsoft.com/office/drawing/2014/main" xmlns="" id="{27B5C429-C276-4E34-AF5D-64D357E3BBC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6" name="รูปแบบอิสระ: รูปร่าง 155">
                  <a:extLst>
                    <a:ext uri="{FF2B5EF4-FFF2-40B4-BE49-F238E27FC236}">
                      <a16:creationId xmlns:a16="http://schemas.microsoft.com/office/drawing/2014/main" xmlns="" id="{4DB6FF23-2E86-4033-86F3-1D6DA9E52D51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7" name="วงรี 77">
                  <a:extLst>
                    <a:ext uri="{FF2B5EF4-FFF2-40B4-BE49-F238E27FC236}">
                      <a16:creationId xmlns:a16="http://schemas.microsoft.com/office/drawing/2014/main" xmlns="" id="{0145714E-58E1-43CD-AC2B-6158AF5300D8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0" name="กลุ่ม 149">
                <a:extLst>
                  <a:ext uri="{FF2B5EF4-FFF2-40B4-BE49-F238E27FC236}">
                    <a16:creationId xmlns:a16="http://schemas.microsoft.com/office/drawing/2014/main" xmlns="" id="{83ED83C5-BA1D-44FF-9560-E91CFC1D5DFF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54" name="รูปแบบอิสระ: รูปร่าง 153">
                  <a:extLst>
                    <a:ext uri="{FF2B5EF4-FFF2-40B4-BE49-F238E27FC236}">
                      <a16:creationId xmlns:a16="http://schemas.microsoft.com/office/drawing/2014/main" xmlns="" id="{EA1A8934-FBDA-4BF2-A6D8-9BC2A8546B4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5" name="วงรี 77">
                  <a:extLst>
                    <a:ext uri="{FF2B5EF4-FFF2-40B4-BE49-F238E27FC236}">
                      <a16:creationId xmlns:a16="http://schemas.microsoft.com/office/drawing/2014/main" xmlns="" id="{5260087B-F4A7-45EE-BA4E-28209CF8A30B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51" name="กลุ่ม 150">
                <a:extLst>
                  <a:ext uri="{FF2B5EF4-FFF2-40B4-BE49-F238E27FC236}">
                    <a16:creationId xmlns:a16="http://schemas.microsoft.com/office/drawing/2014/main" xmlns="" id="{A4C1E537-B16F-4DFB-A3CB-96E818B208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52" name="รูปแบบอิสระ: รูปร่าง 151">
                  <a:extLst>
                    <a:ext uri="{FF2B5EF4-FFF2-40B4-BE49-F238E27FC236}">
                      <a16:creationId xmlns:a16="http://schemas.microsoft.com/office/drawing/2014/main" xmlns="" id="{B459B5CF-1FFE-4573-AFCF-C1B7391EA05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53" name="วงรี 77">
                  <a:extLst>
                    <a:ext uri="{FF2B5EF4-FFF2-40B4-BE49-F238E27FC236}">
                      <a16:creationId xmlns:a16="http://schemas.microsoft.com/office/drawing/2014/main" xmlns="" id="{D462DB99-0776-4B64-890B-D9BBCF6AE5C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sp>
        <p:nvSpPr>
          <p:cNvPr id="794" name="สี่เหลี่ยมผืนผ้า 793">
            <a:extLst>
              <a:ext uri="{FF2B5EF4-FFF2-40B4-BE49-F238E27FC236}">
                <a16:creationId xmlns:a16="http://schemas.microsoft.com/office/drawing/2014/main" xmlns="" id="{A31069A9-E66E-4401-B867-4F05979DF11E}"/>
              </a:ext>
            </a:extLst>
          </p:cNvPr>
          <p:cNvSpPr/>
          <p:nvPr/>
        </p:nvSpPr>
        <p:spPr>
          <a:xfrm>
            <a:off x="2205636" y="684255"/>
            <a:ext cx="7685759" cy="1381351"/>
          </a:xfrm>
          <a:prstGeom prst="rect">
            <a:avLst/>
          </a:prstGeom>
          <a:noFill/>
          <a:ln w="5715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solidFill>
                    <a:srgbClr val="5E2700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0" lang="th-TH" sz="4800" b="1" i="0" u="none" strike="noStrike" kern="1200" cap="none" spc="0" normalizeH="0" baseline="0" noProof="0" dirty="0">
              <a:ln>
                <a:solidFill>
                  <a:srgbClr val="5E2700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H Mali Grade 6" panose="02000506000000020004" pitchFamily="2" charset="-34"/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xmlns="" id="{FA9DC25D-53EC-4FA5-A12B-6C9A89D0FDDF}"/>
              </a:ext>
            </a:extLst>
          </p:cNvPr>
          <p:cNvGrpSpPr/>
          <p:nvPr/>
        </p:nvGrpSpPr>
        <p:grpSpPr>
          <a:xfrm rot="21033220">
            <a:off x="1296437" y="5259028"/>
            <a:ext cx="4929161" cy="3231594"/>
            <a:chOff x="628967" y="4135125"/>
            <a:chExt cx="4929161" cy="3231594"/>
          </a:xfrm>
        </p:grpSpPr>
        <p:sp>
          <p:nvSpPr>
            <p:cNvPr id="85" name="เมฆ 45">
              <a:extLst>
                <a:ext uri="{FF2B5EF4-FFF2-40B4-BE49-F238E27FC236}">
                  <a16:creationId xmlns:a16="http://schemas.microsoft.com/office/drawing/2014/main" xmlns="" id="{88F2C5CF-1441-436A-A221-502853B67C39}"/>
                </a:ext>
              </a:extLst>
            </p:cNvPr>
            <p:cNvSpPr/>
            <p:nvPr/>
          </p:nvSpPr>
          <p:spPr>
            <a:xfrm rot="925066">
              <a:off x="628967" y="4135125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5" name="กลุ่ม 114">
              <a:extLst>
                <a:ext uri="{FF2B5EF4-FFF2-40B4-BE49-F238E27FC236}">
                  <a16:creationId xmlns:a16="http://schemas.microsoft.com/office/drawing/2014/main" xmlns="" id="{4EBFA46A-820C-400E-97C3-5D00DCC07E50}"/>
                </a:ext>
              </a:extLst>
            </p:cNvPr>
            <p:cNvGrpSpPr/>
            <p:nvPr/>
          </p:nvGrpSpPr>
          <p:grpSpPr>
            <a:xfrm>
              <a:off x="4144532" y="4812865"/>
              <a:ext cx="655771" cy="877902"/>
              <a:chOff x="4110610" y="3295621"/>
              <a:chExt cx="655771" cy="877902"/>
            </a:xfrm>
          </p:grpSpPr>
          <p:grpSp>
            <p:nvGrpSpPr>
              <p:cNvPr id="122" name="กลุ่ม 121">
                <a:extLst>
                  <a:ext uri="{FF2B5EF4-FFF2-40B4-BE49-F238E27FC236}">
                    <a16:creationId xmlns:a16="http://schemas.microsoft.com/office/drawing/2014/main" xmlns="" id="{6A99F5B8-92E3-433A-8485-4822AD8FB143}"/>
                  </a:ext>
                </a:extLst>
              </p:cNvPr>
              <p:cNvGrpSpPr/>
              <p:nvPr/>
            </p:nvGrpSpPr>
            <p:grpSpPr>
              <a:xfrm>
                <a:off x="4110610" y="3295621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26" name="รูปแบบอิสระ: รูปร่าง 125">
                  <a:extLst>
                    <a:ext uri="{FF2B5EF4-FFF2-40B4-BE49-F238E27FC236}">
                      <a16:creationId xmlns:a16="http://schemas.microsoft.com/office/drawing/2014/main" xmlns="" id="{A38D1EED-C693-45A8-BE1F-2AB09EAB30F6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7" name="วงรี 77">
                  <a:extLst>
                    <a:ext uri="{FF2B5EF4-FFF2-40B4-BE49-F238E27FC236}">
                      <a16:creationId xmlns:a16="http://schemas.microsoft.com/office/drawing/2014/main" xmlns="" id="{C725823A-EF1A-458D-B2EA-6B03D16F3F01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xmlns="" id="{6480B5E2-67E6-40D9-AC28-3E893791F048}"/>
                  </a:ext>
                </a:extLst>
              </p:cNvPr>
              <p:cNvGrpSpPr/>
              <p:nvPr/>
            </p:nvGrpSpPr>
            <p:grpSpPr>
              <a:xfrm>
                <a:off x="4424416" y="3842493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24" name="รูปแบบอิสระ: รูปร่าง 123">
                  <a:extLst>
                    <a:ext uri="{FF2B5EF4-FFF2-40B4-BE49-F238E27FC236}">
                      <a16:creationId xmlns:a16="http://schemas.microsoft.com/office/drawing/2014/main" xmlns="" id="{652F2B58-552B-4293-A232-DFCED73732F3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5" name="วงรี 77">
                  <a:extLst>
                    <a:ext uri="{FF2B5EF4-FFF2-40B4-BE49-F238E27FC236}">
                      <a16:creationId xmlns:a16="http://schemas.microsoft.com/office/drawing/2014/main" xmlns="" id="{E48604E8-49A6-48E7-8047-DED38A668B9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xmlns="" id="{4ED69F96-E885-4394-A9B5-F6CD96BB7529}"/>
              </a:ext>
            </a:extLst>
          </p:cNvPr>
          <p:cNvGrpSpPr/>
          <p:nvPr/>
        </p:nvGrpSpPr>
        <p:grpSpPr>
          <a:xfrm rot="21044399">
            <a:off x="-708990" y="4991187"/>
            <a:ext cx="4929161" cy="3231594"/>
            <a:chOff x="-912501" y="3330446"/>
            <a:chExt cx="4929161" cy="3231594"/>
          </a:xfrm>
        </p:grpSpPr>
        <p:sp>
          <p:nvSpPr>
            <p:cNvPr id="87" name="เมฆ 45">
              <a:extLst>
                <a:ext uri="{FF2B5EF4-FFF2-40B4-BE49-F238E27FC236}">
                  <a16:creationId xmlns:a16="http://schemas.microsoft.com/office/drawing/2014/main" xmlns="" id="{3D613278-3E0E-4B63-ACD9-D23037AD584F}"/>
                </a:ext>
              </a:extLst>
            </p:cNvPr>
            <p:cNvSpPr/>
            <p:nvPr/>
          </p:nvSpPr>
          <p:spPr>
            <a:xfrm rot="925066">
              <a:off x="-912501" y="33304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88" name="กลุ่ม 87">
              <a:extLst>
                <a:ext uri="{FF2B5EF4-FFF2-40B4-BE49-F238E27FC236}">
                  <a16:creationId xmlns:a16="http://schemas.microsoft.com/office/drawing/2014/main" xmlns="" id="{B77D26E2-41B9-4365-933F-BE959289E12B}"/>
                </a:ext>
              </a:extLst>
            </p:cNvPr>
            <p:cNvGrpSpPr/>
            <p:nvPr/>
          </p:nvGrpSpPr>
          <p:grpSpPr>
            <a:xfrm>
              <a:off x="150811" y="3441237"/>
              <a:ext cx="3276169" cy="724960"/>
              <a:chOff x="116889" y="1923993"/>
              <a:chExt cx="3276169" cy="724960"/>
            </a:xfrm>
          </p:grpSpPr>
          <p:grpSp>
            <p:nvGrpSpPr>
              <p:cNvPr id="89" name="กลุ่ม 88">
                <a:extLst>
                  <a:ext uri="{FF2B5EF4-FFF2-40B4-BE49-F238E27FC236}">
                    <a16:creationId xmlns:a16="http://schemas.microsoft.com/office/drawing/2014/main" xmlns="" id="{CE6784FE-FDB0-4C8F-AC87-22BA898D4032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99" name="รูปแบบอิสระ: รูปร่าง 98">
                  <a:extLst>
                    <a:ext uri="{FF2B5EF4-FFF2-40B4-BE49-F238E27FC236}">
                      <a16:creationId xmlns:a16="http://schemas.microsoft.com/office/drawing/2014/main" xmlns="" id="{B11452D8-508C-48E6-8D7B-12DE3B1B12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0" name="วงรี 77">
                  <a:extLst>
                    <a:ext uri="{FF2B5EF4-FFF2-40B4-BE49-F238E27FC236}">
                      <a16:creationId xmlns:a16="http://schemas.microsoft.com/office/drawing/2014/main" xmlns="" id="{7913210F-5D4D-470E-9B4F-6C276E1270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0" name="กลุ่ม 89">
                <a:extLst>
                  <a:ext uri="{FF2B5EF4-FFF2-40B4-BE49-F238E27FC236}">
                    <a16:creationId xmlns:a16="http://schemas.microsoft.com/office/drawing/2014/main" xmlns="" id="{CE5E7E13-1BF1-4533-BFB6-51FB6A43B069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7" name="รูปแบบอิสระ: รูปร่าง 96">
                  <a:extLst>
                    <a:ext uri="{FF2B5EF4-FFF2-40B4-BE49-F238E27FC236}">
                      <a16:creationId xmlns:a16="http://schemas.microsoft.com/office/drawing/2014/main" xmlns="" id="{8EBB43A4-EF3C-4328-988E-4988EAF3BE99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8" name="วงรี 77">
                  <a:extLst>
                    <a:ext uri="{FF2B5EF4-FFF2-40B4-BE49-F238E27FC236}">
                      <a16:creationId xmlns:a16="http://schemas.microsoft.com/office/drawing/2014/main" xmlns="" id="{E03D06B4-16DF-4EEF-8063-2ED9A0C48255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1" name="กลุ่ม 90">
                <a:extLst>
                  <a:ext uri="{FF2B5EF4-FFF2-40B4-BE49-F238E27FC236}">
                    <a16:creationId xmlns:a16="http://schemas.microsoft.com/office/drawing/2014/main" xmlns="" id="{C5A30532-BB01-44C7-8154-2DC8162CB62B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95" name="รูปแบบอิสระ: รูปร่าง 94">
                  <a:extLst>
                    <a:ext uri="{FF2B5EF4-FFF2-40B4-BE49-F238E27FC236}">
                      <a16:creationId xmlns:a16="http://schemas.microsoft.com/office/drawing/2014/main" xmlns="" id="{2C013DFA-B09A-44B9-8D04-92DFA478EED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6" name="วงรี 77">
                  <a:extLst>
                    <a:ext uri="{FF2B5EF4-FFF2-40B4-BE49-F238E27FC236}">
                      <a16:creationId xmlns:a16="http://schemas.microsoft.com/office/drawing/2014/main" xmlns="" id="{F1D9DAEE-FEA0-4AC0-87B6-83C7F2ADA297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92" name="กลุ่ม 91">
                <a:extLst>
                  <a:ext uri="{FF2B5EF4-FFF2-40B4-BE49-F238E27FC236}">
                    <a16:creationId xmlns:a16="http://schemas.microsoft.com/office/drawing/2014/main" xmlns="" id="{B595CD39-91BE-4B94-8AB9-0044F4840DC1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xmlns="" id="{1670A134-6A80-4788-99FE-F2C5543574C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4" name="วงรี 77">
                  <a:extLst>
                    <a:ext uri="{FF2B5EF4-FFF2-40B4-BE49-F238E27FC236}">
                      <a16:creationId xmlns:a16="http://schemas.microsoft.com/office/drawing/2014/main" xmlns="" id="{E153CC60-8427-4625-8ACF-D268DD36DD0C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xmlns="" id="{8EEC1EAA-6B84-46A5-AA1E-6FF3FF9775CA}"/>
              </a:ext>
            </a:extLst>
          </p:cNvPr>
          <p:cNvGrpSpPr/>
          <p:nvPr/>
        </p:nvGrpSpPr>
        <p:grpSpPr>
          <a:xfrm rot="480683">
            <a:off x="5855297" y="5157152"/>
            <a:ext cx="4929161" cy="3231594"/>
            <a:chOff x="6735268" y="4103746"/>
            <a:chExt cx="4929161" cy="3231594"/>
          </a:xfrm>
        </p:grpSpPr>
        <p:sp>
          <p:nvSpPr>
            <p:cNvPr id="84" name="เมฆ 45">
              <a:extLst>
                <a:ext uri="{FF2B5EF4-FFF2-40B4-BE49-F238E27FC236}">
                  <a16:creationId xmlns:a16="http://schemas.microsoft.com/office/drawing/2014/main" xmlns="" id="{F2B12CC1-5C26-46CF-8525-A3CF3B398B49}"/>
                </a:ext>
              </a:extLst>
            </p:cNvPr>
            <p:cNvSpPr/>
            <p:nvPr/>
          </p:nvSpPr>
          <p:spPr>
            <a:xfrm rot="20674934" flipH="1">
              <a:off x="6735268" y="4103746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4D8047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16" name="กลุ่ม 115">
              <a:extLst>
                <a:ext uri="{FF2B5EF4-FFF2-40B4-BE49-F238E27FC236}">
                  <a16:creationId xmlns:a16="http://schemas.microsoft.com/office/drawing/2014/main" xmlns="" id="{0BD9E320-D106-438A-B483-6C504E85D20A}"/>
                </a:ext>
              </a:extLst>
            </p:cNvPr>
            <p:cNvGrpSpPr/>
            <p:nvPr/>
          </p:nvGrpSpPr>
          <p:grpSpPr>
            <a:xfrm>
              <a:off x="7791112" y="4742533"/>
              <a:ext cx="363998" cy="336901"/>
              <a:chOff x="3730718" y="705949"/>
              <a:chExt cx="1993076" cy="1624075"/>
            </a:xfrm>
            <a:solidFill>
              <a:schemeClr val="bg1"/>
            </a:solidFill>
            <a:effectLst/>
          </p:grpSpPr>
          <p:sp>
            <p:nvSpPr>
              <p:cNvPr id="120" name="รูปแบบอิสระ: รูปร่าง 119">
                <a:extLst>
                  <a:ext uri="{FF2B5EF4-FFF2-40B4-BE49-F238E27FC236}">
                    <a16:creationId xmlns:a16="http://schemas.microsoft.com/office/drawing/2014/main" xmlns="" id="{EC00C30A-0CFF-46BF-9E89-CA340FE1C3EE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A9D3DC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21" name="วงรี 77">
                <a:extLst>
                  <a:ext uri="{FF2B5EF4-FFF2-40B4-BE49-F238E27FC236}">
                    <a16:creationId xmlns:a16="http://schemas.microsoft.com/office/drawing/2014/main" xmlns="" id="{2751316B-3AC4-4345-8DD1-A97457676FEA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117" name="กลุ่ม 116">
              <a:extLst>
                <a:ext uri="{FF2B5EF4-FFF2-40B4-BE49-F238E27FC236}">
                  <a16:creationId xmlns:a16="http://schemas.microsoft.com/office/drawing/2014/main" xmlns="" id="{90F1EFFD-A8D7-4C9D-BDC7-9556CA84439A}"/>
                </a:ext>
              </a:extLst>
            </p:cNvPr>
            <p:cNvGrpSpPr/>
            <p:nvPr/>
          </p:nvGrpSpPr>
          <p:grpSpPr>
            <a:xfrm>
              <a:off x="7453504" y="5309050"/>
              <a:ext cx="341965" cy="317516"/>
              <a:chOff x="3730718" y="705949"/>
              <a:chExt cx="1993076" cy="1624075"/>
            </a:xfrm>
            <a:solidFill>
              <a:schemeClr val="bg1"/>
            </a:solidFill>
          </p:grpSpPr>
          <p:sp>
            <p:nvSpPr>
              <p:cNvPr id="118" name="รูปแบบอิสระ: รูปร่าง 117">
                <a:extLst>
                  <a:ext uri="{FF2B5EF4-FFF2-40B4-BE49-F238E27FC236}">
                    <a16:creationId xmlns:a16="http://schemas.microsoft.com/office/drawing/2014/main" xmlns="" id="{37ABDD14-1163-41EE-9BF8-AB8C19908CE0}"/>
                  </a:ext>
                </a:extLst>
              </p:cNvPr>
              <p:cNvSpPr/>
              <p:nvPr/>
            </p:nvSpPr>
            <p:spPr>
              <a:xfrm>
                <a:off x="3730718" y="705949"/>
                <a:ext cx="1993076" cy="1624075"/>
              </a:xfrm>
              <a:custGeom>
                <a:avLst/>
                <a:gdLst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708233 w 2019354"/>
                  <a:gd name="connsiteY28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3433 w 2019354"/>
                  <a:gd name="connsiteY22" fmla="*/ 10466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64948"/>
                  <a:gd name="connsiteX1" fmla="*/ 850473 w 2019354"/>
                  <a:gd name="connsiteY1" fmla="*/ 183079 h 1664948"/>
                  <a:gd name="connsiteX2" fmla="*/ 1195913 w 2019354"/>
                  <a:gd name="connsiteY2" fmla="*/ 199 h 1664948"/>
                  <a:gd name="connsiteX3" fmla="*/ 1439753 w 2019354"/>
                  <a:gd name="connsiteY3" fmla="*/ 152599 h 1664948"/>
                  <a:gd name="connsiteX4" fmla="*/ 1500713 w 2019354"/>
                  <a:gd name="connsiteY4" fmla="*/ 386279 h 1664948"/>
                  <a:gd name="connsiteX5" fmla="*/ 1388953 w 2019354"/>
                  <a:gd name="connsiteY5" fmla="*/ 548839 h 1664948"/>
                  <a:gd name="connsiteX6" fmla="*/ 1541353 w 2019354"/>
                  <a:gd name="connsiteY6" fmla="*/ 518359 h 1664948"/>
                  <a:gd name="connsiteX7" fmla="*/ 1927433 w 2019354"/>
                  <a:gd name="connsiteY7" fmla="*/ 640279 h 1664948"/>
                  <a:gd name="connsiteX8" fmla="*/ 2018873 w 2019354"/>
                  <a:gd name="connsiteY8" fmla="*/ 823159 h 1664948"/>
                  <a:gd name="connsiteX9" fmla="*/ 1947753 w 2019354"/>
                  <a:gd name="connsiteY9" fmla="*/ 995879 h 1664948"/>
                  <a:gd name="connsiteX10" fmla="*/ 1653113 w 2019354"/>
                  <a:gd name="connsiteY10" fmla="*/ 1087319 h 1664948"/>
                  <a:gd name="connsiteX11" fmla="*/ 1449913 w 2019354"/>
                  <a:gd name="connsiteY11" fmla="*/ 1066999 h 1664948"/>
                  <a:gd name="connsiteX12" fmla="*/ 1571833 w 2019354"/>
                  <a:gd name="connsiteY12" fmla="*/ 1300679 h 1664948"/>
                  <a:gd name="connsiteX13" fmla="*/ 1581993 w 2019354"/>
                  <a:gd name="connsiteY13" fmla="*/ 1290519 h 1664948"/>
                  <a:gd name="connsiteX14" fmla="*/ 1581993 w 2019354"/>
                  <a:gd name="connsiteY14" fmla="*/ 1463239 h 1664948"/>
                  <a:gd name="connsiteX15" fmla="*/ 1429593 w 2019354"/>
                  <a:gd name="connsiteY15" fmla="*/ 1635959 h 1664948"/>
                  <a:gd name="connsiteX16" fmla="*/ 1145113 w 2019354"/>
                  <a:gd name="connsiteY16" fmla="*/ 1635959 h 1664948"/>
                  <a:gd name="connsiteX17" fmla="*/ 921593 w 2019354"/>
                  <a:gd name="connsiteY17" fmla="*/ 1351479 h 1664948"/>
                  <a:gd name="connsiteX18" fmla="*/ 921593 w 2019354"/>
                  <a:gd name="connsiteY18" fmla="*/ 1361639 h 1664948"/>
                  <a:gd name="connsiteX19" fmla="*/ 789513 w 2019354"/>
                  <a:gd name="connsiteY19" fmla="*/ 1503879 h 1664948"/>
                  <a:gd name="connsiteX20" fmla="*/ 423753 w 2019354"/>
                  <a:gd name="connsiteY20" fmla="*/ 1554679 h 1664948"/>
                  <a:gd name="connsiteX21" fmla="*/ 271353 w 2019354"/>
                  <a:gd name="connsiteY21" fmla="*/ 1320999 h 1664948"/>
                  <a:gd name="connsiteX22" fmla="*/ 400893 w 2019354"/>
                  <a:gd name="connsiteY22" fmla="*/ 1072079 h 1664948"/>
                  <a:gd name="connsiteX23" fmla="*/ 474553 w 2019354"/>
                  <a:gd name="connsiteY23" fmla="*/ 985719 h 1664948"/>
                  <a:gd name="connsiteX24" fmla="*/ 230713 w 2019354"/>
                  <a:gd name="connsiteY24" fmla="*/ 894279 h 1664948"/>
                  <a:gd name="connsiteX25" fmla="*/ 47833 w 2019354"/>
                  <a:gd name="connsiteY25" fmla="*/ 741879 h 1664948"/>
                  <a:gd name="connsiteX26" fmla="*/ 17353 w 2019354"/>
                  <a:gd name="connsiteY26" fmla="*/ 457399 h 1664948"/>
                  <a:gd name="connsiteX27" fmla="*/ 281513 w 2019354"/>
                  <a:gd name="connsiteY27" fmla="*/ 355799 h 1664948"/>
                  <a:gd name="connsiteX28" fmla="*/ 489793 w 2019354"/>
                  <a:gd name="connsiteY28" fmla="*/ 406599 h 1664948"/>
                  <a:gd name="connsiteX29" fmla="*/ 708233 w 2019354"/>
                  <a:gd name="connsiteY29" fmla="*/ 498039 h 1664948"/>
                  <a:gd name="connsiteX0" fmla="*/ 708233 w 2019354"/>
                  <a:gd name="connsiteY0" fmla="*/ 498039 h 1653659"/>
                  <a:gd name="connsiteX1" fmla="*/ 850473 w 2019354"/>
                  <a:gd name="connsiteY1" fmla="*/ 183079 h 1653659"/>
                  <a:gd name="connsiteX2" fmla="*/ 1195913 w 2019354"/>
                  <a:gd name="connsiteY2" fmla="*/ 199 h 1653659"/>
                  <a:gd name="connsiteX3" fmla="*/ 1439753 w 2019354"/>
                  <a:gd name="connsiteY3" fmla="*/ 152599 h 1653659"/>
                  <a:gd name="connsiteX4" fmla="*/ 1500713 w 2019354"/>
                  <a:gd name="connsiteY4" fmla="*/ 386279 h 1653659"/>
                  <a:gd name="connsiteX5" fmla="*/ 1388953 w 2019354"/>
                  <a:gd name="connsiteY5" fmla="*/ 548839 h 1653659"/>
                  <a:gd name="connsiteX6" fmla="*/ 1541353 w 2019354"/>
                  <a:gd name="connsiteY6" fmla="*/ 518359 h 1653659"/>
                  <a:gd name="connsiteX7" fmla="*/ 1927433 w 2019354"/>
                  <a:gd name="connsiteY7" fmla="*/ 640279 h 1653659"/>
                  <a:gd name="connsiteX8" fmla="*/ 2018873 w 2019354"/>
                  <a:gd name="connsiteY8" fmla="*/ 823159 h 1653659"/>
                  <a:gd name="connsiteX9" fmla="*/ 1947753 w 2019354"/>
                  <a:gd name="connsiteY9" fmla="*/ 995879 h 1653659"/>
                  <a:gd name="connsiteX10" fmla="*/ 1653113 w 2019354"/>
                  <a:gd name="connsiteY10" fmla="*/ 1087319 h 1653659"/>
                  <a:gd name="connsiteX11" fmla="*/ 1449913 w 2019354"/>
                  <a:gd name="connsiteY11" fmla="*/ 1066999 h 1653659"/>
                  <a:gd name="connsiteX12" fmla="*/ 1571833 w 2019354"/>
                  <a:gd name="connsiteY12" fmla="*/ 1300679 h 1653659"/>
                  <a:gd name="connsiteX13" fmla="*/ 1581993 w 2019354"/>
                  <a:gd name="connsiteY13" fmla="*/ 1290519 h 1653659"/>
                  <a:gd name="connsiteX14" fmla="*/ 1581993 w 2019354"/>
                  <a:gd name="connsiteY14" fmla="*/ 1463239 h 1653659"/>
                  <a:gd name="connsiteX15" fmla="*/ 1429593 w 2019354"/>
                  <a:gd name="connsiteY15" fmla="*/ 1635959 h 1653659"/>
                  <a:gd name="connsiteX16" fmla="*/ 1145113 w 2019354"/>
                  <a:gd name="connsiteY16" fmla="*/ 1635959 h 1653659"/>
                  <a:gd name="connsiteX17" fmla="*/ 1013033 w 2019354"/>
                  <a:gd name="connsiteY17" fmla="*/ 1529279 h 1653659"/>
                  <a:gd name="connsiteX18" fmla="*/ 921593 w 2019354"/>
                  <a:gd name="connsiteY18" fmla="*/ 1351479 h 1653659"/>
                  <a:gd name="connsiteX19" fmla="*/ 921593 w 2019354"/>
                  <a:gd name="connsiteY19" fmla="*/ 1361639 h 1653659"/>
                  <a:gd name="connsiteX20" fmla="*/ 789513 w 2019354"/>
                  <a:gd name="connsiteY20" fmla="*/ 1503879 h 1653659"/>
                  <a:gd name="connsiteX21" fmla="*/ 423753 w 2019354"/>
                  <a:gd name="connsiteY21" fmla="*/ 1554679 h 1653659"/>
                  <a:gd name="connsiteX22" fmla="*/ 271353 w 2019354"/>
                  <a:gd name="connsiteY22" fmla="*/ 1320999 h 1653659"/>
                  <a:gd name="connsiteX23" fmla="*/ 400893 w 2019354"/>
                  <a:gd name="connsiteY23" fmla="*/ 1072079 h 1653659"/>
                  <a:gd name="connsiteX24" fmla="*/ 474553 w 2019354"/>
                  <a:gd name="connsiteY24" fmla="*/ 985719 h 1653659"/>
                  <a:gd name="connsiteX25" fmla="*/ 230713 w 2019354"/>
                  <a:gd name="connsiteY25" fmla="*/ 894279 h 1653659"/>
                  <a:gd name="connsiteX26" fmla="*/ 47833 w 2019354"/>
                  <a:gd name="connsiteY26" fmla="*/ 741879 h 1653659"/>
                  <a:gd name="connsiteX27" fmla="*/ 17353 w 2019354"/>
                  <a:gd name="connsiteY27" fmla="*/ 457399 h 1653659"/>
                  <a:gd name="connsiteX28" fmla="*/ 281513 w 2019354"/>
                  <a:gd name="connsiteY28" fmla="*/ 355799 h 1653659"/>
                  <a:gd name="connsiteX29" fmla="*/ 489793 w 2019354"/>
                  <a:gd name="connsiteY29" fmla="*/ 406599 h 1653659"/>
                  <a:gd name="connsiteX30" fmla="*/ 708233 w 2019354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41353 w 2019200"/>
                  <a:gd name="connsiteY6" fmla="*/ 51835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39 h 1653659"/>
                  <a:gd name="connsiteX1" fmla="*/ 850473 w 2019200"/>
                  <a:gd name="connsiteY1" fmla="*/ 183079 h 1653659"/>
                  <a:gd name="connsiteX2" fmla="*/ 1195913 w 2019200"/>
                  <a:gd name="connsiteY2" fmla="*/ 199 h 1653659"/>
                  <a:gd name="connsiteX3" fmla="*/ 1439753 w 2019200"/>
                  <a:gd name="connsiteY3" fmla="*/ 152599 h 1653659"/>
                  <a:gd name="connsiteX4" fmla="*/ 1500713 w 2019200"/>
                  <a:gd name="connsiteY4" fmla="*/ 386279 h 1653659"/>
                  <a:gd name="connsiteX5" fmla="*/ 1388953 w 2019200"/>
                  <a:gd name="connsiteY5" fmla="*/ 548839 h 1653659"/>
                  <a:gd name="connsiteX6" fmla="*/ 1576913 w 2019200"/>
                  <a:gd name="connsiteY6" fmla="*/ 536139 h 1653659"/>
                  <a:gd name="connsiteX7" fmla="*/ 1927433 w 2019200"/>
                  <a:gd name="connsiteY7" fmla="*/ 640279 h 1653659"/>
                  <a:gd name="connsiteX8" fmla="*/ 2018873 w 2019200"/>
                  <a:gd name="connsiteY8" fmla="*/ 823159 h 1653659"/>
                  <a:gd name="connsiteX9" fmla="*/ 1947753 w 2019200"/>
                  <a:gd name="connsiteY9" fmla="*/ 995879 h 1653659"/>
                  <a:gd name="connsiteX10" fmla="*/ 1708993 w 2019200"/>
                  <a:gd name="connsiteY10" fmla="*/ 1087319 h 1653659"/>
                  <a:gd name="connsiteX11" fmla="*/ 1449913 w 2019200"/>
                  <a:gd name="connsiteY11" fmla="*/ 1066999 h 1653659"/>
                  <a:gd name="connsiteX12" fmla="*/ 1571833 w 2019200"/>
                  <a:gd name="connsiteY12" fmla="*/ 1300679 h 1653659"/>
                  <a:gd name="connsiteX13" fmla="*/ 1581993 w 2019200"/>
                  <a:gd name="connsiteY13" fmla="*/ 1290519 h 1653659"/>
                  <a:gd name="connsiteX14" fmla="*/ 1581993 w 2019200"/>
                  <a:gd name="connsiteY14" fmla="*/ 1463239 h 1653659"/>
                  <a:gd name="connsiteX15" fmla="*/ 1429593 w 2019200"/>
                  <a:gd name="connsiteY15" fmla="*/ 1635959 h 1653659"/>
                  <a:gd name="connsiteX16" fmla="*/ 1145113 w 2019200"/>
                  <a:gd name="connsiteY16" fmla="*/ 1635959 h 1653659"/>
                  <a:gd name="connsiteX17" fmla="*/ 1013033 w 2019200"/>
                  <a:gd name="connsiteY17" fmla="*/ 1529279 h 1653659"/>
                  <a:gd name="connsiteX18" fmla="*/ 921593 w 2019200"/>
                  <a:gd name="connsiteY18" fmla="*/ 1351479 h 1653659"/>
                  <a:gd name="connsiteX19" fmla="*/ 921593 w 2019200"/>
                  <a:gd name="connsiteY19" fmla="*/ 1361639 h 1653659"/>
                  <a:gd name="connsiteX20" fmla="*/ 789513 w 2019200"/>
                  <a:gd name="connsiteY20" fmla="*/ 1503879 h 1653659"/>
                  <a:gd name="connsiteX21" fmla="*/ 423753 w 2019200"/>
                  <a:gd name="connsiteY21" fmla="*/ 1554679 h 1653659"/>
                  <a:gd name="connsiteX22" fmla="*/ 271353 w 2019200"/>
                  <a:gd name="connsiteY22" fmla="*/ 1320999 h 1653659"/>
                  <a:gd name="connsiteX23" fmla="*/ 400893 w 2019200"/>
                  <a:gd name="connsiteY23" fmla="*/ 1072079 h 1653659"/>
                  <a:gd name="connsiteX24" fmla="*/ 474553 w 2019200"/>
                  <a:gd name="connsiteY24" fmla="*/ 985719 h 1653659"/>
                  <a:gd name="connsiteX25" fmla="*/ 230713 w 2019200"/>
                  <a:gd name="connsiteY25" fmla="*/ 894279 h 1653659"/>
                  <a:gd name="connsiteX26" fmla="*/ 47833 w 2019200"/>
                  <a:gd name="connsiteY26" fmla="*/ 741879 h 1653659"/>
                  <a:gd name="connsiteX27" fmla="*/ 17353 w 2019200"/>
                  <a:gd name="connsiteY27" fmla="*/ 457399 h 1653659"/>
                  <a:gd name="connsiteX28" fmla="*/ 281513 w 2019200"/>
                  <a:gd name="connsiteY28" fmla="*/ 355799 h 1653659"/>
                  <a:gd name="connsiteX29" fmla="*/ 489793 w 2019200"/>
                  <a:gd name="connsiteY29" fmla="*/ 406599 h 1653659"/>
                  <a:gd name="connsiteX30" fmla="*/ 708233 w 2019200"/>
                  <a:gd name="connsiteY30" fmla="*/ 498039 h 1653659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388953 w 2019200"/>
                  <a:gd name="connsiteY5" fmla="*/ 54882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576913 w 2019200"/>
                  <a:gd name="connsiteY6" fmla="*/ 53612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023 h 1653643"/>
                  <a:gd name="connsiteX1" fmla="*/ 850473 w 2019200"/>
                  <a:gd name="connsiteY1" fmla="*/ 183063 h 1653643"/>
                  <a:gd name="connsiteX2" fmla="*/ 1195913 w 2019200"/>
                  <a:gd name="connsiteY2" fmla="*/ 183 h 1653643"/>
                  <a:gd name="connsiteX3" fmla="*/ 1439753 w 2019200"/>
                  <a:gd name="connsiteY3" fmla="*/ 152583 h 1653643"/>
                  <a:gd name="connsiteX4" fmla="*/ 1477853 w 2019200"/>
                  <a:gd name="connsiteY4" fmla="*/ 332923 h 1653643"/>
                  <a:gd name="connsiteX5" fmla="*/ 1427053 w 2019200"/>
                  <a:gd name="connsiteY5" fmla="*/ 546283 h 1653643"/>
                  <a:gd name="connsiteX6" fmla="*/ 1622633 w 2019200"/>
                  <a:gd name="connsiteY6" fmla="*/ 558983 h 1653643"/>
                  <a:gd name="connsiteX7" fmla="*/ 1927433 w 2019200"/>
                  <a:gd name="connsiteY7" fmla="*/ 640263 h 1653643"/>
                  <a:gd name="connsiteX8" fmla="*/ 2018873 w 2019200"/>
                  <a:gd name="connsiteY8" fmla="*/ 823143 h 1653643"/>
                  <a:gd name="connsiteX9" fmla="*/ 1947753 w 2019200"/>
                  <a:gd name="connsiteY9" fmla="*/ 995863 h 1653643"/>
                  <a:gd name="connsiteX10" fmla="*/ 1708993 w 2019200"/>
                  <a:gd name="connsiteY10" fmla="*/ 1087303 h 1653643"/>
                  <a:gd name="connsiteX11" fmla="*/ 1449913 w 2019200"/>
                  <a:gd name="connsiteY11" fmla="*/ 1066983 h 1653643"/>
                  <a:gd name="connsiteX12" fmla="*/ 1571833 w 2019200"/>
                  <a:gd name="connsiteY12" fmla="*/ 1300663 h 1653643"/>
                  <a:gd name="connsiteX13" fmla="*/ 1581993 w 2019200"/>
                  <a:gd name="connsiteY13" fmla="*/ 1290503 h 1653643"/>
                  <a:gd name="connsiteX14" fmla="*/ 1581993 w 2019200"/>
                  <a:gd name="connsiteY14" fmla="*/ 1463223 h 1653643"/>
                  <a:gd name="connsiteX15" fmla="*/ 1429593 w 2019200"/>
                  <a:gd name="connsiteY15" fmla="*/ 1635943 h 1653643"/>
                  <a:gd name="connsiteX16" fmla="*/ 1145113 w 2019200"/>
                  <a:gd name="connsiteY16" fmla="*/ 1635943 h 1653643"/>
                  <a:gd name="connsiteX17" fmla="*/ 1013033 w 2019200"/>
                  <a:gd name="connsiteY17" fmla="*/ 1529263 h 1653643"/>
                  <a:gd name="connsiteX18" fmla="*/ 921593 w 2019200"/>
                  <a:gd name="connsiteY18" fmla="*/ 1351463 h 1653643"/>
                  <a:gd name="connsiteX19" fmla="*/ 921593 w 2019200"/>
                  <a:gd name="connsiteY19" fmla="*/ 1361623 h 1653643"/>
                  <a:gd name="connsiteX20" fmla="*/ 789513 w 2019200"/>
                  <a:gd name="connsiteY20" fmla="*/ 1503863 h 1653643"/>
                  <a:gd name="connsiteX21" fmla="*/ 423753 w 2019200"/>
                  <a:gd name="connsiteY21" fmla="*/ 1554663 h 1653643"/>
                  <a:gd name="connsiteX22" fmla="*/ 271353 w 2019200"/>
                  <a:gd name="connsiteY22" fmla="*/ 1320983 h 1653643"/>
                  <a:gd name="connsiteX23" fmla="*/ 400893 w 2019200"/>
                  <a:gd name="connsiteY23" fmla="*/ 1072063 h 1653643"/>
                  <a:gd name="connsiteX24" fmla="*/ 474553 w 2019200"/>
                  <a:gd name="connsiteY24" fmla="*/ 985703 h 1653643"/>
                  <a:gd name="connsiteX25" fmla="*/ 230713 w 2019200"/>
                  <a:gd name="connsiteY25" fmla="*/ 894263 h 1653643"/>
                  <a:gd name="connsiteX26" fmla="*/ 47833 w 2019200"/>
                  <a:gd name="connsiteY26" fmla="*/ 741863 h 1653643"/>
                  <a:gd name="connsiteX27" fmla="*/ 17353 w 2019200"/>
                  <a:gd name="connsiteY27" fmla="*/ 457383 h 1653643"/>
                  <a:gd name="connsiteX28" fmla="*/ 281513 w 2019200"/>
                  <a:gd name="connsiteY28" fmla="*/ 355783 h 1653643"/>
                  <a:gd name="connsiteX29" fmla="*/ 489793 w 2019200"/>
                  <a:gd name="connsiteY29" fmla="*/ 406583 h 1653643"/>
                  <a:gd name="connsiteX30" fmla="*/ 708233 w 2019200"/>
                  <a:gd name="connsiteY30" fmla="*/ 498023 h 1653643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08233 w 2019200"/>
                  <a:gd name="connsiteY0" fmla="*/ 49815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08233 w 2019200"/>
                  <a:gd name="connsiteY30" fmla="*/ 498156 h 1653776"/>
                  <a:gd name="connsiteX0" fmla="*/ 710773 w 2019200"/>
                  <a:gd name="connsiteY0" fmla="*/ 477836 h 1653776"/>
                  <a:gd name="connsiteX1" fmla="*/ 878413 w 2019200"/>
                  <a:gd name="connsiteY1" fmla="*/ 193356 h 1653776"/>
                  <a:gd name="connsiteX2" fmla="*/ 1195913 w 2019200"/>
                  <a:gd name="connsiteY2" fmla="*/ 316 h 1653776"/>
                  <a:gd name="connsiteX3" fmla="*/ 1439753 w 2019200"/>
                  <a:gd name="connsiteY3" fmla="*/ 152716 h 1653776"/>
                  <a:gd name="connsiteX4" fmla="*/ 1477853 w 2019200"/>
                  <a:gd name="connsiteY4" fmla="*/ 333056 h 1653776"/>
                  <a:gd name="connsiteX5" fmla="*/ 1427053 w 2019200"/>
                  <a:gd name="connsiteY5" fmla="*/ 546416 h 1653776"/>
                  <a:gd name="connsiteX6" fmla="*/ 1622633 w 2019200"/>
                  <a:gd name="connsiteY6" fmla="*/ 559116 h 1653776"/>
                  <a:gd name="connsiteX7" fmla="*/ 1927433 w 2019200"/>
                  <a:gd name="connsiteY7" fmla="*/ 640396 h 1653776"/>
                  <a:gd name="connsiteX8" fmla="*/ 2018873 w 2019200"/>
                  <a:gd name="connsiteY8" fmla="*/ 823276 h 1653776"/>
                  <a:gd name="connsiteX9" fmla="*/ 1947753 w 2019200"/>
                  <a:gd name="connsiteY9" fmla="*/ 995996 h 1653776"/>
                  <a:gd name="connsiteX10" fmla="*/ 1708993 w 2019200"/>
                  <a:gd name="connsiteY10" fmla="*/ 1087436 h 1653776"/>
                  <a:gd name="connsiteX11" fmla="*/ 1449913 w 2019200"/>
                  <a:gd name="connsiteY11" fmla="*/ 1067116 h 1653776"/>
                  <a:gd name="connsiteX12" fmla="*/ 1571833 w 2019200"/>
                  <a:gd name="connsiteY12" fmla="*/ 1300796 h 1653776"/>
                  <a:gd name="connsiteX13" fmla="*/ 1581993 w 2019200"/>
                  <a:gd name="connsiteY13" fmla="*/ 1290636 h 1653776"/>
                  <a:gd name="connsiteX14" fmla="*/ 1581993 w 2019200"/>
                  <a:gd name="connsiteY14" fmla="*/ 1463356 h 1653776"/>
                  <a:gd name="connsiteX15" fmla="*/ 1429593 w 2019200"/>
                  <a:gd name="connsiteY15" fmla="*/ 1636076 h 1653776"/>
                  <a:gd name="connsiteX16" fmla="*/ 1145113 w 2019200"/>
                  <a:gd name="connsiteY16" fmla="*/ 1636076 h 1653776"/>
                  <a:gd name="connsiteX17" fmla="*/ 1013033 w 2019200"/>
                  <a:gd name="connsiteY17" fmla="*/ 1529396 h 1653776"/>
                  <a:gd name="connsiteX18" fmla="*/ 921593 w 2019200"/>
                  <a:gd name="connsiteY18" fmla="*/ 1351596 h 1653776"/>
                  <a:gd name="connsiteX19" fmla="*/ 921593 w 2019200"/>
                  <a:gd name="connsiteY19" fmla="*/ 1361756 h 1653776"/>
                  <a:gd name="connsiteX20" fmla="*/ 789513 w 2019200"/>
                  <a:gd name="connsiteY20" fmla="*/ 1503996 h 1653776"/>
                  <a:gd name="connsiteX21" fmla="*/ 423753 w 2019200"/>
                  <a:gd name="connsiteY21" fmla="*/ 1554796 h 1653776"/>
                  <a:gd name="connsiteX22" fmla="*/ 271353 w 2019200"/>
                  <a:gd name="connsiteY22" fmla="*/ 1321116 h 1653776"/>
                  <a:gd name="connsiteX23" fmla="*/ 400893 w 2019200"/>
                  <a:gd name="connsiteY23" fmla="*/ 1072196 h 1653776"/>
                  <a:gd name="connsiteX24" fmla="*/ 474553 w 2019200"/>
                  <a:gd name="connsiteY24" fmla="*/ 985836 h 1653776"/>
                  <a:gd name="connsiteX25" fmla="*/ 230713 w 2019200"/>
                  <a:gd name="connsiteY25" fmla="*/ 894396 h 1653776"/>
                  <a:gd name="connsiteX26" fmla="*/ 47833 w 2019200"/>
                  <a:gd name="connsiteY26" fmla="*/ 741996 h 1653776"/>
                  <a:gd name="connsiteX27" fmla="*/ 17353 w 2019200"/>
                  <a:gd name="connsiteY27" fmla="*/ 457516 h 1653776"/>
                  <a:gd name="connsiteX28" fmla="*/ 281513 w 2019200"/>
                  <a:gd name="connsiteY28" fmla="*/ 355916 h 1653776"/>
                  <a:gd name="connsiteX29" fmla="*/ 489793 w 2019200"/>
                  <a:gd name="connsiteY29" fmla="*/ 406716 h 1653776"/>
                  <a:gd name="connsiteX30" fmla="*/ 710773 w 2019200"/>
                  <a:gd name="connsiteY30" fmla="*/ 477836 h 1653776"/>
                  <a:gd name="connsiteX0" fmla="*/ 710773 w 2019200"/>
                  <a:gd name="connsiteY0" fmla="*/ 449982 h 1625922"/>
                  <a:gd name="connsiteX1" fmla="*/ 878413 w 2019200"/>
                  <a:gd name="connsiteY1" fmla="*/ 165502 h 1625922"/>
                  <a:gd name="connsiteX2" fmla="*/ 1198453 w 2019200"/>
                  <a:gd name="connsiteY2" fmla="*/ 402 h 1625922"/>
                  <a:gd name="connsiteX3" fmla="*/ 1439753 w 2019200"/>
                  <a:gd name="connsiteY3" fmla="*/ 124862 h 1625922"/>
                  <a:gd name="connsiteX4" fmla="*/ 1477853 w 2019200"/>
                  <a:gd name="connsiteY4" fmla="*/ 305202 h 1625922"/>
                  <a:gd name="connsiteX5" fmla="*/ 1427053 w 2019200"/>
                  <a:gd name="connsiteY5" fmla="*/ 518562 h 1625922"/>
                  <a:gd name="connsiteX6" fmla="*/ 1622633 w 2019200"/>
                  <a:gd name="connsiteY6" fmla="*/ 531262 h 1625922"/>
                  <a:gd name="connsiteX7" fmla="*/ 1927433 w 2019200"/>
                  <a:gd name="connsiteY7" fmla="*/ 612542 h 1625922"/>
                  <a:gd name="connsiteX8" fmla="*/ 2018873 w 2019200"/>
                  <a:gd name="connsiteY8" fmla="*/ 795422 h 1625922"/>
                  <a:gd name="connsiteX9" fmla="*/ 1947753 w 2019200"/>
                  <a:gd name="connsiteY9" fmla="*/ 968142 h 1625922"/>
                  <a:gd name="connsiteX10" fmla="*/ 1708993 w 2019200"/>
                  <a:gd name="connsiteY10" fmla="*/ 1059582 h 1625922"/>
                  <a:gd name="connsiteX11" fmla="*/ 1449913 w 2019200"/>
                  <a:gd name="connsiteY11" fmla="*/ 1039262 h 1625922"/>
                  <a:gd name="connsiteX12" fmla="*/ 1571833 w 2019200"/>
                  <a:gd name="connsiteY12" fmla="*/ 1272942 h 1625922"/>
                  <a:gd name="connsiteX13" fmla="*/ 1581993 w 2019200"/>
                  <a:gd name="connsiteY13" fmla="*/ 1262782 h 1625922"/>
                  <a:gd name="connsiteX14" fmla="*/ 1581993 w 2019200"/>
                  <a:gd name="connsiteY14" fmla="*/ 1435502 h 1625922"/>
                  <a:gd name="connsiteX15" fmla="*/ 1429593 w 2019200"/>
                  <a:gd name="connsiteY15" fmla="*/ 1608222 h 1625922"/>
                  <a:gd name="connsiteX16" fmla="*/ 1145113 w 2019200"/>
                  <a:gd name="connsiteY16" fmla="*/ 1608222 h 1625922"/>
                  <a:gd name="connsiteX17" fmla="*/ 1013033 w 2019200"/>
                  <a:gd name="connsiteY17" fmla="*/ 1501542 h 1625922"/>
                  <a:gd name="connsiteX18" fmla="*/ 921593 w 2019200"/>
                  <a:gd name="connsiteY18" fmla="*/ 1323742 h 1625922"/>
                  <a:gd name="connsiteX19" fmla="*/ 921593 w 2019200"/>
                  <a:gd name="connsiteY19" fmla="*/ 1333902 h 1625922"/>
                  <a:gd name="connsiteX20" fmla="*/ 789513 w 2019200"/>
                  <a:gd name="connsiteY20" fmla="*/ 1476142 h 1625922"/>
                  <a:gd name="connsiteX21" fmla="*/ 423753 w 2019200"/>
                  <a:gd name="connsiteY21" fmla="*/ 1526942 h 1625922"/>
                  <a:gd name="connsiteX22" fmla="*/ 271353 w 2019200"/>
                  <a:gd name="connsiteY22" fmla="*/ 1293262 h 1625922"/>
                  <a:gd name="connsiteX23" fmla="*/ 400893 w 2019200"/>
                  <a:gd name="connsiteY23" fmla="*/ 1044342 h 1625922"/>
                  <a:gd name="connsiteX24" fmla="*/ 474553 w 2019200"/>
                  <a:gd name="connsiteY24" fmla="*/ 957982 h 1625922"/>
                  <a:gd name="connsiteX25" fmla="*/ 230713 w 2019200"/>
                  <a:gd name="connsiteY25" fmla="*/ 866542 h 1625922"/>
                  <a:gd name="connsiteX26" fmla="*/ 47833 w 2019200"/>
                  <a:gd name="connsiteY26" fmla="*/ 714142 h 1625922"/>
                  <a:gd name="connsiteX27" fmla="*/ 17353 w 2019200"/>
                  <a:gd name="connsiteY27" fmla="*/ 429662 h 1625922"/>
                  <a:gd name="connsiteX28" fmla="*/ 281513 w 2019200"/>
                  <a:gd name="connsiteY28" fmla="*/ 328062 h 1625922"/>
                  <a:gd name="connsiteX29" fmla="*/ 489793 w 2019200"/>
                  <a:gd name="connsiteY29" fmla="*/ 378862 h 1625922"/>
                  <a:gd name="connsiteX30" fmla="*/ 710773 w 2019200"/>
                  <a:gd name="connsiteY30" fmla="*/ 449982 h 1625922"/>
                  <a:gd name="connsiteX0" fmla="*/ 710773 w 2019200"/>
                  <a:gd name="connsiteY0" fmla="*/ 462637 h 1638577"/>
                  <a:gd name="connsiteX1" fmla="*/ 878413 w 2019200"/>
                  <a:gd name="connsiteY1" fmla="*/ 178157 h 1638577"/>
                  <a:gd name="connsiteX2" fmla="*/ 1190833 w 2019200"/>
                  <a:gd name="connsiteY2" fmla="*/ 357 h 1638577"/>
                  <a:gd name="connsiteX3" fmla="*/ 1439753 w 2019200"/>
                  <a:gd name="connsiteY3" fmla="*/ 137517 h 1638577"/>
                  <a:gd name="connsiteX4" fmla="*/ 1477853 w 2019200"/>
                  <a:gd name="connsiteY4" fmla="*/ 317857 h 1638577"/>
                  <a:gd name="connsiteX5" fmla="*/ 1427053 w 2019200"/>
                  <a:gd name="connsiteY5" fmla="*/ 531217 h 1638577"/>
                  <a:gd name="connsiteX6" fmla="*/ 1622633 w 2019200"/>
                  <a:gd name="connsiteY6" fmla="*/ 543917 h 1638577"/>
                  <a:gd name="connsiteX7" fmla="*/ 1927433 w 2019200"/>
                  <a:gd name="connsiteY7" fmla="*/ 625197 h 1638577"/>
                  <a:gd name="connsiteX8" fmla="*/ 2018873 w 2019200"/>
                  <a:gd name="connsiteY8" fmla="*/ 808077 h 1638577"/>
                  <a:gd name="connsiteX9" fmla="*/ 1947753 w 2019200"/>
                  <a:gd name="connsiteY9" fmla="*/ 980797 h 1638577"/>
                  <a:gd name="connsiteX10" fmla="*/ 1708993 w 2019200"/>
                  <a:gd name="connsiteY10" fmla="*/ 1072237 h 1638577"/>
                  <a:gd name="connsiteX11" fmla="*/ 1449913 w 2019200"/>
                  <a:gd name="connsiteY11" fmla="*/ 1051917 h 1638577"/>
                  <a:gd name="connsiteX12" fmla="*/ 1571833 w 2019200"/>
                  <a:gd name="connsiteY12" fmla="*/ 1285597 h 1638577"/>
                  <a:gd name="connsiteX13" fmla="*/ 1581993 w 2019200"/>
                  <a:gd name="connsiteY13" fmla="*/ 1275437 h 1638577"/>
                  <a:gd name="connsiteX14" fmla="*/ 1581993 w 2019200"/>
                  <a:gd name="connsiteY14" fmla="*/ 1448157 h 1638577"/>
                  <a:gd name="connsiteX15" fmla="*/ 1429593 w 2019200"/>
                  <a:gd name="connsiteY15" fmla="*/ 1620877 h 1638577"/>
                  <a:gd name="connsiteX16" fmla="*/ 1145113 w 2019200"/>
                  <a:gd name="connsiteY16" fmla="*/ 1620877 h 1638577"/>
                  <a:gd name="connsiteX17" fmla="*/ 1013033 w 2019200"/>
                  <a:gd name="connsiteY17" fmla="*/ 1514197 h 1638577"/>
                  <a:gd name="connsiteX18" fmla="*/ 921593 w 2019200"/>
                  <a:gd name="connsiteY18" fmla="*/ 1336397 h 1638577"/>
                  <a:gd name="connsiteX19" fmla="*/ 921593 w 2019200"/>
                  <a:gd name="connsiteY19" fmla="*/ 1346557 h 1638577"/>
                  <a:gd name="connsiteX20" fmla="*/ 789513 w 2019200"/>
                  <a:gd name="connsiteY20" fmla="*/ 1488797 h 1638577"/>
                  <a:gd name="connsiteX21" fmla="*/ 423753 w 2019200"/>
                  <a:gd name="connsiteY21" fmla="*/ 1539597 h 1638577"/>
                  <a:gd name="connsiteX22" fmla="*/ 271353 w 2019200"/>
                  <a:gd name="connsiteY22" fmla="*/ 1305917 h 1638577"/>
                  <a:gd name="connsiteX23" fmla="*/ 400893 w 2019200"/>
                  <a:gd name="connsiteY23" fmla="*/ 1056997 h 1638577"/>
                  <a:gd name="connsiteX24" fmla="*/ 474553 w 2019200"/>
                  <a:gd name="connsiteY24" fmla="*/ 970637 h 1638577"/>
                  <a:gd name="connsiteX25" fmla="*/ 230713 w 2019200"/>
                  <a:gd name="connsiteY25" fmla="*/ 879197 h 1638577"/>
                  <a:gd name="connsiteX26" fmla="*/ 47833 w 2019200"/>
                  <a:gd name="connsiteY26" fmla="*/ 726797 h 1638577"/>
                  <a:gd name="connsiteX27" fmla="*/ 17353 w 2019200"/>
                  <a:gd name="connsiteY27" fmla="*/ 442317 h 1638577"/>
                  <a:gd name="connsiteX28" fmla="*/ 281513 w 2019200"/>
                  <a:gd name="connsiteY28" fmla="*/ 340717 h 1638577"/>
                  <a:gd name="connsiteX29" fmla="*/ 489793 w 2019200"/>
                  <a:gd name="connsiteY29" fmla="*/ 391517 h 1638577"/>
                  <a:gd name="connsiteX30" fmla="*/ 710773 w 2019200"/>
                  <a:gd name="connsiteY30" fmla="*/ 462637 h 1638577"/>
                  <a:gd name="connsiteX0" fmla="*/ 710773 w 2019200"/>
                  <a:gd name="connsiteY0" fmla="*/ 462339 h 1638279"/>
                  <a:gd name="connsiteX1" fmla="*/ 878413 w 2019200"/>
                  <a:gd name="connsiteY1" fmla="*/ 177859 h 1638279"/>
                  <a:gd name="connsiteX2" fmla="*/ 1190833 w 2019200"/>
                  <a:gd name="connsiteY2" fmla="*/ 59 h 1638279"/>
                  <a:gd name="connsiteX3" fmla="*/ 1406733 w 2019200"/>
                  <a:gd name="connsiteY3" fmla="*/ 160079 h 1638279"/>
                  <a:gd name="connsiteX4" fmla="*/ 1477853 w 2019200"/>
                  <a:gd name="connsiteY4" fmla="*/ 317559 h 1638279"/>
                  <a:gd name="connsiteX5" fmla="*/ 1427053 w 2019200"/>
                  <a:gd name="connsiteY5" fmla="*/ 530919 h 1638279"/>
                  <a:gd name="connsiteX6" fmla="*/ 1622633 w 2019200"/>
                  <a:gd name="connsiteY6" fmla="*/ 543619 h 1638279"/>
                  <a:gd name="connsiteX7" fmla="*/ 1927433 w 2019200"/>
                  <a:gd name="connsiteY7" fmla="*/ 624899 h 1638279"/>
                  <a:gd name="connsiteX8" fmla="*/ 2018873 w 2019200"/>
                  <a:gd name="connsiteY8" fmla="*/ 807779 h 1638279"/>
                  <a:gd name="connsiteX9" fmla="*/ 1947753 w 2019200"/>
                  <a:gd name="connsiteY9" fmla="*/ 980499 h 1638279"/>
                  <a:gd name="connsiteX10" fmla="*/ 1708993 w 2019200"/>
                  <a:gd name="connsiteY10" fmla="*/ 1071939 h 1638279"/>
                  <a:gd name="connsiteX11" fmla="*/ 1449913 w 2019200"/>
                  <a:gd name="connsiteY11" fmla="*/ 1051619 h 1638279"/>
                  <a:gd name="connsiteX12" fmla="*/ 1571833 w 2019200"/>
                  <a:gd name="connsiteY12" fmla="*/ 1285299 h 1638279"/>
                  <a:gd name="connsiteX13" fmla="*/ 1581993 w 2019200"/>
                  <a:gd name="connsiteY13" fmla="*/ 1275139 h 1638279"/>
                  <a:gd name="connsiteX14" fmla="*/ 1581993 w 2019200"/>
                  <a:gd name="connsiteY14" fmla="*/ 1447859 h 1638279"/>
                  <a:gd name="connsiteX15" fmla="*/ 1429593 w 2019200"/>
                  <a:gd name="connsiteY15" fmla="*/ 1620579 h 1638279"/>
                  <a:gd name="connsiteX16" fmla="*/ 1145113 w 2019200"/>
                  <a:gd name="connsiteY16" fmla="*/ 1620579 h 1638279"/>
                  <a:gd name="connsiteX17" fmla="*/ 1013033 w 2019200"/>
                  <a:gd name="connsiteY17" fmla="*/ 1513899 h 1638279"/>
                  <a:gd name="connsiteX18" fmla="*/ 921593 w 2019200"/>
                  <a:gd name="connsiteY18" fmla="*/ 1336099 h 1638279"/>
                  <a:gd name="connsiteX19" fmla="*/ 921593 w 2019200"/>
                  <a:gd name="connsiteY19" fmla="*/ 1346259 h 1638279"/>
                  <a:gd name="connsiteX20" fmla="*/ 789513 w 2019200"/>
                  <a:gd name="connsiteY20" fmla="*/ 1488499 h 1638279"/>
                  <a:gd name="connsiteX21" fmla="*/ 423753 w 2019200"/>
                  <a:gd name="connsiteY21" fmla="*/ 1539299 h 1638279"/>
                  <a:gd name="connsiteX22" fmla="*/ 271353 w 2019200"/>
                  <a:gd name="connsiteY22" fmla="*/ 1305619 h 1638279"/>
                  <a:gd name="connsiteX23" fmla="*/ 400893 w 2019200"/>
                  <a:gd name="connsiteY23" fmla="*/ 1056699 h 1638279"/>
                  <a:gd name="connsiteX24" fmla="*/ 474553 w 2019200"/>
                  <a:gd name="connsiteY24" fmla="*/ 970339 h 1638279"/>
                  <a:gd name="connsiteX25" fmla="*/ 230713 w 2019200"/>
                  <a:gd name="connsiteY25" fmla="*/ 878899 h 1638279"/>
                  <a:gd name="connsiteX26" fmla="*/ 47833 w 2019200"/>
                  <a:gd name="connsiteY26" fmla="*/ 726499 h 1638279"/>
                  <a:gd name="connsiteX27" fmla="*/ 17353 w 2019200"/>
                  <a:gd name="connsiteY27" fmla="*/ 442019 h 1638279"/>
                  <a:gd name="connsiteX28" fmla="*/ 281513 w 2019200"/>
                  <a:gd name="connsiteY28" fmla="*/ 340419 h 1638279"/>
                  <a:gd name="connsiteX29" fmla="*/ 489793 w 2019200"/>
                  <a:gd name="connsiteY29" fmla="*/ 391219 h 1638279"/>
                  <a:gd name="connsiteX30" fmla="*/ 710773 w 2019200"/>
                  <a:gd name="connsiteY30" fmla="*/ 462339 h 1638279"/>
                  <a:gd name="connsiteX0" fmla="*/ 710773 w 2019200"/>
                  <a:gd name="connsiteY0" fmla="*/ 462467 h 1638407"/>
                  <a:gd name="connsiteX1" fmla="*/ 878413 w 2019200"/>
                  <a:gd name="connsiteY1" fmla="*/ 177987 h 1638407"/>
                  <a:gd name="connsiteX2" fmla="*/ 1190833 w 2019200"/>
                  <a:gd name="connsiteY2" fmla="*/ 187 h 1638407"/>
                  <a:gd name="connsiteX3" fmla="*/ 1414353 w 2019200"/>
                  <a:gd name="connsiteY3" fmla="*/ 147507 h 1638407"/>
                  <a:gd name="connsiteX4" fmla="*/ 1477853 w 2019200"/>
                  <a:gd name="connsiteY4" fmla="*/ 317687 h 1638407"/>
                  <a:gd name="connsiteX5" fmla="*/ 1427053 w 2019200"/>
                  <a:gd name="connsiteY5" fmla="*/ 531047 h 1638407"/>
                  <a:gd name="connsiteX6" fmla="*/ 1622633 w 2019200"/>
                  <a:gd name="connsiteY6" fmla="*/ 543747 h 1638407"/>
                  <a:gd name="connsiteX7" fmla="*/ 1927433 w 2019200"/>
                  <a:gd name="connsiteY7" fmla="*/ 625027 h 1638407"/>
                  <a:gd name="connsiteX8" fmla="*/ 2018873 w 2019200"/>
                  <a:gd name="connsiteY8" fmla="*/ 807907 h 1638407"/>
                  <a:gd name="connsiteX9" fmla="*/ 1947753 w 2019200"/>
                  <a:gd name="connsiteY9" fmla="*/ 980627 h 1638407"/>
                  <a:gd name="connsiteX10" fmla="*/ 1708993 w 2019200"/>
                  <a:gd name="connsiteY10" fmla="*/ 1072067 h 1638407"/>
                  <a:gd name="connsiteX11" fmla="*/ 1449913 w 2019200"/>
                  <a:gd name="connsiteY11" fmla="*/ 1051747 h 1638407"/>
                  <a:gd name="connsiteX12" fmla="*/ 1571833 w 2019200"/>
                  <a:gd name="connsiteY12" fmla="*/ 1285427 h 1638407"/>
                  <a:gd name="connsiteX13" fmla="*/ 1581993 w 2019200"/>
                  <a:gd name="connsiteY13" fmla="*/ 1275267 h 1638407"/>
                  <a:gd name="connsiteX14" fmla="*/ 1581993 w 2019200"/>
                  <a:gd name="connsiteY14" fmla="*/ 1447987 h 1638407"/>
                  <a:gd name="connsiteX15" fmla="*/ 1429593 w 2019200"/>
                  <a:gd name="connsiteY15" fmla="*/ 1620707 h 1638407"/>
                  <a:gd name="connsiteX16" fmla="*/ 1145113 w 2019200"/>
                  <a:gd name="connsiteY16" fmla="*/ 1620707 h 1638407"/>
                  <a:gd name="connsiteX17" fmla="*/ 1013033 w 2019200"/>
                  <a:gd name="connsiteY17" fmla="*/ 1514027 h 1638407"/>
                  <a:gd name="connsiteX18" fmla="*/ 921593 w 2019200"/>
                  <a:gd name="connsiteY18" fmla="*/ 1336227 h 1638407"/>
                  <a:gd name="connsiteX19" fmla="*/ 921593 w 2019200"/>
                  <a:gd name="connsiteY19" fmla="*/ 1346387 h 1638407"/>
                  <a:gd name="connsiteX20" fmla="*/ 789513 w 2019200"/>
                  <a:gd name="connsiteY20" fmla="*/ 1488627 h 1638407"/>
                  <a:gd name="connsiteX21" fmla="*/ 423753 w 2019200"/>
                  <a:gd name="connsiteY21" fmla="*/ 1539427 h 1638407"/>
                  <a:gd name="connsiteX22" fmla="*/ 271353 w 2019200"/>
                  <a:gd name="connsiteY22" fmla="*/ 1305747 h 1638407"/>
                  <a:gd name="connsiteX23" fmla="*/ 400893 w 2019200"/>
                  <a:gd name="connsiteY23" fmla="*/ 1056827 h 1638407"/>
                  <a:gd name="connsiteX24" fmla="*/ 474553 w 2019200"/>
                  <a:gd name="connsiteY24" fmla="*/ 970467 h 1638407"/>
                  <a:gd name="connsiteX25" fmla="*/ 230713 w 2019200"/>
                  <a:gd name="connsiteY25" fmla="*/ 879027 h 1638407"/>
                  <a:gd name="connsiteX26" fmla="*/ 47833 w 2019200"/>
                  <a:gd name="connsiteY26" fmla="*/ 726627 h 1638407"/>
                  <a:gd name="connsiteX27" fmla="*/ 17353 w 2019200"/>
                  <a:gd name="connsiteY27" fmla="*/ 442147 h 1638407"/>
                  <a:gd name="connsiteX28" fmla="*/ 281513 w 2019200"/>
                  <a:gd name="connsiteY28" fmla="*/ 340547 h 1638407"/>
                  <a:gd name="connsiteX29" fmla="*/ 489793 w 2019200"/>
                  <a:gd name="connsiteY29" fmla="*/ 391347 h 1638407"/>
                  <a:gd name="connsiteX30" fmla="*/ 710773 w 2019200"/>
                  <a:gd name="connsiteY30" fmla="*/ 462467 h 1638407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2633 w 2019200"/>
                  <a:gd name="connsiteY6" fmla="*/ 5437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6661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200"/>
                  <a:gd name="connsiteY0" fmla="*/ 462478 h 1638418"/>
                  <a:gd name="connsiteX1" fmla="*/ 878413 w 2019200"/>
                  <a:gd name="connsiteY1" fmla="*/ 177998 h 1638418"/>
                  <a:gd name="connsiteX2" fmla="*/ 1190833 w 2019200"/>
                  <a:gd name="connsiteY2" fmla="*/ 198 h 1638418"/>
                  <a:gd name="connsiteX3" fmla="*/ 1414353 w 2019200"/>
                  <a:gd name="connsiteY3" fmla="*/ 147518 h 1638418"/>
                  <a:gd name="connsiteX4" fmla="*/ 1462613 w 2019200"/>
                  <a:gd name="connsiteY4" fmla="*/ 353258 h 1638418"/>
                  <a:gd name="connsiteX5" fmla="*/ 1427053 w 2019200"/>
                  <a:gd name="connsiteY5" fmla="*/ 531058 h 1638418"/>
                  <a:gd name="connsiteX6" fmla="*/ 1625173 w 2019200"/>
                  <a:gd name="connsiteY6" fmla="*/ 556458 h 1638418"/>
                  <a:gd name="connsiteX7" fmla="*/ 1927433 w 2019200"/>
                  <a:gd name="connsiteY7" fmla="*/ 625038 h 1638418"/>
                  <a:gd name="connsiteX8" fmla="*/ 2018873 w 2019200"/>
                  <a:gd name="connsiteY8" fmla="*/ 807918 h 1638418"/>
                  <a:gd name="connsiteX9" fmla="*/ 1947753 w 2019200"/>
                  <a:gd name="connsiteY9" fmla="*/ 980638 h 1638418"/>
                  <a:gd name="connsiteX10" fmla="*/ 1708993 w 2019200"/>
                  <a:gd name="connsiteY10" fmla="*/ 1072078 h 1638418"/>
                  <a:gd name="connsiteX11" fmla="*/ 1449913 w 2019200"/>
                  <a:gd name="connsiteY11" fmla="*/ 1051758 h 1638418"/>
                  <a:gd name="connsiteX12" fmla="*/ 1571833 w 2019200"/>
                  <a:gd name="connsiteY12" fmla="*/ 1285438 h 1638418"/>
                  <a:gd name="connsiteX13" fmla="*/ 1581993 w 2019200"/>
                  <a:gd name="connsiteY13" fmla="*/ 1275278 h 1638418"/>
                  <a:gd name="connsiteX14" fmla="*/ 1581993 w 2019200"/>
                  <a:gd name="connsiteY14" fmla="*/ 1447998 h 1638418"/>
                  <a:gd name="connsiteX15" fmla="*/ 1429593 w 2019200"/>
                  <a:gd name="connsiteY15" fmla="*/ 1620718 h 1638418"/>
                  <a:gd name="connsiteX16" fmla="*/ 1145113 w 2019200"/>
                  <a:gd name="connsiteY16" fmla="*/ 1620718 h 1638418"/>
                  <a:gd name="connsiteX17" fmla="*/ 1013033 w 2019200"/>
                  <a:gd name="connsiteY17" fmla="*/ 1514038 h 1638418"/>
                  <a:gd name="connsiteX18" fmla="*/ 921593 w 2019200"/>
                  <a:gd name="connsiteY18" fmla="*/ 1336238 h 1638418"/>
                  <a:gd name="connsiteX19" fmla="*/ 921593 w 2019200"/>
                  <a:gd name="connsiteY19" fmla="*/ 1346398 h 1638418"/>
                  <a:gd name="connsiteX20" fmla="*/ 789513 w 2019200"/>
                  <a:gd name="connsiteY20" fmla="*/ 1488638 h 1638418"/>
                  <a:gd name="connsiteX21" fmla="*/ 423753 w 2019200"/>
                  <a:gd name="connsiteY21" fmla="*/ 1539438 h 1638418"/>
                  <a:gd name="connsiteX22" fmla="*/ 271353 w 2019200"/>
                  <a:gd name="connsiteY22" fmla="*/ 1305758 h 1638418"/>
                  <a:gd name="connsiteX23" fmla="*/ 400893 w 2019200"/>
                  <a:gd name="connsiteY23" fmla="*/ 1056838 h 1638418"/>
                  <a:gd name="connsiteX24" fmla="*/ 474553 w 2019200"/>
                  <a:gd name="connsiteY24" fmla="*/ 970478 h 1638418"/>
                  <a:gd name="connsiteX25" fmla="*/ 230713 w 2019200"/>
                  <a:gd name="connsiteY25" fmla="*/ 879038 h 1638418"/>
                  <a:gd name="connsiteX26" fmla="*/ 47833 w 2019200"/>
                  <a:gd name="connsiteY26" fmla="*/ 726638 h 1638418"/>
                  <a:gd name="connsiteX27" fmla="*/ 17353 w 2019200"/>
                  <a:gd name="connsiteY27" fmla="*/ 442158 h 1638418"/>
                  <a:gd name="connsiteX28" fmla="*/ 281513 w 2019200"/>
                  <a:gd name="connsiteY28" fmla="*/ 340558 h 1638418"/>
                  <a:gd name="connsiteX29" fmla="*/ 489793 w 2019200"/>
                  <a:gd name="connsiteY29" fmla="*/ 391358 h 1638418"/>
                  <a:gd name="connsiteX30" fmla="*/ 710773 w 2019200"/>
                  <a:gd name="connsiteY30" fmla="*/ 462478 h 1638418"/>
                  <a:gd name="connsiteX0" fmla="*/ 710773 w 2019438"/>
                  <a:gd name="connsiteY0" fmla="*/ 462478 h 1638418"/>
                  <a:gd name="connsiteX1" fmla="*/ 878413 w 2019438"/>
                  <a:gd name="connsiteY1" fmla="*/ 177998 h 1638418"/>
                  <a:gd name="connsiteX2" fmla="*/ 1190833 w 2019438"/>
                  <a:gd name="connsiteY2" fmla="*/ 198 h 1638418"/>
                  <a:gd name="connsiteX3" fmla="*/ 1414353 w 2019438"/>
                  <a:gd name="connsiteY3" fmla="*/ 147518 h 1638418"/>
                  <a:gd name="connsiteX4" fmla="*/ 1462613 w 2019438"/>
                  <a:gd name="connsiteY4" fmla="*/ 353258 h 1638418"/>
                  <a:gd name="connsiteX5" fmla="*/ 1427053 w 2019438"/>
                  <a:gd name="connsiteY5" fmla="*/ 531058 h 1638418"/>
                  <a:gd name="connsiteX6" fmla="*/ 1625173 w 2019438"/>
                  <a:gd name="connsiteY6" fmla="*/ 556458 h 1638418"/>
                  <a:gd name="connsiteX7" fmla="*/ 1919813 w 2019438"/>
                  <a:gd name="connsiteY7" fmla="*/ 673298 h 1638418"/>
                  <a:gd name="connsiteX8" fmla="*/ 2018873 w 2019438"/>
                  <a:gd name="connsiteY8" fmla="*/ 807918 h 1638418"/>
                  <a:gd name="connsiteX9" fmla="*/ 1947753 w 2019438"/>
                  <a:gd name="connsiteY9" fmla="*/ 980638 h 1638418"/>
                  <a:gd name="connsiteX10" fmla="*/ 1708993 w 2019438"/>
                  <a:gd name="connsiteY10" fmla="*/ 1072078 h 1638418"/>
                  <a:gd name="connsiteX11" fmla="*/ 1449913 w 2019438"/>
                  <a:gd name="connsiteY11" fmla="*/ 1051758 h 1638418"/>
                  <a:gd name="connsiteX12" fmla="*/ 1571833 w 2019438"/>
                  <a:gd name="connsiteY12" fmla="*/ 1285438 h 1638418"/>
                  <a:gd name="connsiteX13" fmla="*/ 1581993 w 2019438"/>
                  <a:gd name="connsiteY13" fmla="*/ 1275278 h 1638418"/>
                  <a:gd name="connsiteX14" fmla="*/ 1581993 w 2019438"/>
                  <a:gd name="connsiteY14" fmla="*/ 1447998 h 1638418"/>
                  <a:gd name="connsiteX15" fmla="*/ 1429593 w 2019438"/>
                  <a:gd name="connsiteY15" fmla="*/ 1620718 h 1638418"/>
                  <a:gd name="connsiteX16" fmla="*/ 1145113 w 2019438"/>
                  <a:gd name="connsiteY16" fmla="*/ 1620718 h 1638418"/>
                  <a:gd name="connsiteX17" fmla="*/ 1013033 w 2019438"/>
                  <a:gd name="connsiteY17" fmla="*/ 1514038 h 1638418"/>
                  <a:gd name="connsiteX18" fmla="*/ 921593 w 2019438"/>
                  <a:gd name="connsiteY18" fmla="*/ 1336238 h 1638418"/>
                  <a:gd name="connsiteX19" fmla="*/ 921593 w 2019438"/>
                  <a:gd name="connsiteY19" fmla="*/ 1346398 h 1638418"/>
                  <a:gd name="connsiteX20" fmla="*/ 789513 w 2019438"/>
                  <a:gd name="connsiteY20" fmla="*/ 1488638 h 1638418"/>
                  <a:gd name="connsiteX21" fmla="*/ 423753 w 2019438"/>
                  <a:gd name="connsiteY21" fmla="*/ 1539438 h 1638418"/>
                  <a:gd name="connsiteX22" fmla="*/ 271353 w 2019438"/>
                  <a:gd name="connsiteY22" fmla="*/ 1305758 h 1638418"/>
                  <a:gd name="connsiteX23" fmla="*/ 400893 w 2019438"/>
                  <a:gd name="connsiteY23" fmla="*/ 1056838 h 1638418"/>
                  <a:gd name="connsiteX24" fmla="*/ 474553 w 2019438"/>
                  <a:gd name="connsiteY24" fmla="*/ 970478 h 1638418"/>
                  <a:gd name="connsiteX25" fmla="*/ 230713 w 2019438"/>
                  <a:gd name="connsiteY25" fmla="*/ 879038 h 1638418"/>
                  <a:gd name="connsiteX26" fmla="*/ 47833 w 2019438"/>
                  <a:gd name="connsiteY26" fmla="*/ 726638 h 1638418"/>
                  <a:gd name="connsiteX27" fmla="*/ 17353 w 2019438"/>
                  <a:gd name="connsiteY27" fmla="*/ 442158 h 1638418"/>
                  <a:gd name="connsiteX28" fmla="*/ 281513 w 2019438"/>
                  <a:gd name="connsiteY28" fmla="*/ 340558 h 1638418"/>
                  <a:gd name="connsiteX29" fmla="*/ 489793 w 2019438"/>
                  <a:gd name="connsiteY29" fmla="*/ 391358 h 1638418"/>
                  <a:gd name="connsiteX30" fmla="*/ 710773 w 2019438"/>
                  <a:gd name="connsiteY30" fmla="*/ 462478 h 1638418"/>
                  <a:gd name="connsiteX0" fmla="*/ 710773 w 2022201"/>
                  <a:gd name="connsiteY0" fmla="*/ 462478 h 1638418"/>
                  <a:gd name="connsiteX1" fmla="*/ 878413 w 2022201"/>
                  <a:gd name="connsiteY1" fmla="*/ 177998 h 1638418"/>
                  <a:gd name="connsiteX2" fmla="*/ 1190833 w 2022201"/>
                  <a:gd name="connsiteY2" fmla="*/ 198 h 1638418"/>
                  <a:gd name="connsiteX3" fmla="*/ 1414353 w 2022201"/>
                  <a:gd name="connsiteY3" fmla="*/ 147518 h 1638418"/>
                  <a:gd name="connsiteX4" fmla="*/ 1462613 w 2022201"/>
                  <a:gd name="connsiteY4" fmla="*/ 353258 h 1638418"/>
                  <a:gd name="connsiteX5" fmla="*/ 1427053 w 2022201"/>
                  <a:gd name="connsiteY5" fmla="*/ 531058 h 1638418"/>
                  <a:gd name="connsiteX6" fmla="*/ 1625173 w 2022201"/>
                  <a:gd name="connsiteY6" fmla="*/ 556458 h 1638418"/>
                  <a:gd name="connsiteX7" fmla="*/ 1861393 w 2022201"/>
                  <a:gd name="connsiteY7" fmla="*/ 625038 h 1638418"/>
                  <a:gd name="connsiteX8" fmla="*/ 2018873 w 2022201"/>
                  <a:gd name="connsiteY8" fmla="*/ 807918 h 1638418"/>
                  <a:gd name="connsiteX9" fmla="*/ 1947753 w 2022201"/>
                  <a:gd name="connsiteY9" fmla="*/ 980638 h 1638418"/>
                  <a:gd name="connsiteX10" fmla="*/ 1708993 w 2022201"/>
                  <a:gd name="connsiteY10" fmla="*/ 1072078 h 1638418"/>
                  <a:gd name="connsiteX11" fmla="*/ 1449913 w 2022201"/>
                  <a:gd name="connsiteY11" fmla="*/ 1051758 h 1638418"/>
                  <a:gd name="connsiteX12" fmla="*/ 1571833 w 2022201"/>
                  <a:gd name="connsiteY12" fmla="*/ 1285438 h 1638418"/>
                  <a:gd name="connsiteX13" fmla="*/ 1581993 w 2022201"/>
                  <a:gd name="connsiteY13" fmla="*/ 1275278 h 1638418"/>
                  <a:gd name="connsiteX14" fmla="*/ 1581993 w 2022201"/>
                  <a:gd name="connsiteY14" fmla="*/ 1447998 h 1638418"/>
                  <a:gd name="connsiteX15" fmla="*/ 1429593 w 2022201"/>
                  <a:gd name="connsiteY15" fmla="*/ 1620718 h 1638418"/>
                  <a:gd name="connsiteX16" fmla="*/ 1145113 w 2022201"/>
                  <a:gd name="connsiteY16" fmla="*/ 1620718 h 1638418"/>
                  <a:gd name="connsiteX17" fmla="*/ 1013033 w 2022201"/>
                  <a:gd name="connsiteY17" fmla="*/ 1514038 h 1638418"/>
                  <a:gd name="connsiteX18" fmla="*/ 921593 w 2022201"/>
                  <a:gd name="connsiteY18" fmla="*/ 1336238 h 1638418"/>
                  <a:gd name="connsiteX19" fmla="*/ 921593 w 2022201"/>
                  <a:gd name="connsiteY19" fmla="*/ 1346398 h 1638418"/>
                  <a:gd name="connsiteX20" fmla="*/ 789513 w 2022201"/>
                  <a:gd name="connsiteY20" fmla="*/ 1488638 h 1638418"/>
                  <a:gd name="connsiteX21" fmla="*/ 423753 w 2022201"/>
                  <a:gd name="connsiteY21" fmla="*/ 1539438 h 1638418"/>
                  <a:gd name="connsiteX22" fmla="*/ 271353 w 2022201"/>
                  <a:gd name="connsiteY22" fmla="*/ 1305758 h 1638418"/>
                  <a:gd name="connsiteX23" fmla="*/ 400893 w 2022201"/>
                  <a:gd name="connsiteY23" fmla="*/ 1056838 h 1638418"/>
                  <a:gd name="connsiteX24" fmla="*/ 474553 w 2022201"/>
                  <a:gd name="connsiteY24" fmla="*/ 970478 h 1638418"/>
                  <a:gd name="connsiteX25" fmla="*/ 230713 w 2022201"/>
                  <a:gd name="connsiteY25" fmla="*/ 879038 h 1638418"/>
                  <a:gd name="connsiteX26" fmla="*/ 47833 w 2022201"/>
                  <a:gd name="connsiteY26" fmla="*/ 726638 h 1638418"/>
                  <a:gd name="connsiteX27" fmla="*/ 17353 w 2022201"/>
                  <a:gd name="connsiteY27" fmla="*/ 442158 h 1638418"/>
                  <a:gd name="connsiteX28" fmla="*/ 281513 w 2022201"/>
                  <a:gd name="connsiteY28" fmla="*/ 340558 h 1638418"/>
                  <a:gd name="connsiteX29" fmla="*/ 489793 w 2022201"/>
                  <a:gd name="connsiteY29" fmla="*/ 391358 h 1638418"/>
                  <a:gd name="connsiteX30" fmla="*/ 710773 w 2022201"/>
                  <a:gd name="connsiteY30" fmla="*/ 462478 h 1638418"/>
                  <a:gd name="connsiteX0" fmla="*/ 710773 w 1988680"/>
                  <a:gd name="connsiteY0" fmla="*/ 462478 h 1638418"/>
                  <a:gd name="connsiteX1" fmla="*/ 878413 w 1988680"/>
                  <a:gd name="connsiteY1" fmla="*/ 177998 h 1638418"/>
                  <a:gd name="connsiteX2" fmla="*/ 1190833 w 1988680"/>
                  <a:gd name="connsiteY2" fmla="*/ 198 h 1638418"/>
                  <a:gd name="connsiteX3" fmla="*/ 1414353 w 1988680"/>
                  <a:gd name="connsiteY3" fmla="*/ 147518 h 1638418"/>
                  <a:gd name="connsiteX4" fmla="*/ 1462613 w 1988680"/>
                  <a:gd name="connsiteY4" fmla="*/ 353258 h 1638418"/>
                  <a:gd name="connsiteX5" fmla="*/ 1427053 w 1988680"/>
                  <a:gd name="connsiteY5" fmla="*/ 531058 h 1638418"/>
                  <a:gd name="connsiteX6" fmla="*/ 1625173 w 1988680"/>
                  <a:gd name="connsiteY6" fmla="*/ 556458 h 1638418"/>
                  <a:gd name="connsiteX7" fmla="*/ 1861393 w 1988680"/>
                  <a:gd name="connsiteY7" fmla="*/ 625038 h 1638418"/>
                  <a:gd name="connsiteX8" fmla="*/ 1980773 w 1988680"/>
                  <a:gd name="connsiteY8" fmla="*/ 820618 h 1638418"/>
                  <a:gd name="connsiteX9" fmla="*/ 1947753 w 1988680"/>
                  <a:gd name="connsiteY9" fmla="*/ 980638 h 1638418"/>
                  <a:gd name="connsiteX10" fmla="*/ 1708993 w 1988680"/>
                  <a:gd name="connsiteY10" fmla="*/ 1072078 h 1638418"/>
                  <a:gd name="connsiteX11" fmla="*/ 1449913 w 1988680"/>
                  <a:gd name="connsiteY11" fmla="*/ 1051758 h 1638418"/>
                  <a:gd name="connsiteX12" fmla="*/ 1571833 w 1988680"/>
                  <a:gd name="connsiteY12" fmla="*/ 1285438 h 1638418"/>
                  <a:gd name="connsiteX13" fmla="*/ 1581993 w 1988680"/>
                  <a:gd name="connsiteY13" fmla="*/ 1275278 h 1638418"/>
                  <a:gd name="connsiteX14" fmla="*/ 1581993 w 1988680"/>
                  <a:gd name="connsiteY14" fmla="*/ 1447998 h 1638418"/>
                  <a:gd name="connsiteX15" fmla="*/ 1429593 w 1988680"/>
                  <a:gd name="connsiteY15" fmla="*/ 1620718 h 1638418"/>
                  <a:gd name="connsiteX16" fmla="*/ 1145113 w 1988680"/>
                  <a:gd name="connsiteY16" fmla="*/ 1620718 h 1638418"/>
                  <a:gd name="connsiteX17" fmla="*/ 1013033 w 1988680"/>
                  <a:gd name="connsiteY17" fmla="*/ 1514038 h 1638418"/>
                  <a:gd name="connsiteX18" fmla="*/ 921593 w 1988680"/>
                  <a:gd name="connsiteY18" fmla="*/ 1336238 h 1638418"/>
                  <a:gd name="connsiteX19" fmla="*/ 921593 w 1988680"/>
                  <a:gd name="connsiteY19" fmla="*/ 1346398 h 1638418"/>
                  <a:gd name="connsiteX20" fmla="*/ 789513 w 1988680"/>
                  <a:gd name="connsiteY20" fmla="*/ 1488638 h 1638418"/>
                  <a:gd name="connsiteX21" fmla="*/ 423753 w 1988680"/>
                  <a:gd name="connsiteY21" fmla="*/ 1539438 h 1638418"/>
                  <a:gd name="connsiteX22" fmla="*/ 271353 w 1988680"/>
                  <a:gd name="connsiteY22" fmla="*/ 1305758 h 1638418"/>
                  <a:gd name="connsiteX23" fmla="*/ 400893 w 1988680"/>
                  <a:gd name="connsiteY23" fmla="*/ 1056838 h 1638418"/>
                  <a:gd name="connsiteX24" fmla="*/ 474553 w 1988680"/>
                  <a:gd name="connsiteY24" fmla="*/ 970478 h 1638418"/>
                  <a:gd name="connsiteX25" fmla="*/ 230713 w 1988680"/>
                  <a:gd name="connsiteY25" fmla="*/ 879038 h 1638418"/>
                  <a:gd name="connsiteX26" fmla="*/ 47833 w 1988680"/>
                  <a:gd name="connsiteY26" fmla="*/ 726638 h 1638418"/>
                  <a:gd name="connsiteX27" fmla="*/ 17353 w 1988680"/>
                  <a:gd name="connsiteY27" fmla="*/ 442158 h 1638418"/>
                  <a:gd name="connsiteX28" fmla="*/ 281513 w 1988680"/>
                  <a:gd name="connsiteY28" fmla="*/ 340558 h 1638418"/>
                  <a:gd name="connsiteX29" fmla="*/ 489793 w 1988680"/>
                  <a:gd name="connsiteY29" fmla="*/ 391358 h 1638418"/>
                  <a:gd name="connsiteX30" fmla="*/ 710773 w 1988680"/>
                  <a:gd name="connsiteY30" fmla="*/ 462478 h 1638418"/>
                  <a:gd name="connsiteX0" fmla="*/ 710773 w 1985295"/>
                  <a:gd name="connsiteY0" fmla="*/ 462478 h 1638418"/>
                  <a:gd name="connsiteX1" fmla="*/ 878413 w 1985295"/>
                  <a:gd name="connsiteY1" fmla="*/ 177998 h 1638418"/>
                  <a:gd name="connsiteX2" fmla="*/ 1190833 w 1985295"/>
                  <a:gd name="connsiteY2" fmla="*/ 198 h 1638418"/>
                  <a:gd name="connsiteX3" fmla="*/ 1414353 w 1985295"/>
                  <a:gd name="connsiteY3" fmla="*/ 147518 h 1638418"/>
                  <a:gd name="connsiteX4" fmla="*/ 1462613 w 1985295"/>
                  <a:gd name="connsiteY4" fmla="*/ 353258 h 1638418"/>
                  <a:gd name="connsiteX5" fmla="*/ 1427053 w 1985295"/>
                  <a:gd name="connsiteY5" fmla="*/ 531058 h 1638418"/>
                  <a:gd name="connsiteX6" fmla="*/ 1625173 w 1985295"/>
                  <a:gd name="connsiteY6" fmla="*/ 556458 h 1638418"/>
                  <a:gd name="connsiteX7" fmla="*/ 1861393 w 1985295"/>
                  <a:gd name="connsiteY7" fmla="*/ 625038 h 1638418"/>
                  <a:gd name="connsiteX8" fmla="*/ 1980773 w 1985295"/>
                  <a:gd name="connsiteY8" fmla="*/ 820618 h 1638418"/>
                  <a:gd name="connsiteX9" fmla="*/ 1947753 w 1985295"/>
                  <a:gd name="connsiteY9" fmla="*/ 980638 h 1638418"/>
                  <a:gd name="connsiteX10" fmla="*/ 1708993 w 1985295"/>
                  <a:gd name="connsiteY10" fmla="*/ 1072078 h 1638418"/>
                  <a:gd name="connsiteX11" fmla="*/ 1449913 w 1985295"/>
                  <a:gd name="connsiteY11" fmla="*/ 1051758 h 1638418"/>
                  <a:gd name="connsiteX12" fmla="*/ 1571833 w 1985295"/>
                  <a:gd name="connsiteY12" fmla="*/ 1285438 h 1638418"/>
                  <a:gd name="connsiteX13" fmla="*/ 1581993 w 1985295"/>
                  <a:gd name="connsiteY13" fmla="*/ 1275278 h 1638418"/>
                  <a:gd name="connsiteX14" fmla="*/ 1581993 w 1985295"/>
                  <a:gd name="connsiteY14" fmla="*/ 1447998 h 1638418"/>
                  <a:gd name="connsiteX15" fmla="*/ 1429593 w 1985295"/>
                  <a:gd name="connsiteY15" fmla="*/ 1620718 h 1638418"/>
                  <a:gd name="connsiteX16" fmla="*/ 1145113 w 1985295"/>
                  <a:gd name="connsiteY16" fmla="*/ 1620718 h 1638418"/>
                  <a:gd name="connsiteX17" fmla="*/ 1013033 w 1985295"/>
                  <a:gd name="connsiteY17" fmla="*/ 1514038 h 1638418"/>
                  <a:gd name="connsiteX18" fmla="*/ 921593 w 1985295"/>
                  <a:gd name="connsiteY18" fmla="*/ 1336238 h 1638418"/>
                  <a:gd name="connsiteX19" fmla="*/ 921593 w 1985295"/>
                  <a:gd name="connsiteY19" fmla="*/ 1346398 h 1638418"/>
                  <a:gd name="connsiteX20" fmla="*/ 789513 w 1985295"/>
                  <a:gd name="connsiteY20" fmla="*/ 1488638 h 1638418"/>
                  <a:gd name="connsiteX21" fmla="*/ 423753 w 1985295"/>
                  <a:gd name="connsiteY21" fmla="*/ 1539438 h 1638418"/>
                  <a:gd name="connsiteX22" fmla="*/ 271353 w 1985295"/>
                  <a:gd name="connsiteY22" fmla="*/ 1305758 h 1638418"/>
                  <a:gd name="connsiteX23" fmla="*/ 400893 w 1985295"/>
                  <a:gd name="connsiteY23" fmla="*/ 1056838 h 1638418"/>
                  <a:gd name="connsiteX24" fmla="*/ 474553 w 1985295"/>
                  <a:gd name="connsiteY24" fmla="*/ 970478 h 1638418"/>
                  <a:gd name="connsiteX25" fmla="*/ 230713 w 1985295"/>
                  <a:gd name="connsiteY25" fmla="*/ 879038 h 1638418"/>
                  <a:gd name="connsiteX26" fmla="*/ 47833 w 1985295"/>
                  <a:gd name="connsiteY26" fmla="*/ 726638 h 1638418"/>
                  <a:gd name="connsiteX27" fmla="*/ 17353 w 1985295"/>
                  <a:gd name="connsiteY27" fmla="*/ 442158 h 1638418"/>
                  <a:gd name="connsiteX28" fmla="*/ 281513 w 1985295"/>
                  <a:gd name="connsiteY28" fmla="*/ 340558 h 1638418"/>
                  <a:gd name="connsiteX29" fmla="*/ 489793 w 1985295"/>
                  <a:gd name="connsiteY29" fmla="*/ 391358 h 1638418"/>
                  <a:gd name="connsiteX30" fmla="*/ 710773 w 1985295"/>
                  <a:gd name="connsiteY30" fmla="*/ 462478 h 1638418"/>
                  <a:gd name="connsiteX0" fmla="*/ 710773 w 1993653"/>
                  <a:gd name="connsiteY0" fmla="*/ 462478 h 1638418"/>
                  <a:gd name="connsiteX1" fmla="*/ 878413 w 1993653"/>
                  <a:gd name="connsiteY1" fmla="*/ 177998 h 1638418"/>
                  <a:gd name="connsiteX2" fmla="*/ 1190833 w 1993653"/>
                  <a:gd name="connsiteY2" fmla="*/ 198 h 1638418"/>
                  <a:gd name="connsiteX3" fmla="*/ 1414353 w 1993653"/>
                  <a:gd name="connsiteY3" fmla="*/ 147518 h 1638418"/>
                  <a:gd name="connsiteX4" fmla="*/ 1462613 w 1993653"/>
                  <a:gd name="connsiteY4" fmla="*/ 353258 h 1638418"/>
                  <a:gd name="connsiteX5" fmla="*/ 1427053 w 1993653"/>
                  <a:gd name="connsiteY5" fmla="*/ 531058 h 1638418"/>
                  <a:gd name="connsiteX6" fmla="*/ 1625173 w 1993653"/>
                  <a:gd name="connsiteY6" fmla="*/ 556458 h 1638418"/>
                  <a:gd name="connsiteX7" fmla="*/ 1861393 w 1993653"/>
                  <a:gd name="connsiteY7" fmla="*/ 625038 h 1638418"/>
                  <a:gd name="connsiteX8" fmla="*/ 1990933 w 1993653"/>
                  <a:gd name="connsiteY8" fmla="*/ 790138 h 1638418"/>
                  <a:gd name="connsiteX9" fmla="*/ 1947753 w 1993653"/>
                  <a:gd name="connsiteY9" fmla="*/ 980638 h 1638418"/>
                  <a:gd name="connsiteX10" fmla="*/ 1708993 w 1993653"/>
                  <a:gd name="connsiteY10" fmla="*/ 1072078 h 1638418"/>
                  <a:gd name="connsiteX11" fmla="*/ 1449913 w 1993653"/>
                  <a:gd name="connsiteY11" fmla="*/ 1051758 h 1638418"/>
                  <a:gd name="connsiteX12" fmla="*/ 1571833 w 1993653"/>
                  <a:gd name="connsiteY12" fmla="*/ 1285438 h 1638418"/>
                  <a:gd name="connsiteX13" fmla="*/ 1581993 w 1993653"/>
                  <a:gd name="connsiteY13" fmla="*/ 1275278 h 1638418"/>
                  <a:gd name="connsiteX14" fmla="*/ 1581993 w 1993653"/>
                  <a:gd name="connsiteY14" fmla="*/ 1447998 h 1638418"/>
                  <a:gd name="connsiteX15" fmla="*/ 1429593 w 1993653"/>
                  <a:gd name="connsiteY15" fmla="*/ 1620718 h 1638418"/>
                  <a:gd name="connsiteX16" fmla="*/ 1145113 w 1993653"/>
                  <a:gd name="connsiteY16" fmla="*/ 1620718 h 1638418"/>
                  <a:gd name="connsiteX17" fmla="*/ 1013033 w 1993653"/>
                  <a:gd name="connsiteY17" fmla="*/ 1514038 h 1638418"/>
                  <a:gd name="connsiteX18" fmla="*/ 921593 w 1993653"/>
                  <a:gd name="connsiteY18" fmla="*/ 1336238 h 1638418"/>
                  <a:gd name="connsiteX19" fmla="*/ 921593 w 1993653"/>
                  <a:gd name="connsiteY19" fmla="*/ 1346398 h 1638418"/>
                  <a:gd name="connsiteX20" fmla="*/ 789513 w 1993653"/>
                  <a:gd name="connsiteY20" fmla="*/ 1488638 h 1638418"/>
                  <a:gd name="connsiteX21" fmla="*/ 423753 w 1993653"/>
                  <a:gd name="connsiteY21" fmla="*/ 1539438 h 1638418"/>
                  <a:gd name="connsiteX22" fmla="*/ 271353 w 1993653"/>
                  <a:gd name="connsiteY22" fmla="*/ 1305758 h 1638418"/>
                  <a:gd name="connsiteX23" fmla="*/ 400893 w 1993653"/>
                  <a:gd name="connsiteY23" fmla="*/ 1056838 h 1638418"/>
                  <a:gd name="connsiteX24" fmla="*/ 474553 w 1993653"/>
                  <a:gd name="connsiteY24" fmla="*/ 970478 h 1638418"/>
                  <a:gd name="connsiteX25" fmla="*/ 230713 w 1993653"/>
                  <a:gd name="connsiteY25" fmla="*/ 879038 h 1638418"/>
                  <a:gd name="connsiteX26" fmla="*/ 47833 w 1993653"/>
                  <a:gd name="connsiteY26" fmla="*/ 726638 h 1638418"/>
                  <a:gd name="connsiteX27" fmla="*/ 17353 w 1993653"/>
                  <a:gd name="connsiteY27" fmla="*/ 442158 h 1638418"/>
                  <a:gd name="connsiteX28" fmla="*/ 281513 w 1993653"/>
                  <a:gd name="connsiteY28" fmla="*/ 340558 h 1638418"/>
                  <a:gd name="connsiteX29" fmla="*/ 489793 w 1993653"/>
                  <a:gd name="connsiteY29" fmla="*/ 391358 h 1638418"/>
                  <a:gd name="connsiteX30" fmla="*/ 710773 w 1993653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1993 w 1993076"/>
                  <a:gd name="connsiteY13" fmla="*/ 127527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71833 w 1993076"/>
                  <a:gd name="connsiteY12" fmla="*/ 128543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8418"/>
                  <a:gd name="connsiteX1" fmla="*/ 878413 w 1993076"/>
                  <a:gd name="connsiteY1" fmla="*/ 177998 h 1638418"/>
                  <a:gd name="connsiteX2" fmla="*/ 1190833 w 1993076"/>
                  <a:gd name="connsiteY2" fmla="*/ 198 h 1638418"/>
                  <a:gd name="connsiteX3" fmla="*/ 1414353 w 1993076"/>
                  <a:gd name="connsiteY3" fmla="*/ 147518 h 1638418"/>
                  <a:gd name="connsiteX4" fmla="*/ 1462613 w 1993076"/>
                  <a:gd name="connsiteY4" fmla="*/ 353258 h 1638418"/>
                  <a:gd name="connsiteX5" fmla="*/ 1427053 w 1993076"/>
                  <a:gd name="connsiteY5" fmla="*/ 531058 h 1638418"/>
                  <a:gd name="connsiteX6" fmla="*/ 1625173 w 1993076"/>
                  <a:gd name="connsiteY6" fmla="*/ 556458 h 1638418"/>
                  <a:gd name="connsiteX7" fmla="*/ 1861393 w 1993076"/>
                  <a:gd name="connsiteY7" fmla="*/ 625038 h 1638418"/>
                  <a:gd name="connsiteX8" fmla="*/ 1990933 w 1993076"/>
                  <a:gd name="connsiteY8" fmla="*/ 790138 h 1638418"/>
                  <a:gd name="connsiteX9" fmla="*/ 1924893 w 1993076"/>
                  <a:gd name="connsiteY9" fmla="*/ 990798 h 1638418"/>
                  <a:gd name="connsiteX10" fmla="*/ 1708993 w 1993076"/>
                  <a:gd name="connsiteY10" fmla="*/ 1072078 h 1638418"/>
                  <a:gd name="connsiteX11" fmla="*/ 1449913 w 1993076"/>
                  <a:gd name="connsiteY11" fmla="*/ 1051758 h 1638418"/>
                  <a:gd name="connsiteX12" fmla="*/ 1564213 w 1993076"/>
                  <a:gd name="connsiteY12" fmla="*/ 1267658 h 1638418"/>
                  <a:gd name="connsiteX13" fmla="*/ 1589613 w 1993076"/>
                  <a:gd name="connsiteY13" fmla="*/ 1374338 h 1638418"/>
                  <a:gd name="connsiteX14" fmla="*/ 1581993 w 1993076"/>
                  <a:gd name="connsiteY14" fmla="*/ 1447998 h 1638418"/>
                  <a:gd name="connsiteX15" fmla="*/ 1429593 w 1993076"/>
                  <a:gd name="connsiteY15" fmla="*/ 1620718 h 1638418"/>
                  <a:gd name="connsiteX16" fmla="*/ 1145113 w 1993076"/>
                  <a:gd name="connsiteY16" fmla="*/ 1620718 h 1638418"/>
                  <a:gd name="connsiteX17" fmla="*/ 1013033 w 1993076"/>
                  <a:gd name="connsiteY17" fmla="*/ 1514038 h 1638418"/>
                  <a:gd name="connsiteX18" fmla="*/ 921593 w 1993076"/>
                  <a:gd name="connsiteY18" fmla="*/ 1336238 h 1638418"/>
                  <a:gd name="connsiteX19" fmla="*/ 921593 w 1993076"/>
                  <a:gd name="connsiteY19" fmla="*/ 1346398 h 1638418"/>
                  <a:gd name="connsiteX20" fmla="*/ 789513 w 1993076"/>
                  <a:gd name="connsiteY20" fmla="*/ 1488638 h 1638418"/>
                  <a:gd name="connsiteX21" fmla="*/ 423753 w 1993076"/>
                  <a:gd name="connsiteY21" fmla="*/ 1539438 h 1638418"/>
                  <a:gd name="connsiteX22" fmla="*/ 271353 w 1993076"/>
                  <a:gd name="connsiteY22" fmla="*/ 1305758 h 1638418"/>
                  <a:gd name="connsiteX23" fmla="*/ 400893 w 1993076"/>
                  <a:gd name="connsiteY23" fmla="*/ 1056838 h 1638418"/>
                  <a:gd name="connsiteX24" fmla="*/ 474553 w 1993076"/>
                  <a:gd name="connsiteY24" fmla="*/ 970478 h 1638418"/>
                  <a:gd name="connsiteX25" fmla="*/ 230713 w 1993076"/>
                  <a:gd name="connsiteY25" fmla="*/ 879038 h 1638418"/>
                  <a:gd name="connsiteX26" fmla="*/ 47833 w 1993076"/>
                  <a:gd name="connsiteY26" fmla="*/ 726638 h 1638418"/>
                  <a:gd name="connsiteX27" fmla="*/ 17353 w 1993076"/>
                  <a:gd name="connsiteY27" fmla="*/ 442158 h 1638418"/>
                  <a:gd name="connsiteX28" fmla="*/ 281513 w 1993076"/>
                  <a:gd name="connsiteY28" fmla="*/ 340558 h 1638418"/>
                  <a:gd name="connsiteX29" fmla="*/ 489793 w 1993076"/>
                  <a:gd name="connsiteY29" fmla="*/ 391358 h 1638418"/>
                  <a:gd name="connsiteX30" fmla="*/ 710773 w 1993076"/>
                  <a:gd name="connsiteY30" fmla="*/ 462478 h 1638418"/>
                  <a:gd name="connsiteX0" fmla="*/ 710773 w 1993076"/>
                  <a:gd name="connsiteY0" fmla="*/ 462478 h 1634212"/>
                  <a:gd name="connsiteX1" fmla="*/ 878413 w 1993076"/>
                  <a:gd name="connsiteY1" fmla="*/ 177998 h 1634212"/>
                  <a:gd name="connsiteX2" fmla="*/ 1190833 w 1993076"/>
                  <a:gd name="connsiteY2" fmla="*/ 198 h 1634212"/>
                  <a:gd name="connsiteX3" fmla="*/ 1414353 w 1993076"/>
                  <a:gd name="connsiteY3" fmla="*/ 147518 h 1634212"/>
                  <a:gd name="connsiteX4" fmla="*/ 1462613 w 1993076"/>
                  <a:gd name="connsiteY4" fmla="*/ 353258 h 1634212"/>
                  <a:gd name="connsiteX5" fmla="*/ 1427053 w 1993076"/>
                  <a:gd name="connsiteY5" fmla="*/ 531058 h 1634212"/>
                  <a:gd name="connsiteX6" fmla="*/ 1625173 w 1993076"/>
                  <a:gd name="connsiteY6" fmla="*/ 556458 h 1634212"/>
                  <a:gd name="connsiteX7" fmla="*/ 1861393 w 1993076"/>
                  <a:gd name="connsiteY7" fmla="*/ 625038 h 1634212"/>
                  <a:gd name="connsiteX8" fmla="*/ 1990933 w 1993076"/>
                  <a:gd name="connsiteY8" fmla="*/ 790138 h 1634212"/>
                  <a:gd name="connsiteX9" fmla="*/ 1924893 w 1993076"/>
                  <a:gd name="connsiteY9" fmla="*/ 990798 h 1634212"/>
                  <a:gd name="connsiteX10" fmla="*/ 1708993 w 1993076"/>
                  <a:gd name="connsiteY10" fmla="*/ 1072078 h 1634212"/>
                  <a:gd name="connsiteX11" fmla="*/ 1449913 w 1993076"/>
                  <a:gd name="connsiteY11" fmla="*/ 1051758 h 1634212"/>
                  <a:gd name="connsiteX12" fmla="*/ 1564213 w 1993076"/>
                  <a:gd name="connsiteY12" fmla="*/ 1267658 h 1634212"/>
                  <a:gd name="connsiteX13" fmla="*/ 1589613 w 1993076"/>
                  <a:gd name="connsiteY13" fmla="*/ 1374338 h 1634212"/>
                  <a:gd name="connsiteX14" fmla="*/ 1548973 w 1993076"/>
                  <a:gd name="connsiteY14" fmla="*/ 1511498 h 1634212"/>
                  <a:gd name="connsiteX15" fmla="*/ 1429593 w 1993076"/>
                  <a:gd name="connsiteY15" fmla="*/ 1620718 h 1634212"/>
                  <a:gd name="connsiteX16" fmla="*/ 1145113 w 1993076"/>
                  <a:gd name="connsiteY16" fmla="*/ 1620718 h 1634212"/>
                  <a:gd name="connsiteX17" fmla="*/ 1013033 w 1993076"/>
                  <a:gd name="connsiteY17" fmla="*/ 1514038 h 1634212"/>
                  <a:gd name="connsiteX18" fmla="*/ 921593 w 1993076"/>
                  <a:gd name="connsiteY18" fmla="*/ 1336238 h 1634212"/>
                  <a:gd name="connsiteX19" fmla="*/ 921593 w 1993076"/>
                  <a:gd name="connsiteY19" fmla="*/ 1346398 h 1634212"/>
                  <a:gd name="connsiteX20" fmla="*/ 789513 w 1993076"/>
                  <a:gd name="connsiteY20" fmla="*/ 1488638 h 1634212"/>
                  <a:gd name="connsiteX21" fmla="*/ 423753 w 1993076"/>
                  <a:gd name="connsiteY21" fmla="*/ 1539438 h 1634212"/>
                  <a:gd name="connsiteX22" fmla="*/ 271353 w 1993076"/>
                  <a:gd name="connsiteY22" fmla="*/ 1305758 h 1634212"/>
                  <a:gd name="connsiteX23" fmla="*/ 400893 w 1993076"/>
                  <a:gd name="connsiteY23" fmla="*/ 1056838 h 1634212"/>
                  <a:gd name="connsiteX24" fmla="*/ 474553 w 1993076"/>
                  <a:gd name="connsiteY24" fmla="*/ 970478 h 1634212"/>
                  <a:gd name="connsiteX25" fmla="*/ 230713 w 1993076"/>
                  <a:gd name="connsiteY25" fmla="*/ 879038 h 1634212"/>
                  <a:gd name="connsiteX26" fmla="*/ 47833 w 1993076"/>
                  <a:gd name="connsiteY26" fmla="*/ 726638 h 1634212"/>
                  <a:gd name="connsiteX27" fmla="*/ 17353 w 1993076"/>
                  <a:gd name="connsiteY27" fmla="*/ 442158 h 1634212"/>
                  <a:gd name="connsiteX28" fmla="*/ 281513 w 1993076"/>
                  <a:gd name="connsiteY28" fmla="*/ 340558 h 1634212"/>
                  <a:gd name="connsiteX29" fmla="*/ 489793 w 1993076"/>
                  <a:gd name="connsiteY29" fmla="*/ 391358 h 1634212"/>
                  <a:gd name="connsiteX30" fmla="*/ 710773 w 1993076"/>
                  <a:gd name="connsiteY30" fmla="*/ 462478 h 1634212"/>
                  <a:gd name="connsiteX0" fmla="*/ 710773 w 1993076"/>
                  <a:gd name="connsiteY0" fmla="*/ 462478 h 1628438"/>
                  <a:gd name="connsiteX1" fmla="*/ 878413 w 1993076"/>
                  <a:gd name="connsiteY1" fmla="*/ 177998 h 1628438"/>
                  <a:gd name="connsiteX2" fmla="*/ 1190833 w 1993076"/>
                  <a:gd name="connsiteY2" fmla="*/ 198 h 1628438"/>
                  <a:gd name="connsiteX3" fmla="*/ 1414353 w 1993076"/>
                  <a:gd name="connsiteY3" fmla="*/ 147518 h 1628438"/>
                  <a:gd name="connsiteX4" fmla="*/ 1462613 w 1993076"/>
                  <a:gd name="connsiteY4" fmla="*/ 353258 h 1628438"/>
                  <a:gd name="connsiteX5" fmla="*/ 1427053 w 1993076"/>
                  <a:gd name="connsiteY5" fmla="*/ 531058 h 1628438"/>
                  <a:gd name="connsiteX6" fmla="*/ 1625173 w 1993076"/>
                  <a:gd name="connsiteY6" fmla="*/ 556458 h 1628438"/>
                  <a:gd name="connsiteX7" fmla="*/ 1861393 w 1993076"/>
                  <a:gd name="connsiteY7" fmla="*/ 625038 h 1628438"/>
                  <a:gd name="connsiteX8" fmla="*/ 1990933 w 1993076"/>
                  <a:gd name="connsiteY8" fmla="*/ 790138 h 1628438"/>
                  <a:gd name="connsiteX9" fmla="*/ 1924893 w 1993076"/>
                  <a:gd name="connsiteY9" fmla="*/ 990798 h 1628438"/>
                  <a:gd name="connsiteX10" fmla="*/ 1708993 w 1993076"/>
                  <a:gd name="connsiteY10" fmla="*/ 1072078 h 1628438"/>
                  <a:gd name="connsiteX11" fmla="*/ 1449913 w 1993076"/>
                  <a:gd name="connsiteY11" fmla="*/ 1051758 h 1628438"/>
                  <a:gd name="connsiteX12" fmla="*/ 1564213 w 1993076"/>
                  <a:gd name="connsiteY12" fmla="*/ 1267658 h 1628438"/>
                  <a:gd name="connsiteX13" fmla="*/ 1589613 w 1993076"/>
                  <a:gd name="connsiteY13" fmla="*/ 1374338 h 1628438"/>
                  <a:gd name="connsiteX14" fmla="*/ 1548973 w 1993076"/>
                  <a:gd name="connsiteY14" fmla="*/ 1511498 h 1628438"/>
                  <a:gd name="connsiteX15" fmla="*/ 1419433 w 1993076"/>
                  <a:gd name="connsiteY15" fmla="*/ 1608018 h 1628438"/>
                  <a:gd name="connsiteX16" fmla="*/ 1145113 w 1993076"/>
                  <a:gd name="connsiteY16" fmla="*/ 1620718 h 1628438"/>
                  <a:gd name="connsiteX17" fmla="*/ 1013033 w 1993076"/>
                  <a:gd name="connsiteY17" fmla="*/ 1514038 h 1628438"/>
                  <a:gd name="connsiteX18" fmla="*/ 921593 w 1993076"/>
                  <a:gd name="connsiteY18" fmla="*/ 1336238 h 1628438"/>
                  <a:gd name="connsiteX19" fmla="*/ 921593 w 1993076"/>
                  <a:gd name="connsiteY19" fmla="*/ 1346398 h 1628438"/>
                  <a:gd name="connsiteX20" fmla="*/ 789513 w 1993076"/>
                  <a:gd name="connsiteY20" fmla="*/ 1488638 h 1628438"/>
                  <a:gd name="connsiteX21" fmla="*/ 423753 w 1993076"/>
                  <a:gd name="connsiteY21" fmla="*/ 1539438 h 1628438"/>
                  <a:gd name="connsiteX22" fmla="*/ 271353 w 1993076"/>
                  <a:gd name="connsiteY22" fmla="*/ 1305758 h 1628438"/>
                  <a:gd name="connsiteX23" fmla="*/ 400893 w 1993076"/>
                  <a:gd name="connsiteY23" fmla="*/ 1056838 h 1628438"/>
                  <a:gd name="connsiteX24" fmla="*/ 474553 w 1993076"/>
                  <a:gd name="connsiteY24" fmla="*/ 970478 h 1628438"/>
                  <a:gd name="connsiteX25" fmla="*/ 230713 w 1993076"/>
                  <a:gd name="connsiteY25" fmla="*/ 879038 h 1628438"/>
                  <a:gd name="connsiteX26" fmla="*/ 47833 w 1993076"/>
                  <a:gd name="connsiteY26" fmla="*/ 726638 h 1628438"/>
                  <a:gd name="connsiteX27" fmla="*/ 17353 w 1993076"/>
                  <a:gd name="connsiteY27" fmla="*/ 442158 h 1628438"/>
                  <a:gd name="connsiteX28" fmla="*/ 281513 w 1993076"/>
                  <a:gd name="connsiteY28" fmla="*/ 340558 h 1628438"/>
                  <a:gd name="connsiteX29" fmla="*/ 489793 w 1993076"/>
                  <a:gd name="connsiteY29" fmla="*/ 391358 h 1628438"/>
                  <a:gd name="connsiteX30" fmla="*/ 710773 w 1993076"/>
                  <a:gd name="connsiteY30" fmla="*/ 462478 h 1628438"/>
                  <a:gd name="connsiteX0" fmla="*/ 710773 w 1993076"/>
                  <a:gd name="connsiteY0" fmla="*/ 462478 h 1624721"/>
                  <a:gd name="connsiteX1" fmla="*/ 878413 w 1993076"/>
                  <a:gd name="connsiteY1" fmla="*/ 177998 h 1624721"/>
                  <a:gd name="connsiteX2" fmla="*/ 1190833 w 1993076"/>
                  <a:gd name="connsiteY2" fmla="*/ 198 h 1624721"/>
                  <a:gd name="connsiteX3" fmla="*/ 1414353 w 1993076"/>
                  <a:gd name="connsiteY3" fmla="*/ 147518 h 1624721"/>
                  <a:gd name="connsiteX4" fmla="*/ 1462613 w 1993076"/>
                  <a:gd name="connsiteY4" fmla="*/ 353258 h 1624721"/>
                  <a:gd name="connsiteX5" fmla="*/ 1427053 w 1993076"/>
                  <a:gd name="connsiteY5" fmla="*/ 531058 h 1624721"/>
                  <a:gd name="connsiteX6" fmla="*/ 1625173 w 1993076"/>
                  <a:gd name="connsiteY6" fmla="*/ 556458 h 1624721"/>
                  <a:gd name="connsiteX7" fmla="*/ 1861393 w 1993076"/>
                  <a:gd name="connsiteY7" fmla="*/ 625038 h 1624721"/>
                  <a:gd name="connsiteX8" fmla="*/ 1990933 w 1993076"/>
                  <a:gd name="connsiteY8" fmla="*/ 790138 h 1624721"/>
                  <a:gd name="connsiteX9" fmla="*/ 1924893 w 1993076"/>
                  <a:gd name="connsiteY9" fmla="*/ 990798 h 1624721"/>
                  <a:gd name="connsiteX10" fmla="*/ 1708993 w 1993076"/>
                  <a:gd name="connsiteY10" fmla="*/ 1072078 h 1624721"/>
                  <a:gd name="connsiteX11" fmla="*/ 1449913 w 1993076"/>
                  <a:gd name="connsiteY11" fmla="*/ 1051758 h 1624721"/>
                  <a:gd name="connsiteX12" fmla="*/ 1564213 w 1993076"/>
                  <a:gd name="connsiteY12" fmla="*/ 1267658 h 1624721"/>
                  <a:gd name="connsiteX13" fmla="*/ 1589613 w 1993076"/>
                  <a:gd name="connsiteY13" fmla="*/ 1374338 h 1624721"/>
                  <a:gd name="connsiteX14" fmla="*/ 1548973 w 1993076"/>
                  <a:gd name="connsiteY14" fmla="*/ 1511498 h 1624721"/>
                  <a:gd name="connsiteX15" fmla="*/ 1419433 w 1993076"/>
                  <a:gd name="connsiteY15" fmla="*/ 1608018 h 1624721"/>
                  <a:gd name="connsiteX16" fmla="*/ 1147653 w 1993076"/>
                  <a:gd name="connsiteY16" fmla="*/ 1615638 h 1624721"/>
                  <a:gd name="connsiteX17" fmla="*/ 1013033 w 1993076"/>
                  <a:gd name="connsiteY17" fmla="*/ 1514038 h 1624721"/>
                  <a:gd name="connsiteX18" fmla="*/ 921593 w 1993076"/>
                  <a:gd name="connsiteY18" fmla="*/ 1336238 h 1624721"/>
                  <a:gd name="connsiteX19" fmla="*/ 921593 w 1993076"/>
                  <a:gd name="connsiteY19" fmla="*/ 1346398 h 1624721"/>
                  <a:gd name="connsiteX20" fmla="*/ 789513 w 1993076"/>
                  <a:gd name="connsiteY20" fmla="*/ 1488638 h 1624721"/>
                  <a:gd name="connsiteX21" fmla="*/ 423753 w 1993076"/>
                  <a:gd name="connsiteY21" fmla="*/ 1539438 h 1624721"/>
                  <a:gd name="connsiteX22" fmla="*/ 271353 w 1993076"/>
                  <a:gd name="connsiteY22" fmla="*/ 1305758 h 1624721"/>
                  <a:gd name="connsiteX23" fmla="*/ 400893 w 1993076"/>
                  <a:gd name="connsiteY23" fmla="*/ 1056838 h 1624721"/>
                  <a:gd name="connsiteX24" fmla="*/ 474553 w 1993076"/>
                  <a:gd name="connsiteY24" fmla="*/ 970478 h 1624721"/>
                  <a:gd name="connsiteX25" fmla="*/ 230713 w 1993076"/>
                  <a:gd name="connsiteY25" fmla="*/ 879038 h 1624721"/>
                  <a:gd name="connsiteX26" fmla="*/ 47833 w 1993076"/>
                  <a:gd name="connsiteY26" fmla="*/ 726638 h 1624721"/>
                  <a:gd name="connsiteX27" fmla="*/ 17353 w 1993076"/>
                  <a:gd name="connsiteY27" fmla="*/ 442158 h 1624721"/>
                  <a:gd name="connsiteX28" fmla="*/ 281513 w 1993076"/>
                  <a:gd name="connsiteY28" fmla="*/ 340558 h 1624721"/>
                  <a:gd name="connsiteX29" fmla="*/ 489793 w 1993076"/>
                  <a:gd name="connsiteY29" fmla="*/ 391358 h 1624721"/>
                  <a:gd name="connsiteX30" fmla="*/ 710773 w 1993076"/>
                  <a:gd name="connsiteY30" fmla="*/ 462478 h 1624721"/>
                  <a:gd name="connsiteX0" fmla="*/ 710773 w 1993076"/>
                  <a:gd name="connsiteY0" fmla="*/ 462478 h 1626743"/>
                  <a:gd name="connsiteX1" fmla="*/ 878413 w 1993076"/>
                  <a:gd name="connsiteY1" fmla="*/ 177998 h 1626743"/>
                  <a:gd name="connsiteX2" fmla="*/ 1190833 w 1993076"/>
                  <a:gd name="connsiteY2" fmla="*/ 198 h 1626743"/>
                  <a:gd name="connsiteX3" fmla="*/ 1414353 w 1993076"/>
                  <a:gd name="connsiteY3" fmla="*/ 147518 h 1626743"/>
                  <a:gd name="connsiteX4" fmla="*/ 1462613 w 1993076"/>
                  <a:gd name="connsiteY4" fmla="*/ 353258 h 1626743"/>
                  <a:gd name="connsiteX5" fmla="*/ 1427053 w 1993076"/>
                  <a:gd name="connsiteY5" fmla="*/ 531058 h 1626743"/>
                  <a:gd name="connsiteX6" fmla="*/ 1625173 w 1993076"/>
                  <a:gd name="connsiteY6" fmla="*/ 556458 h 1626743"/>
                  <a:gd name="connsiteX7" fmla="*/ 1861393 w 1993076"/>
                  <a:gd name="connsiteY7" fmla="*/ 625038 h 1626743"/>
                  <a:gd name="connsiteX8" fmla="*/ 1990933 w 1993076"/>
                  <a:gd name="connsiteY8" fmla="*/ 790138 h 1626743"/>
                  <a:gd name="connsiteX9" fmla="*/ 1924893 w 1993076"/>
                  <a:gd name="connsiteY9" fmla="*/ 990798 h 1626743"/>
                  <a:gd name="connsiteX10" fmla="*/ 1708993 w 1993076"/>
                  <a:gd name="connsiteY10" fmla="*/ 1072078 h 1626743"/>
                  <a:gd name="connsiteX11" fmla="*/ 1449913 w 1993076"/>
                  <a:gd name="connsiteY11" fmla="*/ 1051758 h 1626743"/>
                  <a:gd name="connsiteX12" fmla="*/ 1564213 w 1993076"/>
                  <a:gd name="connsiteY12" fmla="*/ 1267658 h 1626743"/>
                  <a:gd name="connsiteX13" fmla="*/ 1589613 w 1993076"/>
                  <a:gd name="connsiteY13" fmla="*/ 1374338 h 1626743"/>
                  <a:gd name="connsiteX14" fmla="*/ 1548973 w 1993076"/>
                  <a:gd name="connsiteY14" fmla="*/ 1511498 h 1626743"/>
                  <a:gd name="connsiteX15" fmla="*/ 1419433 w 1993076"/>
                  <a:gd name="connsiteY15" fmla="*/ 1608018 h 1626743"/>
                  <a:gd name="connsiteX16" fmla="*/ 1147653 w 1993076"/>
                  <a:gd name="connsiteY16" fmla="*/ 1615638 h 1626743"/>
                  <a:gd name="connsiteX17" fmla="*/ 1015573 w 1993076"/>
                  <a:gd name="connsiteY17" fmla="*/ 1486098 h 1626743"/>
                  <a:gd name="connsiteX18" fmla="*/ 921593 w 1993076"/>
                  <a:gd name="connsiteY18" fmla="*/ 1336238 h 1626743"/>
                  <a:gd name="connsiteX19" fmla="*/ 921593 w 1993076"/>
                  <a:gd name="connsiteY19" fmla="*/ 1346398 h 1626743"/>
                  <a:gd name="connsiteX20" fmla="*/ 789513 w 1993076"/>
                  <a:gd name="connsiteY20" fmla="*/ 1488638 h 1626743"/>
                  <a:gd name="connsiteX21" fmla="*/ 423753 w 1993076"/>
                  <a:gd name="connsiteY21" fmla="*/ 1539438 h 1626743"/>
                  <a:gd name="connsiteX22" fmla="*/ 271353 w 1993076"/>
                  <a:gd name="connsiteY22" fmla="*/ 1305758 h 1626743"/>
                  <a:gd name="connsiteX23" fmla="*/ 400893 w 1993076"/>
                  <a:gd name="connsiteY23" fmla="*/ 1056838 h 1626743"/>
                  <a:gd name="connsiteX24" fmla="*/ 474553 w 1993076"/>
                  <a:gd name="connsiteY24" fmla="*/ 970478 h 1626743"/>
                  <a:gd name="connsiteX25" fmla="*/ 230713 w 1993076"/>
                  <a:gd name="connsiteY25" fmla="*/ 879038 h 1626743"/>
                  <a:gd name="connsiteX26" fmla="*/ 47833 w 1993076"/>
                  <a:gd name="connsiteY26" fmla="*/ 726638 h 1626743"/>
                  <a:gd name="connsiteX27" fmla="*/ 17353 w 1993076"/>
                  <a:gd name="connsiteY27" fmla="*/ 442158 h 1626743"/>
                  <a:gd name="connsiteX28" fmla="*/ 281513 w 1993076"/>
                  <a:gd name="connsiteY28" fmla="*/ 340558 h 1626743"/>
                  <a:gd name="connsiteX29" fmla="*/ 489793 w 1993076"/>
                  <a:gd name="connsiteY29" fmla="*/ 391358 h 1626743"/>
                  <a:gd name="connsiteX30" fmla="*/ 710773 w 1993076"/>
                  <a:gd name="connsiteY30" fmla="*/ 462478 h 1626743"/>
                  <a:gd name="connsiteX0" fmla="*/ 710773 w 1993076"/>
                  <a:gd name="connsiteY0" fmla="*/ 462478 h 1625821"/>
                  <a:gd name="connsiteX1" fmla="*/ 878413 w 1993076"/>
                  <a:gd name="connsiteY1" fmla="*/ 177998 h 1625821"/>
                  <a:gd name="connsiteX2" fmla="*/ 1190833 w 1993076"/>
                  <a:gd name="connsiteY2" fmla="*/ 198 h 1625821"/>
                  <a:gd name="connsiteX3" fmla="*/ 1414353 w 1993076"/>
                  <a:gd name="connsiteY3" fmla="*/ 147518 h 1625821"/>
                  <a:gd name="connsiteX4" fmla="*/ 1462613 w 1993076"/>
                  <a:gd name="connsiteY4" fmla="*/ 353258 h 1625821"/>
                  <a:gd name="connsiteX5" fmla="*/ 1427053 w 1993076"/>
                  <a:gd name="connsiteY5" fmla="*/ 531058 h 1625821"/>
                  <a:gd name="connsiteX6" fmla="*/ 1625173 w 1993076"/>
                  <a:gd name="connsiteY6" fmla="*/ 556458 h 1625821"/>
                  <a:gd name="connsiteX7" fmla="*/ 1861393 w 1993076"/>
                  <a:gd name="connsiteY7" fmla="*/ 625038 h 1625821"/>
                  <a:gd name="connsiteX8" fmla="*/ 1990933 w 1993076"/>
                  <a:gd name="connsiteY8" fmla="*/ 790138 h 1625821"/>
                  <a:gd name="connsiteX9" fmla="*/ 1924893 w 1993076"/>
                  <a:gd name="connsiteY9" fmla="*/ 990798 h 1625821"/>
                  <a:gd name="connsiteX10" fmla="*/ 1708993 w 1993076"/>
                  <a:gd name="connsiteY10" fmla="*/ 1072078 h 1625821"/>
                  <a:gd name="connsiteX11" fmla="*/ 1449913 w 1993076"/>
                  <a:gd name="connsiteY11" fmla="*/ 1051758 h 1625821"/>
                  <a:gd name="connsiteX12" fmla="*/ 1564213 w 1993076"/>
                  <a:gd name="connsiteY12" fmla="*/ 1267658 h 1625821"/>
                  <a:gd name="connsiteX13" fmla="*/ 1589613 w 1993076"/>
                  <a:gd name="connsiteY13" fmla="*/ 1374338 h 1625821"/>
                  <a:gd name="connsiteX14" fmla="*/ 1548973 w 1993076"/>
                  <a:gd name="connsiteY14" fmla="*/ 1511498 h 1625821"/>
                  <a:gd name="connsiteX15" fmla="*/ 1419433 w 1993076"/>
                  <a:gd name="connsiteY15" fmla="*/ 1608018 h 1625821"/>
                  <a:gd name="connsiteX16" fmla="*/ 1147653 w 1993076"/>
                  <a:gd name="connsiteY16" fmla="*/ 1615638 h 1625821"/>
                  <a:gd name="connsiteX17" fmla="*/ 1015573 w 1993076"/>
                  <a:gd name="connsiteY17" fmla="*/ 1498798 h 1625821"/>
                  <a:gd name="connsiteX18" fmla="*/ 921593 w 1993076"/>
                  <a:gd name="connsiteY18" fmla="*/ 1336238 h 1625821"/>
                  <a:gd name="connsiteX19" fmla="*/ 921593 w 1993076"/>
                  <a:gd name="connsiteY19" fmla="*/ 1346398 h 1625821"/>
                  <a:gd name="connsiteX20" fmla="*/ 789513 w 1993076"/>
                  <a:gd name="connsiteY20" fmla="*/ 1488638 h 1625821"/>
                  <a:gd name="connsiteX21" fmla="*/ 423753 w 1993076"/>
                  <a:gd name="connsiteY21" fmla="*/ 1539438 h 1625821"/>
                  <a:gd name="connsiteX22" fmla="*/ 271353 w 1993076"/>
                  <a:gd name="connsiteY22" fmla="*/ 1305758 h 1625821"/>
                  <a:gd name="connsiteX23" fmla="*/ 400893 w 1993076"/>
                  <a:gd name="connsiteY23" fmla="*/ 1056838 h 1625821"/>
                  <a:gd name="connsiteX24" fmla="*/ 474553 w 1993076"/>
                  <a:gd name="connsiteY24" fmla="*/ 970478 h 1625821"/>
                  <a:gd name="connsiteX25" fmla="*/ 230713 w 1993076"/>
                  <a:gd name="connsiteY25" fmla="*/ 879038 h 1625821"/>
                  <a:gd name="connsiteX26" fmla="*/ 47833 w 1993076"/>
                  <a:gd name="connsiteY26" fmla="*/ 726638 h 1625821"/>
                  <a:gd name="connsiteX27" fmla="*/ 17353 w 1993076"/>
                  <a:gd name="connsiteY27" fmla="*/ 442158 h 1625821"/>
                  <a:gd name="connsiteX28" fmla="*/ 281513 w 1993076"/>
                  <a:gd name="connsiteY28" fmla="*/ 340558 h 1625821"/>
                  <a:gd name="connsiteX29" fmla="*/ 489793 w 1993076"/>
                  <a:gd name="connsiteY29" fmla="*/ 391358 h 1625821"/>
                  <a:gd name="connsiteX30" fmla="*/ 710773 w 1993076"/>
                  <a:gd name="connsiteY30" fmla="*/ 462478 h 1625821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89513 w 1993076"/>
                  <a:gd name="connsiteY20" fmla="*/ 148863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40089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74553 w 1993076"/>
                  <a:gd name="connsiteY24" fmla="*/ 97047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  <a:gd name="connsiteX0" fmla="*/ 710773 w 1993076"/>
                  <a:gd name="connsiteY0" fmla="*/ 462478 h 1624075"/>
                  <a:gd name="connsiteX1" fmla="*/ 878413 w 1993076"/>
                  <a:gd name="connsiteY1" fmla="*/ 177998 h 1624075"/>
                  <a:gd name="connsiteX2" fmla="*/ 1190833 w 1993076"/>
                  <a:gd name="connsiteY2" fmla="*/ 198 h 1624075"/>
                  <a:gd name="connsiteX3" fmla="*/ 1414353 w 1993076"/>
                  <a:gd name="connsiteY3" fmla="*/ 147518 h 1624075"/>
                  <a:gd name="connsiteX4" fmla="*/ 1462613 w 1993076"/>
                  <a:gd name="connsiteY4" fmla="*/ 353258 h 1624075"/>
                  <a:gd name="connsiteX5" fmla="*/ 1427053 w 1993076"/>
                  <a:gd name="connsiteY5" fmla="*/ 531058 h 1624075"/>
                  <a:gd name="connsiteX6" fmla="*/ 1625173 w 1993076"/>
                  <a:gd name="connsiteY6" fmla="*/ 556458 h 1624075"/>
                  <a:gd name="connsiteX7" fmla="*/ 1861393 w 1993076"/>
                  <a:gd name="connsiteY7" fmla="*/ 625038 h 1624075"/>
                  <a:gd name="connsiteX8" fmla="*/ 1990933 w 1993076"/>
                  <a:gd name="connsiteY8" fmla="*/ 790138 h 1624075"/>
                  <a:gd name="connsiteX9" fmla="*/ 1924893 w 1993076"/>
                  <a:gd name="connsiteY9" fmla="*/ 990798 h 1624075"/>
                  <a:gd name="connsiteX10" fmla="*/ 1708993 w 1993076"/>
                  <a:gd name="connsiteY10" fmla="*/ 1072078 h 1624075"/>
                  <a:gd name="connsiteX11" fmla="*/ 1449913 w 1993076"/>
                  <a:gd name="connsiteY11" fmla="*/ 1051758 h 1624075"/>
                  <a:gd name="connsiteX12" fmla="*/ 1564213 w 1993076"/>
                  <a:gd name="connsiteY12" fmla="*/ 1267658 h 1624075"/>
                  <a:gd name="connsiteX13" fmla="*/ 1589613 w 1993076"/>
                  <a:gd name="connsiteY13" fmla="*/ 1374338 h 1624075"/>
                  <a:gd name="connsiteX14" fmla="*/ 1548973 w 1993076"/>
                  <a:gd name="connsiteY14" fmla="*/ 1511498 h 1624075"/>
                  <a:gd name="connsiteX15" fmla="*/ 1419433 w 1993076"/>
                  <a:gd name="connsiteY15" fmla="*/ 1608018 h 1624075"/>
                  <a:gd name="connsiteX16" fmla="*/ 1167973 w 1993076"/>
                  <a:gd name="connsiteY16" fmla="*/ 1613098 h 1624075"/>
                  <a:gd name="connsiteX17" fmla="*/ 1015573 w 1993076"/>
                  <a:gd name="connsiteY17" fmla="*/ 1498798 h 1624075"/>
                  <a:gd name="connsiteX18" fmla="*/ 921593 w 1993076"/>
                  <a:gd name="connsiteY18" fmla="*/ 1336238 h 1624075"/>
                  <a:gd name="connsiteX19" fmla="*/ 921593 w 1993076"/>
                  <a:gd name="connsiteY19" fmla="*/ 1346398 h 1624075"/>
                  <a:gd name="connsiteX20" fmla="*/ 771733 w 1993076"/>
                  <a:gd name="connsiteY20" fmla="*/ 1473398 h 1624075"/>
                  <a:gd name="connsiteX21" fmla="*/ 423753 w 1993076"/>
                  <a:gd name="connsiteY21" fmla="*/ 1539438 h 1624075"/>
                  <a:gd name="connsiteX22" fmla="*/ 271353 w 1993076"/>
                  <a:gd name="connsiteY22" fmla="*/ 1305758 h 1624075"/>
                  <a:gd name="connsiteX23" fmla="*/ 393273 w 1993076"/>
                  <a:gd name="connsiteY23" fmla="*/ 1056838 h 1624075"/>
                  <a:gd name="connsiteX24" fmla="*/ 461853 w 1993076"/>
                  <a:gd name="connsiteY24" fmla="*/ 973018 h 1624075"/>
                  <a:gd name="connsiteX25" fmla="*/ 230713 w 1993076"/>
                  <a:gd name="connsiteY25" fmla="*/ 879038 h 1624075"/>
                  <a:gd name="connsiteX26" fmla="*/ 47833 w 1993076"/>
                  <a:gd name="connsiteY26" fmla="*/ 726638 h 1624075"/>
                  <a:gd name="connsiteX27" fmla="*/ 17353 w 1993076"/>
                  <a:gd name="connsiteY27" fmla="*/ 442158 h 1624075"/>
                  <a:gd name="connsiteX28" fmla="*/ 281513 w 1993076"/>
                  <a:gd name="connsiteY28" fmla="*/ 340558 h 1624075"/>
                  <a:gd name="connsiteX29" fmla="*/ 489793 w 1993076"/>
                  <a:gd name="connsiteY29" fmla="*/ 391358 h 1624075"/>
                  <a:gd name="connsiteX30" fmla="*/ 710773 w 1993076"/>
                  <a:gd name="connsiteY30" fmla="*/ 462478 h 162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3076" h="1624075">
                    <a:moveTo>
                      <a:pt x="710773" y="462478"/>
                    </a:moveTo>
                    <a:cubicBezTo>
                      <a:pt x="775543" y="426918"/>
                      <a:pt x="798403" y="255045"/>
                      <a:pt x="878413" y="177998"/>
                    </a:cubicBezTo>
                    <a:cubicBezTo>
                      <a:pt x="958423" y="100951"/>
                      <a:pt x="1101510" y="5278"/>
                      <a:pt x="1190833" y="198"/>
                    </a:cubicBezTo>
                    <a:cubicBezTo>
                      <a:pt x="1280156" y="-4882"/>
                      <a:pt x="1369056" y="88675"/>
                      <a:pt x="1414353" y="147518"/>
                    </a:cubicBezTo>
                    <a:cubicBezTo>
                      <a:pt x="1459650" y="206361"/>
                      <a:pt x="1460496" y="289335"/>
                      <a:pt x="1462613" y="353258"/>
                    </a:cubicBezTo>
                    <a:cubicBezTo>
                      <a:pt x="1464730" y="417181"/>
                      <a:pt x="1399960" y="497191"/>
                      <a:pt x="1427053" y="531058"/>
                    </a:cubicBezTo>
                    <a:cubicBezTo>
                      <a:pt x="1454146" y="564925"/>
                      <a:pt x="1552783" y="540795"/>
                      <a:pt x="1625173" y="556458"/>
                    </a:cubicBezTo>
                    <a:cubicBezTo>
                      <a:pt x="1697563" y="572121"/>
                      <a:pt x="1800433" y="586091"/>
                      <a:pt x="1861393" y="625038"/>
                    </a:cubicBezTo>
                    <a:cubicBezTo>
                      <a:pt x="1922353" y="663985"/>
                      <a:pt x="1980350" y="729178"/>
                      <a:pt x="1990933" y="790138"/>
                    </a:cubicBezTo>
                    <a:cubicBezTo>
                      <a:pt x="2001516" y="851098"/>
                      <a:pt x="1971883" y="943808"/>
                      <a:pt x="1924893" y="990798"/>
                    </a:cubicBezTo>
                    <a:cubicBezTo>
                      <a:pt x="1877903" y="1037788"/>
                      <a:pt x="1788156" y="1061918"/>
                      <a:pt x="1708993" y="1072078"/>
                    </a:cubicBezTo>
                    <a:cubicBezTo>
                      <a:pt x="1629830" y="1082238"/>
                      <a:pt x="1474043" y="1019161"/>
                      <a:pt x="1449913" y="1051758"/>
                    </a:cubicBezTo>
                    <a:cubicBezTo>
                      <a:pt x="1425783" y="1084355"/>
                      <a:pt x="1540930" y="1213895"/>
                      <a:pt x="1564213" y="1267658"/>
                    </a:cubicBezTo>
                    <a:cubicBezTo>
                      <a:pt x="1587496" y="1321421"/>
                      <a:pt x="1592153" y="1333698"/>
                      <a:pt x="1589613" y="1374338"/>
                    </a:cubicBezTo>
                    <a:cubicBezTo>
                      <a:pt x="1587073" y="1414978"/>
                      <a:pt x="1577336" y="1472551"/>
                      <a:pt x="1548973" y="1511498"/>
                    </a:cubicBezTo>
                    <a:cubicBezTo>
                      <a:pt x="1520610" y="1550445"/>
                      <a:pt x="1482933" y="1591085"/>
                      <a:pt x="1419433" y="1608018"/>
                    </a:cubicBezTo>
                    <a:cubicBezTo>
                      <a:pt x="1355933" y="1624951"/>
                      <a:pt x="1235283" y="1631301"/>
                      <a:pt x="1167973" y="1613098"/>
                    </a:cubicBezTo>
                    <a:cubicBezTo>
                      <a:pt x="1100663" y="1594895"/>
                      <a:pt x="1052826" y="1546211"/>
                      <a:pt x="1015573" y="1498798"/>
                    </a:cubicBezTo>
                    <a:cubicBezTo>
                      <a:pt x="978320" y="1451385"/>
                      <a:pt x="937256" y="1361638"/>
                      <a:pt x="921593" y="1336238"/>
                    </a:cubicBezTo>
                    <a:cubicBezTo>
                      <a:pt x="905930" y="1310838"/>
                      <a:pt x="946570" y="1323538"/>
                      <a:pt x="921593" y="1346398"/>
                    </a:cubicBezTo>
                    <a:cubicBezTo>
                      <a:pt x="896616" y="1369258"/>
                      <a:pt x="877566" y="1415825"/>
                      <a:pt x="771733" y="1473398"/>
                    </a:cubicBezTo>
                    <a:cubicBezTo>
                      <a:pt x="665900" y="1530971"/>
                      <a:pt x="507150" y="1567378"/>
                      <a:pt x="423753" y="1539438"/>
                    </a:cubicBezTo>
                    <a:cubicBezTo>
                      <a:pt x="340356" y="1511498"/>
                      <a:pt x="276433" y="1386191"/>
                      <a:pt x="271353" y="1305758"/>
                    </a:cubicBezTo>
                    <a:cubicBezTo>
                      <a:pt x="266273" y="1225325"/>
                      <a:pt x="361523" y="1112295"/>
                      <a:pt x="393273" y="1056838"/>
                    </a:cubicBezTo>
                    <a:cubicBezTo>
                      <a:pt x="425023" y="1001381"/>
                      <a:pt x="488946" y="1002651"/>
                      <a:pt x="461853" y="973018"/>
                    </a:cubicBezTo>
                    <a:cubicBezTo>
                      <a:pt x="434760" y="943385"/>
                      <a:pt x="299716" y="920101"/>
                      <a:pt x="230713" y="879038"/>
                    </a:cubicBezTo>
                    <a:cubicBezTo>
                      <a:pt x="161710" y="837975"/>
                      <a:pt x="83393" y="799451"/>
                      <a:pt x="47833" y="726638"/>
                    </a:cubicBezTo>
                    <a:cubicBezTo>
                      <a:pt x="12273" y="653825"/>
                      <a:pt x="-21594" y="506504"/>
                      <a:pt x="17353" y="442158"/>
                    </a:cubicBezTo>
                    <a:cubicBezTo>
                      <a:pt x="56300" y="377812"/>
                      <a:pt x="202773" y="349025"/>
                      <a:pt x="281513" y="340558"/>
                    </a:cubicBezTo>
                    <a:cubicBezTo>
                      <a:pt x="360253" y="332091"/>
                      <a:pt x="418673" y="367651"/>
                      <a:pt x="489793" y="391358"/>
                    </a:cubicBezTo>
                    <a:cubicBezTo>
                      <a:pt x="560913" y="415065"/>
                      <a:pt x="646003" y="498038"/>
                      <a:pt x="710773" y="462478"/>
                    </a:cubicBezTo>
                    <a:close/>
                  </a:path>
                </a:pathLst>
              </a:custGeom>
              <a:solidFill>
                <a:srgbClr val="F8E939"/>
              </a:solidFill>
              <a:ln w="5715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19" name="วงรี 77">
                <a:extLst>
                  <a:ext uri="{FF2B5EF4-FFF2-40B4-BE49-F238E27FC236}">
                    <a16:creationId xmlns:a16="http://schemas.microsoft.com/office/drawing/2014/main" xmlns="" id="{5552A12A-5162-495D-BD87-32F31905F8BE}"/>
                  </a:ext>
                </a:extLst>
              </p:cNvPr>
              <p:cNvSpPr/>
              <p:nvPr/>
            </p:nvSpPr>
            <p:spPr>
              <a:xfrm>
                <a:off x="4579275" y="1400406"/>
                <a:ext cx="295962" cy="284142"/>
              </a:xfrm>
              <a:custGeom>
                <a:avLst/>
                <a:gdLst>
                  <a:gd name="connsiteX0" fmla="*/ 0 w 290429"/>
                  <a:gd name="connsiteY0" fmla="*/ 144699 h 289397"/>
                  <a:gd name="connsiteX1" fmla="*/ 145215 w 290429"/>
                  <a:gd name="connsiteY1" fmla="*/ 0 h 289397"/>
                  <a:gd name="connsiteX2" fmla="*/ 290430 w 290429"/>
                  <a:gd name="connsiteY2" fmla="*/ 144699 h 289397"/>
                  <a:gd name="connsiteX3" fmla="*/ 145215 w 290429"/>
                  <a:gd name="connsiteY3" fmla="*/ 289398 h 289397"/>
                  <a:gd name="connsiteX4" fmla="*/ 0 w 290429"/>
                  <a:gd name="connsiteY4" fmla="*/ 144699 h 289397"/>
                  <a:gd name="connsiteX0" fmla="*/ 8 w 290438"/>
                  <a:gd name="connsiteY0" fmla="*/ 144699 h 289398"/>
                  <a:gd name="connsiteX1" fmla="*/ 145223 w 290438"/>
                  <a:gd name="connsiteY1" fmla="*/ 0 h 289398"/>
                  <a:gd name="connsiteX2" fmla="*/ 290438 w 290438"/>
                  <a:gd name="connsiteY2" fmla="*/ 144699 h 289398"/>
                  <a:gd name="connsiteX3" fmla="*/ 140143 w 290438"/>
                  <a:gd name="connsiteY3" fmla="*/ 289398 h 289398"/>
                  <a:gd name="connsiteX4" fmla="*/ 8 w 290438"/>
                  <a:gd name="connsiteY4" fmla="*/ 144699 h 289398"/>
                  <a:gd name="connsiteX0" fmla="*/ 6 w 310756"/>
                  <a:gd name="connsiteY0" fmla="*/ 145377 h 292972"/>
                  <a:gd name="connsiteX1" fmla="*/ 145221 w 310756"/>
                  <a:gd name="connsiteY1" fmla="*/ 678 h 292972"/>
                  <a:gd name="connsiteX2" fmla="*/ 310756 w 310756"/>
                  <a:gd name="connsiteY2" fmla="*/ 206337 h 292972"/>
                  <a:gd name="connsiteX3" fmla="*/ 140141 w 310756"/>
                  <a:gd name="connsiteY3" fmla="*/ 290076 h 292972"/>
                  <a:gd name="connsiteX4" fmla="*/ 6 w 310756"/>
                  <a:gd name="connsiteY4" fmla="*/ 145377 h 292972"/>
                  <a:gd name="connsiteX0" fmla="*/ 5 w 313295"/>
                  <a:gd name="connsiteY0" fmla="*/ 190453 h 289862"/>
                  <a:gd name="connsiteX1" fmla="*/ 147760 w 313295"/>
                  <a:gd name="connsiteY1" fmla="*/ 34 h 289862"/>
                  <a:gd name="connsiteX2" fmla="*/ 313295 w 313295"/>
                  <a:gd name="connsiteY2" fmla="*/ 205693 h 289862"/>
                  <a:gd name="connsiteX3" fmla="*/ 142680 w 313295"/>
                  <a:gd name="connsiteY3" fmla="*/ 289432 h 289862"/>
                  <a:gd name="connsiteX4" fmla="*/ 5 w 313295"/>
                  <a:gd name="connsiteY4" fmla="*/ 190453 h 289862"/>
                  <a:gd name="connsiteX0" fmla="*/ 2796 w 316086"/>
                  <a:gd name="connsiteY0" fmla="*/ 175216 h 274625"/>
                  <a:gd name="connsiteX1" fmla="*/ 71811 w 316086"/>
                  <a:gd name="connsiteY1" fmla="*/ 37 h 274625"/>
                  <a:gd name="connsiteX2" fmla="*/ 316086 w 316086"/>
                  <a:gd name="connsiteY2" fmla="*/ 190456 h 274625"/>
                  <a:gd name="connsiteX3" fmla="*/ 145471 w 316086"/>
                  <a:gd name="connsiteY3" fmla="*/ 274195 h 274625"/>
                  <a:gd name="connsiteX4" fmla="*/ 2796 w 316086"/>
                  <a:gd name="connsiteY4" fmla="*/ 175216 h 274625"/>
                  <a:gd name="connsiteX0" fmla="*/ 2158 w 315952"/>
                  <a:gd name="connsiteY0" fmla="*/ 185068 h 284142"/>
                  <a:gd name="connsiteX1" fmla="*/ 71173 w 315952"/>
                  <a:gd name="connsiteY1" fmla="*/ 9889 h 284142"/>
                  <a:gd name="connsiteX2" fmla="*/ 235434 w 315952"/>
                  <a:gd name="connsiteY2" fmla="*/ 40983 h 284142"/>
                  <a:gd name="connsiteX3" fmla="*/ 315448 w 315952"/>
                  <a:gd name="connsiteY3" fmla="*/ 200308 h 284142"/>
                  <a:gd name="connsiteX4" fmla="*/ 144833 w 315952"/>
                  <a:gd name="connsiteY4" fmla="*/ 284047 h 284142"/>
                  <a:gd name="connsiteX5" fmla="*/ 2158 w 315952"/>
                  <a:gd name="connsiteY5" fmla="*/ 185068 h 284142"/>
                  <a:gd name="connsiteX0" fmla="*/ 2158 w 295962"/>
                  <a:gd name="connsiteY0" fmla="*/ 185068 h 284142"/>
                  <a:gd name="connsiteX1" fmla="*/ 71173 w 295962"/>
                  <a:gd name="connsiteY1" fmla="*/ 9889 h 284142"/>
                  <a:gd name="connsiteX2" fmla="*/ 235434 w 295962"/>
                  <a:gd name="connsiteY2" fmla="*/ 40983 h 284142"/>
                  <a:gd name="connsiteX3" fmla="*/ 295128 w 295962"/>
                  <a:gd name="connsiteY3" fmla="*/ 200308 h 284142"/>
                  <a:gd name="connsiteX4" fmla="*/ 144833 w 295962"/>
                  <a:gd name="connsiteY4" fmla="*/ 284047 h 284142"/>
                  <a:gd name="connsiteX5" fmla="*/ 2158 w 295962"/>
                  <a:gd name="connsiteY5" fmla="*/ 185068 h 284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962" h="284142">
                    <a:moveTo>
                      <a:pt x="2158" y="185068"/>
                    </a:moveTo>
                    <a:cubicBezTo>
                      <a:pt x="-10119" y="139375"/>
                      <a:pt x="32294" y="33903"/>
                      <a:pt x="71173" y="9889"/>
                    </a:cubicBezTo>
                    <a:cubicBezTo>
                      <a:pt x="110052" y="-14125"/>
                      <a:pt x="194722" y="9247"/>
                      <a:pt x="235434" y="40983"/>
                    </a:cubicBezTo>
                    <a:cubicBezTo>
                      <a:pt x="276147" y="72720"/>
                      <a:pt x="300915" y="162761"/>
                      <a:pt x="295128" y="200308"/>
                    </a:cubicBezTo>
                    <a:cubicBezTo>
                      <a:pt x="289341" y="237855"/>
                      <a:pt x="193661" y="286587"/>
                      <a:pt x="144833" y="284047"/>
                    </a:cubicBezTo>
                    <a:cubicBezTo>
                      <a:pt x="96005" y="281507"/>
                      <a:pt x="14435" y="230761"/>
                      <a:pt x="2158" y="185068"/>
                    </a:cubicBezTo>
                    <a:close/>
                  </a:path>
                </a:pathLst>
              </a:custGeom>
              <a:solidFill>
                <a:srgbClr val="FDC64E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xmlns="" id="{909F24ED-9054-46AD-B36A-45039E0FC54E}"/>
              </a:ext>
            </a:extLst>
          </p:cNvPr>
          <p:cNvGrpSpPr/>
          <p:nvPr/>
        </p:nvGrpSpPr>
        <p:grpSpPr>
          <a:xfrm rot="445376">
            <a:off x="7929556" y="5096947"/>
            <a:ext cx="4929161" cy="3231594"/>
            <a:chOff x="8243186" y="3299402"/>
            <a:chExt cx="4929161" cy="3231594"/>
          </a:xfrm>
        </p:grpSpPr>
        <p:sp>
          <p:nvSpPr>
            <p:cNvPr id="86" name="เมฆ 45">
              <a:extLst>
                <a:ext uri="{FF2B5EF4-FFF2-40B4-BE49-F238E27FC236}">
                  <a16:creationId xmlns:a16="http://schemas.microsoft.com/office/drawing/2014/main" xmlns="" id="{55E6A76E-BEEC-42CC-A616-36402224D1AE}"/>
                </a:ext>
              </a:extLst>
            </p:cNvPr>
            <p:cNvSpPr/>
            <p:nvPr/>
          </p:nvSpPr>
          <p:spPr>
            <a:xfrm rot="20674934" flipH="1">
              <a:off x="8243186" y="3299402"/>
              <a:ext cx="4929161" cy="3231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solidFill>
              <a:srgbClr val="8CAD6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xmlns="" id="{847DEFDD-A77A-4900-ACF9-510CA5F11BAD}"/>
                </a:ext>
              </a:extLst>
            </p:cNvPr>
            <p:cNvGrpSpPr/>
            <p:nvPr/>
          </p:nvGrpSpPr>
          <p:grpSpPr>
            <a:xfrm flipH="1">
              <a:off x="8832864" y="3468833"/>
              <a:ext cx="3276169" cy="724960"/>
              <a:chOff x="116889" y="1923993"/>
              <a:chExt cx="3276169" cy="724960"/>
            </a:xfrm>
          </p:grpSpPr>
          <p:grpSp>
            <p:nvGrpSpPr>
              <p:cNvPr id="102" name="กลุ่ม 101">
                <a:extLst>
                  <a:ext uri="{FF2B5EF4-FFF2-40B4-BE49-F238E27FC236}">
                    <a16:creationId xmlns:a16="http://schemas.microsoft.com/office/drawing/2014/main" xmlns="" id="{CB53BF50-CA8F-446B-B9E5-BE96B076FC8A}"/>
                  </a:ext>
                </a:extLst>
              </p:cNvPr>
              <p:cNvGrpSpPr/>
              <p:nvPr/>
            </p:nvGrpSpPr>
            <p:grpSpPr>
              <a:xfrm>
                <a:off x="1297474" y="2027396"/>
                <a:ext cx="383810" cy="329745"/>
                <a:chOff x="3730718" y="705949"/>
                <a:chExt cx="1993076" cy="1624075"/>
              </a:xfrm>
              <a:solidFill>
                <a:srgbClr val="FEC3D4"/>
              </a:solidFill>
            </p:grpSpPr>
            <p:sp>
              <p:nvSpPr>
                <p:cNvPr id="112" name="รูปแบบอิสระ: รูปร่าง 111">
                  <a:extLst>
                    <a:ext uri="{FF2B5EF4-FFF2-40B4-BE49-F238E27FC236}">
                      <a16:creationId xmlns:a16="http://schemas.microsoft.com/office/drawing/2014/main" xmlns="" id="{049EDCEE-01E2-438E-88A0-C9E9DD0011C0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grpFill/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3" name="วงรี 77">
                  <a:extLst>
                    <a:ext uri="{FF2B5EF4-FFF2-40B4-BE49-F238E27FC236}">
                      <a16:creationId xmlns:a16="http://schemas.microsoft.com/office/drawing/2014/main" xmlns="" id="{E36567F0-22B2-4CE8-BDE6-FBAEC26DBF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3" name="กลุ่ม 102">
                <a:extLst>
                  <a:ext uri="{FF2B5EF4-FFF2-40B4-BE49-F238E27FC236}">
                    <a16:creationId xmlns:a16="http://schemas.microsoft.com/office/drawing/2014/main" xmlns="" id="{DEE4A42C-19AD-4C48-9C03-3B4DD80B3C7A}"/>
                  </a:ext>
                </a:extLst>
              </p:cNvPr>
              <p:cNvGrpSpPr/>
              <p:nvPr/>
            </p:nvGrpSpPr>
            <p:grpSpPr>
              <a:xfrm>
                <a:off x="2189973" y="2105231"/>
                <a:ext cx="341965" cy="331030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10" name="รูปแบบอิสระ: รูปร่าง 109">
                  <a:extLst>
                    <a:ext uri="{FF2B5EF4-FFF2-40B4-BE49-F238E27FC236}">
                      <a16:creationId xmlns:a16="http://schemas.microsoft.com/office/drawing/2014/main" xmlns="" id="{560BBB2A-6ACD-46ED-93DC-0D4B0D4145DB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DAA2B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1" name="วงรี 77">
                  <a:extLst>
                    <a:ext uri="{FF2B5EF4-FFF2-40B4-BE49-F238E27FC236}">
                      <a16:creationId xmlns:a16="http://schemas.microsoft.com/office/drawing/2014/main" xmlns="" id="{549D5193-2F7B-4F0A-9B81-85C660B140DA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xmlns="" id="{EF91B66A-2CC6-4BA3-BA99-16AEF0180EC1}"/>
                  </a:ext>
                </a:extLst>
              </p:cNvPr>
              <p:cNvGrpSpPr/>
              <p:nvPr/>
            </p:nvGrpSpPr>
            <p:grpSpPr>
              <a:xfrm>
                <a:off x="116889" y="1923993"/>
                <a:ext cx="531032" cy="465646"/>
                <a:chOff x="3730718" y="705949"/>
                <a:chExt cx="1993076" cy="1624075"/>
              </a:xfrm>
              <a:solidFill>
                <a:schemeClr val="bg1"/>
              </a:solidFill>
              <a:effectLst/>
            </p:grpSpPr>
            <p:sp>
              <p:nvSpPr>
                <p:cNvPr id="108" name="รูปแบบอิสระ: รูปร่าง 107">
                  <a:extLst>
                    <a:ext uri="{FF2B5EF4-FFF2-40B4-BE49-F238E27FC236}">
                      <a16:creationId xmlns:a16="http://schemas.microsoft.com/office/drawing/2014/main" xmlns="" id="{2A41C20C-609D-41AE-AE69-F1894C412DE5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A9D3DC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9" name="วงรี 77">
                  <a:extLst>
                    <a:ext uri="{FF2B5EF4-FFF2-40B4-BE49-F238E27FC236}">
                      <a16:creationId xmlns:a16="http://schemas.microsoft.com/office/drawing/2014/main" xmlns="" id="{EF424A06-7474-4D43-8C58-CADE3C437F89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xmlns="" id="{73A60A76-5096-48B2-B3B1-6500B1E921F7}"/>
                  </a:ext>
                </a:extLst>
              </p:cNvPr>
              <p:cNvGrpSpPr/>
              <p:nvPr/>
            </p:nvGrpSpPr>
            <p:grpSpPr>
              <a:xfrm>
                <a:off x="3051093" y="2331437"/>
                <a:ext cx="341965" cy="317516"/>
                <a:chOff x="3730718" y="705949"/>
                <a:chExt cx="1993076" cy="1624075"/>
              </a:xfrm>
              <a:solidFill>
                <a:schemeClr val="bg1"/>
              </a:solidFill>
            </p:grpSpPr>
            <p:sp>
              <p:nvSpPr>
                <p:cNvPr id="106" name="รูปแบบอิสระ: รูปร่าง 105">
                  <a:extLst>
                    <a:ext uri="{FF2B5EF4-FFF2-40B4-BE49-F238E27FC236}">
                      <a16:creationId xmlns:a16="http://schemas.microsoft.com/office/drawing/2014/main" xmlns="" id="{83372C78-AE49-4CCE-B0A2-0771EE472F08}"/>
                    </a:ext>
                  </a:extLst>
                </p:cNvPr>
                <p:cNvSpPr/>
                <p:nvPr/>
              </p:nvSpPr>
              <p:spPr>
                <a:xfrm>
                  <a:off x="3730718" y="705949"/>
                  <a:ext cx="1993076" cy="1624075"/>
                </a:xfrm>
                <a:custGeom>
                  <a:avLst/>
                  <a:gdLst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708233 w 2019354"/>
                    <a:gd name="connsiteY28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3433 w 2019354"/>
                    <a:gd name="connsiteY22" fmla="*/ 10466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64948"/>
                    <a:gd name="connsiteX1" fmla="*/ 850473 w 2019354"/>
                    <a:gd name="connsiteY1" fmla="*/ 183079 h 1664948"/>
                    <a:gd name="connsiteX2" fmla="*/ 1195913 w 2019354"/>
                    <a:gd name="connsiteY2" fmla="*/ 199 h 1664948"/>
                    <a:gd name="connsiteX3" fmla="*/ 1439753 w 2019354"/>
                    <a:gd name="connsiteY3" fmla="*/ 152599 h 1664948"/>
                    <a:gd name="connsiteX4" fmla="*/ 1500713 w 2019354"/>
                    <a:gd name="connsiteY4" fmla="*/ 386279 h 1664948"/>
                    <a:gd name="connsiteX5" fmla="*/ 1388953 w 2019354"/>
                    <a:gd name="connsiteY5" fmla="*/ 548839 h 1664948"/>
                    <a:gd name="connsiteX6" fmla="*/ 1541353 w 2019354"/>
                    <a:gd name="connsiteY6" fmla="*/ 518359 h 1664948"/>
                    <a:gd name="connsiteX7" fmla="*/ 1927433 w 2019354"/>
                    <a:gd name="connsiteY7" fmla="*/ 640279 h 1664948"/>
                    <a:gd name="connsiteX8" fmla="*/ 2018873 w 2019354"/>
                    <a:gd name="connsiteY8" fmla="*/ 823159 h 1664948"/>
                    <a:gd name="connsiteX9" fmla="*/ 1947753 w 2019354"/>
                    <a:gd name="connsiteY9" fmla="*/ 995879 h 1664948"/>
                    <a:gd name="connsiteX10" fmla="*/ 1653113 w 2019354"/>
                    <a:gd name="connsiteY10" fmla="*/ 1087319 h 1664948"/>
                    <a:gd name="connsiteX11" fmla="*/ 1449913 w 2019354"/>
                    <a:gd name="connsiteY11" fmla="*/ 1066999 h 1664948"/>
                    <a:gd name="connsiteX12" fmla="*/ 1571833 w 2019354"/>
                    <a:gd name="connsiteY12" fmla="*/ 1300679 h 1664948"/>
                    <a:gd name="connsiteX13" fmla="*/ 1581993 w 2019354"/>
                    <a:gd name="connsiteY13" fmla="*/ 1290519 h 1664948"/>
                    <a:gd name="connsiteX14" fmla="*/ 1581993 w 2019354"/>
                    <a:gd name="connsiteY14" fmla="*/ 1463239 h 1664948"/>
                    <a:gd name="connsiteX15" fmla="*/ 1429593 w 2019354"/>
                    <a:gd name="connsiteY15" fmla="*/ 1635959 h 1664948"/>
                    <a:gd name="connsiteX16" fmla="*/ 1145113 w 2019354"/>
                    <a:gd name="connsiteY16" fmla="*/ 1635959 h 1664948"/>
                    <a:gd name="connsiteX17" fmla="*/ 921593 w 2019354"/>
                    <a:gd name="connsiteY17" fmla="*/ 1351479 h 1664948"/>
                    <a:gd name="connsiteX18" fmla="*/ 921593 w 2019354"/>
                    <a:gd name="connsiteY18" fmla="*/ 1361639 h 1664948"/>
                    <a:gd name="connsiteX19" fmla="*/ 789513 w 2019354"/>
                    <a:gd name="connsiteY19" fmla="*/ 1503879 h 1664948"/>
                    <a:gd name="connsiteX20" fmla="*/ 423753 w 2019354"/>
                    <a:gd name="connsiteY20" fmla="*/ 1554679 h 1664948"/>
                    <a:gd name="connsiteX21" fmla="*/ 271353 w 2019354"/>
                    <a:gd name="connsiteY21" fmla="*/ 1320999 h 1664948"/>
                    <a:gd name="connsiteX22" fmla="*/ 400893 w 2019354"/>
                    <a:gd name="connsiteY22" fmla="*/ 1072079 h 1664948"/>
                    <a:gd name="connsiteX23" fmla="*/ 474553 w 2019354"/>
                    <a:gd name="connsiteY23" fmla="*/ 985719 h 1664948"/>
                    <a:gd name="connsiteX24" fmla="*/ 230713 w 2019354"/>
                    <a:gd name="connsiteY24" fmla="*/ 894279 h 1664948"/>
                    <a:gd name="connsiteX25" fmla="*/ 47833 w 2019354"/>
                    <a:gd name="connsiteY25" fmla="*/ 741879 h 1664948"/>
                    <a:gd name="connsiteX26" fmla="*/ 17353 w 2019354"/>
                    <a:gd name="connsiteY26" fmla="*/ 457399 h 1664948"/>
                    <a:gd name="connsiteX27" fmla="*/ 281513 w 2019354"/>
                    <a:gd name="connsiteY27" fmla="*/ 355799 h 1664948"/>
                    <a:gd name="connsiteX28" fmla="*/ 489793 w 2019354"/>
                    <a:gd name="connsiteY28" fmla="*/ 406599 h 1664948"/>
                    <a:gd name="connsiteX29" fmla="*/ 708233 w 2019354"/>
                    <a:gd name="connsiteY29" fmla="*/ 498039 h 1664948"/>
                    <a:gd name="connsiteX0" fmla="*/ 708233 w 2019354"/>
                    <a:gd name="connsiteY0" fmla="*/ 498039 h 1653659"/>
                    <a:gd name="connsiteX1" fmla="*/ 850473 w 2019354"/>
                    <a:gd name="connsiteY1" fmla="*/ 183079 h 1653659"/>
                    <a:gd name="connsiteX2" fmla="*/ 1195913 w 2019354"/>
                    <a:gd name="connsiteY2" fmla="*/ 199 h 1653659"/>
                    <a:gd name="connsiteX3" fmla="*/ 1439753 w 2019354"/>
                    <a:gd name="connsiteY3" fmla="*/ 152599 h 1653659"/>
                    <a:gd name="connsiteX4" fmla="*/ 1500713 w 2019354"/>
                    <a:gd name="connsiteY4" fmla="*/ 386279 h 1653659"/>
                    <a:gd name="connsiteX5" fmla="*/ 1388953 w 2019354"/>
                    <a:gd name="connsiteY5" fmla="*/ 548839 h 1653659"/>
                    <a:gd name="connsiteX6" fmla="*/ 1541353 w 2019354"/>
                    <a:gd name="connsiteY6" fmla="*/ 518359 h 1653659"/>
                    <a:gd name="connsiteX7" fmla="*/ 1927433 w 2019354"/>
                    <a:gd name="connsiteY7" fmla="*/ 640279 h 1653659"/>
                    <a:gd name="connsiteX8" fmla="*/ 2018873 w 2019354"/>
                    <a:gd name="connsiteY8" fmla="*/ 823159 h 1653659"/>
                    <a:gd name="connsiteX9" fmla="*/ 1947753 w 2019354"/>
                    <a:gd name="connsiteY9" fmla="*/ 995879 h 1653659"/>
                    <a:gd name="connsiteX10" fmla="*/ 1653113 w 2019354"/>
                    <a:gd name="connsiteY10" fmla="*/ 1087319 h 1653659"/>
                    <a:gd name="connsiteX11" fmla="*/ 1449913 w 2019354"/>
                    <a:gd name="connsiteY11" fmla="*/ 1066999 h 1653659"/>
                    <a:gd name="connsiteX12" fmla="*/ 1571833 w 2019354"/>
                    <a:gd name="connsiteY12" fmla="*/ 1300679 h 1653659"/>
                    <a:gd name="connsiteX13" fmla="*/ 1581993 w 2019354"/>
                    <a:gd name="connsiteY13" fmla="*/ 1290519 h 1653659"/>
                    <a:gd name="connsiteX14" fmla="*/ 1581993 w 2019354"/>
                    <a:gd name="connsiteY14" fmla="*/ 1463239 h 1653659"/>
                    <a:gd name="connsiteX15" fmla="*/ 1429593 w 2019354"/>
                    <a:gd name="connsiteY15" fmla="*/ 1635959 h 1653659"/>
                    <a:gd name="connsiteX16" fmla="*/ 1145113 w 2019354"/>
                    <a:gd name="connsiteY16" fmla="*/ 1635959 h 1653659"/>
                    <a:gd name="connsiteX17" fmla="*/ 1013033 w 2019354"/>
                    <a:gd name="connsiteY17" fmla="*/ 1529279 h 1653659"/>
                    <a:gd name="connsiteX18" fmla="*/ 921593 w 2019354"/>
                    <a:gd name="connsiteY18" fmla="*/ 1351479 h 1653659"/>
                    <a:gd name="connsiteX19" fmla="*/ 921593 w 2019354"/>
                    <a:gd name="connsiteY19" fmla="*/ 1361639 h 1653659"/>
                    <a:gd name="connsiteX20" fmla="*/ 789513 w 2019354"/>
                    <a:gd name="connsiteY20" fmla="*/ 1503879 h 1653659"/>
                    <a:gd name="connsiteX21" fmla="*/ 423753 w 2019354"/>
                    <a:gd name="connsiteY21" fmla="*/ 1554679 h 1653659"/>
                    <a:gd name="connsiteX22" fmla="*/ 271353 w 2019354"/>
                    <a:gd name="connsiteY22" fmla="*/ 1320999 h 1653659"/>
                    <a:gd name="connsiteX23" fmla="*/ 400893 w 2019354"/>
                    <a:gd name="connsiteY23" fmla="*/ 1072079 h 1653659"/>
                    <a:gd name="connsiteX24" fmla="*/ 474553 w 2019354"/>
                    <a:gd name="connsiteY24" fmla="*/ 985719 h 1653659"/>
                    <a:gd name="connsiteX25" fmla="*/ 230713 w 2019354"/>
                    <a:gd name="connsiteY25" fmla="*/ 894279 h 1653659"/>
                    <a:gd name="connsiteX26" fmla="*/ 47833 w 2019354"/>
                    <a:gd name="connsiteY26" fmla="*/ 741879 h 1653659"/>
                    <a:gd name="connsiteX27" fmla="*/ 17353 w 2019354"/>
                    <a:gd name="connsiteY27" fmla="*/ 457399 h 1653659"/>
                    <a:gd name="connsiteX28" fmla="*/ 281513 w 2019354"/>
                    <a:gd name="connsiteY28" fmla="*/ 355799 h 1653659"/>
                    <a:gd name="connsiteX29" fmla="*/ 489793 w 2019354"/>
                    <a:gd name="connsiteY29" fmla="*/ 406599 h 1653659"/>
                    <a:gd name="connsiteX30" fmla="*/ 708233 w 2019354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41353 w 2019200"/>
                    <a:gd name="connsiteY6" fmla="*/ 51835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39 h 1653659"/>
                    <a:gd name="connsiteX1" fmla="*/ 850473 w 2019200"/>
                    <a:gd name="connsiteY1" fmla="*/ 183079 h 1653659"/>
                    <a:gd name="connsiteX2" fmla="*/ 1195913 w 2019200"/>
                    <a:gd name="connsiteY2" fmla="*/ 199 h 1653659"/>
                    <a:gd name="connsiteX3" fmla="*/ 1439753 w 2019200"/>
                    <a:gd name="connsiteY3" fmla="*/ 152599 h 1653659"/>
                    <a:gd name="connsiteX4" fmla="*/ 1500713 w 2019200"/>
                    <a:gd name="connsiteY4" fmla="*/ 386279 h 1653659"/>
                    <a:gd name="connsiteX5" fmla="*/ 1388953 w 2019200"/>
                    <a:gd name="connsiteY5" fmla="*/ 548839 h 1653659"/>
                    <a:gd name="connsiteX6" fmla="*/ 1576913 w 2019200"/>
                    <a:gd name="connsiteY6" fmla="*/ 536139 h 1653659"/>
                    <a:gd name="connsiteX7" fmla="*/ 1927433 w 2019200"/>
                    <a:gd name="connsiteY7" fmla="*/ 640279 h 1653659"/>
                    <a:gd name="connsiteX8" fmla="*/ 2018873 w 2019200"/>
                    <a:gd name="connsiteY8" fmla="*/ 823159 h 1653659"/>
                    <a:gd name="connsiteX9" fmla="*/ 1947753 w 2019200"/>
                    <a:gd name="connsiteY9" fmla="*/ 995879 h 1653659"/>
                    <a:gd name="connsiteX10" fmla="*/ 1708993 w 2019200"/>
                    <a:gd name="connsiteY10" fmla="*/ 1087319 h 1653659"/>
                    <a:gd name="connsiteX11" fmla="*/ 1449913 w 2019200"/>
                    <a:gd name="connsiteY11" fmla="*/ 1066999 h 1653659"/>
                    <a:gd name="connsiteX12" fmla="*/ 1571833 w 2019200"/>
                    <a:gd name="connsiteY12" fmla="*/ 1300679 h 1653659"/>
                    <a:gd name="connsiteX13" fmla="*/ 1581993 w 2019200"/>
                    <a:gd name="connsiteY13" fmla="*/ 1290519 h 1653659"/>
                    <a:gd name="connsiteX14" fmla="*/ 1581993 w 2019200"/>
                    <a:gd name="connsiteY14" fmla="*/ 1463239 h 1653659"/>
                    <a:gd name="connsiteX15" fmla="*/ 1429593 w 2019200"/>
                    <a:gd name="connsiteY15" fmla="*/ 1635959 h 1653659"/>
                    <a:gd name="connsiteX16" fmla="*/ 1145113 w 2019200"/>
                    <a:gd name="connsiteY16" fmla="*/ 1635959 h 1653659"/>
                    <a:gd name="connsiteX17" fmla="*/ 1013033 w 2019200"/>
                    <a:gd name="connsiteY17" fmla="*/ 1529279 h 1653659"/>
                    <a:gd name="connsiteX18" fmla="*/ 921593 w 2019200"/>
                    <a:gd name="connsiteY18" fmla="*/ 1351479 h 1653659"/>
                    <a:gd name="connsiteX19" fmla="*/ 921593 w 2019200"/>
                    <a:gd name="connsiteY19" fmla="*/ 1361639 h 1653659"/>
                    <a:gd name="connsiteX20" fmla="*/ 789513 w 2019200"/>
                    <a:gd name="connsiteY20" fmla="*/ 1503879 h 1653659"/>
                    <a:gd name="connsiteX21" fmla="*/ 423753 w 2019200"/>
                    <a:gd name="connsiteY21" fmla="*/ 1554679 h 1653659"/>
                    <a:gd name="connsiteX22" fmla="*/ 271353 w 2019200"/>
                    <a:gd name="connsiteY22" fmla="*/ 1320999 h 1653659"/>
                    <a:gd name="connsiteX23" fmla="*/ 400893 w 2019200"/>
                    <a:gd name="connsiteY23" fmla="*/ 1072079 h 1653659"/>
                    <a:gd name="connsiteX24" fmla="*/ 474553 w 2019200"/>
                    <a:gd name="connsiteY24" fmla="*/ 985719 h 1653659"/>
                    <a:gd name="connsiteX25" fmla="*/ 230713 w 2019200"/>
                    <a:gd name="connsiteY25" fmla="*/ 894279 h 1653659"/>
                    <a:gd name="connsiteX26" fmla="*/ 47833 w 2019200"/>
                    <a:gd name="connsiteY26" fmla="*/ 741879 h 1653659"/>
                    <a:gd name="connsiteX27" fmla="*/ 17353 w 2019200"/>
                    <a:gd name="connsiteY27" fmla="*/ 457399 h 1653659"/>
                    <a:gd name="connsiteX28" fmla="*/ 281513 w 2019200"/>
                    <a:gd name="connsiteY28" fmla="*/ 355799 h 1653659"/>
                    <a:gd name="connsiteX29" fmla="*/ 489793 w 2019200"/>
                    <a:gd name="connsiteY29" fmla="*/ 406599 h 1653659"/>
                    <a:gd name="connsiteX30" fmla="*/ 708233 w 2019200"/>
                    <a:gd name="connsiteY30" fmla="*/ 498039 h 1653659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388953 w 2019200"/>
                    <a:gd name="connsiteY5" fmla="*/ 54882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576913 w 2019200"/>
                    <a:gd name="connsiteY6" fmla="*/ 53612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023 h 1653643"/>
                    <a:gd name="connsiteX1" fmla="*/ 850473 w 2019200"/>
                    <a:gd name="connsiteY1" fmla="*/ 183063 h 1653643"/>
                    <a:gd name="connsiteX2" fmla="*/ 1195913 w 2019200"/>
                    <a:gd name="connsiteY2" fmla="*/ 183 h 1653643"/>
                    <a:gd name="connsiteX3" fmla="*/ 1439753 w 2019200"/>
                    <a:gd name="connsiteY3" fmla="*/ 152583 h 1653643"/>
                    <a:gd name="connsiteX4" fmla="*/ 1477853 w 2019200"/>
                    <a:gd name="connsiteY4" fmla="*/ 332923 h 1653643"/>
                    <a:gd name="connsiteX5" fmla="*/ 1427053 w 2019200"/>
                    <a:gd name="connsiteY5" fmla="*/ 546283 h 1653643"/>
                    <a:gd name="connsiteX6" fmla="*/ 1622633 w 2019200"/>
                    <a:gd name="connsiteY6" fmla="*/ 558983 h 1653643"/>
                    <a:gd name="connsiteX7" fmla="*/ 1927433 w 2019200"/>
                    <a:gd name="connsiteY7" fmla="*/ 640263 h 1653643"/>
                    <a:gd name="connsiteX8" fmla="*/ 2018873 w 2019200"/>
                    <a:gd name="connsiteY8" fmla="*/ 823143 h 1653643"/>
                    <a:gd name="connsiteX9" fmla="*/ 1947753 w 2019200"/>
                    <a:gd name="connsiteY9" fmla="*/ 995863 h 1653643"/>
                    <a:gd name="connsiteX10" fmla="*/ 1708993 w 2019200"/>
                    <a:gd name="connsiteY10" fmla="*/ 1087303 h 1653643"/>
                    <a:gd name="connsiteX11" fmla="*/ 1449913 w 2019200"/>
                    <a:gd name="connsiteY11" fmla="*/ 1066983 h 1653643"/>
                    <a:gd name="connsiteX12" fmla="*/ 1571833 w 2019200"/>
                    <a:gd name="connsiteY12" fmla="*/ 1300663 h 1653643"/>
                    <a:gd name="connsiteX13" fmla="*/ 1581993 w 2019200"/>
                    <a:gd name="connsiteY13" fmla="*/ 1290503 h 1653643"/>
                    <a:gd name="connsiteX14" fmla="*/ 1581993 w 2019200"/>
                    <a:gd name="connsiteY14" fmla="*/ 1463223 h 1653643"/>
                    <a:gd name="connsiteX15" fmla="*/ 1429593 w 2019200"/>
                    <a:gd name="connsiteY15" fmla="*/ 1635943 h 1653643"/>
                    <a:gd name="connsiteX16" fmla="*/ 1145113 w 2019200"/>
                    <a:gd name="connsiteY16" fmla="*/ 1635943 h 1653643"/>
                    <a:gd name="connsiteX17" fmla="*/ 1013033 w 2019200"/>
                    <a:gd name="connsiteY17" fmla="*/ 1529263 h 1653643"/>
                    <a:gd name="connsiteX18" fmla="*/ 921593 w 2019200"/>
                    <a:gd name="connsiteY18" fmla="*/ 1351463 h 1653643"/>
                    <a:gd name="connsiteX19" fmla="*/ 921593 w 2019200"/>
                    <a:gd name="connsiteY19" fmla="*/ 1361623 h 1653643"/>
                    <a:gd name="connsiteX20" fmla="*/ 789513 w 2019200"/>
                    <a:gd name="connsiteY20" fmla="*/ 1503863 h 1653643"/>
                    <a:gd name="connsiteX21" fmla="*/ 423753 w 2019200"/>
                    <a:gd name="connsiteY21" fmla="*/ 1554663 h 1653643"/>
                    <a:gd name="connsiteX22" fmla="*/ 271353 w 2019200"/>
                    <a:gd name="connsiteY22" fmla="*/ 1320983 h 1653643"/>
                    <a:gd name="connsiteX23" fmla="*/ 400893 w 2019200"/>
                    <a:gd name="connsiteY23" fmla="*/ 1072063 h 1653643"/>
                    <a:gd name="connsiteX24" fmla="*/ 474553 w 2019200"/>
                    <a:gd name="connsiteY24" fmla="*/ 985703 h 1653643"/>
                    <a:gd name="connsiteX25" fmla="*/ 230713 w 2019200"/>
                    <a:gd name="connsiteY25" fmla="*/ 894263 h 1653643"/>
                    <a:gd name="connsiteX26" fmla="*/ 47833 w 2019200"/>
                    <a:gd name="connsiteY26" fmla="*/ 741863 h 1653643"/>
                    <a:gd name="connsiteX27" fmla="*/ 17353 w 2019200"/>
                    <a:gd name="connsiteY27" fmla="*/ 457383 h 1653643"/>
                    <a:gd name="connsiteX28" fmla="*/ 281513 w 2019200"/>
                    <a:gd name="connsiteY28" fmla="*/ 355783 h 1653643"/>
                    <a:gd name="connsiteX29" fmla="*/ 489793 w 2019200"/>
                    <a:gd name="connsiteY29" fmla="*/ 406583 h 1653643"/>
                    <a:gd name="connsiteX30" fmla="*/ 708233 w 2019200"/>
                    <a:gd name="connsiteY30" fmla="*/ 498023 h 1653643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08233 w 2019200"/>
                    <a:gd name="connsiteY0" fmla="*/ 49815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08233 w 2019200"/>
                    <a:gd name="connsiteY30" fmla="*/ 498156 h 1653776"/>
                    <a:gd name="connsiteX0" fmla="*/ 710773 w 2019200"/>
                    <a:gd name="connsiteY0" fmla="*/ 477836 h 1653776"/>
                    <a:gd name="connsiteX1" fmla="*/ 878413 w 2019200"/>
                    <a:gd name="connsiteY1" fmla="*/ 193356 h 1653776"/>
                    <a:gd name="connsiteX2" fmla="*/ 1195913 w 2019200"/>
                    <a:gd name="connsiteY2" fmla="*/ 316 h 1653776"/>
                    <a:gd name="connsiteX3" fmla="*/ 1439753 w 2019200"/>
                    <a:gd name="connsiteY3" fmla="*/ 152716 h 1653776"/>
                    <a:gd name="connsiteX4" fmla="*/ 1477853 w 2019200"/>
                    <a:gd name="connsiteY4" fmla="*/ 333056 h 1653776"/>
                    <a:gd name="connsiteX5" fmla="*/ 1427053 w 2019200"/>
                    <a:gd name="connsiteY5" fmla="*/ 546416 h 1653776"/>
                    <a:gd name="connsiteX6" fmla="*/ 1622633 w 2019200"/>
                    <a:gd name="connsiteY6" fmla="*/ 559116 h 1653776"/>
                    <a:gd name="connsiteX7" fmla="*/ 1927433 w 2019200"/>
                    <a:gd name="connsiteY7" fmla="*/ 640396 h 1653776"/>
                    <a:gd name="connsiteX8" fmla="*/ 2018873 w 2019200"/>
                    <a:gd name="connsiteY8" fmla="*/ 823276 h 1653776"/>
                    <a:gd name="connsiteX9" fmla="*/ 1947753 w 2019200"/>
                    <a:gd name="connsiteY9" fmla="*/ 995996 h 1653776"/>
                    <a:gd name="connsiteX10" fmla="*/ 1708993 w 2019200"/>
                    <a:gd name="connsiteY10" fmla="*/ 1087436 h 1653776"/>
                    <a:gd name="connsiteX11" fmla="*/ 1449913 w 2019200"/>
                    <a:gd name="connsiteY11" fmla="*/ 1067116 h 1653776"/>
                    <a:gd name="connsiteX12" fmla="*/ 1571833 w 2019200"/>
                    <a:gd name="connsiteY12" fmla="*/ 1300796 h 1653776"/>
                    <a:gd name="connsiteX13" fmla="*/ 1581993 w 2019200"/>
                    <a:gd name="connsiteY13" fmla="*/ 1290636 h 1653776"/>
                    <a:gd name="connsiteX14" fmla="*/ 1581993 w 2019200"/>
                    <a:gd name="connsiteY14" fmla="*/ 1463356 h 1653776"/>
                    <a:gd name="connsiteX15" fmla="*/ 1429593 w 2019200"/>
                    <a:gd name="connsiteY15" fmla="*/ 1636076 h 1653776"/>
                    <a:gd name="connsiteX16" fmla="*/ 1145113 w 2019200"/>
                    <a:gd name="connsiteY16" fmla="*/ 1636076 h 1653776"/>
                    <a:gd name="connsiteX17" fmla="*/ 1013033 w 2019200"/>
                    <a:gd name="connsiteY17" fmla="*/ 1529396 h 1653776"/>
                    <a:gd name="connsiteX18" fmla="*/ 921593 w 2019200"/>
                    <a:gd name="connsiteY18" fmla="*/ 1351596 h 1653776"/>
                    <a:gd name="connsiteX19" fmla="*/ 921593 w 2019200"/>
                    <a:gd name="connsiteY19" fmla="*/ 1361756 h 1653776"/>
                    <a:gd name="connsiteX20" fmla="*/ 789513 w 2019200"/>
                    <a:gd name="connsiteY20" fmla="*/ 1503996 h 1653776"/>
                    <a:gd name="connsiteX21" fmla="*/ 423753 w 2019200"/>
                    <a:gd name="connsiteY21" fmla="*/ 1554796 h 1653776"/>
                    <a:gd name="connsiteX22" fmla="*/ 271353 w 2019200"/>
                    <a:gd name="connsiteY22" fmla="*/ 1321116 h 1653776"/>
                    <a:gd name="connsiteX23" fmla="*/ 400893 w 2019200"/>
                    <a:gd name="connsiteY23" fmla="*/ 1072196 h 1653776"/>
                    <a:gd name="connsiteX24" fmla="*/ 474553 w 2019200"/>
                    <a:gd name="connsiteY24" fmla="*/ 985836 h 1653776"/>
                    <a:gd name="connsiteX25" fmla="*/ 230713 w 2019200"/>
                    <a:gd name="connsiteY25" fmla="*/ 894396 h 1653776"/>
                    <a:gd name="connsiteX26" fmla="*/ 47833 w 2019200"/>
                    <a:gd name="connsiteY26" fmla="*/ 741996 h 1653776"/>
                    <a:gd name="connsiteX27" fmla="*/ 17353 w 2019200"/>
                    <a:gd name="connsiteY27" fmla="*/ 457516 h 1653776"/>
                    <a:gd name="connsiteX28" fmla="*/ 281513 w 2019200"/>
                    <a:gd name="connsiteY28" fmla="*/ 355916 h 1653776"/>
                    <a:gd name="connsiteX29" fmla="*/ 489793 w 2019200"/>
                    <a:gd name="connsiteY29" fmla="*/ 406716 h 1653776"/>
                    <a:gd name="connsiteX30" fmla="*/ 710773 w 2019200"/>
                    <a:gd name="connsiteY30" fmla="*/ 477836 h 1653776"/>
                    <a:gd name="connsiteX0" fmla="*/ 710773 w 2019200"/>
                    <a:gd name="connsiteY0" fmla="*/ 449982 h 1625922"/>
                    <a:gd name="connsiteX1" fmla="*/ 878413 w 2019200"/>
                    <a:gd name="connsiteY1" fmla="*/ 165502 h 1625922"/>
                    <a:gd name="connsiteX2" fmla="*/ 1198453 w 2019200"/>
                    <a:gd name="connsiteY2" fmla="*/ 402 h 1625922"/>
                    <a:gd name="connsiteX3" fmla="*/ 1439753 w 2019200"/>
                    <a:gd name="connsiteY3" fmla="*/ 124862 h 1625922"/>
                    <a:gd name="connsiteX4" fmla="*/ 1477853 w 2019200"/>
                    <a:gd name="connsiteY4" fmla="*/ 305202 h 1625922"/>
                    <a:gd name="connsiteX5" fmla="*/ 1427053 w 2019200"/>
                    <a:gd name="connsiteY5" fmla="*/ 518562 h 1625922"/>
                    <a:gd name="connsiteX6" fmla="*/ 1622633 w 2019200"/>
                    <a:gd name="connsiteY6" fmla="*/ 531262 h 1625922"/>
                    <a:gd name="connsiteX7" fmla="*/ 1927433 w 2019200"/>
                    <a:gd name="connsiteY7" fmla="*/ 612542 h 1625922"/>
                    <a:gd name="connsiteX8" fmla="*/ 2018873 w 2019200"/>
                    <a:gd name="connsiteY8" fmla="*/ 795422 h 1625922"/>
                    <a:gd name="connsiteX9" fmla="*/ 1947753 w 2019200"/>
                    <a:gd name="connsiteY9" fmla="*/ 968142 h 1625922"/>
                    <a:gd name="connsiteX10" fmla="*/ 1708993 w 2019200"/>
                    <a:gd name="connsiteY10" fmla="*/ 1059582 h 1625922"/>
                    <a:gd name="connsiteX11" fmla="*/ 1449913 w 2019200"/>
                    <a:gd name="connsiteY11" fmla="*/ 1039262 h 1625922"/>
                    <a:gd name="connsiteX12" fmla="*/ 1571833 w 2019200"/>
                    <a:gd name="connsiteY12" fmla="*/ 1272942 h 1625922"/>
                    <a:gd name="connsiteX13" fmla="*/ 1581993 w 2019200"/>
                    <a:gd name="connsiteY13" fmla="*/ 1262782 h 1625922"/>
                    <a:gd name="connsiteX14" fmla="*/ 1581993 w 2019200"/>
                    <a:gd name="connsiteY14" fmla="*/ 1435502 h 1625922"/>
                    <a:gd name="connsiteX15" fmla="*/ 1429593 w 2019200"/>
                    <a:gd name="connsiteY15" fmla="*/ 1608222 h 1625922"/>
                    <a:gd name="connsiteX16" fmla="*/ 1145113 w 2019200"/>
                    <a:gd name="connsiteY16" fmla="*/ 1608222 h 1625922"/>
                    <a:gd name="connsiteX17" fmla="*/ 1013033 w 2019200"/>
                    <a:gd name="connsiteY17" fmla="*/ 1501542 h 1625922"/>
                    <a:gd name="connsiteX18" fmla="*/ 921593 w 2019200"/>
                    <a:gd name="connsiteY18" fmla="*/ 1323742 h 1625922"/>
                    <a:gd name="connsiteX19" fmla="*/ 921593 w 2019200"/>
                    <a:gd name="connsiteY19" fmla="*/ 1333902 h 1625922"/>
                    <a:gd name="connsiteX20" fmla="*/ 789513 w 2019200"/>
                    <a:gd name="connsiteY20" fmla="*/ 1476142 h 1625922"/>
                    <a:gd name="connsiteX21" fmla="*/ 423753 w 2019200"/>
                    <a:gd name="connsiteY21" fmla="*/ 1526942 h 1625922"/>
                    <a:gd name="connsiteX22" fmla="*/ 271353 w 2019200"/>
                    <a:gd name="connsiteY22" fmla="*/ 1293262 h 1625922"/>
                    <a:gd name="connsiteX23" fmla="*/ 400893 w 2019200"/>
                    <a:gd name="connsiteY23" fmla="*/ 1044342 h 1625922"/>
                    <a:gd name="connsiteX24" fmla="*/ 474553 w 2019200"/>
                    <a:gd name="connsiteY24" fmla="*/ 957982 h 1625922"/>
                    <a:gd name="connsiteX25" fmla="*/ 230713 w 2019200"/>
                    <a:gd name="connsiteY25" fmla="*/ 866542 h 1625922"/>
                    <a:gd name="connsiteX26" fmla="*/ 47833 w 2019200"/>
                    <a:gd name="connsiteY26" fmla="*/ 714142 h 1625922"/>
                    <a:gd name="connsiteX27" fmla="*/ 17353 w 2019200"/>
                    <a:gd name="connsiteY27" fmla="*/ 429662 h 1625922"/>
                    <a:gd name="connsiteX28" fmla="*/ 281513 w 2019200"/>
                    <a:gd name="connsiteY28" fmla="*/ 328062 h 1625922"/>
                    <a:gd name="connsiteX29" fmla="*/ 489793 w 2019200"/>
                    <a:gd name="connsiteY29" fmla="*/ 378862 h 1625922"/>
                    <a:gd name="connsiteX30" fmla="*/ 710773 w 2019200"/>
                    <a:gd name="connsiteY30" fmla="*/ 449982 h 1625922"/>
                    <a:gd name="connsiteX0" fmla="*/ 710773 w 2019200"/>
                    <a:gd name="connsiteY0" fmla="*/ 462637 h 1638577"/>
                    <a:gd name="connsiteX1" fmla="*/ 878413 w 2019200"/>
                    <a:gd name="connsiteY1" fmla="*/ 178157 h 1638577"/>
                    <a:gd name="connsiteX2" fmla="*/ 1190833 w 2019200"/>
                    <a:gd name="connsiteY2" fmla="*/ 357 h 1638577"/>
                    <a:gd name="connsiteX3" fmla="*/ 1439753 w 2019200"/>
                    <a:gd name="connsiteY3" fmla="*/ 137517 h 1638577"/>
                    <a:gd name="connsiteX4" fmla="*/ 1477853 w 2019200"/>
                    <a:gd name="connsiteY4" fmla="*/ 317857 h 1638577"/>
                    <a:gd name="connsiteX5" fmla="*/ 1427053 w 2019200"/>
                    <a:gd name="connsiteY5" fmla="*/ 531217 h 1638577"/>
                    <a:gd name="connsiteX6" fmla="*/ 1622633 w 2019200"/>
                    <a:gd name="connsiteY6" fmla="*/ 543917 h 1638577"/>
                    <a:gd name="connsiteX7" fmla="*/ 1927433 w 2019200"/>
                    <a:gd name="connsiteY7" fmla="*/ 625197 h 1638577"/>
                    <a:gd name="connsiteX8" fmla="*/ 2018873 w 2019200"/>
                    <a:gd name="connsiteY8" fmla="*/ 808077 h 1638577"/>
                    <a:gd name="connsiteX9" fmla="*/ 1947753 w 2019200"/>
                    <a:gd name="connsiteY9" fmla="*/ 980797 h 1638577"/>
                    <a:gd name="connsiteX10" fmla="*/ 1708993 w 2019200"/>
                    <a:gd name="connsiteY10" fmla="*/ 1072237 h 1638577"/>
                    <a:gd name="connsiteX11" fmla="*/ 1449913 w 2019200"/>
                    <a:gd name="connsiteY11" fmla="*/ 1051917 h 1638577"/>
                    <a:gd name="connsiteX12" fmla="*/ 1571833 w 2019200"/>
                    <a:gd name="connsiteY12" fmla="*/ 1285597 h 1638577"/>
                    <a:gd name="connsiteX13" fmla="*/ 1581993 w 2019200"/>
                    <a:gd name="connsiteY13" fmla="*/ 1275437 h 1638577"/>
                    <a:gd name="connsiteX14" fmla="*/ 1581993 w 2019200"/>
                    <a:gd name="connsiteY14" fmla="*/ 1448157 h 1638577"/>
                    <a:gd name="connsiteX15" fmla="*/ 1429593 w 2019200"/>
                    <a:gd name="connsiteY15" fmla="*/ 1620877 h 1638577"/>
                    <a:gd name="connsiteX16" fmla="*/ 1145113 w 2019200"/>
                    <a:gd name="connsiteY16" fmla="*/ 1620877 h 1638577"/>
                    <a:gd name="connsiteX17" fmla="*/ 1013033 w 2019200"/>
                    <a:gd name="connsiteY17" fmla="*/ 1514197 h 1638577"/>
                    <a:gd name="connsiteX18" fmla="*/ 921593 w 2019200"/>
                    <a:gd name="connsiteY18" fmla="*/ 1336397 h 1638577"/>
                    <a:gd name="connsiteX19" fmla="*/ 921593 w 2019200"/>
                    <a:gd name="connsiteY19" fmla="*/ 1346557 h 1638577"/>
                    <a:gd name="connsiteX20" fmla="*/ 789513 w 2019200"/>
                    <a:gd name="connsiteY20" fmla="*/ 1488797 h 1638577"/>
                    <a:gd name="connsiteX21" fmla="*/ 423753 w 2019200"/>
                    <a:gd name="connsiteY21" fmla="*/ 1539597 h 1638577"/>
                    <a:gd name="connsiteX22" fmla="*/ 271353 w 2019200"/>
                    <a:gd name="connsiteY22" fmla="*/ 1305917 h 1638577"/>
                    <a:gd name="connsiteX23" fmla="*/ 400893 w 2019200"/>
                    <a:gd name="connsiteY23" fmla="*/ 1056997 h 1638577"/>
                    <a:gd name="connsiteX24" fmla="*/ 474553 w 2019200"/>
                    <a:gd name="connsiteY24" fmla="*/ 970637 h 1638577"/>
                    <a:gd name="connsiteX25" fmla="*/ 230713 w 2019200"/>
                    <a:gd name="connsiteY25" fmla="*/ 879197 h 1638577"/>
                    <a:gd name="connsiteX26" fmla="*/ 47833 w 2019200"/>
                    <a:gd name="connsiteY26" fmla="*/ 726797 h 1638577"/>
                    <a:gd name="connsiteX27" fmla="*/ 17353 w 2019200"/>
                    <a:gd name="connsiteY27" fmla="*/ 442317 h 1638577"/>
                    <a:gd name="connsiteX28" fmla="*/ 281513 w 2019200"/>
                    <a:gd name="connsiteY28" fmla="*/ 340717 h 1638577"/>
                    <a:gd name="connsiteX29" fmla="*/ 489793 w 2019200"/>
                    <a:gd name="connsiteY29" fmla="*/ 391517 h 1638577"/>
                    <a:gd name="connsiteX30" fmla="*/ 710773 w 2019200"/>
                    <a:gd name="connsiteY30" fmla="*/ 462637 h 1638577"/>
                    <a:gd name="connsiteX0" fmla="*/ 710773 w 2019200"/>
                    <a:gd name="connsiteY0" fmla="*/ 462339 h 1638279"/>
                    <a:gd name="connsiteX1" fmla="*/ 878413 w 2019200"/>
                    <a:gd name="connsiteY1" fmla="*/ 177859 h 1638279"/>
                    <a:gd name="connsiteX2" fmla="*/ 1190833 w 2019200"/>
                    <a:gd name="connsiteY2" fmla="*/ 59 h 1638279"/>
                    <a:gd name="connsiteX3" fmla="*/ 1406733 w 2019200"/>
                    <a:gd name="connsiteY3" fmla="*/ 160079 h 1638279"/>
                    <a:gd name="connsiteX4" fmla="*/ 1477853 w 2019200"/>
                    <a:gd name="connsiteY4" fmla="*/ 317559 h 1638279"/>
                    <a:gd name="connsiteX5" fmla="*/ 1427053 w 2019200"/>
                    <a:gd name="connsiteY5" fmla="*/ 530919 h 1638279"/>
                    <a:gd name="connsiteX6" fmla="*/ 1622633 w 2019200"/>
                    <a:gd name="connsiteY6" fmla="*/ 543619 h 1638279"/>
                    <a:gd name="connsiteX7" fmla="*/ 1927433 w 2019200"/>
                    <a:gd name="connsiteY7" fmla="*/ 624899 h 1638279"/>
                    <a:gd name="connsiteX8" fmla="*/ 2018873 w 2019200"/>
                    <a:gd name="connsiteY8" fmla="*/ 807779 h 1638279"/>
                    <a:gd name="connsiteX9" fmla="*/ 1947753 w 2019200"/>
                    <a:gd name="connsiteY9" fmla="*/ 980499 h 1638279"/>
                    <a:gd name="connsiteX10" fmla="*/ 1708993 w 2019200"/>
                    <a:gd name="connsiteY10" fmla="*/ 1071939 h 1638279"/>
                    <a:gd name="connsiteX11" fmla="*/ 1449913 w 2019200"/>
                    <a:gd name="connsiteY11" fmla="*/ 1051619 h 1638279"/>
                    <a:gd name="connsiteX12" fmla="*/ 1571833 w 2019200"/>
                    <a:gd name="connsiteY12" fmla="*/ 1285299 h 1638279"/>
                    <a:gd name="connsiteX13" fmla="*/ 1581993 w 2019200"/>
                    <a:gd name="connsiteY13" fmla="*/ 1275139 h 1638279"/>
                    <a:gd name="connsiteX14" fmla="*/ 1581993 w 2019200"/>
                    <a:gd name="connsiteY14" fmla="*/ 1447859 h 1638279"/>
                    <a:gd name="connsiteX15" fmla="*/ 1429593 w 2019200"/>
                    <a:gd name="connsiteY15" fmla="*/ 1620579 h 1638279"/>
                    <a:gd name="connsiteX16" fmla="*/ 1145113 w 2019200"/>
                    <a:gd name="connsiteY16" fmla="*/ 1620579 h 1638279"/>
                    <a:gd name="connsiteX17" fmla="*/ 1013033 w 2019200"/>
                    <a:gd name="connsiteY17" fmla="*/ 1513899 h 1638279"/>
                    <a:gd name="connsiteX18" fmla="*/ 921593 w 2019200"/>
                    <a:gd name="connsiteY18" fmla="*/ 1336099 h 1638279"/>
                    <a:gd name="connsiteX19" fmla="*/ 921593 w 2019200"/>
                    <a:gd name="connsiteY19" fmla="*/ 1346259 h 1638279"/>
                    <a:gd name="connsiteX20" fmla="*/ 789513 w 2019200"/>
                    <a:gd name="connsiteY20" fmla="*/ 1488499 h 1638279"/>
                    <a:gd name="connsiteX21" fmla="*/ 423753 w 2019200"/>
                    <a:gd name="connsiteY21" fmla="*/ 1539299 h 1638279"/>
                    <a:gd name="connsiteX22" fmla="*/ 271353 w 2019200"/>
                    <a:gd name="connsiteY22" fmla="*/ 1305619 h 1638279"/>
                    <a:gd name="connsiteX23" fmla="*/ 400893 w 2019200"/>
                    <a:gd name="connsiteY23" fmla="*/ 1056699 h 1638279"/>
                    <a:gd name="connsiteX24" fmla="*/ 474553 w 2019200"/>
                    <a:gd name="connsiteY24" fmla="*/ 970339 h 1638279"/>
                    <a:gd name="connsiteX25" fmla="*/ 230713 w 2019200"/>
                    <a:gd name="connsiteY25" fmla="*/ 878899 h 1638279"/>
                    <a:gd name="connsiteX26" fmla="*/ 47833 w 2019200"/>
                    <a:gd name="connsiteY26" fmla="*/ 726499 h 1638279"/>
                    <a:gd name="connsiteX27" fmla="*/ 17353 w 2019200"/>
                    <a:gd name="connsiteY27" fmla="*/ 442019 h 1638279"/>
                    <a:gd name="connsiteX28" fmla="*/ 281513 w 2019200"/>
                    <a:gd name="connsiteY28" fmla="*/ 340419 h 1638279"/>
                    <a:gd name="connsiteX29" fmla="*/ 489793 w 2019200"/>
                    <a:gd name="connsiteY29" fmla="*/ 391219 h 1638279"/>
                    <a:gd name="connsiteX30" fmla="*/ 710773 w 2019200"/>
                    <a:gd name="connsiteY30" fmla="*/ 462339 h 1638279"/>
                    <a:gd name="connsiteX0" fmla="*/ 710773 w 2019200"/>
                    <a:gd name="connsiteY0" fmla="*/ 462467 h 1638407"/>
                    <a:gd name="connsiteX1" fmla="*/ 878413 w 2019200"/>
                    <a:gd name="connsiteY1" fmla="*/ 177987 h 1638407"/>
                    <a:gd name="connsiteX2" fmla="*/ 1190833 w 2019200"/>
                    <a:gd name="connsiteY2" fmla="*/ 187 h 1638407"/>
                    <a:gd name="connsiteX3" fmla="*/ 1414353 w 2019200"/>
                    <a:gd name="connsiteY3" fmla="*/ 147507 h 1638407"/>
                    <a:gd name="connsiteX4" fmla="*/ 1477853 w 2019200"/>
                    <a:gd name="connsiteY4" fmla="*/ 317687 h 1638407"/>
                    <a:gd name="connsiteX5" fmla="*/ 1427053 w 2019200"/>
                    <a:gd name="connsiteY5" fmla="*/ 531047 h 1638407"/>
                    <a:gd name="connsiteX6" fmla="*/ 1622633 w 2019200"/>
                    <a:gd name="connsiteY6" fmla="*/ 543747 h 1638407"/>
                    <a:gd name="connsiteX7" fmla="*/ 1927433 w 2019200"/>
                    <a:gd name="connsiteY7" fmla="*/ 625027 h 1638407"/>
                    <a:gd name="connsiteX8" fmla="*/ 2018873 w 2019200"/>
                    <a:gd name="connsiteY8" fmla="*/ 807907 h 1638407"/>
                    <a:gd name="connsiteX9" fmla="*/ 1947753 w 2019200"/>
                    <a:gd name="connsiteY9" fmla="*/ 980627 h 1638407"/>
                    <a:gd name="connsiteX10" fmla="*/ 1708993 w 2019200"/>
                    <a:gd name="connsiteY10" fmla="*/ 1072067 h 1638407"/>
                    <a:gd name="connsiteX11" fmla="*/ 1449913 w 2019200"/>
                    <a:gd name="connsiteY11" fmla="*/ 1051747 h 1638407"/>
                    <a:gd name="connsiteX12" fmla="*/ 1571833 w 2019200"/>
                    <a:gd name="connsiteY12" fmla="*/ 1285427 h 1638407"/>
                    <a:gd name="connsiteX13" fmla="*/ 1581993 w 2019200"/>
                    <a:gd name="connsiteY13" fmla="*/ 1275267 h 1638407"/>
                    <a:gd name="connsiteX14" fmla="*/ 1581993 w 2019200"/>
                    <a:gd name="connsiteY14" fmla="*/ 1447987 h 1638407"/>
                    <a:gd name="connsiteX15" fmla="*/ 1429593 w 2019200"/>
                    <a:gd name="connsiteY15" fmla="*/ 1620707 h 1638407"/>
                    <a:gd name="connsiteX16" fmla="*/ 1145113 w 2019200"/>
                    <a:gd name="connsiteY16" fmla="*/ 1620707 h 1638407"/>
                    <a:gd name="connsiteX17" fmla="*/ 1013033 w 2019200"/>
                    <a:gd name="connsiteY17" fmla="*/ 1514027 h 1638407"/>
                    <a:gd name="connsiteX18" fmla="*/ 921593 w 2019200"/>
                    <a:gd name="connsiteY18" fmla="*/ 1336227 h 1638407"/>
                    <a:gd name="connsiteX19" fmla="*/ 921593 w 2019200"/>
                    <a:gd name="connsiteY19" fmla="*/ 1346387 h 1638407"/>
                    <a:gd name="connsiteX20" fmla="*/ 789513 w 2019200"/>
                    <a:gd name="connsiteY20" fmla="*/ 1488627 h 1638407"/>
                    <a:gd name="connsiteX21" fmla="*/ 423753 w 2019200"/>
                    <a:gd name="connsiteY21" fmla="*/ 1539427 h 1638407"/>
                    <a:gd name="connsiteX22" fmla="*/ 271353 w 2019200"/>
                    <a:gd name="connsiteY22" fmla="*/ 1305747 h 1638407"/>
                    <a:gd name="connsiteX23" fmla="*/ 400893 w 2019200"/>
                    <a:gd name="connsiteY23" fmla="*/ 1056827 h 1638407"/>
                    <a:gd name="connsiteX24" fmla="*/ 474553 w 2019200"/>
                    <a:gd name="connsiteY24" fmla="*/ 970467 h 1638407"/>
                    <a:gd name="connsiteX25" fmla="*/ 230713 w 2019200"/>
                    <a:gd name="connsiteY25" fmla="*/ 879027 h 1638407"/>
                    <a:gd name="connsiteX26" fmla="*/ 47833 w 2019200"/>
                    <a:gd name="connsiteY26" fmla="*/ 726627 h 1638407"/>
                    <a:gd name="connsiteX27" fmla="*/ 17353 w 2019200"/>
                    <a:gd name="connsiteY27" fmla="*/ 442147 h 1638407"/>
                    <a:gd name="connsiteX28" fmla="*/ 281513 w 2019200"/>
                    <a:gd name="connsiteY28" fmla="*/ 340547 h 1638407"/>
                    <a:gd name="connsiteX29" fmla="*/ 489793 w 2019200"/>
                    <a:gd name="connsiteY29" fmla="*/ 391347 h 1638407"/>
                    <a:gd name="connsiteX30" fmla="*/ 710773 w 2019200"/>
                    <a:gd name="connsiteY30" fmla="*/ 462467 h 1638407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2633 w 2019200"/>
                    <a:gd name="connsiteY6" fmla="*/ 5437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6661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200"/>
                    <a:gd name="connsiteY0" fmla="*/ 462478 h 1638418"/>
                    <a:gd name="connsiteX1" fmla="*/ 878413 w 2019200"/>
                    <a:gd name="connsiteY1" fmla="*/ 177998 h 1638418"/>
                    <a:gd name="connsiteX2" fmla="*/ 1190833 w 2019200"/>
                    <a:gd name="connsiteY2" fmla="*/ 198 h 1638418"/>
                    <a:gd name="connsiteX3" fmla="*/ 1414353 w 2019200"/>
                    <a:gd name="connsiteY3" fmla="*/ 147518 h 1638418"/>
                    <a:gd name="connsiteX4" fmla="*/ 1462613 w 2019200"/>
                    <a:gd name="connsiteY4" fmla="*/ 353258 h 1638418"/>
                    <a:gd name="connsiteX5" fmla="*/ 1427053 w 2019200"/>
                    <a:gd name="connsiteY5" fmla="*/ 531058 h 1638418"/>
                    <a:gd name="connsiteX6" fmla="*/ 1625173 w 2019200"/>
                    <a:gd name="connsiteY6" fmla="*/ 556458 h 1638418"/>
                    <a:gd name="connsiteX7" fmla="*/ 1927433 w 2019200"/>
                    <a:gd name="connsiteY7" fmla="*/ 625038 h 1638418"/>
                    <a:gd name="connsiteX8" fmla="*/ 2018873 w 2019200"/>
                    <a:gd name="connsiteY8" fmla="*/ 807918 h 1638418"/>
                    <a:gd name="connsiteX9" fmla="*/ 1947753 w 2019200"/>
                    <a:gd name="connsiteY9" fmla="*/ 980638 h 1638418"/>
                    <a:gd name="connsiteX10" fmla="*/ 1708993 w 2019200"/>
                    <a:gd name="connsiteY10" fmla="*/ 1072078 h 1638418"/>
                    <a:gd name="connsiteX11" fmla="*/ 1449913 w 2019200"/>
                    <a:gd name="connsiteY11" fmla="*/ 1051758 h 1638418"/>
                    <a:gd name="connsiteX12" fmla="*/ 1571833 w 2019200"/>
                    <a:gd name="connsiteY12" fmla="*/ 1285438 h 1638418"/>
                    <a:gd name="connsiteX13" fmla="*/ 1581993 w 2019200"/>
                    <a:gd name="connsiteY13" fmla="*/ 1275278 h 1638418"/>
                    <a:gd name="connsiteX14" fmla="*/ 1581993 w 2019200"/>
                    <a:gd name="connsiteY14" fmla="*/ 1447998 h 1638418"/>
                    <a:gd name="connsiteX15" fmla="*/ 1429593 w 2019200"/>
                    <a:gd name="connsiteY15" fmla="*/ 1620718 h 1638418"/>
                    <a:gd name="connsiteX16" fmla="*/ 1145113 w 2019200"/>
                    <a:gd name="connsiteY16" fmla="*/ 1620718 h 1638418"/>
                    <a:gd name="connsiteX17" fmla="*/ 1013033 w 2019200"/>
                    <a:gd name="connsiteY17" fmla="*/ 1514038 h 1638418"/>
                    <a:gd name="connsiteX18" fmla="*/ 921593 w 2019200"/>
                    <a:gd name="connsiteY18" fmla="*/ 1336238 h 1638418"/>
                    <a:gd name="connsiteX19" fmla="*/ 921593 w 2019200"/>
                    <a:gd name="connsiteY19" fmla="*/ 1346398 h 1638418"/>
                    <a:gd name="connsiteX20" fmla="*/ 789513 w 2019200"/>
                    <a:gd name="connsiteY20" fmla="*/ 1488638 h 1638418"/>
                    <a:gd name="connsiteX21" fmla="*/ 423753 w 2019200"/>
                    <a:gd name="connsiteY21" fmla="*/ 1539438 h 1638418"/>
                    <a:gd name="connsiteX22" fmla="*/ 271353 w 2019200"/>
                    <a:gd name="connsiteY22" fmla="*/ 1305758 h 1638418"/>
                    <a:gd name="connsiteX23" fmla="*/ 400893 w 2019200"/>
                    <a:gd name="connsiteY23" fmla="*/ 1056838 h 1638418"/>
                    <a:gd name="connsiteX24" fmla="*/ 474553 w 2019200"/>
                    <a:gd name="connsiteY24" fmla="*/ 970478 h 1638418"/>
                    <a:gd name="connsiteX25" fmla="*/ 230713 w 2019200"/>
                    <a:gd name="connsiteY25" fmla="*/ 879038 h 1638418"/>
                    <a:gd name="connsiteX26" fmla="*/ 47833 w 2019200"/>
                    <a:gd name="connsiteY26" fmla="*/ 726638 h 1638418"/>
                    <a:gd name="connsiteX27" fmla="*/ 17353 w 2019200"/>
                    <a:gd name="connsiteY27" fmla="*/ 442158 h 1638418"/>
                    <a:gd name="connsiteX28" fmla="*/ 281513 w 2019200"/>
                    <a:gd name="connsiteY28" fmla="*/ 340558 h 1638418"/>
                    <a:gd name="connsiteX29" fmla="*/ 489793 w 2019200"/>
                    <a:gd name="connsiteY29" fmla="*/ 391358 h 1638418"/>
                    <a:gd name="connsiteX30" fmla="*/ 710773 w 2019200"/>
                    <a:gd name="connsiteY30" fmla="*/ 462478 h 1638418"/>
                    <a:gd name="connsiteX0" fmla="*/ 710773 w 2019438"/>
                    <a:gd name="connsiteY0" fmla="*/ 462478 h 1638418"/>
                    <a:gd name="connsiteX1" fmla="*/ 878413 w 2019438"/>
                    <a:gd name="connsiteY1" fmla="*/ 177998 h 1638418"/>
                    <a:gd name="connsiteX2" fmla="*/ 1190833 w 2019438"/>
                    <a:gd name="connsiteY2" fmla="*/ 198 h 1638418"/>
                    <a:gd name="connsiteX3" fmla="*/ 1414353 w 2019438"/>
                    <a:gd name="connsiteY3" fmla="*/ 147518 h 1638418"/>
                    <a:gd name="connsiteX4" fmla="*/ 1462613 w 2019438"/>
                    <a:gd name="connsiteY4" fmla="*/ 353258 h 1638418"/>
                    <a:gd name="connsiteX5" fmla="*/ 1427053 w 2019438"/>
                    <a:gd name="connsiteY5" fmla="*/ 531058 h 1638418"/>
                    <a:gd name="connsiteX6" fmla="*/ 1625173 w 2019438"/>
                    <a:gd name="connsiteY6" fmla="*/ 556458 h 1638418"/>
                    <a:gd name="connsiteX7" fmla="*/ 1919813 w 2019438"/>
                    <a:gd name="connsiteY7" fmla="*/ 673298 h 1638418"/>
                    <a:gd name="connsiteX8" fmla="*/ 2018873 w 2019438"/>
                    <a:gd name="connsiteY8" fmla="*/ 807918 h 1638418"/>
                    <a:gd name="connsiteX9" fmla="*/ 1947753 w 2019438"/>
                    <a:gd name="connsiteY9" fmla="*/ 980638 h 1638418"/>
                    <a:gd name="connsiteX10" fmla="*/ 1708993 w 2019438"/>
                    <a:gd name="connsiteY10" fmla="*/ 1072078 h 1638418"/>
                    <a:gd name="connsiteX11" fmla="*/ 1449913 w 2019438"/>
                    <a:gd name="connsiteY11" fmla="*/ 1051758 h 1638418"/>
                    <a:gd name="connsiteX12" fmla="*/ 1571833 w 2019438"/>
                    <a:gd name="connsiteY12" fmla="*/ 1285438 h 1638418"/>
                    <a:gd name="connsiteX13" fmla="*/ 1581993 w 2019438"/>
                    <a:gd name="connsiteY13" fmla="*/ 1275278 h 1638418"/>
                    <a:gd name="connsiteX14" fmla="*/ 1581993 w 2019438"/>
                    <a:gd name="connsiteY14" fmla="*/ 1447998 h 1638418"/>
                    <a:gd name="connsiteX15" fmla="*/ 1429593 w 2019438"/>
                    <a:gd name="connsiteY15" fmla="*/ 1620718 h 1638418"/>
                    <a:gd name="connsiteX16" fmla="*/ 1145113 w 2019438"/>
                    <a:gd name="connsiteY16" fmla="*/ 1620718 h 1638418"/>
                    <a:gd name="connsiteX17" fmla="*/ 1013033 w 2019438"/>
                    <a:gd name="connsiteY17" fmla="*/ 1514038 h 1638418"/>
                    <a:gd name="connsiteX18" fmla="*/ 921593 w 2019438"/>
                    <a:gd name="connsiteY18" fmla="*/ 1336238 h 1638418"/>
                    <a:gd name="connsiteX19" fmla="*/ 921593 w 2019438"/>
                    <a:gd name="connsiteY19" fmla="*/ 1346398 h 1638418"/>
                    <a:gd name="connsiteX20" fmla="*/ 789513 w 2019438"/>
                    <a:gd name="connsiteY20" fmla="*/ 1488638 h 1638418"/>
                    <a:gd name="connsiteX21" fmla="*/ 423753 w 2019438"/>
                    <a:gd name="connsiteY21" fmla="*/ 1539438 h 1638418"/>
                    <a:gd name="connsiteX22" fmla="*/ 271353 w 2019438"/>
                    <a:gd name="connsiteY22" fmla="*/ 1305758 h 1638418"/>
                    <a:gd name="connsiteX23" fmla="*/ 400893 w 2019438"/>
                    <a:gd name="connsiteY23" fmla="*/ 1056838 h 1638418"/>
                    <a:gd name="connsiteX24" fmla="*/ 474553 w 2019438"/>
                    <a:gd name="connsiteY24" fmla="*/ 970478 h 1638418"/>
                    <a:gd name="connsiteX25" fmla="*/ 230713 w 2019438"/>
                    <a:gd name="connsiteY25" fmla="*/ 879038 h 1638418"/>
                    <a:gd name="connsiteX26" fmla="*/ 47833 w 2019438"/>
                    <a:gd name="connsiteY26" fmla="*/ 726638 h 1638418"/>
                    <a:gd name="connsiteX27" fmla="*/ 17353 w 2019438"/>
                    <a:gd name="connsiteY27" fmla="*/ 442158 h 1638418"/>
                    <a:gd name="connsiteX28" fmla="*/ 281513 w 2019438"/>
                    <a:gd name="connsiteY28" fmla="*/ 340558 h 1638418"/>
                    <a:gd name="connsiteX29" fmla="*/ 489793 w 2019438"/>
                    <a:gd name="connsiteY29" fmla="*/ 391358 h 1638418"/>
                    <a:gd name="connsiteX30" fmla="*/ 710773 w 2019438"/>
                    <a:gd name="connsiteY30" fmla="*/ 462478 h 1638418"/>
                    <a:gd name="connsiteX0" fmla="*/ 710773 w 2022201"/>
                    <a:gd name="connsiteY0" fmla="*/ 462478 h 1638418"/>
                    <a:gd name="connsiteX1" fmla="*/ 878413 w 2022201"/>
                    <a:gd name="connsiteY1" fmla="*/ 177998 h 1638418"/>
                    <a:gd name="connsiteX2" fmla="*/ 1190833 w 2022201"/>
                    <a:gd name="connsiteY2" fmla="*/ 198 h 1638418"/>
                    <a:gd name="connsiteX3" fmla="*/ 1414353 w 2022201"/>
                    <a:gd name="connsiteY3" fmla="*/ 147518 h 1638418"/>
                    <a:gd name="connsiteX4" fmla="*/ 1462613 w 2022201"/>
                    <a:gd name="connsiteY4" fmla="*/ 353258 h 1638418"/>
                    <a:gd name="connsiteX5" fmla="*/ 1427053 w 2022201"/>
                    <a:gd name="connsiteY5" fmla="*/ 531058 h 1638418"/>
                    <a:gd name="connsiteX6" fmla="*/ 1625173 w 2022201"/>
                    <a:gd name="connsiteY6" fmla="*/ 556458 h 1638418"/>
                    <a:gd name="connsiteX7" fmla="*/ 1861393 w 2022201"/>
                    <a:gd name="connsiteY7" fmla="*/ 625038 h 1638418"/>
                    <a:gd name="connsiteX8" fmla="*/ 2018873 w 2022201"/>
                    <a:gd name="connsiteY8" fmla="*/ 807918 h 1638418"/>
                    <a:gd name="connsiteX9" fmla="*/ 1947753 w 2022201"/>
                    <a:gd name="connsiteY9" fmla="*/ 980638 h 1638418"/>
                    <a:gd name="connsiteX10" fmla="*/ 1708993 w 2022201"/>
                    <a:gd name="connsiteY10" fmla="*/ 1072078 h 1638418"/>
                    <a:gd name="connsiteX11" fmla="*/ 1449913 w 2022201"/>
                    <a:gd name="connsiteY11" fmla="*/ 1051758 h 1638418"/>
                    <a:gd name="connsiteX12" fmla="*/ 1571833 w 2022201"/>
                    <a:gd name="connsiteY12" fmla="*/ 1285438 h 1638418"/>
                    <a:gd name="connsiteX13" fmla="*/ 1581993 w 2022201"/>
                    <a:gd name="connsiteY13" fmla="*/ 1275278 h 1638418"/>
                    <a:gd name="connsiteX14" fmla="*/ 1581993 w 2022201"/>
                    <a:gd name="connsiteY14" fmla="*/ 1447998 h 1638418"/>
                    <a:gd name="connsiteX15" fmla="*/ 1429593 w 2022201"/>
                    <a:gd name="connsiteY15" fmla="*/ 1620718 h 1638418"/>
                    <a:gd name="connsiteX16" fmla="*/ 1145113 w 2022201"/>
                    <a:gd name="connsiteY16" fmla="*/ 1620718 h 1638418"/>
                    <a:gd name="connsiteX17" fmla="*/ 1013033 w 2022201"/>
                    <a:gd name="connsiteY17" fmla="*/ 1514038 h 1638418"/>
                    <a:gd name="connsiteX18" fmla="*/ 921593 w 2022201"/>
                    <a:gd name="connsiteY18" fmla="*/ 1336238 h 1638418"/>
                    <a:gd name="connsiteX19" fmla="*/ 921593 w 2022201"/>
                    <a:gd name="connsiteY19" fmla="*/ 1346398 h 1638418"/>
                    <a:gd name="connsiteX20" fmla="*/ 789513 w 2022201"/>
                    <a:gd name="connsiteY20" fmla="*/ 1488638 h 1638418"/>
                    <a:gd name="connsiteX21" fmla="*/ 423753 w 2022201"/>
                    <a:gd name="connsiteY21" fmla="*/ 1539438 h 1638418"/>
                    <a:gd name="connsiteX22" fmla="*/ 271353 w 2022201"/>
                    <a:gd name="connsiteY22" fmla="*/ 1305758 h 1638418"/>
                    <a:gd name="connsiteX23" fmla="*/ 400893 w 2022201"/>
                    <a:gd name="connsiteY23" fmla="*/ 1056838 h 1638418"/>
                    <a:gd name="connsiteX24" fmla="*/ 474553 w 2022201"/>
                    <a:gd name="connsiteY24" fmla="*/ 970478 h 1638418"/>
                    <a:gd name="connsiteX25" fmla="*/ 230713 w 2022201"/>
                    <a:gd name="connsiteY25" fmla="*/ 879038 h 1638418"/>
                    <a:gd name="connsiteX26" fmla="*/ 47833 w 2022201"/>
                    <a:gd name="connsiteY26" fmla="*/ 726638 h 1638418"/>
                    <a:gd name="connsiteX27" fmla="*/ 17353 w 2022201"/>
                    <a:gd name="connsiteY27" fmla="*/ 442158 h 1638418"/>
                    <a:gd name="connsiteX28" fmla="*/ 281513 w 2022201"/>
                    <a:gd name="connsiteY28" fmla="*/ 340558 h 1638418"/>
                    <a:gd name="connsiteX29" fmla="*/ 489793 w 2022201"/>
                    <a:gd name="connsiteY29" fmla="*/ 391358 h 1638418"/>
                    <a:gd name="connsiteX30" fmla="*/ 710773 w 2022201"/>
                    <a:gd name="connsiteY30" fmla="*/ 462478 h 1638418"/>
                    <a:gd name="connsiteX0" fmla="*/ 710773 w 1988680"/>
                    <a:gd name="connsiteY0" fmla="*/ 462478 h 1638418"/>
                    <a:gd name="connsiteX1" fmla="*/ 878413 w 1988680"/>
                    <a:gd name="connsiteY1" fmla="*/ 177998 h 1638418"/>
                    <a:gd name="connsiteX2" fmla="*/ 1190833 w 1988680"/>
                    <a:gd name="connsiteY2" fmla="*/ 198 h 1638418"/>
                    <a:gd name="connsiteX3" fmla="*/ 1414353 w 1988680"/>
                    <a:gd name="connsiteY3" fmla="*/ 147518 h 1638418"/>
                    <a:gd name="connsiteX4" fmla="*/ 1462613 w 1988680"/>
                    <a:gd name="connsiteY4" fmla="*/ 353258 h 1638418"/>
                    <a:gd name="connsiteX5" fmla="*/ 1427053 w 1988680"/>
                    <a:gd name="connsiteY5" fmla="*/ 531058 h 1638418"/>
                    <a:gd name="connsiteX6" fmla="*/ 1625173 w 1988680"/>
                    <a:gd name="connsiteY6" fmla="*/ 556458 h 1638418"/>
                    <a:gd name="connsiteX7" fmla="*/ 1861393 w 1988680"/>
                    <a:gd name="connsiteY7" fmla="*/ 625038 h 1638418"/>
                    <a:gd name="connsiteX8" fmla="*/ 1980773 w 1988680"/>
                    <a:gd name="connsiteY8" fmla="*/ 820618 h 1638418"/>
                    <a:gd name="connsiteX9" fmla="*/ 1947753 w 1988680"/>
                    <a:gd name="connsiteY9" fmla="*/ 980638 h 1638418"/>
                    <a:gd name="connsiteX10" fmla="*/ 1708993 w 1988680"/>
                    <a:gd name="connsiteY10" fmla="*/ 1072078 h 1638418"/>
                    <a:gd name="connsiteX11" fmla="*/ 1449913 w 1988680"/>
                    <a:gd name="connsiteY11" fmla="*/ 1051758 h 1638418"/>
                    <a:gd name="connsiteX12" fmla="*/ 1571833 w 1988680"/>
                    <a:gd name="connsiteY12" fmla="*/ 1285438 h 1638418"/>
                    <a:gd name="connsiteX13" fmla="*/ 1581993 w 1988680"/>
                    <a:gd name="connsiteY13" fmla="*/ 1275278 h 1638418"/>
                    <a:gd name="connsiteX14" fmla="*/ 1581993 w 1988680"/>
                    <a:gd name="connsiteY14" fmla="*/ 1447998 h 1638418"/>
                    <a:gd name="connsiteX15" fmla="*/ 1429593 w 1988680"/>
                    <a:gd name="connsiteY15" fmla="*/ 1620718 h 1638418"/>
                    <a:gd name="connsiteX16" fmla="*/ 1145113 w 1988680"/>
                    <a:gd name="connsiteY16" fmla="*/ 1620718 h 1638418"/>
                    <a:gd name="connsiteX17" fmla="*/ 1013033 w 1988680"/>
                    <a:gd name="connsiteY17" fmla="*/ 1514038 h 1638418"/>
                    <a:gd name="connsiteX18" fmla="*/ 921593 w 1988680"/>
                    <a:gd name="connsiteY18" fmla="*/ 1336238 h 1638418"/>
                    <a:gd name="connsiteX19" fmla="*/ 921593 w 1988680"/>
                    <a:gd name="connsiteY19" fmla="*/ 1346398 h 1638418"/>
                    <a:gd name="connsiteX20" fmla="*/ 789513 w 1988680"/>
                    <a:gd name="connsiteY20" fmla="*/ 1488638 h 1638418"/>
                    <a:gd name="connsiteX21" fmla="*/ 423753 w 1988680"/>
                    <a:gd name="connsiteY21" fmla="*/ 1539438 h 1638418"/>
                    <a:gd name="connsiteX22" fmla="*/ 271353 w 1988680"/>
                    <a:gd name="connsiteY22" fmla="*/ 1305758 h 1638418"/>
                    <a:gd name="connsiteX23" fmla="*/ 400893 w 1988680"/>
                    <a:gd name="connsiteY23" fmla="*/ 1056838 h 1638418"/>
                    <a:gd name="connsiteX24" fmla="*/ 474553 w 1988680"/>
                    <a:gd name="connsiteY24" fmla="*/ 970478 h 1638418"/>
                    <a:gd name="connsiteX25" fmla="*/ 230713 w 1988680"/>
                    <a:gd name="connsiteY25" fmla="*/ 879038 h 1638418"/>
                    <a:gd name="connsiteX26" fmla="*/ 47833 w 1988680"/>
                    <a:gd name="connsiteY26" fmla="*/ 726638 h 1638418"/>
                    <a:gd name="connsiteX27" fmla="*/ 17353 w 1988680"/>
                    <a:gd name="connsiteY27" fmla="*/ 442158 h 1638418"/>
                    <a:gd name="connsiteX28" fmla="*/ 281513 w 1988680"/>
                    <a:gd name="connsiteY28" fmla="*/ 340558 h 1638418"/>
                    <a:gd name="connsiteX29" fmla="*/ 489793 w 1988680"/>
                    <a:gd name="connsiteY29" fmla="*/ 391358 h 1638418"/>
                    <a:gd name="connsiteX30" fmla="*/ 710773 w 1988680"/>
                    <a:gd name="connsiteY30" fmla="*/ 462478 h 1638418"/>
                    <a:gd name="connsiteX0" fmla="*/ 710773 w 1985295"/>
                    <a:gd name="connsiteY0" fmla="*/ 462478 h 1638418"/>
                    <a:gd name="connsiteX1" fmla="*/ 878413 w 1985295"/>
                    <a:gd name="connsiteY1" fmla="*/ 177998 h 1638418"/>
                    <a:gd name="connsiteX2" fmla="*/ 1190833 w 1985295"/>
                    <a:gd name="connsiteY2" fmla="*/ 198 h 1638418"/>
                    <a:gd name="connsiteX3" fmla="*/ 1414353 w 1985295"/>
                    <a:gd name="connsiteY3" fmla="*/ 147518 h 1638418"/>
                    <a:gd name="connsiteX4" fmla="*/ 1462613 w 1985295"/>
                    <a:gd name="connsiteY4" fmla="*/ 353258 h 1638418"/>
                    <a:gd name="connsiteX5" fmla="*/ 1427053 w 1985295"/>
                    <a:gd name="connsiteY5" fmla="*/ 531058 h 1638418"/>
                    <a:gd name="connsiteX6" fmla="*/ 1625173 w 1985295"/>
                    <a:gd name="connsiteY6" fmla="*/ 556458 h 1638418"/>
                    <a:gd name="connsiteX7" fmla="*/ 1861393 w 1985295"/>
                    <a:gd name="connsiteY7" fmla="*/ 625038 h 1638418"/>
                    <a:gd name="connsiteX8" fmla="*/ 1980773 w 1985295"/>
                    <a:gd name="connsiteY8" fmla="*/ 820618 h 1638418"/>
                    <a:gd name="connsiteX9" fmla="*/ 1947753 w 1985295"/>
                    <a:gd name="connsiteY9" fmla="*/ 980638 h 1638418"/>
                    <a:gd name="connsiteX10" fmla="*/ 1708993 w 1985295"/>
                    <a:gd name="connsiteY10" fmla="*/ 1072078 h 1638418"/>
                    <a:gd name="connsiteX11" fmla="*/ 1449913 w 1985295"/>
                    <a:gd name="connsiteY11" fmla="*/ 1051758 h 1638418"/>
                    <a:gd name="connsiteX12" fmla="*/ 1571833 w 1985295"/>
                    <a:gd name="connsiteY12" fmla="*/ 1285438 h 1638418"/>
                    <a:gd name="connsiteX13" fmla="*/ 1581993 w 1985295"/>
                    <a:gd name="connsiteY13" fmla="*/ 1275278 h 1638418"/>
                    <a:gd name="connsiteX14" fmla="*/ 1581993 w 1985295"/>
                    <a:gd name="connsiteY14" fmla="*/ 1447998 h 1638418"/>
                    <a:gd name="connsiteX15" fmla="*/ 1429593 w 1985295"/>
                    <a:gd name="connsiteY15" fmla="*/ 1620718 h 1638418"/>
                    <a:gd name="connsiteX16" fmla="*/ 1145113 w 1985295"/>
                    <a:gd name="connsiteY16" fmla="*/ 1620718 h 1638418"/>
                    <a:gd name="connsiteX17" fmla="*/ 1013033 w 1985295"/>
                    <a:gd name="connsiteY17" fmla="*/ 1514038 h 1638418"/>
                    <a:gd name="connsiteX18" fmla="*/ 921593 w 1985295"/>
                    <a:gd name="connsiteY18" fmla="*/ 1336238 h 1638418"/>
                    <a:gd name="connsiteX19" fmla="*/ 921593 w 1985295"/>
                    <a:gd name="connsiteY19" fmla="*/ 1346398 h 1638418"/>
                    <a:gd name="connsiteX20" fmla="*/ 789513 w 1985295"/>
                    <a:gd name="connsiteY20" fmla="*/ 1488638 h 1638418"/>
                    <a:gd name="connsiteX21" fmla="*/ 423753 w 1985295"/>
                    <a:gd name="connsiteY21" fmla="*/ 1539438 h 1638418"/>
                    <a:gd name="connsiteX22" fmla="*/ 271353 w 1985295"/>
                    <a:gd name="connsiteY22" fmla="*/ 1305758 h 1638418"/>
                    <a:gd name="connsiteX23" fmla="*/ 400893 w 1985295"/>
                    <a:gd name="connsiteY23" fmla="*/ 1056838 h 1638418"/>
                    <a:gd name="connsiteX24" fmla="*/ 474553 w 1985295"/>
                    <a:gd name="connsiteY24" fmla="*/ 970478 h 1638418"/>
                    <a:gd name="connsiteX25" fmla="*/ 230713 w 1985295"/>
                    <a:gd name="connsiteY25" fmla="*/ 879038 h 1638418"/>
                    <a:gd name="connsiteX26" fmla="*/ 47833 w 1985295"/>
                    <a:gd name="connsiteY26" fmla="*/ 726638 h 1638418"/>
                    <a:gd name="connsiteX27" fmla="*/ 17353 w 1985295"/>
                    <a:gd name="connsiteY27" fmla="*/ 442158 h 1638418"/>
                    <a:gd name="connsiteX28" fmla="*/ 281513 w 1985295"/>
                    <a:gd name="connsiteY28" fmla="*/ 340558 h 1638418"/>
                    <a:gd name="connsiteX29" fmla="*/ 489793 w 1985295"/>
                    <a:gd name="connsiteY29" fmla="*/ 391358 h 1638418"/>
                    <a:gd name="connsiteX30" fmla="*/ 710773 w 1985295"/>
                    <a:gd name="connsiteY30" fmla="*/ 462478 h 1638418"/>
                    <a:gd name="connsiteX0" fmla="*/ 710773 w 1993653"/>
                    <a:gd name="connsiteY0" fmla="*/ 462478 h 1638418"/>
                    <a:gd name="connsiteX1" fmla="*/ 878413 w 1993653"/>
                    <a:gd name="connsiteY1" fmla="*/ 177998 h 1638418"/>
                    <a:gd name="connsiteX2" fmla="*/ 1190833 w 1993653"/>
                    <a:gd name="connsiteY2" fmla="*/ 198 h 1638418"/>
                    <a:gd name="connsiteX3" fmla="*/ 1414353 w 1993653"/>
                    <a:gd name="connsiteY3" fmla="*/ 147518 h 1638418"/>
                    <a:gd name="connsiteX4" fmla="*/ 1462613 w 1993653"/>
                    <a:gd name="connsiteY4" fmla="*/ 353258 h 1638418"/>
                    <a:gd name="connsiteX5" fmla="*/ 1427053 w 1993653"/>
                    <a:gd name="connsiteY5" fmla="*/ 531058 h 1638418"/>
                    <a:gd name="connsiteX6" fmla="*/ 1625173 w 1993653"/>
                    <a:gd name="connsiteY6" fmla="*/ 556458 h 1638418"/>
                    <a:gd name="connsiteX7" fmla="*/ 1861393 w 1993653"/>
                    <a:gd name="connsiteY7" fmla="*/ 625038 h 1638418"/>
                    <a:gd name="connsiteX8" fmla="*/ 1990933 w 1993653"/>
                    <a:gd name="connsiteY8" fmla="*/ 790138 h 1638418"/>
                    <a:gd name="connsiteX9" fmla="*/ 1947753 w 1993653"/>
                    <a:gd name="connsiteY9" fmla="*/ 980638 h 1638418"/>
                    <a:gd name="connsiteX10" fmla="*/ 1708993 w 1993653"/>
                    <a:gd name="connsiteY10" fmla="*/ 1072078 h 1638418"/>
                    <a:gd name="connsiteX11" fmla="*/ 1449913 w 1993653"/>
                    <a:gd name="connsiteY11" fmla="*/ 1051758 h 1638418"/>
                    <a:gd name="connsiteX12" fmla="*/ 1571833 w 1993653"/>
                    <a:gd name="connsiteY12" fmla="*/ 1285438 h 1638418"/>
                    <a:gd name="connsiteX13" fmla="*/ 1581993 w 1993653"/>
                    <a:gd name="connsiteY13" fmla="*/ 1275278 h 1638418"/>
                    <a:gd name="connsiteX14" fmla="*/ 1581993 w 1993653"/>
                    <a:gd name="connsiteY14" fmla="*/ 1447998 h 1638418"/>
                    <a:gd name="connsiteX15" fmla="*/ 1429593 w 1993653"/>
                    <a:gd name="connsiteY15" fmla="*/ 1620718 h 1638418"/>
                    <a:gd name="connsiteX16" fmla="*/ 1145113 w 1993653"/>
                    <a:gd name="connsiteY16" fmla="*/ 1620718 h 1638418"/>
                    <a:gd name="connsiteX17" fmla="*/ 1013033 w 1993653"/>
                    <a:gd name="connsiteY17" fmla="*/ 1514038 h 1638418"/>
                    <a:gd name="connsiteX18" fmla="*/ 921593 w 1993653"/>
                    <a:gd name="connsiteY18" fmla="*/ 1336238 h 1638418"/>
                    <a:gd name="connsiteX19" fmla="*/ 921593 w 1993653"/>
                    <a:gd name="connsiteY19" fmla="*/ 1346398 h 1638418"/>
                    <a:gd name="connsiteX20" fmla="*/ 789513 w 1993653"/>
                    <a:gd name="connsiteY20" fmla="*/ 1488638 h 1638418"/>
                    <a:gd name="connsiteX21" fmla="*/ 423753 w 1993653"/>
                    <a:gd name="connsiteY21" fmla="*/ 1539438 h 1638418"/>
                    <a:gd name="connsiteX22" fmla="*/ 271353 w 1993653"/>
                    <a:gd name="connsiteY22" fmla="*/ 1305758 h 1638418"/>
                    <a:gd name="connsiteX23" fmla="*/ 400893 w 1993653"/>
                    <a:gd name="connsiteY23" fmla="*/ 1056838 h 1638418"/>
                    <a:gd name="connsiteX24" fmla="*/ 474553 w 1993653"/>
                    <a:gd name="connsiteY24" fmla="*/ 970478 h 1638418"/>
                    <a:gd name="connsiteX25" fmla="*/ 230713 w 1993653"/>
                    <a:gd name="connsiteY25" fmla="*/ 879038 h 1638418"/>
                    <a:gd name="connsiteX26" fmla="*/ 47833 w 1993653"/>
                    <a:gd name="connsiteY26" fmla="*/ 726638 h 1638418"/>
                    <a:gd name="connsiteX27" fmla="*/ 17353 w 1993653"/>
                    <a:gd name="connsiteY27" fmla="*/ 442158 h 1638418"/>
                    <a:gd name="connsiteX28" fmla="*/ 281513 w 1993653"/>
                    <a:gd name="connsiteY28" fmla="*/ 340558 h 1638418"/>
                    <a:gd name="connsiteX29" fmla="*/ 489793 w 1993653"/>
                    <a:gd name="connsiteY29" fmla="*/ 391358 h 1638418"/>
                    <a:gd name="connsiteX30" fmla="*/ 710773 w 1993653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1993 w 1993076"/>
                    <a:gd name="connsiteY13" fmla="*/ 127527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71833 w 1993076"/>
                    <a:gd name="connsiteY12" fmla="*/ 128543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8418"/>
                    <a:gd name="connsiteX1" fmla="*/ 878413 w 1993076"/>
                    <a:gd name="connsiteY1" fmla="*/ 177998 h 1638418"/>
                    <a:gd name="connsiteX2" fmla="*/ 1190833 w 1993076"/>
                    <a:gd name="connsiteY2" fmla="*/ 198 h 1638418"/>
                    <a:gd name="connsiteX3" fmla="*/ 1414353 w 1993076"/>
                    <a:gd name="connsiteY3" fmla="*/ 147518 h 1638418"/>
                    <a:gd name="connsiteX4" fmla="*/ 1462613 w 1993076"/>
                    <a:gd name="connsiteY4" fmla="*/ 353258 h 1638418"/>
                    <a:gd name="connsiteX5" fmla="*/ 1427053 w 1993076"/>
                    <a:gd name="connsiteY5" fmla="*/ 531058 h 1638418"/>
                    <a:gd name="connsiteX6" fmla="*/ 1625173 w 1993076"/>
                    <a:gd name="connsiteY6" fmla="*/ 556458 h 1638418"/>
                    <a:gd name="connsiteX7" fmla="*/ 1861393 w 1993076"/>
                    <a:gd name="connsiteY7" fmla="*/ 625038 h 1638418"/>
                    <a:gd name="connsiteX8" fmla="*/ 1990933 w 1993076"/>
                    <a:gd name="connsiteY8" fmla="*/ 790138 h 1638418"/>
                    <a:gd name="connsiteX9" fmla="*/ 1924893 w 1993076"/>
                    <a:gd name="connsiteY9" fmla="*/ 990798 h 1638418"/>
                    <a:gd name="connsiteX10" fmla="*/ 1708993 w 1993076"/>
                    <a:gd name="connsiteY10" fmla="*/ 1072078 h 1638418"/>
                    <a:gd name="connsiteX11" fmla="*/ 1449913 w 1993076"/>
                    <a:gd name="connsiteY11" fmla="*/ 1051758 h 1638418"/>
                    <a:gd name="connsiteX12" fmla="*/ 1564213 w 1993076"/>
                    <a:gd name="connsiteY12" fmla="*/ 1267658 h 1638418"/>
                    <a:gd name="connsiteX13" fmla="*/ 1589613 w 1993076"/>
                    <a:gd name="connsiteY13" fmla="*/ 1374338 h 1638418"/>
                    <a:gd name="connsiteX14" fmla="*/ 1581993 w 1993076"/>
                    <a:gd name="connsiteY14" fmla="*/ 1447998 h 1638418"/>
                    <a:gd name="connsiteX15" fmla="*/ 1429593 w 1993076"/>
                    <a:gd name="connsiteY15" fmla="*/ 1620718 h 1638418"/>
                    <a:gd name="connsiteX16" fmla="*/ 1145113 w 1993076"/>
                    <a:gd name="connsiteY16" fmla="*/ 1620718 h 1638418"/>
                    <a:gd name="connsiteX17" fmla="*/ 1013033 w 1993076"/>
                    <a:gd name="connsiteY17" fmla="*/ 1514038 h 1638418"/>
                    <a:gd name="connsiteX18" fmla="*/ 921593 w 1993076"/>
                    <a:gd name="connsiteY18" fmla="*/ 1336238 h 1638418"/>
                    <a:gd name="connsiteX19" fmla="*/ 921593 w 1993076"/>
                    <a:gd name="connsiteY19" fmla="*/ 1346398 h 1638418"/>
                    <a:gd name="connsiteX20" fmla="*/ 789513 w 1993076"/>
                    <a:gd name="connsiteY20" fmla="*/ 1488638 h 1638418"/>
                    <a:gd name="connsiteX21" fmla="*/ 423753 w 1993076"/>
                    <a:gd name="connsiteY21" fmla="*/ 1539438 h 1638418"/>
                    <a:gd name="connsiteX22" fmla="*/ 271353 w 1993076"/>
                    <a:gd name="connsiteY22" fmla="*/ 1305758 h 1638418"/>
                    <a:gd name="connsiteX23" fmla="*/ 400893 w 1993076"/>
                    <a:gd name="connsiteY23" fmla="*/ 1056838 h 1638418"/>
                    <a:gd name="connsiteX24" fmla="*/ 474553 w 1993076"/>
                    <a:gd name="connsiteY24" fmla="*/ 970478 h 1638418"/>
                    <a:gd name="connsiteX25" fmla="*/ 230713 w 1993076"/>
                    <a:gd name="connsiteY25" fmla="*/ 879038 h 1638418"/>
                    <a:gd name="connsiteX26" fmla="*/ 47833 w 1993076"/>
                    <a:gd name="connsiteY26" fmla="*/ 726638 h 1638418"/>
                    <a:gd name="connsiteX27" fmla="*/ 17353 w 1993076"/>
                    <a:gd name="connsiteY27" fmla="*/ 442158 h 1638418"/>
                    <a:gd name="connsiteX28" fmla="*/ 281513 w 1993076"/>
                    <a:gd name="connsiteY28" fmla="*/ 340558 h 1638418"/>
                    <a:gd name="connsiteX29" fmla="*/ 489793 w 1993076"/>
                    <a:gd name="connsiteY29" fmla="*/ 391358 h 1638418"/>
                    <a:gd name="connsiteX30" fmla="*/ 710773 w 1993076"/>
                    <a:gd name="connsiteY30" fmla="*/ 462478 h 1638418"/>
                    <a:gd name="connsiteX0" fmla="*/ 710773 w 1993076"/>
                    <a:gd name="connsiteY0" fmla="*/ 462478 h 1634212"/>
                    <a:gd name="connsiteX1" fmla="*/ 878413 w 1993076"/>
                    <a:gd name="connsiteY1" fmla="*/ 177998 h 1634212"/>
                    <a:gd name="connsiteX2" fmla="*/ 1190833 w 1993076"/>
                    <a:gd name="connsiteY2" fmla="*/ 198 h 1634212"/>
                    <a:gd name="connsiteX3" fmla="*/ 1414353 w 1993076"/>
                    <a:gd name="connsiteY3" fmla="*/ 147518 h 1634212"/>
                    <a:gd name="connsiteX4" fmla="*/ 1462613 w 1993076"/>
                    <a:gd name="connsiteY4" fmla="*/ 353258 h 1634212"/>
                    <a:gd name="connsiteX5" fmla="*/ 1427053 w 1993076"/>
                    <a:gd name="connsiteY5" fmla="*/ 531058 h 1634212"/>
                    <a:gd name="connsiteX6" fmla="*/ 1625173 w 1993076"/>
                    <a:gd name="connsiteY6" fmla="*/ 556458 h 1634212"/>
                    <a:gd name="connsiteX7" fmla="*/ 1861393 w 1993076"/>
                    <a:gd name="connsiteY7" fmla="*/ 625038 h 1634212"/>
                    <a:gd name="connsiteX8" fmla="*/ 1990933 w 1993076"/>
                    <a:gd name="connsiteY8" fmla="*/ 790138 h 1634212"/>
                    <a:gd name="connsiteX9" fmla="*/ 1924893 w 1993076"/>
                    <a:gd name="connsiteY9" fmla="*/ 990798 h 1634212"/>
                    <a:gd name="connsiteX10" fmla="*/ 1708993 w 1993076"/>
                    <a:gd name="connsiteY10" fmla="*/ 1072078 h 1634212"/>
                    <a:gd name="connsiteX11" fmla="*/ 1449913 w 1993076"/>
                    <a:gd name="connsiteY11" fmla="*/ 1051758 h 1634212"/>
                    <a:gd name="connsiteX12" fmla="*/ 1564213 w 1993076"/>
                    <a:gd name="connsiteY12" fmla="*/ 1267658 h 1634212"/>
                    <a:gd name="connsiteX13" fmla="*/ 1589613 w 1993076"/>
                    <a:gd name="connsiteY13" fmla="*/ 1374338 h 1634212"/>
                    <a:gd name="connsiteX14" fmla="*/ 1548973 w 1993076"/>
                    <a:gd name="connsiteY14" fmla="*/ 1511498 h 1634212"/>
                    <a:gd name="connsiteX15" fmla="*/ 1429593 w 1993076"/>
                    <a:gd name="connsiteY15" fmla="*/ 1620718 h 1634212"/>
                    <a:gd name="connsiteX16" fmla="*/ 1145113 w 1993076"/>
                    <a:gd name="connsiteY16" fmla="*/ 1620718 h 1634212"/>
                    <a:gd name="connsiteX17" fmla="*/ 1013033 w 1993076"/>
                    <a:gd name="connsiteY17" fmla="*/ 1514038 h 1634212"/>
                    <a:gd name="connsiteX18" fmla="*/ 921593 w 1993076"/>
                    <a:gd name="connsiteY18" fmla="*/ 1336238 h 1634212"/>
                    <a:gd name="connsiteX19" fmla="*/ 921593 w 1993076"/>
                    <a:gd name="connsiteY19" fmla="*/ 1346398 h 1634212"/>
                    <a:gd name="connsiteX20" fmla="*/ 789513 w 1993076"/>
                    <a:gd name="connsiteY20" fmla="*/ 1488638 h 1634212"/>
                    <a:gd name="connsiteX21" fmla="*/ 423753 w 1993076"/>
                    <a:gd name="connsiteY21" fmla="*/ 1539438 h 1634212"/>
                    <a:gd name="connsiteX22" fmla="*/ 271353 w 1993076"/>
                    <a:gd name="connsiteY22" fmla="*/ 1305758 h 1634212"/>
                    <a:gd name="connsiteX23" fmla="*/ 400893 w 1993076"/>
                    <a:gd name="connsiteY23" fmla="*/ 1056838 h 1634212"/>
                    <a:gd name="connsiteX24" fmla="*/ 474553 w 1993076"/>
                    <a:gd name="connsiteY24" fmla="*/ 970478 h 1634212"/>
                    <a:gd name="connsiteX25" fmla="*/ 230713 w 1993076"/>
                    <a:gd name="connsiteY25" fmla="*/ 879038 h 1634212"/>
                    <a:gd name="connsiteX26" fmla="*/ 47833 w 1993076"/>
                    <a:gd name="connsiteY26" fmla="*/ 726638 h 1634212"/>
                    <a:gd name="connsiteX27" fmla="*/ 17353 w 1993076"/>
                    <a:gd name="connsiteY27" fmla="*/ 442158 h 1634212"/>
                    <a:gd name="connsiteX28" fmla="*/ 281513 w 1993076"/>
                    <a:gd name="connsiteY28" fmla="*/ 340558 h 1634212"/>
                    <a:gd name="connsiteX29" fmla="*/ 489793 w 1993076"/>
                    <a:gd name="connsiteY29" fmla="*/ 391358 h 1634212"/>
                    <a:gd name="connsiteX30" fmla="*/ 710773 w 1993076"/>
                    <a:gd name="connsiteY30" fmla="*/ 462478 h 1634212"/>
                    <a:gd name="connsiteX0" fmla="*/ 710773 w 1993076"/>
                    <a:gd name="connsiteY0" fmla="*/ 462478 h 1628438"/>
                    <a:gd name="connsiteX1" fmla="*/ 878413 w 1993076"/>
                    <a:gd name="connsiteY1" fmla="*/ 177998 h 1628438"/>
                    <a:gd name="connsiteX2" fmla="*/ 1190833 w 1993076"/>
                    <a:gd name="connsiteY2" fmla="*/ 198 h 1628438"/>
                    <a:gd name="connsiteX3" fmla="*/ 1414353 w 1993076"/>
                    <a:gd name="connsiteY3" fmla="*/ 147518 h 1628438"/>
                    <a:gd name="connsiteX4" fmla="*/ 1462613 w 1993076"/>
                    <a:gd name="connsiteY4" fmla="*/ 353258 h 1628438"/>
                    <a:gd name="connsiteX5" fmla="*/ 1427053 w 1993076"/>
                    <a:gd name="connsiteY5" fmla="*/ 531058 h 1628438"/>
                    <a:gd name="connsiteX6" fmla="*/ 1625173 w 1993076"/>
                    <a:gd name="connsiteY6" fmla="*/ 556458 h 1628438"/>
                    <a:gd name="connsiteX7" fmla="*/ 1861393 w 1993076"/>
                    <a:gd name="connsiteY7" fmla="*/ 625038 h 1628438"/>
                    <a:gd name="connsiteX8" fmla="*/ 1990933 w 1993076"/>
                    <a:gd name="connsiteY8" fmla="*/ 790138 h 1628438"/>
                    <a:gd name="connsiteX9" fmla="*/ 1924893 w 1993076"/>
                    <a:gd name="connsiteY9" fmla="*/ 990798 h 1628438"/>
                    <a:gd name="connsiteX10" fmla="*/ 1708993 w 1993076"/>
                    <a:gd name="connsiteY10" fmla="*/ 1072078 h 1628438"/>
                    <a:gd name="connsiteX11" fmla="*/ 1449913 w 1993076"/>
                    <a:gd name="connsiteY11" fmla="*/ 1051758 h 1628438"/>
                    <a:gd name="connsiteX12" fmla="*/ 1564213 w 1993076"/>
                    <a:gd name="connsiteY12" fmla="*/ 1267658 h 1628438"/>
                    <a:gd name="connsiteX13" fmla="*/ 1589613 w 1993076"/>
                    <a:gd name="connsiteY13" fmla="*/ 1374338 h 1628438"/>
                    <a:gd name="connsiteX14" fmla="*/ 1548973 w 1993076"/>
                    <a:gd name="connsiteY14" fmla="*/ 1511498 h 1628438"/>
                    <a:gd name="connsiteX15" fmla="*/ 1419433 w 1993076"/>
                    <a:gd name="connsiteY15" fmla="*/ 1608018 h 1628438"/>
                    <a:gd name="connsiteX16" fmla="*/ 1145113 w 1993076"/>
                    <a:gd name="connsiteY16" fmla="*/ 1620718 h 1628438"/>
                    <a:gd name="connsiteX17" fmla="*/ 1013033 w 1993076"/>
                    <a:gd name="connsiteY17" fmla="*/ 1514038 h 1628438"/>
                    <a:gd name="connsiteX18" fmla="*/ 921593 w 1993076"/>
                    <a:gd name="connsiteY18" fmla="*/ 1336238 h 1628438"/>
                    <a:gd name="connsiteX19" fmla="*/ 921593 w 1993076"/>
                    <a:gd name="connsiteY19" fmla="*/ 1346398 h 1628438"/>
                    <a:gd name="connsiteX20" fmla="*/ 789513 w 1993076"/>
                    <a:gd name="connsiteY20" fmla="*/ 1488638 h 1628438"/>
                    <a:gd name="connsiteX21" fmla="*/ 423753 w 1993076"/>
                    <a:gd name="connsiteY21" fmla="*/ 1539438 h 1628438"/>
                    <a:gd name="connsiteX22" fmla="*/ 271353 w 1993076"/>
                    <a:gd name="connsiteY22" fmla="*/ 1305758 h 1628438"/>
                    <a:gd name="connsiteX23" fmla="*/ 400893 w 1993076"/>
                    <a:gd name="connsiteY23" fmla="*/ 1056838 h 1628438"/>
                    <a:gd name="connsiteX24" fmla="*/ 474553 w 1993076"/>
                    <a:gd name="connsiteY24" fmla="*/ 970478 h 1628438"/>
                    <a:gd name="connsiteX25" fmla="*/ 230713 w 1993076"/>
                    <a:gd name="connsiteY25" fmla="*/ 879038 h 1628438"/>
                    <a:gd name="connsiteX26" fmla="*/ 47833 w 1993076"/>
                    <a:gd name="connsiteY26" fmla="*/ 726638 h 1628438"/>
                    <a:gd name="connsiteX27" fmla="*/ 17353 w 1993076"/>
                    <a:gd name="connsiteY27" fmla="*/ 442158 h 1628438"/>
                    <a:gd name="connsiteX28" fmla="*/ 281513 w 1993076"/>
                    <a:gd name="connsiteY28" fmla="*/ 340558 h 1628438"/>
                    <a:gd name="connsiteX29" fmla="*/ 489793 w 1993076"/>
                    <a:gd name="connsiteY29" fmla="*/ 391358 h 1628438"/>
                    <a:gd name="connsiteX30" fmla="*/ 710773 w 1993076"/>
                    <a:gd name="connsiteY30" fmla="*/ 462478 h 1628438"/>
                    <a:gd name="connsiteX0" fmla="*/ 710773 w 1993076"/>
                    <a:gd name="connsiteY0" fmla="*/ 462478 h 1624721"/>
                    <a:gd name="connsiteX1" fmla="*/ 878413 w 1993076"/>
                    <a:gd name="connsiteY1" fmla="*/ 177998 h 1624721"/>
                    <a:gd name="connsiteX2" fmla="*/ 1190833 w 1993076"/>
                    <a:gd name="connsiteY2" fmla="*/ 198 h 1624721"/>
                    <a:gd name="connsiteX3" fmla="*/ 1414353 w 1993076"/>
                    <a:gd name="connsiteY3" fmla="*/ 147518 h 1624721"/>
                    <a:gd name="connsiteX4" fmla="*/ 1462613 w 1993076"/>
                    <a:gd name="connsiteY4" fmla="*/ 353258 h 1624721"/>
                    <a:gd name="connsiteX5" fmla="*/ 1427053 w 1993076"/>
                    <a:gd name="connsiteY5" fmla="*/ 531058 h 1624721"/>
                    <a:gd name="connsiteX6" fmla="*/ 1625173 w 1993076"/>
                    <a:gd name="connsiteY6" fmla="*/ 556458 h 1624721"/>
                    <a:gd name="connsiteX7" fmla="*/ 1861393 w 1993076"/>
                    <a:gd name="connsiteY7" fmla="*/ 625038 h 1624721"/>
                    <a:gd name="connsiteX8" fmla="*/ 1990933 w 1993076"/>
                    <a:gd name="connsiteY8" fmla="*/ 790138 h 1624721"/>
                    <a:gd name="connsiteX9" fmla="*/ 1924893 w 1993076"/>
                    <a:gd name="connsiteY9" fmla="*/ 990798 h 1624721"/>
                    <a:gd name="connsiteX10" fmla="*/ 1708993 w 1993076"/>
                    <a:gd name="connsiteY10" fmla="*/ 1072078 h 1624721"/>
                    <a:gd name="connsiteX11" fmla="*/ 1449913 w 1993076"/>
                    <a:gd name="connsiteY11" fmla="*/ 1051758 h 1624721"/>
                    <a:gd name="connsiteX12" fmla="*/ 1564213 w 1993076"/>
                    <a:gd name="connsiteY12" fmla="*/ 1267658 h 1624721"/>
                    <a:gd name="connsiteX13" fmla="*/ 1589613 w 1993076"/>
                    <a:gd name="connsiteY13" fmla="*/ 1374338 h 1624721"/>
                    <a:gd name="connsiteX14" fmla="*/ 1548973 w 1993076"/>
                    <a:gd name="connsiteY14" fmla="*/ 1511498 h 1624721"/>
                    <a:gd name="connsiteX15" fmla="*/ 1419433 w 1993076"/>
                    <a:gd name="connsiteY15" fmla="*/ 1608018 h 1624721"/>
                    <a:gd name="connsiteX16" fmla="*/ 1147653 w 1993076"/>
                    <a:gd name="connsiteY16" fmla="*/ 1615638 h 1624721"/>
                    <a:gd name="connsiteX17" fmla="*/ 1013033 w 1993076"/>
                    <a:gd name="connsiteY17" fmla="*/ 1514038 h 1624721"/>
                    <a:gd name="connsiteX18" fmla="*/ 921593 w 1993076"/>
                    <a:gd name="connsiteY18" fmla="*/ 1336238 h 1624721"/>
                    <a:gd name="connsiteX19" fmla="*/ 921593 w 1993076"/>
                    <a:gd name="connsiteY19" fmla="*/ 1346398 h 1624721"/>
                    <a:gd name="connsiteX20" fmla="*/ 789513 w 1993076"/>
                    <a:gd name="connsiteY20" fmla="*/ 1488638 h 1624721"/>
                    <a:gd name="connsiteX21" fmla="*/ 423753 w 1993076"/>
                    <a:gd name="connsiteY21" fmla="*/ 1539438 h 1624721"/>
                    <a:gd name="connsiteX22" fmla="*/ 271353 w 1993076"/>
                    <a:gd name="connsiteY22" fmla="*/ 1305758 h 1624721"/>
                    <a:gd name="connsiteX23" fmla="*/ 400893 w 1993076"/>
                    <a:gd name="connsiteY23" fmla="*/ 1056838 h 1624721"/>
                    <a:gd name="connsiteX24" fmla="*/ 474553 w 1993076"/>
                    <a:gd name="connsiteY24" fmla="*/ 970478 h 1624721"/>
                    <a:gd name="connsiteX25" fmla="*/ 230713 w 1993076"/>
                    <a:gd name="connsiteY25" fmla="*/ 879038 h 1624721"/>
                    <a:gd name="connsiteX26" fmla="*/ 47833 w 1993076"/>
                    <a:gd name="connsiteY26" fmla="*/ 726638 h 1624721"/>
                    <a:gd name="connsiteX27" fmla="*/ 17353 w 1993076"/>
                    <a:gd name="connsiteY27" fmla="*/ 442158 h 1624721"/>
                    <a:gd name="connsiteX28" fmla="*/ 281513 w 1993076"/>
                    <a:gd name="connsiteY28" fmla="*/ 340558 h 1624721"/>
                    <a:gd name="connsiteX29" fmla="*/ 489793 w 1993076"/>
                    <a:gd name="connsiteY29" fmla="*/ 391358 h 1624721"/>
                    <a:gd name="connsiteX30" fmla="*/ 710773 w 1993076"/>
                    <a:gd name="connsiteY30" fmla="*/ 462478 h 1624721"/>
                    <a:gd name="connsiteX0" fmla="*/ 710773 w 1993076"/>
                    <a:gd name="connsiteY0" fmla="*/ 462478 h 1626743"/>
                    <a:gd name="connsiteX1" fmla="*/ 878413 w 1993076"/>
                    <a:gd name="connsiteY1" fmla="*/ 177998 h 1626743"/>
                    <a:gd name="connsiteX2" fmla="*/ 1190833 w 1993076"/>
                    <a:gd name="connsiteY2" fmla="*/ 198 h 1626743"/>
                    <a:gd name="connsiteX3" fmla="*/ 1414353 w 1993076"/>
                    <a:gd name="connsiteY3" fmla="*/ 147518 h 1626743"/>
                    <a:gd name="connsiteX4" fmla="*/ 1462613 w 1993076"/>
                    <a:gd name="connsiteY4" fmla="*/ 353258 h 1626743"/>
                    <a:gd name="connsiteX5" fmla="*/ 1427053 w 1993076"/>
                    <a:gd name="connsiteY5" fmla="*/ 531058 h 1626743"/>
                    <a:gd name="connsiteX6" fmla="*/ 1625173 w 1993076"/>
                    <a:gd name="connsiteY6" fmla="*/ 556458 h 1626743"/>
                    <a:gd name="connsiteX7" fmla="*/ 1861393 w 1993076"/>
                    <a:gd name="connsiteY7" fmla="*/ 625038 h 1626743"/>
                    <a:gd name="connsiteX8" fmla="*/ 1990933 w 1993076"/>
                    <a:gd name="connsiteY8" fmla="*/ 790138 h 1626743"/>
                    <a:gd name="connsiteX9" fmla="*/ 1924893 w 1993076"/>
                    <a:gd name="connsiteY9" fmla="*/ 990798 h 1626743"/>
                    <a:gd name="connsiteX10" fmla="*/ 1708993 w 1993076"/>
                    <a:gd name="connsiteY10" fmla="*/ 1072078 h 1626743"/>
                    <a:gd name="connsiteX11" fmla="*/ 1449913 w 1993076"/>
                    <a:gd name="connsiteY11" fmla="*/ 1051758 h 1626743"/>
                    <a:gd name="connsiteX12" fmla="*/ 1564213 w 1993076"/>
                    <a:gd name="connsiteY12" fmla="*/ 1267658 h 1626743"/>
                    <a:gd name="connsiteX13" fmla="*/ 1589613 w 1993076"/>
                    <a:gd name="connsiteY13" fmla="*/ 1374338 h 1626743"/>
                    <a:gd name="connsiteX14" fmla="*/ 1548973 w 1993076"/>
                    <a:gd name="connsiteY14" fmla="*/ 1511498 h 1626743"/>
                    <a:gd name="connsiteX15" fmla="*/ 1419433 w 1993076"/>
                    <a:gd name="connsiteY15" fmla="*/ 1608018 h 1626743"/>
                    <a:gd name="connsiteX16" fmla="*/ 1147653 w 1993076"/>
                    <a:gd name="connsiteY16" fmla="*/ 1615638 h 1626743"/>
                    <a:gd name="connsiteX17" fmla="*/ 1015573 w 1993076"/>
                    <a:gd name="connsiteY17" fmla="*/ 1486098 h 1626743"/>
                    <a:gd name="connsiteX18" fmla="*/ 921593 w 1993076"/>
                    <a:gd name="connsiteY18" fmla="*/ 1336238 h 1626743"/>
                    <a:gd name="connsiteX19" fmla="*/ 921593 w 1993076"/>
                    <a:gd name="connsiteY19" fmla="*/ 1346398 h 1626743"/>
                    <a:gd name="connsiteX20" fmla="*/ 789513 w 1993076"/>
                    <a:gd name="connsiteY20" fmla="*/ 1488638 h 1626743"/>
                    <a:gd name="connsiteX21" fmla="*/ 423753 w 1993076"/>
                    <a:gd name="connsiteY21" fmla="*/ 1539438 h 1626743"/>
                    <a:gd name="connsiteX22" fmla="*/ 271353 w 1993076"/>
                    <a:gd name="connsiteY22" fmla="*/ 1305758 h 1626743"/>
                    <a:gd name="connsiteX23" fmla="*/ 400893 w 1993076"/>
                    <a:gd name="connsiteY23" fmla="*/ 1056838 h 1626743"/>
                    <a:gd name="connsiteX24" fmla="*/ 474553 w 1993076"/>
                    <a:gd name="connsiteY24" fmla="*/ 970478 h 1626743"/>
                    <a:gd name="connsiteX25" fmla="*/ 230713 w 1993076"/>
                    <a:gd name="connsiteY25" fmla="*/ 879038 h 1626743"/>
                    <a:gd name="connsiteX26" fmla="*/ 47833 w 1993076"/>
                    <a:gd name="connsiteY26" fmla="*/ 726638 h 1626743"/>
                    <a:gd name="connsiteX27" fmla="*/ 17353 w 1993076"/>
                    <a:gd name="connsiteY27" fmla="*/ 442158 h 1626743"/>
                    <a:gd name="connsiteX28" fmla="*/ 281513 w 1993076"/>
                    <a:gd name="connsiteY28" fmla="*/ 340558 h 1626743"/>
                    <a:gd name="connsiteX29" fmla="*/ 489793 w 1993076"/>
                    <a:gd name="connsiteY29" fmla="*/ 391358 h 1626743"/>
                    <a:gd name="connsiteX30" fmla="*/ 710773 w 1993076"/>
                    <a:gd name="connsiteY30" fmla="*/ 462478 h 1626743"/>
                    <a:gd name="connsiteX0" fmla="*/ 710773 w 1993076"/>
                    <a:gd name="connsiteY0" fmla="*/ 462478 h 1625821"/>
                    <a:gd name="connsiteX1" fmla="*/ 878413 w 1993076"/>
                    <a:gd name="connsiteY1" fmla="*/ 177998 h 1625821"/>
                    <a:gd name="connsiteX2" fmla="*/ 1190833 w 1993076"/>
                    <a:gd name="connsiteY2" fmla="*/ 198 h 1625821"/>
                    <a:gd name="connsiteX3" fmla="*/ 1414353 w 1993076"/>
                    <a:gd name="connsiteY3" fmla="*/ 147518 h 1625821"/>
                    <a:gd name="connsiteX4" fmla="*/ 1462613 w 1993076"/>
                    <a:gd name="connsiteY4" fmla="*/ 353258 h 1625821"/>
                    <a:gd name="connsiteX5" fmla="*/ 1427053 w 1993076"/>
                    <a:gd name="connsiteY5" fmla="*/ 531058 h 1625821"/>
                    <a:gd name="connsiteX6" fmla="*/ 1625173 w 1993076"/>
                    <a:gd name="connsiteY6" fmla="*/ 556458 h 1625821"/>
                    <a:gd name="connsiteX7" fmla="*/ 1861393 w 1993076"/>
                    <a:gd name="connsiteY7" fmla="*/ 625038 h 1625821"/>
                    <a:gd name="connsiteX8" fmla="*/ 1990933 w 1993076"/>
                    <a:gd name="connsiteY8" fmla="*/ 790138 h 1625821"/>
                    <a:gd name="connsiteX9" fmla="*/ 1924893 w 1993076"/>
                    <a:gd name="connsiteY9" fmla="*/ 990798 h 1625821"/>
                    <a:gd name="connsiteX10" fmla="*/ 1708993 w 1993076"/>
                    <a:gd name="connsiteY10" fmla="*/ 1072078 h 1625821"/>
                    <a:gd name="connsiteX11" fmla="*/ 1449913 w 1993076"/>
                    <a:gd name="connsiteY11" fmla="*/ 1051758 h 1625821"/>
                    <a:gd name="connsiteX12" fmla="*/ 1564213 w 1993076"/>
                    <a:gd name="connsiteY12" fmla="*/ 1267658 h 1625821"/>
                    <a:gd name="connsiteX13" fmla="*/ 1589613 w 1993076"/>
                    <a:gd name="connsiteY13" fmla="*/ 1374338 h 1625821"/>
                    <a:gd name="connsiteX14" fmla="*/ 1548973 w 1993076"/>
                    <a:gd name="connsiteY14" fmla="*/ 1511498 h 1625821"/>
                    <a:gd name="connsiteX15" fmla="*/ 1419433 w 1993076"/>
                    <a:gd name="connsiteY15" fmla="*/ 1608018 h 1625821"/>
                    <a:gd name="connsiteX16" fmla="*/ 1147653 w 1993076"/>
                    <a:gd name="connsiteY16" fmla="*/ 1615638 h 1625821"/>
                    <a:gd name="connsiteX17" fmla="*/ 1015573 w 1993076"/>
                    <a:gd name="connsiteY17" fmla="*/ 1498798 h 1625821"/>
                    <a:gd name="connsiteX18" fmla="*/ 921593 w 1993076"/>
                    <a:gd name="connsiteY18" fmla="*/ 1336238 h 1625821"/>
                    <a:gd name="connsiteX19" fmla="*/ 921593 w 1993076"/>
                    <a:gd name="connsiteY19" fmla="*/ 1346398 h 1625821"/>
                    <a:gd name="connsiteX20" fmla="*/ 789513 w 1993076"/>
                    <a:gd name="connsiteY20" fmla="*/ 1488638 h 1625821"/>
                    <a:gd name="connsiteX21" fmla="*/ 423753 w 1993076"/>
                    <a:gd name="connsiteY21" fmla="*/ 1539438 h 1625821"/>
                    <a:gd name="connsiteX22" fmla="*/ 271353 w 1993076"/>
                    <a:gd name="connsiteY22" fmla="*/ 1305758 h 1625821"/>
                    <a:gd name="connsiteX23" fmla="*/ 400893 w 1993076"/>
                    <a:gd name="connsiteY23" fmla="*/ 1056838 h 1625821"/>
                    <a:gd name="connsiteX24" fmla="*/ 474553 w 1993076"/>
                    <a:gd name="connsiteY24" fmla="*/ 970478 h 1625821"/>
                    <a:gd name="connsiteX25" fmla="*/ 230713 w 1993076"/>
                    <a:gd name="connsiteY25" fmla="*/ 879038 h 1625821"/>
                    <a:gd name="connsiteX26" fmla="*/ 47833 w 1993076"/>
                    <a:gd name="connsiteY26" fmla="*/ 726638 h 1625821"/>
                    <a:gd name="connsiteX27" fmla="*/ 17353 w 1993076"/>
                    <a:gd name="connsiteY27" fmla="*/ 442158 h 1625821"/>
                    <a:gd name="connsiteX28" fmla="*/ 281513 w 1993076"/>
                    <a:gd name="connsiteY28" fmla="*/ 340558 h 1625821"/>
                    <a:gd name="connsiteX29" fmla="*/ 489793 w 1993076"/>
                    <a:gd name="connsiteY29" fmla="*/ 391358 h 1625821"/>
                    <a:gd name="connsiteX30" fmla="*/ 710773 w 1993076"/>
                    <a:gd name="connsiteY30" fmla="*/ 462478 h 1625821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89513 w 1993076"/>
                    <a:gd name="connsiteY20" fmla="*/ 148863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40089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74553 w 1993076"/>
                    <a:gd name="connsiteY24" fmla="*/ 97047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  <a:gd name="connsiteX0" fmla="*/ 710773 w 1993076"/>
                    <a:gd name="connsiteY0" fmla="*/ 462478 h 1624075"/>
                    <a:gd name="connsiteX1" fmla="*/ 878413 w 1993076"/>
                    <a:gd name="connsiteY1" fmla="*/ 177998 h 1624075"/>
                    <a:gd name="connsiteX2" fmla="*/ 1190833 w 1993076"/>
                    <a:gd name="connsiteY2" fmla="*/ 198 h 1624075"/>
                    <a:gd name="connsiteX3" fmla="*/ 1414353 w 1993076"/>
                    <a:gd name="connsiteY3" fmla="*/ 147518 h 1624075"/>
                    <a:gd name="connsiteX4" fmla="*/ 1462613 w 1993076"/>
                    <a:gd name="connsiteY4" fmla="*/ 353258 h 1624075"/>
                    <a:gd name="connsiteX5" fmla="*/ 1427053 w 1993076"/>
                    <a:gd name="connsiteY5" fmla="*/ 531058 h 1624075"/>
                    <a:gd name="connsiteX6" fmla="*/ 1625173 w 1993076"/>
                    <a:gd name="connsiteY6" fmla="*/ 556458 h 1624075"/>
                    <a:gd name="connsiteX7" fmla="*/ 1861393 w 1993076"/>
                    <a:gd name="connsiteY7" fmla="*/ 625038 h 1624075"/>
                    <a:gd name="connsiteX8" fmla="*/ 1990933 w 1993076"/>
                    <a:gd name="connsiteY8" fmla="*/ 790138 h 1624075"/>
                    <a:gd name="connsiteX9" fmla="*/ 1924893 w 1993076"/>
                    <a:gd name="connsiteY9" fmla="*/ 990798 h 1624075"/>
                    <a:gd name="connsiteX10" fmla="*/ 1708993 w 1993076"/>
                    <a:gd name="connsiteY10" fmla="*/ 1072078 h 1624075"/>
                    <a:gd name="connsiteX11" fmla="*/ 1449913 w 1993076"/>
                    <a:gd name="connsiteY11" fmla="*/ 1051758 h 1624075"/>
                    <a:gd name="connsiteX12" fmla="*/ 1564213 w 1993076"/>
                    <a:gd name="connsiteY12" fmla="*/ 1267658 h 1624075"/>
                    <a:gd name="connsiteX13" fmla="*/ 1589613 w 1993076"/>
                    <a:gd name="connsiteY13" fmla="*/ 1374338 h 1624075"/>
                    <a:gd name="connsiteX14" fmla="*/ 1548973 w 1993076"/>
                    <a:gd name="connsiteY14" fmla="*/ 1511498 h 1624075"/>
                    <a:gd name="connsiteX15" fmla="*/ 1419433 w 1993076"/>
                    <a:gd name="connsiteY15" fmla="*/ 1608018 h 1624075"/>
                    <a:gd name="connsiteX16" fmla="*/ 1167973 w 1993076"/>
                    <a:gd name="connsiteY16" fmla="*/ 1613098 h 1624075"/>
                    <a:gd name="connsiteX17" fmla="*/ 1015573 w 1993076"/>
                    <a:gd name="connsiteY17" fmla="*/ 1498798 h 1624075"/>
                    <a:gd name="connsiteX18" fmla="*/ 921593 w 1993076"/>
                    <a:gd name="connsiteY18" fmla="*/ 1336238 h 1624075"/>
                    <a:gd name="connsiteX19" fmla="*/ 921593 w 1993076"/>
                    <a:gd name="connsiteY19" fmla="*/ 1346398 h 1624075"/>
                    <a:gd name="connsiteX20" fmla="*/ 771733 w 1993076"/>
                    <a:gd name="connsiteY20" fmla="*/ 1473398 h 1624075"/>
                    <a:gd name="connsiteX21" fmla="*/ 423753 w 1993076"/>
                    <a:gd name="connsiteY21" fmla="*/ 1539438 h 1624075"/>
                    <a:gd name="connsiteX22" fmla="*/ 271353 w 1993076"/>
                    <a:gd name="connsiteY22" fmla="*/ 1305758 h 1624075"/>
                    <a:gd name="connsiteX23" fmla="*/ 393273 w 1993076"/>
                    <a:gd name="connsiteY23" fmla="*/ 1056838 h 1624075"/>
                    <a:gd name="connsiteX24" fmla="*/ 461853 w 1993076"/>
                    <a:gd name="connsiteY24" fmla="*/ 973018 h 1624075"/>
                    <a:gd name="connsiteX25" fmla="*/ 230713 w 1993076"/>
                    <a:gd name="connsiteY25" fmla="*/ 879038 h 1624075"/>
                    <a:gd name="connsiteX26" fmla="*/ 47833 w 1993076"/>
                    <a:gd name="connsiteY26" fmla="*/ 726638 h 1624075"/>
                    <a:gd name="connsiteX27" fmla="*/ 17353 w 1993076"/>
                    <a:gd name="connsiteY27" fmla="*/ 442158 h 1624075"/>
                    <a:gd name="connsiteX28" fmla="*/ 281513 w 1993076"/>
                    <a:gd name="connsiteY28" fmla="*/ 340558 h 1624075"/>
                    <a:gd name="connsiteX29" fmla="*/ 489793 w 1993076"/>
                    <a:gd name="connsiteY29" fmla="*/ 391358 h 1624075"/>
                    <a:gd name="connsiteX30" fmla="*/ 710773 w 1993076"/>
                    <a:gd name="connsiteY30" fmla="*/ 462478 h 162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993076" h="1624075">
                      <a:moveTo>
                        <a:pt x="710773" y="462478"/>
                      </a:moveTo>
                      <a:cubicBezTo>
                        <a:pt x="775543" y="426918"/>
                        <a:pt x="798403" y="255045"/>
                        <a:pt x="878413" y="177998"/>
                      </a:cubicBezTo>
                      <a:cubicBezTo>
                        <a:pt x="958423" y="100951"/>
                        <a:pt x="1101510" y="5278"/>
                        <a:pt x="1190833" y="198"/>
                      </a:cubicBezTo>
                      <a:cubicBezTo>
                        <a:pt x="1280156" y="-4882"/>
                        <a:pt x="1369056" y="88675"/>
                        <a:pt x="1414353" y="147518"/>
                      </a:cubicBezTo>
                      <a:cubicBezTo>
                        <a:pt x="1459650" y="206361"/>
                        <a:pt x="1460496" y="289335"/>
                        <a:pt x="1462613" y="353258"/>
                      </a:cubicBezTo>
                      <a:cubicBezTo>
                        <a:pt x="1464730" y="417181"/>
                        <a:pt x="1399960" y="497191"/>
                        <a:pt x="1427053" y="531058"/>
                      </a:cubicBezTo>
                      <a:cubicBezTo>
                        <a:pt x="1454146" y="564925"/>
                        <a:pt x="1552783" y="540795"/>
                        <a:pt x="1625173" y="556458"/>
                      </a:cubicBezTo>
                      <a:cubicBezTo>
                        <a:pt x="1697563" y="572121"/>
                        <a:pt x="1800433" y="586091"/>
                        <a:pt x="1861393" y="625038"/>
                      </a:cubicBezTo>
                      <a:cubicBezTo>
                        <a:pt x="1922353" y="663985"/>
                        <a:pt x="1980350" y="729178"/>
                        <a:pt x="1990933" y="790138"/>
                      </a:cubicBezTo>
                      <a:cubicBezTo>
                        <a:pt x="2001516" y="851098"/>
                        <a:pt x="1971883" y="943808"/>
                        <a:pt x="1924893" y="990798"/>
                      </a:cubicBezTo>
                      <a:cubicBezTo>
                        <a:pt x="1877903" y="1037788"/>
                        <a:pt x="1788156" y="1061918"/>
                        <a:pt x="1708993" y="1072078"/>
                      </a:cubicBezTo>
                      <a:cubicBezTo>
                        <a:pt x="1629830" y="1082238"/>
                        <a:pt x="1474043" y="1019161"/>
                        <a:pt x="1449913" y="1051758"/>
                      </a:cubicBezTo>
                      <a:cubicBezTo>
                        <a:pt x="1425783" y="1084355"/>
                        <a:pt x="1540930" y="1213895"/>
                        <a:pt x="1564213" y="1267658"/>
                      </a:cubicBezTo>
                      <a:cubicBezTo>
                        <a:pt x="1587496" y="1321421"/>
                        <a:pt x="1592153" y="1333698"/>
                        <a:pt x="1589613" y="1374338"/>
                      </a:cubicBezTo>
                      <a:cubicBezTo>
                        <a:pt x="1587073" y="1414978"/>
                        <a:pt x="1577336" y="1472551"/>
                        <a:pt x="1548973" y="1511498"/>
                      </a:cubicBezTo>
                      <a:cubicBezTo>
                        <a:pt x="1520610" y="1550445"/>
                        <a:pt x="1482933" y="1591085"/>
                        <a:pt x="1419433" y="1608018"/>
                      </a:cubicBezTo>
                      <a:cubicBezTo>
                        <a:pt x="1355933" y="1624951"/>
                        <a:pt x="1235283" y="1631301"/>
                        <a:pt x="1167973" y="1613098"/>
                      </a:cubicBezTo>
                      <a:cubicBezTo>
                        <a:pt x="1100663" y="1594895"/>
                        <a:pt x="1052826" y="1546211"/>
                        <a:pt x="1015573" y="1498798"/>
                      </a:cubicBezTo>
                      <a:cubicBezTo>
                        <a:pt x="978320" y="1451385"/>
                        <a:pt x="937256" y="1361638"/>
                        <a:pt x="921593" y="1336238"/>
                      </a:cubicBezTo>
                      <a:cubicBezTo>
                        <a:pt x="905930" y="1310838"/>
                        <a:pt x="946570" y="1323538"/>
                        <a:pt x="921593" y="1346398"/>
                      </a:cubicBezTo>
                      <a:cubicBezTo>
                        <a:pt x="896616" y="1369258"/>
                        <a:pt x="877566" y="1415825"/>
                        <a:pt x="771733" y="1473398"/>
                      </a:cubicBezTo>
                      <a:cubicBezTo>
                        <a:pt x="665900" y="1530971"/>
                        <a:pt x="507150" y="1567378"/>
                        <a:pt x="423753" y="1539438"/>
                      </a:cubicBezTo>
                      <a:cubicBezTo>
                        <a:pt x="340356" y="1511498"/>
                        <a:pt x="276433" y="1386191"/>
                        <a:pt x="271353" y="1305758"/>
                      </a:cubicBezTo>
                      <a:cubicBezTo>
                        <a:pt x="266273" y="1225325"/>
                        <a:pt x="361523" y="1112295"/>
                        <a:pt x="393273" y="1056838"/>
                      </a:cubicBezTo>
                      <a:cubicBezTo>
                        <a:pt x="425023" y="1001381"/>
                        <a:pt x="488946" y="1002651"/>
                        <a:pt x="461853" y="973018"/>
                      </a:cubicBezTo>
                      <a:cubicBezTo>
                        <a:pt x="434760" y="943385"/>
                        <a:pt x="299716" y="920101"/>
                        <a:pt x="230713" y="879038"/>
                      </a:cubicBezTo>
                      <a:cubicBezTo>
                        <a:pt x="161710" y="837975"/>
                        <a:pt x="83393" y="799451"/>
                        <a:pt x="47833" y="726638"/>
                      </a:cubicBezTo>
                      <a:cubicBezTo>
                        <a:pt x="12273" y="653825"/>
                        <a:pt x="-21594" y="506504"/>
                        <a:pt x="17353" y="442158"/>
                      </a:cubicBezTo>
                      <a:cubicBezTo>
                        <a:pt x="56300" y="377812"/>
                        <a:pt x="202773" y="349025"/>
                        <a:pt x="281513" y="340558"/>
                      </a:cubicBezTo>
                      <a:cubicBezTo>
                        <a:pt x="360253" y="332091"/>
                        <a:pt x="418673" y="367651"/>
                        <a:pt x="489793" y="391358"/>
                      </a:cubicBezTo>
                      <a:cubicBezTo>
                        <a:pt x="560913" y="415065"/>
                        <a:pt x="646003" y="498038"/>
                        <a:pt x="710773" y="462478"/>
                      </a:cubicBezTo>
                      <a:close/>
                    </a:path>
                  </a:pathLst>
                </a:custGeom>
                <a:solidFill>
                  <a:srgbClr val="F8E939"/>
                </a:solidFill>
                <a:ln w="57150"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07" name="วงรี 77">
                  <a:extLst>
                    <a:ext uri="{FF2B5EF4-FFF2-40B4-BE49-F238E27FC236}">
                      <a16:creationId xmlns:a16="http://schemas.microsoft.com/office/drawing/2014/main" xmlns="" id="{8867D08F-E425-4EC7-9B66-ADA8E8979E0D}"/>
                    </a:ext>
                  </a:extLst>
                </p:cNvPr>
                <p:cNvSpPr/>
                <p:nvPr/>
              </p:nvSpPr>
              <p:spPr>
                <a:xfrm>
                  <a:off x="4579275" y="1400406"/>
                  <a:ext cx="295962" cy="284142"/>
                </a:xfrm>
                <a:custGeom>
                  <a:avLst/>
                  <a:gdLst>
                    <a:gd name="connsiteX0" fmla="*/ 0 w 290429"/>
                    <a:gd name="connsiteY0" fmla="*/ 144699 h 289397"/>
                    <a:gd name="connsiteX1" fmla="*/ 145215 w 290429"/>
                    <a:gd name="connsiteY1" fmla="*/ 0 h 289397"/>
                    <a:gd name="connsiteX2" fmla="*/ 290430 w 290429"/>
                    <a:gd name="connsiteY2" fmla="*/ 144699 h 289397"/>
                    <a:gd name="connsiteX3" fmla="*/ 145215 w 290429"/>
                    <a:gd name="connsiteY3" fmla="*/ 289398 h 289397"/>
                    <a:gd name="connsiteX4" fmla="*/ 0 w 290429"/>
                    <a:gd name="connsiteY4" fmla="*/ 144699 h 289397"/>
                    <a:gd name="connsiteX0" fmla="*/ 8 w 290438"/>
                    <a:gd name="connsiteY0" fmla="*/ 144699 h 289398"/>
                    <a:gd name="connsiteX1" fmla="*/ 145223 w 290438"/>
                    <a:gd name="connsiteY1" fmla="*/ 0 h 289398"/>
                    <a:gd name="connsiteX2" fmla="*/ 290438 w 290438"/>
                    <a:gd name="connsiteY2" fmla="*/ 144699 h 289398"/>
                    <a:gd name="connsiteX3" fmla="*/ 140143 w 290438"/>
                    <a:gd name="connsiteY3" fmla="*/ 289398 h 289398"/>
                    <a:gd name="connsiteX4" fmla="*/ 8 w 290438"/>
                    <a:gd name="connsiteY4" fmla="*/ 144699 h 289398"/>
                    <a:gd name="connsiteX0" fmla="*/ 6 w 310756"/>
                    <a:gd name="connsiteY0" fmla="*/ 145377 h 292972"/>
                    <a:gd name="connsiteX1" fmla="*/ 145221 w 310756"/>
                    <a:gd name="connsiteY1" fmla="*/ 678 h 292972"/>
                    <a:gd name="connsiteX2" fmla="*/ 310756 w 310756"/>
                    <a:gd name="connsiteY2" fmla="*/ 206337 h 292972"/>
                    <a:gd name="connsiteX3" fmla="*/ 140141 w 310756"/>
                    <a:gd name="connsiteY3" fmla="*/ 290076 h 292972"/>
                    <a:gd name="connsiteX4" fmla="*/ 6 w 310756"/>
                    <a:gd name="connsiteY4" fmla="*/ 145377 h 292972"/>
                    <a:gd name="connsiteX0" fmla="*/ 5 w 313295"/>
                    <a:gd name="connsiteY0" fmla="*/ 190453 h 289862"/>
                    <a:gd name="connsiteX1" fmla="*/ 147760 w 313295"/>
                    <a:gd name="connsiteY1" fmla="*/ 34 h 289862"/>
                    <a:gd name="connsiteX2" fmla="*/ 313295 w 313295"/>
                    <a:gd name="connsiteY2" fmla="*/ 205693 h 289862"/>
                    <a:gd name="connsiteX3" fmla="*/ 142680 w 313295"/>
                    <a:gd name="connsiteY3" fmla="*/ 289432 h 289862"/>
                    <a:gd name="connsiteX4" fmla="*/ 5 w 313295"/>
                    <a:gd name="connsiteY4" fmla="*/ 190453 h 289862"/>
                    <a:gd name="connsiteX0" fmla="*/ 2796 w 316086"/>
                    <a:gd name="connsiteY0" fmla="*/ 175216 h 274625"/>
                    <a:gd name="connsiteX1" fmla="*/ 71811 w 316086"/>
                    <a:gd name="connsiteY1" fmla="*/ 37 h 274625"/>
                    <a:gd name="connsiteX2" fmla="*/ 316086 w 316086"/>
                    <a:gd name="connsiteY2" fmla="*/ 190456 h 274625"/>
                    <a:gd name="connsiteX3" fmla="*/ 145471 w 316086"/>
                    <a:gd name="connsiteY3" fmla="*/ 274195 h 274625"/>
                    <a:gd name="connsiteX4" fmla="*/ 2796 w 316086"/>
                    <a:gd name="connsiteY4" fmla="*/ 175216 h 274625"/>
                    <a:gd name="connsiteX0" fmla="*/ 2158 w 315952"/>
                    <a:gd name="connsiteY0" fmla="*/ 185068 h 284142"/>
                    <a:gd name="connsiteX1" fmla="*/ 71173 w 315952"/>
                    <a:gd name="connsiteY1" fmla="*/ 9889 h 284142"/>
                    <a:gd name="connsiteX2" fmla="*/ 235434 w 315952"/>
                    <a:gd name="connsiteY2" fmla="*/ 40983 h 284142"/>
                    <a:gd name="connsiteX3" fmla="*/ 315448 w 315952"/>
                    <a:gd name="connsiteY3" fmla="*/ 200308 h 284142"/>
                    <a:gd name="connsiteX4" fmla="*/ 144833 w 315952"/>
                    <a:gd name="connsiteY4" fmla="*/ 284047 h 284142"/>
                    <a:gd name="connsiteX5" fmla="*/ 2158 w 315952"/>
                    <a:gd name="connsiteY5" fmla="*/ 185068 h 284142"/>
                    <a:gd name="connsiteX0" fmla="*/ 2158 w 295962"/>
                    <a:gd name="connsiteY0" fmla="*/ 185068 h 284142"/>
                    <a:gd name="connsiteX1" fmla="*/ 71173 w 295962"/>
                    <a:gd name="connsiteY1" fmla="*/ 9889 h 284142"/>
                    <a:gd name="connsiteX2" fmla="*/ 235434 w 295962"/>
                    <a:gd name="connsiteY2" fmla="*/ 40983 h 284142"/>
                    <a:gd name="connsiteX3" fmla="*/ 295128 w 295962"/>
                    <a:gd name="connsiteY3" fmla="*/ 200308 h 284142"/>
                    <a:gd name="connsiteX4" fmla="*/ 144833 w 295962"/>
                    <a:gd name="connsiteY4" fmla="*/ 284047 h 284142"/>
                    <a:gd name="connsiteX5" fmla="*/ 2158 w 295962"/>
                    <a:gd name="connsiteY5" fmla="*/ 185068 h 28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962" h="284142">
                      <a:moveTo>
                        <a:pt x="2158" y="185068"/>
                      </a:moveTo>
                      <a:cubicBezTo>
                        <a:pt x="-10119" y="139375"/>
                        <a:pt x="32294" y="33903"/>
                        <a:pt x="71173" y="9889"/>
                      </a:cubicBezTo>
                      <a:cubicBezTo>
                        <a:pt x="110052" y="-14125"/>
                        <a:pt x="194722" y="9247"/>
                        <a:pt x="235434" y="40983"/>
                      </a:cubicBezTo>
                      <a:cubicBezTo>
                        <a:pt x="276147" y="72720"/>
                        <a:pt x="300915" y="162761"/>
                        <a:pt x="295128" y="200308"/>
                      </a:cubicBezTo>
                      <a:cubicBezTo>
                        <a:pt x="289341" y="237855"/>
                        <a:pt x="193661" y="286587"/>
                        <a:pt x="144833" y="284047"/>
                      </a:cubicBezTo>
                      <a:cubicBezTo>
                        <a:pt x="96005" y="281507"/>
                        <a:pt x="14435" y="230761"/>
                        <a:pt x="2158" y="18506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</p:grpSp>
      </p:grpSp>
      <p:grpSp>
        <p:nvGrpSpPr>
          <p:cNvPr id="354" name="กลุ่ม 353">
            <a:extLst>
              <a:ext uri="{FF2B5EF4-FFF2-40B4-BE49-F238E27FC236}">
                <a16:creationId xmlns:a16="http://schemas.microsoft.com/office/drawing/2014/main" xmlns="" id="{1F74B733-7C2F-49E0-81FE-812C5C064401}"/>
              </a:ext>
            </a:extLst>
          </p:cNvPr>
          <p:cNvGrpSpPr/>
          <p:nvPr/>
        </p:nvGrpSpPr>
        <p:grpSpPr>
          <a:xfrm rot="20804918">
            <a:off x="1314269" y="85311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55" name="รูปแบบอิสระ: รูปร่าง 354">
              <a:extLst>
                <a:ext uri="{FF2B5EF4-FFF2-40B4-BE49-F238E27FC236}">
                  <a16:creationId xmlns:a16="http://schemas.microsoft.com/office/drawing/2014/main" xmlns="" id="{69632D9A-C779-4E9D-8AFA-65BD295093B6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6" name="วงรี 355">
              <a:extLst>
                <a:ext uri="{FF2B5EF4-FFF2-40B4-BE49-F238E27FC236}">
                  <a16:creationId xmlns:a16="http://schemas.microsoft.com/office/drawing/2014/main" xmlns="" id="{87BC0989-0336-405A-AF8C-5E7BF3918688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7" name="วงรี 356">
              <a:extLst>
                <a:ext uri="{FF2B5EF4-FFF2-40B4-BE49-F238E27FC236}">
                  <a16:creationId xmlns:a16="http://schemas.microsoft.com/office/drawing/2014/main" xmlns="" id="{A8408174-CCDF-4915-9AE6-C16F414B8D56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8" name="วงรี 357">
              <a:extLst>
                <a:ext uri="{FF2B5EF4-FFF2-40B4-BE49-F238E27FC236}">
                  <a16:creationId xmlns:a16="http://schemas.microsoft.com/office/drawing/2014/main" xmlns="" id="{F4DFDA0D-AE2A-4B63-8DCC-FCD8DFFCB3D1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59" name="วงรี 358">
              <a:extLst>
                <a:ext uri="{FF2B5EF4-FFF2-40B4-BE49-F238E27FC236}">
                  <a16:creationId xmlns:a16="http://schemas.microsoft.com/office/drawing/2014/main" xmlns="" id="{978D6947-E7B7-40FF-9C03-8039C586B139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60" name="กลุ่ม 359">
            <a:extLst>
              <a:ext uri="{FF2B5EF4-FFF2-40B4-BE49-F238E27FC236}">
                <a16:creationId xmlns:a16="http://schemas.microsoft.com/office/drawing/2014/main" xmlns="" id="{BA1F0A6F-D008-40E0-9588-EFAF86D0F4B3}"/>
              </a:ext>
            </a:extLst>
          </p:cNvPr>
          <p:cNvGrpSpPr/>
          <p:nvPr/>
        </p:nvGrpSpPr>
        <p:grpSpPr>
          <a:xfrm rot="4313508">
            <a:off x="8770389" y="331250"/>
            <a:ext cx="363881" cy="323093"/>
            <a:chOff x="4149830" y="1419706"/>
            <a:chExt cx="450901" cy="41955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1" name="รูปแบบอิสระ: รูปร่าง 360">
              <a:extLst>
                <a:ext uri="{FF2B5EF4-FFF2-40B4-BE49-F238E27FC236}">
                  <a16:creationId xmlns:a16="http://schemas.microsoft.com/office/drawing/2014/main" xmlns="" id="{38E2AF29-B92C-4DD3-9582-9DE9921369E8}"/>
                </a:ext>
              </a:extLst>
            </p:cNvPr>
            <p:cNvSpPr/>
            <p:nvPr/>
          </p:nvSpPr>
          <p:spPr>
            <a:xfrm rot="19753974">
              <a:off x="4264322" y="1570853"/>
              <a:ext cx="336409" cy="268409"/>
            </a:xfrm>
            <a:custGeom>
              <a:avLst/>
              <a:gdLst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1050447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96956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26160 w 1911332"/>
                <a:gd name="connsiteY6" fmla="*/ 1361445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11332"/>
                <a:gd name="connsiteY0" fmla="*/ 961950 h 1476855"/>
                <a:gd name="connsiteX1" fmla="*/ 562175 w 1911332"/>
                <a:gd name="connsiteY1" fmla="*/ 154082 h 1476855"/>
                <a:gd name="connsiteX2" fmla="*/ 1245756 w 1911332"/>
                <a:gd name="connsiteY2" fmla="*/ 65306 h 1476855"/>
                <a:gd name="connsiteX3" fmla="*/ 1876070 w 1911332"/>
                <a:gd name="connsiteY3" fmla="*/ 890929 h 1476855"/>
                <a:gd name="connsiteX4" fmla="*/ 1778416 w 1911332"/>
                <a:gd name="connsiteY4" fmla="*/ 1334812 h 1476855"/>
                <a:gd name="connsiteX5" fmla="*/ 1334533 w 1911332"/>
                <a:gd name="connsiteY5" fmla="*/ 1441344 h 1476855"/>
                <a:gd name="connsiteX6" fmla="*/ 979426 w 1911332"/>
                <a:gd name="connsiteY6" fmla="*/ 1343690 h 1476855"/>
                <a:gd name="connsiteX7" fmla="*/ 535542 w 1911332"/>
                <a:gd name="connsiteY7" fmla="*/ 1476855 h 1476855"/>
                <a:gd name="connsiteX8" fmla="*/ 118292 w 1911332"/>
                <a:gd name="connsiteY8" fmla="*/ 1361445 h 1476855"/>
                <a:gd name="connsiteX9" fmla="*/ 29515 w 1911332"/>
                <a:gd name="connsiteY9" fmla="*/ 961950 h 1476855"/>
                <a:gd name="connsiteX0" fmla="*/ 29515 w 1909635"/>
                <a:gd name="connsiteY0" fmla="*/ 961950 h 1476855"/>
                <a:gd name="connsiteX1" fmla="*/ 562175 w 1909635"/>
                <a:gd name="connsiteY1" fmla="*/ 154082 h 1476855"/>
                <a:gd name="connsiteX2" fmla="*/ 1245756 w 1909635"/>
                <a:gd name="connsiteY2" fmla="*/ 65306 h 1476855"/>
                <a:gd name="connsiteX3" fmla="*/ 1876070 w 1909635"/>
                <a:gd name="connsiteY3" fmla="*/ 890929 h 1476855"/>
                <a:gd name="connsiteX4" fmla="*/ 1778416 w 1909635"/>
                <a:gd name="connsiteY4" fmla="*/ 1334812 h 1476855"/>
                <a:gd name="connsiteX5" fmla="*/ 1396677 w 1909635"/>
                <a:gd name="connsiteY5" fmla="*/ 1405833 h 1476855"/>
                <a:gd name="connsiteX6" fmla="*/ 979426 w 1909635"/>
                <a:gd name="connsiteY6" fmla="*/ 1343690 h 1476855"/>
                <a:gd name="connsiteX7" fmla="*/ 535542 w 1909635"/>
                <a:gd name="connsiteY7" fmla="*/ 1476855 h 1476855"/>
                <a:gd name="connsiteX8" fmla="*/ 118292 w 1909635"/>
                <a:gd name="connsiteY8" fmla="*/ 1361445 h 1476855"/>
                <a:gd name="connsiteX9" fmla="*/ 29515 w 1909635"/>
                <a:gd name="connsiteY9" fmla="*/ 961950 h 1476855"/>
                <a:gd name="connsiteX0" fmla="*/ 29515 w 1909635"/>
                <a:gd name="connsiteY0" fmla="*/ 886614 h 1473844"/>
                <a:gd name="connsiteX1" fmla="*/ 562175 w 1909635"/>
                <a:gd name="connsiteY1" fmla="*/ 151071 h 1473844"/>
                <a:gd name="connsiteX2" fmla="*/ 1245756 w 1909635"/>
                <a:gd name="connsiteY2" fmla="*/ 62295 h 1473844"/>
                <a:gd name="connsiteX3" fmla="*/ 1876070 w 1909635"/>
                <a:gd name="connsiteY3" fmla="*/ 887918 h 1473844"/>
                <a:gd name="connsiteX4" fmla="*/ 1778416 w 1909635"/>
                <a:gd name="connsiteY4" fmla="*/ 1331801 h 1473844"/>
                <a:gd name="connsiteX5" fmla="*/ 1396677 w 1909635"/>
                <a:gd name="connsiteY5" fmla="*/ 1402822 h 1473844"/>
                <a:gd name="connsiteX6" fmla="*/ 979426 w 1909635"/>
                <a:gd name="connsiteY6" fmla="*/ 1340679 h 1473844"/>
                <a:gd name="connsiteX7" fmla="*/ 535542 w 1909635"/>
                <a:gd name="connsiteY7" fmla="*/ 1473844 h 1473844"/>
                <a:gd name="connsiteX8" fmla="*/ 118292 w 1909635"/>
                <a:gd name="connsiteY8" fmla="*/ 1358434 h 1473844"/>
                <a:gd name="connsiteX9" fmla="*/ 29515 w 1909635"/>
                <a:gd name="connsiteY9" fmla="*/ 886614 h 1473844"/>
                <a:gd name="connsiteX0" fmla="*/ 29515 w 1909635"/>
                <a:gd name="connsiteY0" fmla="*/ 889966 h 1477196"/>
                <a:gd name="connsiteX1" fmla="*/ 562175 w 1909635"/>
                <a:gd name="connsiteY1" fmla="*/ 145383 h 1477196"/>
                <a:gd name="connsiteX2" fmla="*/ 1245756 w 1909635"/>
                <a:gd name="connsiteY2" fmla="*/ 65647 h 1477196"/>
                <a:gd name="connsiteX3" fmla="*/ 1876070 w 1909635"/>
                <a:gd name="connsiteY3" fmla="*/ 891270 h 1477196"/>
                <a:gd name="connsiteX4" fmla="*/ 1778416 w 1909635"/>
                <a:gd name="connsiteY4" fmla="*/ 1335153 h 1477196"/>
                <a:gd name="connsiteX5" fmla="*/ 1396677 w 1909635"/>
                <a:gd name="connsiteY5" fmla="*/ 1406174 h 1477196"/>
                <a:gd name="connsiteX6" fmla="*/ 979426 w 1909635"/>
                <a:gd name="connsiteY6" fmla="*/ 1344031 h 1477196"/>
                <a:gd name="connsiteX7" fmla="*/ 535542 w 1909635"/>
                <a:gd name="connsiteY7" fmla="*/ 1477196 h 1477196"/>
                <a:gd name="connsiteX8" fmla="*/ 118292 w 1909635"/>
                <a:gd name="connsiteY8" fmla="*/ 1361786 h 1477196"/>
                <a:gd name="connsiteX9" fmla="*/ 29515 w 1909635"/>
                <a:gd name="connsiteY9" fmla="*/ 889966 h 1477196"/>
                <a:gd name="connsiteX0" fmla="*/ 29515 w 1904445"/>
                <a:gd name="connsiteY0" fmla="*/ 852892 h 1440122"/>
                <a:gd name="connsiteX1" fmla="*/ 562175 w 1904445"/>
                <a:gd name="connsiteY1" fmla="*/ 108309 h 1440122"/>
                <a:gd name="connsiteX2" fmla="*/ 1318285 w 1904445"/>
                <a:gd name="connsiteY2" fmla="*/ 82817 h 1440122"/>
                <a:gd name="connsiteX3" fmla="*/ 1876070 w 1904445"/>
                <a:gd name="connsiteY3" fmla="*/ 854196 h 1440122"/>
                <a:gd name="connsiteX4" fmla="*/ 1778416 w 1904445"/>
                <a:gd name="connsiteY4" fmla="*/ 1298079 h 1440122"/>
                <a:gd name="connsiteX5" fmla="*/ 1396677 w 1904445"/>
                <a:gd name="connsiteY5" fmla="*/ 1369100 h 1440122"/>
                <a:gd name="connsiteX6" fmla="*/ 979426 w 1904445"/>
                <a:gd name="connsiteY6" fmla="*/ 1306957 h 1440122"/>
                <a:gd name="connsiteX7" fmla="*/ 535542 w 1904445"/>
                <a:gd name="connsiteY7" fmla="*/ 1440122 h 1440122"/>
                <a:gd name="connsiteX8" fmla="*/ 118292 w 1904445"/>
                <a:gd name="connsiteY8" fmla="*/ 1324712 h 1440122"/>
                <a:gd name="connsiteX9" fmla="*/ 29515 w 1904445"/>
                <a:gd name="connsiteY9" fmla="*/ 852892 h 144012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04445"/>
                <a:gd name="connsiteY0" fmla="*/ 875442 h 1462672"/>
                <a:gd name="connsiteX1" fmla="*/ 562175 w 1904445"/>
                <a:gd name="connsiteY1" fmla="*/ 130859 h 1462672"/>
                <a:gd name="connsiteX2" fmla="*/ 1318285 w 1904445"/>
                <a:gd name="connsiteY2" fmla="*/ 105367 h 1462672"/>
                <a:gd name="connsiteX3" fmla="*/ 1876070 w 1904445"/>
                <a:gd name="connsiteY3" fmla="*/ 876746 h 1462672"/>
                <a:gd name="connsiteX4" fmla="*/ 1778416 w 1904445"/>
                <a:gd name="connsiteY4" fmla="*/ 1320629 h 1462672"/>
                <a:gd name="connsiteX5" fmla="*/ 1396677 w 1904445"/>
                <a:gd name="connsiteY5" fmla="*/ 1391650 h 1462672"/>
                <a:gd name="connsiteX6" fmla="*/ 979426 w 1904445"/>
                <a:gd name="connsiteY6" fmla="*/ 1329507 h 1462672"/>
                <a:gd name="connsiteX7" fmla="*/ 535542 w 1904445"/>
                <a:gd name="connsiteY7" fmla="*/ 1462672 h 1462672"/>
                <a:gd name="connsiteX8" fmla="*/ 118292 w 1904445"/>
                <a:gd name="connsiteY8" fmla="*/ 1347262 h 1462672"/>
                <a:gd name="connsiteX9" fmla="*/ 29515 w 1904445"/>
                <a:gd name="connsiteY9" fmla="*/ 875442 h 1462672"/>
                <a:gd name="connsiteX0" fmla="*/ 29515 w 1917785"/>
                <a:gd name="connsiteY0" fmla="*/ 875442 h 1462672"/>
                <a:gd name="connsiteX1" fmla="*/ 562175 w 1917785"/>
                <a:gd name="connsiteY1" fmla="*/ 130859 h 1462672"/>
                <a:gd name="connsiteX2" fmla="*/ 1318285 w 1917785"/>
                <a:gd name="connsiteY2" fmla="*/ 105367 h 1462672"/>
                <a:gd name="connsiteX3" fmla="*/ 1876070 w 1917785"/>
                <a:gd name="connsiteY3" fmla="*/ 876746 h 1462672"/>
                <a:gd name="connsiteX4" fmla="*/ 1823746 w 1917785"/>
                <a:gd name="connsiteY4" fmla="*/ 1302548 h 1462672"/>
                <a:gd name="connsiteX5" fmla="*/ 1396677 w 1917785"/>
                <a:gd name="connsiteY5" fmla="*/ 1391650 h 1462672"/>
                <a:gd name="connsiteX6" fmla="*/ 979426 w 1917785"/>
                <a:gd name="connsiteY6" fmla="*/ 1329507 h 1462672"/>
                <a:gd name="connsiteX7" fmla="*/ 535542 w 1917785"/>
                <a:gd name="connsiteY7" fmla="*/ 1462672 h 1462672"/>
                <a:gd name="connsiteX8" fmla="*/ 118292 w 1917785"/>
                <a:gd name="connsiteY8" fmla="*/ 1347262 h 1462672"/>
                <a:gd name="connsiteX9" fmla="*/ 29515 w 1917785"/>
                <a:gd name="connsiteY9" fmla="*/ 875442 h 1462672"/>
                <a:gd name="connsiteX0" fmla="*/ 29515 w 1922391"/>
                <a:gd name="connsiteY0" fmla="*/ 875442 h 1462672"/>
                <a:gd name="connsiteX1" fmla="*/ 562175 w 1922391"/>
                <a:gd name="connsiteY1" fmla="*/ 130859 h 1462672"/>
                <a:gd name="connsiteX2" fmla="*/ 1318285 w 1922391"/>
                <a:gd name="connsiteY2" fmla="*/ 105367 h 1462672"/>
                <a:gd name="connsiteX3" fmla="*/ 1876070 w 1922391"/>
                <a:gd name="connsiteY3" fmla="*/ 876746 h 1462672"/>
                <a:gd name="connsiteX4" fmla="*/ 1823746 w 1922391"/>
                <a:gd name="connsiteY4" fmla="*/ 1302548 h 1462672"/>
                <a:gd name="connsiteX5" fmla="*/ 1396677 w 1922391"/>
                <a:gd name="connsiteY5" fmla="*/ 1391650 h 1462672"/>
                <a:gd name="connsiteX6" fmla="*/ 979426 w 1922391"/>
                <a:gd name="connsiteY6" fmla="*/ 1329507 h 1462672"/>
                <a:gd name="connsiteX7" fmla="*/ 535542 w 1922391"/>
                <a:gd name="connsiteY7" fmla="*/ 1462672 h 1462672"/>
                <a:gd name="connsiteX8" fmla="*/ 118292 w 1922391"/>
                <a:gd name="connsiteY8" fmla="*/ 1347262 h 1462672"/>
                <a:gd name="connsiteX9" fmla="*/ 29515 w 1922391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79426 w 1913723"/>
                <a:gd name="connsiteY6" fmla="*/ 1329507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3723"/>
                <a:gd name="connsiteY0" fmla="*/ 875442 h 1462672"/>
                <a:gd name="connsiteX1" fmla="*/ 562175 w 1913723"/>
                <a:gd name="connsiteY1" fmla="*/ 130859 h 1462672"/>
                <a:gd name="connsiteX2" fmla="*/ 1318285 w 1913723"/>
                <a:gd name="connsiteY2" fmla="*/ 105367 h 1462672"/>
                <a:gd name="connsiteX3" fmla="*/ 1876070 w 1913723"/>
                <a:gd name="connsiteY3" fmla="*/ 876746 h 1462672"/>
                <a:gd name="connsiteX4" fmla="*/ 1823746 w 1913723"/>
                <a:gd name="connsiteY4" fmla="*/ 1302548 h 1462672"/>
                <a:gd name="connsiteX5" fmla="*/ 1505470 w 1913723"/>
                <a:gd name="connsiteY5" fmla="*/ 1445894 h 1462672"/>
                <a:gd name="connsiteX6" fmla="*/ 988491 w 1913723"/>
                <a:gd name="connsiteY6" fmla="*/ 1347589 h 1462672"/>
                <a:gd name="connsiteX7" fmla="*/ 535542 w 1913723"/>
                <a:gd name="connsiteY7" fmla="*/ 1462672 h 1462672"/>
                <a:gd name="connsiteX8" fmla="*/ 118292 w 1913723"/>
                <a:gd name="connsiteY8" fmla="*/ 1347262 h 1462672"/>
                <a:gd name="connsiteX9" fmla="*/ 29515 w 1913723"/>
                <a:gd name="connsiteY9" fmla="*/ 875442 h 1462672"/>
                <a:gd name="connsiteX0" fmla="*/ 29515 w 1914363"/>
                <a:gd name="connsiteY0" fmla="*/ 875442 h 1473327"/>
                <a:gd name="connsiteX1" fmla="*/ 562175 w 1914363"/>
                <a:gd name="connsiteY1" fmla="*/ 130859 h 1473327"/>
                <a:gd name="connsiteX2" fmla="*/ 1318285 w 1914363"/>
                <a:gd name="connsiteY2" fmla="*/ 105367 h 1473327"/>
                <a:gd name="connsiteX3" fmla="*/ 1876070 w 1914363"/>
                <a:gd name="connsiteY3" fmla="*/ 876746 h 1473327"/>
                <a:gd name="connsiteX4" fmla="*/ 1823746 w 1914363"/>
                <a:gd name="connsiteY4" fmla="*/ 1302548 h 1473327"/>
                <a:gd name="connsiteX5" fmla="*/ 1487338 w 1914363"/>
                <a:gd name="connsiteY5" fmla="*/ 1473017 h 1473327"/>
                <a:gd name="connsiteX6" fmla="*/ 988491 w 1914363"/>
                <a:gd name="connsiteY6" fmla="*/ 1347589 h 1473327"/>
                <a:gd name="connsiteX7" fmla="*/ 535542 w 1914363"/>
                <a:gd name="connsiteY7" fmla="*/ 1462672 h 1473327"/>
                <a:gd name="connsiteX8" fmla="*/ 118292 w 1914363"/>
                <a:gd name="connsiteY8" fmla="*/ 1347262 h 1473327"/>
                <a:gd name="connsiteX9" fmla="*/ 29515 w 1914363"/>
                <a:gd name="connsiteY9" fmla="*/ 875442 h 147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4363" h="1473327">
                  <a:moveTo>
                    <a:pt x="29515" y="875442"/>
                  </a:moveTo>
                  <a:cubicBezTo>
                    <a:pt x="103495" y="672708"/>
                    <a:pt x="347380" y="259205"/>
                    <a:pt x="562175" y="130859"/>
                  </a:cubicBezTo>
                  <a:cubicBezTo>
                    <a:pt x="776970" y="2513"/>
                    <a:pt x="990511" y="-73193"/>
                    <a:pt x="1318285" y="105367"/>
                  </a:cubicBezTo>
                  <a:cubicBezTo>
                    <a:pt x="1646059" y="283927"/>
                    <a:pt x="1791827" y="677216"/>
                    <a:pt x="1876070" y="876746"/>
                  </a:cubicBezTo>
                  <a:cubicBezTo>
                    <a:pt x="1960313" y="1076276"/>
                    <a:pt x="1888535" y="1203170"/>
                    <a:pt x="1823746" y="1302548"/>
                  </a:cubicBezTo>
                  <a:cubicBezTo>
                    <a:pt x="1758957" y="1401927"/>
                    <a:pt x="1626547" y="1465510"/>
                    <a:pt x="1487338" y="1473017"/>
                  </a:cubicBezTo>
                  <a:cubicBezTo>
                    <a:pt x="1348129" y="1480524"/>
                    <a:pt x="1147124" y="1349313"/>
                    <a:pt x="988491" y="1347589"/>
                  </a:cubicBezTo>
                  <a:cubicBezTo>
                    <a:pt x="829858" y="1345865"/>
                    <a:pt x="690901" y="1462672"/>
                    <a:pt x="535542" y="1462672"/>
                  </a:cubicBezTo>
                  <a:cubicBezTo>
                    <a:pt x="380183" y="1462672"/>
                    <a:pt x="202630" y="1445134"/>
                    <a:pt x="118292" y="1347262"/>
                  </a:cubicBezTo>
                  <a:cubicBezTo>
                    <a:pt x="33954" y="1249390"/>
                    <a:pt x="-44465" y="1078176"/>
                    <a:pt x="29515" y="875442"/>
                  </a:cubicBezTo>
                  <a:close/>
                </a:path>
              </a:pathLst>
            </a:cu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2" name="วงรี 361">
              <a:extLst>
                <a:ext uri="{FF2B5EF4-FFF2-40B4-BE49-F238E27FC236}">
                  <a16:creationId xmlns:a16="http://schemas.microsoft.com/office/drawing/2014/main" xmlns="" id="{03E2F0DC-D5CD-46EA-A07F-A570FEC71A93}"/>
                </a:ext>
              </a:extLst>
            </p:cNvPr>
            <p:cNvSpPr/>
            <p:nvPr/>
          </p:nvSpPr>
          <p:spPr>
            <a:xfrm rot="18050207">
              <a:off x="4165417" y="1622150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3" name="วงรี 362">
              <a:extLst>
                <a:ext uri="{FF2B5EF4-FFF2-40B4-BE49-F238E27FC236}">
                  <a16:creationId xmlns:a16="http://schemas.microsoft.com/office/drawing/2014/main" xmlns="" id="{66ED8F35-AA65-4AB1-A629-6C7F47852E6C}"/>
                </a:ext>
              </a:extLst>
            </p:cNvPr>
            <p:cNvSpPr/>
            <p:nvPr/>
          </p:nvSpPr>
          <p:spPr>
            <a:xfrm rot="18961787">
              <a:off x="4218390" y="1474555"/>
              <a:ext cx="107745" cy="147467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4" name="วงรี 363">
              <a:extLst>
                <a:ext uri="{FF2B5EF4-FFF2-40B4-BE49-F238E27FC236}">
                  <a16:creationId xmlns:a16="http://schemas.microsoft.com/office/drawing/2014/main" xmlns="" id="{B87A4203-AC14-4685-9897-31AC790022B3}"/>
                </a:ext>
              </a:extLst>
            </p:cNvPr>
            <p:cNvSpPr/>
            <p:nvPr/>
          </p:nvSpPr>
          <p:spPr>
            <a:xfrm rot="20999948">
              <a:off x="4355159" y="1419706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65" name="วงรี 364">
              <a:extLst>
                <a:ext uri="{FF2B5EF4-FFF2-40B4-BE49-F238E27FC236}">
                  <a16:creationId xmlns:a16="http://schemas.microsoft.com/office/drawing/2014/main" xmlns="" id="{B21591E5-8D20-4689-8028-745B161A813D}"/>
                </a:ext>
              </a:extLst>
            </p:cNvPr>
            <p:cNvSpPr/>
            <p:nvPr/>
          </p:nvSpPr>
          <p:spPr>
            <a:xfrm rot="21427761">
              <a:off x="4485387" y="1448554"/>
              <a:ext cx="101605" cy="132779"/>
            </a:xfrm>
            <a:prstGeom prst="ellipse">
              <a:avLst/>
            </a:prstGeom>
            <a:solidFill>
              <a:srgbClr val="5E27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6474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กลุ่ม 236">
            <a:extLst>
              <a:ext uri="{FF2B5EF4-FFF2-40B4-BE49-F238E27FC236}">
                <a16:creationId xmlns:a16="http://schemas.microsoft.com/office/drawing/2014/main" xmlns="" id="{916C485F-6931-4B58-9E56-E43D33F63216}"/>
              </a:ext>
            </a:extLst>
          </p:cNvPr>
          <p:cNvGrpSpPr/>
          <p:nvPr/>
        </p:nvGrpSpPr>
        <p:grpSpPr>
          <a:xfrm>
            <a:off x="3553976" y="3160186"/>
            <a:ext cx="1122083" cy="1812724"/>
            <a:chOff x="2492332" y="582689"/>
            <a:chExt cx="4146187" cy="6074613"/>
          </a:xfrm>
        </p:grpSpPr>
        <p:grpSp>
          <p:nvGrpSpPr>
            <p:cNvPr id="238" name="กลุ่ม 237">
              <a:extLst>
                <a:ext uri="{FF2B5EF4-FFF2-40B4-BE49-F238E27FC236}">
                  <a16:creationId xmlns:a16="http://schemas.microsoft.com/office/drawing/2014/main" xmlns="" id="{BD7F13F0-FD1F-4187-94B3-ACF763C92B0B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70" name="รูปแบบอิสระ: รูปร่าง 269">
                <a:extLst>
                  <a:ext uri="{FF2B5EF4-FFF2-40B4-BE49-F238E27FC236}">
                    <a16:creationId xmlns:a16="http://schemas.microsoft.com/office/drawing/2014/main" xmlns="" id="{216BD31B-9286-497A-BA26-A82D120CF81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71" name="ตัวเชื่อมต่อตรง 270">
                <a:extLst>
                  <a:ext uri="{FF2B5EF4-FFF2-40B4-BE49-F238E27FC236}">
                    <a16:creationId xmlns:a16="http://schemas.microsoft.com/office/drawing/2014/main" xmlns="" id="{C717740E-07C4-4986-9998-EC3B8446E7B8}"/>
                  </a:ext>
                </a:extLst>
              </p:cNvPr>
              <p:cNvCxnSpPr>
                <a:cxnSpLocks/>
                <a:stCxn id="27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2" name="รูปแบบอิสระ: รูปร่าง 271">
                <a:extLst>
                  <a:ext uri="{FF2B5EF4-FFF2-40B4-BE49-F238E27FC236}">
                    <a16:creationId xmlns:a16="http://schemas.microsoft.com/office/drawing/2014/main" xmlns="" id="{D448CF68-F8B1-4441-A5C4-759E6E0F191A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3" name="รูปแบบอิสระ: รูปร่าง 272">
                <a:extLst>
                  <a:ext uri="{FF2B5EF4-FFF2-40B4-BE49-F238E27FC236}">
                    <a16:creationId xmlns:a16="http://schemas.microsoft.com/office/drawing/2014/main" xmlns="" id="{0D72E2C3-C008-48B3-83D1-78039228E05F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4" name="รูปแบบอิสระ: รูปร่าง 273">
                <a:extLst>
                  <a:ext uri="{FF2B5EF4-FFF2-40B4-BE49-F238E27FC236}">
                    <a16:creationId xmlns:a16="http://schemas.microsoft.com/office/drawing/2014/main" xmlns="" id="{DA5003CB-D3A4-4DF4-A75B-09F00C0812AA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75" name="รูปแบบอิสระ: รูปร่าง 274">
                <a:extLst>
                  <a:ext uri="{FF2B5EF4-FFF2-40B4-BE49-F238E27FC236}">
                    <a16:creationId xmlns:a16="http://schemas.microsoft.com/office/drawing/2014/main" xmlns="" id="{6010B467-D89D-4BF9-9C26-A22D5372699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39" name="กลุ่ม 238">
              <a:extLst>
                <a:ext uri="{FF2B5EF4-FFF2-40B4-BE49-F238E27FC236}">
                  <a16:creationId xmlns:a16="http://schemas.microsoft.com/office/drawing/2014/main" xmlns="" id="{9DECC7F1-0E97-4110-8C31-9E5547B1DBE7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64" name="รูปแบบอิสระ: รูปร่าง 263">
                <a:extLst>
                  <a:ext uri="{FF2B5EF4-FFF2-40B4-BE49-F238E27FC236}">
                    <a16:creationId xmlns:a16="http://schemas.microsoft.com/office/drawing/2014/main" xmlns="" id="{25E837B4-ACD3-42F6-9043-BE0BEC50679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65" name="ตัวเชื่อมต่อตรง 264">
                <a:extLst>
                  <a:ext uri="{FF2B5EF4-FFF2-40B4-BE49-F238E27FC236}">
                    <a16:creationId xmlns:a16="http://schemas.microsoft.com/office/drawing/2014/main" xmlns="" id="{CB799506-93A0-4BB8-A9FE-1B4B319D08F0}"/>
                  </a:ext>
                </a:extLst>
              </p:cNvPr>
              <p:cNvCxnSpPr>
                <a:cxnSpLocks/>
                <a:stCxn id="26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" name="รูปแบบอิสระ: รูปร่าง 265">
                <a:extLst>
                  <a:ext uri="{FF2B5EF4-FFF2-40B4-BE49-F238E27FC236}">
                    <a16:creationId xmlns:a16="http://schemas.microsoft.com/office/drawing/2014/main" xmlns="" id="{283623C7-3615-40FA-BC16-BE25534D3387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7" name="รูปแบบอิสระ: รูปร่าง 266">
                <a:extLst>
                  <a:ext uri="{FF2B5EF4-FFF2-40B4-BE49-F238E27FC236}">
                    <a16:creationId xmlns:a16="http://schemas.microsoft.com/office/drawing/2014/main" xmlns="" id="{01D01D38-FFCD-4A0B-ADB8-C7207F9AE0D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8" name="รูปแบบอิสระ: รูปร่าง 267">
                <a:extLst>
                  <a:ext uri="{FF2B5EF4-FFF2-40B4-BE49-F238E27FC236}">
                    <a16:creationId xmlns:a16="http://schemas.microsoft.com/office/drawing/2014/main" xmlns="" id="{EBB81B8C-79F4-48D2-B609-12EA8954B66F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9" name="รูปแบบอิสระ: รูปร่าง 268">
                <a:extLst>
                  <a:ext uri="{FF2B5EF4-FFF2-40B4-BE49-F238E27FC236}">
                    <a16:creationId xmlns:a16="http://schemas.microsoft.com/office/drawing/2014/main" xmlns="" id="{6557F797-BA1E-498E-B44A-D416CBD8835D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0" name="กลุ่ม 239">
              <a:extLst>
                <a:ext uri="{FF2B5EF4-FFF2-40B4-BE49-F238E27FC236}">
                  <a16:creationId xmlns:a16="http://schemas.microsoft.com/office/drawing/2014/main" xmlns="" id="{24E140E4-ABC5-42FF-9EA7-F9334355B1CD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262" name="สี่เหลี่ยมผืนผ้า 5">
                <a:extLst>
                  <a:ext uri="{FF2B5EF4-FFF2-40B4-BE49-F238E27FC236}">
                    <a16:creationId xmlns:a16="http://schemas.microsoft.com/office/drawing/2014/main" xmlns="" id="{C14DE4FE-85DB-4ABE-B31F-B6568ECC164A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3" name="สี่เหลี่ยมผืนผ้า 5">
                <a:extLst>
                  <a:ext uri="{FF2B5EF4-FFF2-40B4-BE49-F238E27FC236}">
                    <a16:creationId xmlns:a16="http://schemas.microsoft.com/office/drawing/2014/main" xmlns="" id="{970907D6-D802-4E99-BEBD-A2640B05AB42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1" name="กลุ่ม 240">
              <a:extLst>
                <a:ext uri="{FF2B5EF4-FFF2-40B4-BE49-F238E27FC236}">
                  <a16:creationId xmlns:a16="http://schemas.microsoft.com/office/drawing/2014/main" xmlns="" id="{B566F3D5-10DF-4703-804A-39E32CBC38E5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56" name="รูปแบบอิสระ: รูปร่าง 255">
                <a:extLst>
                  <a:ext uri="{FF2B5EF4-FFF2-40B4-BE49-F238E27FC236}">
                    <a16:creationId xmlns:a16="http://schemas.microsoft.com/office/drawing/2014/main" xmlns="" id="{FAA57F83-0B1B-4C4D-B454-72E80BFB759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7" name="ตัวเชื่อมต่อตรง 256">
                <a:extLst>
                  <a:ext uri="{FF2B5EF4-FFF2-40B4-BE49-F238E27FC236}">
                    <a16:creationId xmlns:a16="http://schemas.microsoft.com/office/drawing/2014/main" xmlns="" id="{B65CA91B-4BA6-4CEE-BAE5-ADE54B06B06D}"/>
                  </a:ext>
                </a:extLst>
              </p:cNvPr>
              <p:cNvCxnSpPr>
                <a:cxnSpLocks/>
                <a:stCxn id="256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8" name="รูปแบบอิสระ: รูปร่าง 257">
                <a:extLst>
                  <a:ext uri="{FF2B5EF4-FFF2-40B4-BE49-F238E27FC236}">
                    <a16:creationId xmlns:a16="http://schemas.microsoft.com/office/drawing/2014/main" xmlns="" id="{BC0D7D25-DCBF-4D57-9285-57B13C26047E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9" name="รูปแบบอิสระ: รูปร่าง 258">
                <a:extLst>
                  <a:ext uri="{FF2B5EF4-FFF2-40B4-BE49-F238E27FC236}">
                    <a16:creationId xmlns:a16="http://schemas.microsoft.com/office/drawing/2014/main" xmlns="" id="{A1A695B1-4ABB-4AF2-B68E-DA3844826D8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0" name="รูปแบบอิสระ: รูปร่าง 259">
                <a:extLst>
                  <a:ext uri="{FF2B5EF4-FFF2-40B4-BE49-F238E27FC236}">
                    <a16:creationId xmlns:a16="http://schemas.microsoft.com/office/drawing/2014/main" xmlns="" id="{95B945E7-F57F-4D49-A006-9BCEB1C91C0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61" name="รูปแบบอิสระ: รูปร่าง 260">
                <a:extLst>
                  <a:ext uri="{FF2B5EF4-FFF2-40B4-BE49-F238E27FC236}">
                    <a16:creationId xmlns:a16="http://schemas.microsoft.com/office/drawing/2014/main" xmlns="" id="{86E6A8EC-2B57-4EF6-A803-B9660F42C1D5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2" name="กลุ่ม 241">
              <a:extLst>
                <a:ext uri="{FF2B5EF4-FFF2-40B4-BE49-F238E27FC236}">
                  <a16:creationId xmlns:a16="http://schemas.microsoft.com/office/drawing/2014/main" xmlns="" id="{5BA4FCA0-D40E-4372-856E-32CC5781079D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50" name="รูปแบบอิสระ: รูปร่าง 249">
                <a:extLst>
                  <a:ext uri="{FF2B5EF4-FFF2-40B4-BE49-F238E27FC236}">
                    <a16:creationId xmlns:a16="http://schemas.microsoft.com/office/drawing/2014/main" xmlns="" id="{1CFE0ADF-B70A-4796-B5F4-653A8BB7700A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51" name="ตัวเชื่อมต่อตรง 250">
                <a:extLst>
                  <a:ext uri="{FF2B5EF4-FFF2-40B4-BE49-F238E27FC236}">
                    <a16:creationId xmlns:a16="http://schemas.microsoft.com/office/drawing/2014/main" xmlns="" id="{DD031C0C-39BB-432A-B2D6-612ED620359F}"/>
                  </a:ext>
                </a:extLst>
              </p:cNvPr>
              <p:cNvCxnSpPr>
                <a:cxnSpLocks/>
                <a:stCxn id="250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รูปแบบอิสระ: รูปร่าง 251">
                <a:extLst>
                  <a:ext uri="{FF2B5EF4-FFF2-40B4-BE49-F238E27FC236}">
                    <a16:creationId xmlns:a16="http://schemas.microsoft.com/office/drawing/2014/main" xmlns="" id="{F0139851-B517-4ADD-9691-7864FB629836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3" name="รูปแบบอิสระ: รูปร่าง 252">
                <a:extLst>
                  <a:ext uri="{FF2B5EF4-FFF2-40B4-BE49-F238E27FC236}">
                    <a16:creationId xmlns:a16="http://schemas.microsoft.com/office/drawing/2014/main" xmlns="" id="{9E74B0C7-DC23-47E6-ABE4-58F723302577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4" name="รูปแบบอิสระ: รูปร่าง 253">
                <a:extLst>
                  <a:ext uri="{FF2B5EF4-FFF2-40B4-BE49-F238E27FC236}">
                    <a16:creationId xmlns:a16="http://schemas.microsoft.com/office/drawing/2014/main" xmlns="" id="{A644E77A-EADC-4DE0-ABCB-EB162C3E792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55" name="รูปแบบอิสระ: รูปร่าง 254">
                <a:extLst>
                  <a:ext uri="{FF2B5EF4-FFF2-40B4-BE49-F238E27FC236}">
                    <a16:creationId xmlns:a16="http://schemas.microsoft.com/office/drawing/2014/main" xmlns="" id="{A44BF931-65F7-4DE9-B2A6-32C64F522FE8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43" name="กลุ่ม 242">
              <a:extLst>
                <a:ext uri="{FF2B5EF4-FFF2-40B4-BE49-F238E27FC236}">
                  <a16:creationId xmlns:a16="http://schemas.microsoft.com/office/drawing/2014/main" xmlns="" id="{9FE9D9E8-EB1F-4F5A-803B-EAA89EC9248E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44" name="รูปแบบอิสระ: รูปร่าง 243">
                <a:extLst>
                  <a:ext uri="{FF2B5EF4-FFF2-40B4-BE49-F238E27FC236}">
                    <a16:creationId xmlns:a16="http://schemas.microsoft.com/office/drawing/2014/main" xmlns="" id="{B92C6C06-267B-4DE1-892B-16D5680628E5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45" name="ตัวเชื่อมต่อตรง 244">
                <a:extLst>
                  <a:ext uri="{FF2B5EF4-FFF2-40B4-BE49-F238E27FC236}">
                    <a16:creationId xmlns:a16="http://schemas.microsoft.com/office/drawing/2014/main" xmlns="" id="{CFC3DDC8-5C1F-46EE-92AA-BE0121D2EA75}"/>
                  </a:ext>
                </a:extLst>
              </p:cNvPr>
              <p:cNvCxnSpPr>
                <a:cxnSpLocks/>
                <a:stCxn id="244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" name="รูปแบบอิสระ: รูปร่าง 245">
                <a:extLst>
                  <a:ext uri="{FF2B5EF4-FFF2-40B4-BE49-F238E27FC236}">
                    <a16:creationId xmlns:a16="http://schemas.microsoft.com/office/drawing/2014/main" xmlns="" id="{32218658-F353-43A3-A743-278D037357D9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7" name="รูปแบบอิสระ: รูปร่าง 246">
                <a:extLst>
                  <a:ext uri="{FF2B5EF4-FFF2-40B4-BE49-F238E27FC236}">
                    <a16:creationId xmlns:a16="http://schemas.microsoft.com/office/drawing/2014/main" xmlns="" id="{A1153540-1066-4E06-A1CF-514779142B4A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8" name="รูปแบบอิสระ: รูปร่าง 247">
                <a:extLst>
                  <a:ext uri="{FF2B5EF4-FFF2-40B4-BE49-F238E27FC236}">
                    <a16:creationId xmlns:a16="http://schemas.microsoft.com/office/drawing/2014/main" xmlns="" id="{E09C7EBD-8F63-44B7-8907-6E25579CED24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49" name="รูปแบบอิสระ: รูปร่าง 248">
                <a:extLst>
                  <a:ext uri="{FF2B5EF4-FFF2-40B4-BE49-F238E27FC236}">
                    <a16:creationId xmlns:a16="http://schemas.microsoft.com/office/drawing/2014/main" xmlns="" id="{2E35D9D1-80E8-410A-8CF2-BEEAA08DACAE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sp>
        <p:nvSpPr>
          <p:cNvPr id="67" name="สี่เหลี่ยมผืนผ้า 66">
            <a:extLst>
              <a:ext uri="{FF2B5EF4-FFF2-40B4-BE49-F238E27FC236}">
                <a16:creationId xmlns:a16="http://schemas.microsoft.com/office/drawing/2014/main" xmlns="" id="{9E5AF1D6-D110-4149-AC69-248024A02F08}"/>
              </a:ext>
            </a:extLst>
          </p:cNvPr>
          <p:cNvSpPr/>
          <p:nvPr/>
        </p:nvSpPr>
        <p:spPr>
          <a:xfrm>
            <a:off x="4960277" y="1394450"/>
            <a:ext cx="5759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>
                  <a:solidFill>
                    <a:srgbClr val="5E2700"/>
                  </a:solidFill>
                </a:ln>
                <a:solidFill>
                  <a:srgbClr val="5E27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kumimoji="0" lang="en-US" sz="9600" b="1" i="0" u="none" strike="noStrike" kern="1200" cap="none" spc="0" normalizeH="0" noProof="0" dirty="0">
              <a:ln>
                <a:solidFill>
                  <a:srgbClr val="5E2700"/>
                </a:solidFill>
              </a:ln>
              <a:solidFill>
                <a:srgbClr val="5E27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xmlns="" id="{FFD06BE1-BF6B-4587-BC47-87DFAFB9C974}"/>
              </a:ext>
            </a:extLst>
          </p:cNvPr>
          <p:cNvGrpSpPr/>
          <p:nvPr/>
        </p:nvGrpSpPr>
        <p:grpSpPr>
          <a:xfrm>
            <a:off x="6580667" y="3566170"/>
            <a:ext cx="2888825" cy="3089270"/>
            <a:chOff x="7119304" y="3891520"/>
            <a:chExt cx="2387718" cy="2565565"/>
          </a:xfrm>
        </p:grpSpPr>
        <p:grpSp>
          <p:nvGrpSpPr>
            <p:cNvPr id="122" name="กลุ่ม 121">
              <a:extLst>
                <a:ext uri="{FF2B5EF4-FFF2-40B4-BE49-F238E27FC236}">
                  <a16:creationId xmlns:a16="http://schemas.microsoft.com/office/drawing/2014/main" xmlns="" id="{08B07AB3-571A-4D98-9CD1-30CAEDF5F939}"/>
                </a:ext>
              </a:extLst>
            </p:cNvPr>
            <p:cNvGrpSpPr/>
            <p:nvPr/>
          </p:nvGrpSpPr>
          <p:grpSpPr>
            <a:xfrm>
              <a:off x="7119304" y="3891520"/>
              <a:ext cx="2387718" cy="2565565"/>
              <a:chOff x="6925084" y="939609"/>
              <a:chExt cx="3027518" cy="3188928"/>
            </a:xfrm>
          </p:grpSpPr>
          <p:grpSp>
            <p:nvGrpSpPr>
              <p:cNvPr id="123" name="กลุ่ม 122">
                <a:extLst>
                  <a:ext uri="{FF2B5EF4-FFF2-40B4-BE49-F238E27FC236}">
                    <a16:creationId xmlns:a16="http://schemas.microsoft.com/office/drawing/2014/main" xmlns="" id="{6FA945CC-6731-40A5-BC65-ABBD4EB21BCA}"/>
                  </a:ext>
                </a:extLst>
              </p:cNvPr>
              <p:cNvGrpSpPr/>
              <p:nvPr/>
            </p:nvGrpSpPr>
            <p:grpSpPr>
              <a:xfrm rot="11560916">
                <a:off x="9065888" y="2266684"/>
                <a:ext cx="886714" cy="1756672"/>
                <a:chOff x="2768138" y="-613191"/>
                <a:chExt cx="884866" cy="1660027"/>
              </a:xfrm>
            </p:grpSpPr>
            <p:sp>
              <p:nvSpPr>
                <p:cNvPr id="169" name="รูปแบบอิสระ: รูปร่าง 168">
                  <a:extLst>
                    <a:ext uri="{FF2B5EF4-FFF2-40B4-BE49-F238E27FC236}">
                      <a16:creationId xmlns:a16="http://schemas.microsoft.com/office/drawing/2014/main" xmlns="" id="{2ECA4B4A-4414-4A08-BE46-1E4B67310B1C}"/>
                    </a:ext>
                  </a:extLst>
                </p:cNvPr>
                <p:cNvSpPr/>
                <p:nvPr/>
              </p:nvSpPr>
              <p:spPr>
                <a:xfrm rot="10093967">
                  <a:off x="2768138" y="-613191"/>
                  <a:ext cx="884866" cy="1660027"/>
                </a:xfrm>
                <a:custGeom>
                  <a:avLst/>
                  <a:gdLst>
                    <a:gd name="connsiteX0" fmla="*/ 57979 w 887766"/>
                    <a:gd name="connsiteY0" fmla="*/ 1518638 h 1664900"/>
                    <a:gd name="connsiteX1" fmla="*/ 403419 w 887766"/>
                    <a:gd name="connsiteY1" fmla="*/ 1213838 h 1664900"/>
                    <a:gd name="connsiteX2" fmla="*/ 494859 w 887766"/>
                    <a:gd name="connsiteY2" fmla="*/ 614398 h 1664900"/>
                    <a:gd name="connsiteX3" fmla="*/ 454219 w 887766"/>
                    <a:gd name="connsiteY3" fmla="*/ 157198 h 1664900"/>
                    <a:gd name="connsiteX4" fmla="*/ 779339 w 887766"/>
                    <a:gd name="connsiteY4" fmla="*/ 14958 h 1664900"/>
                    <a:gd name="connsiteX5" fmla="*/ 880939 w 887766"/>
                    <a:gd name="connsiteY5" fmla="*/ 472158 h 1664900"/>
                    <a:gd name="connsiteX6" fmla="*/ 616779 w 887766"/>
                    <a:gd name="connsiteY6" fmla="*/ 1213838 h 1664900"/>
                    <a:gd name="connsiteX7" fmla="*/ 57979 w 887766"/>
                    <a:gd name="connsiteY7" fmla="*/ 1650718 h 1664900"/>
                    <a:gd name="connsiteX8" fmla="*/ 57979 w 887766"/>
                    <a:gd name="connsiteY8" fmla="*/ 1518638 h 1664900"/>
                    <a:gd name="connsiteX0" fmla="*/ 55568 w 885355"/>
                    <a:gd name="connsiteY0" fmla="*/ 1518638 h 1665384"/>
                    <a:gd name="connsiteX1" fmla="*/ 355805 w 885355"/>
                    <a:gd name="connsiteY1" fmla="*/ 1179236 h 1665384"/>
                    <a:gd name="connsiteX2" fmla="*/ 492448 w 885355"/>
                    <a:gd name="connsiteY2" fmla="*/ 614398 h 1665384"/>
                    <a:gd name="connsiteX3" fmla="*/ 451808 w 885355"/>
                    <a:gd name="connsiteY3" fmla="*/ 157198 h 1665384"/>
                    <a:gd name="connsiteX4" fmla="*/ 776928 w 885355"/>
                    <a:gd name="connsiteY4" fmla="*/ 14958 h 1665384"/>
                    <a:gd name="connsiteX5" fmla="*/ 878528 w 885355"/>
                    <a:gd name="connsiteY5" fmla="*/ 472158 h 1665384"/>
                    <a:gd name="connsiteX6" fmla="*/ 614368 w 885355"/>
                    <a:gd name="connsiteY6" fmla="*/ 1213838 h 1665384"/>
                    <a:gd name="connsiteX7" fmla="*/ 55568 w 885355"/>
                    <a:gd name="connsiteY7" fmla="*/ 1650718 h 1665384"/>
                    <a:gd name="connsiteX8" fmla="*/ 55568 w 885355"/>
                    <a:gd name="connsiteY8" fmla="*/ 1518638 h 1665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5355" h="1665384">
                      <a:moveTo>
                        <a:pt x="55568" y="1518638"/>
                      </a:moveTo>
                      <a:cubicBezTo>
                        <a:pt x="105608" y="1440058"/>
                        <a:pt x="282992" y="1329943"/>
                        <a:pt x="355805" y="1179236"/>
                      </a:cubicBezTo>
                      <a:cubicBezTo>
                        <a:pt x="428618" y="1028529"/>
                        <a:pt x="476448" y="784738"/>
                        <a:pt x="492448" y="614398"/>
                      </a:cubicBezTo>
                      <a:cubicBezTo>
                        <a:pt x="508448" y="444058"/>
                        <a:pt x="404395" y="257105"/>
                        <a:pt x="451808" y="157198"/>
                      </a:cubicBezTo>
                      <a:cubicBezTo>
                        <a:pt x="499221" y="57291"/>
                        <a:pt x="705808" y="-37535"/>
                        <a:pt x="776928" y="14958"/>
                      </a:cubicBezTo>
                      <a:cubicBezTo>
                        <a:pt x="848048" y="67451"/>
                        <a:pt x="905621" y="272345"/>
                        <a:pt x="878528" y="472158"/>
                      </a:cubicBezTo>
                      <a:cubicBezTo>
                        <a:pt x="851435" y="671971"/>
                        <a:pt x="751528" y="1017411"/>
                        <a:pt x="614368" y="1213838"/>
                      </a:cubicBezTo>
                      <a:cubicBezTo>
                        <a:pt x="477208" y="1410265"/>
                        <a:pt x="150395" y="1596531"/>
                        <a:pt x="55568" y="1650718"/>
                      </a:cubicBezTo>
                      <a:cubicBezTo>
                        <a:pt x="-39259" y="1704905"/>
                        <a:pt x="5528" y="1597218"/>
                        <a:pt x="55568" y="1518638"/>
                      </a:cubicBezTo>
                      <a:close/>
                    </a:path>
                  </a:pathLst>
                </a:custGeom>
                <a:solidFill>
                  <a:srgbClr val="FDC64E"/>
                </a:solidFill>
                <a:ln w="57150"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0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6F207D8A-DBAF-4220-8F7B-5D13BF2A14A2}"/>
                    </a:ext>
                  </a:extLst>
                </p:cNvPr>
                <p:cNvSpPr/>
                <p:nvPr/>
              </p:nvSpPr>
              <p:spPr>
                <a:xfrm rot="5400000">
                  <a:off x="2896086" y="396423"/>
                  <a:ext cx="232966" cy="268229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1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7E4B0395-108E-4AD7-ABE9-55002E44638D}"/>
                    </a:ext>
                  </a:extLst>
                </p:cNvPr>
                <p:cNvSpPr/>
                <p:nvPr/>
              </p:nvSpPr>
              <p:spPr>
                <a:xfrm rot="16200000" flipH="1">
                  <a:off x="2922848" y="70463"/>
                  <a:ext cx="229716" cy="269515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966" h="268229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2966" y="263371"/>
                      </a:lnTo>
                      <a:cubicBezTo>
                        <a:pt x="197633" y="263720"/>
                        <a:pt x="162302" y="267880"/>
                        <a:pt x="126969" y="268229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72" name="สามเหลี่ยมหน้าจั่ว 474">
                  <a:extLst>
                    <a:ext uri="{FF2B5EF4-FFF2-40B4-BE49-F238E27FC236}">
                      <a16:creationId xmlns:a16="http://schemas.microsoft.com/office/drawing/2014/main" xmlns="" id="{78E2A94B-CD18-41C0-B616-AC4C6D1C5BC5}"/>
                    </a:ext>
                  </a:extLst>
                </p:cNvPr>
                <p:cNvSpPr/>
                <p:nvPr/>
              </p:nvSpPr>
              <p:spPr>
                <a:xfrm rot="3903624">
                  <a:off x="2951522" y="716456"/>
                  <a:ext cx="235617" cy="274386"/>
                </a:xfrm>
                <a:custGeom>
                  <a:avLst/>
                  <a:gdLst>
                    <a:gd name="connsiteX0" fmla="*/ 0 w 232966"/>
                    <a:gd name="connsiteY0" fmla="*/ 263371 h 263371"/>
                    <a:gd name="connsiteX1" fmla="*/ 116483 w 232966"/>
                    <a:gd name="connsiteY1" fmla="*/ 0 h 263371"/>
                    <a:gd name="connsiteX2" fmla="*/ 232966 w 232966"/>
                    <a:gd name="connsiteY2" fmla="*/ 263371 h 263371"/>
                    <a:gd name="connsiteX3" fmla="*/ 0 w 232966"/>
                    <a:gd name="connsiteY3" fmla="*/ 263371 h 263371"/>
                    <a:gd name="connsiteX0" fmla="*/ 0 w 232966"/>
                    <a:gd name="connsiteY0" fmla="*/ 263371 h 268229"/>
                    <a:gd name="connsiteX1" fmla="*/ 116483 w 232966"/>
                    <a:gd name="connsiteY1" fmla="*/ 0 h 268229"/>
                    <a:gd name="connsiteX2" fmla="*/ 232966 w 232966"/>
                    <a:gd name="connsiteY2" fmla="*/ 263371 h 268229"/>
                    <a:gd name="connsiteX3" fmla="*/ 126969 w 232966"/>
                    <a:gd name="connsiteY3" fmla="*/ 268229 h 268229"/>
                    <a:gd name="connsiteX4" fmla="*/ 0 w 232966"/>
                    <a:gd name="connsiteY4" fmla="*/ 263371 h 268229"/>
                    <a:gd name="connsiteX0" fmla="*/ 0 w 232966"/>
                    <a:gd name="connsiteY0" fmla="*/ 263371 h 278376"/>
                    <a:gd name="connsiteX1" fmla="*/ 116483 w 232966"/>
                    <a:gd name="connsiteY1" fmla="*/ 0 h 278376"/>
                    <a:gd name="connsiteX2" fmla="*/ 232966 w 232966"/>
                    <a:gd name="connsiteY2" fmla="*/ 263371 h 278376"/>
                    <a:gd name="connsiteX3" fmla="*/ 134923 w 232966"/>
                    <a:gd name="connsiteY3" fmla="*/ 278377 h 278376"/>
                    <a:gd name="connsiteX4" fmla="*/ 0 w 232966"/>
                    <a:gd name="connsiteY4" fmla="*/ 263371 h 278376"/>
                    <a:gd name="connsiteX0" fmla="*/ 0 w 235617"/>
                    <a:gd name="connsiteY0" fmla="*/ 263371 h 278377"/>
                    <a:gd name="connsiteX1" fmla="*/ 116483 w 235617"/>
                    <a:gd name="connsiteY1" fmla="*/ 0 h 278377"/>
                    <a:gd name="connsiteX2" fmla="*/ 235617 w 235617"/>
                    <a:gd name="connsiteY2" fmla="*/ 266754 h 278377"/>
                    <a:gd name="connsiteX3" fmla="*/ 134923 w 235617"/>
                    <a:gd name="connsiteY3" fmla="*/ 278377 h 278377"/>
                    <a:gd name="connsiteX4" fmla="*/ 0 w 235617"/>
                    <a:gd name="connsiteY4" fmla="*/ 263371 h 278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17" h="278377">
                      <a:moveTo>
                        <a:pt x="0" y="263371"/>
                      </a:moveTo>
                      <a:lnTo>
                        <a:pt x="116483" y="0"/>
                      </a:lnTo>
                      <a:lnTo>
                        <a:pt x="235617" y="266754"/>
                      </a:lnTo>
                      <a:cubicBezTo>
                        <a:pt x="200284" y="267103"/>
                        <a:pt x="170256" y="278028"/>
                        <a:pt x="134923" y="278377"/>
                      </a:cubicBezTo>
                      <a:lnTo>
                        <a:pt x="0" y="263371"/>
                      </a:lnTo>
                      <a:close/>
                    </a:path>
                  </a:pathLst>
                </a:custGeom>
                <a:solidFill>
                  <a:srgbClr val="5E2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24" name="กลุ่ม 123">
                <a:extLst>
                  <a:ext uri="{FF2B5EF4-FFF2-40B4-BE49-F238E27FC236}">
                    <a16:creationId xmlns:a16="http://schemas.microsoft.com/office/drawing/2014/main" xmlns="" id="{F3B8C090-08E4-47AF-83DF-EA05F395848F}"/>
                  </a:ext>
                </a:extLst>
              </p:cNvPr>
              <p:cNvGrpSpPr/>
              <p:nvPr/>
            </p:nvGrpSpPr>
            <p:grpSpPr>
              <a:xfrm>
                <a:off x="6925084" y="939609"/>
                <a:ext cx="2344798" cy="3188928"/>
                <a:chOff x="803735" y="981668"/>
                <a:chExt cx="2480003" cy="3391878"/>
              </a:xfrm>
            </p:grpSpPr>
            <p:grpSp>
              <p:nvGrpSpPr>
                <p:cNvPr id="125" name="กลุ่ม 124">
                  <a:extLst>
                    <a:ext uri="{FF2B5EF4-FFF2-40B4-BE49-F238E27FC236}">
                      <a16:creationId xmlns:a16="http://schemas.microsoft.com/office/drawing/2014/main" xmlns="" id="{33D24F2C-C13C-4511-B772-7F88F3DF362A}"/>
                    </a:ext>
                  </a:extLst>
                </p:cNvPr>
                <p:cNvGrpSpPr/>
                <p:nvPr/>
              </p:nvGrpSpPr>
              <p:grpSpPr>
                <a:xfrm>
                  <a:off x="803735" y="981668"/>
                  <a:ext cx="2480003" cy="3391878"/>
                  <a:chOff x="2804160" y="2202089"/>
                  <a:chExt cx="2237116" cy="2959191"/>
                </a:xfrm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รูปแบบอิสระ: รูปร่าง 135">
                    <a:extLst>
                      <a:ext uri="{FF2B5EF4-FFF2-40B4-BE49-F238E27FC236}">
                        <a16:creationId xmlns:a16="http://schemas.microsoft.com/office/drawing/2014/main" xmlns="" id="{BB02B4B7-91CC-43D9-8381-EF2F25CA1783}"/>
                      </a:ext>
                    </a:extLst>
                  </p:cNvPr>
                  <p:cNvSpPr/>
                  <p:nvPr/>
                </p:nvSpPr>
                <p:spPr>
                  <a:xfrm>
                    <a:off x="2804160" y="2202089"/>
                    <a:ext cx="2237116" cy="2959191"/>
                  </a:xfrm>
                  <a:custGeom>
                    <a:avLst/>
                    <a:gdLst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55889 w 606091"/>
                      <a:gd name="connsiteY4" fmla="*/ 5679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55229 w 606091"/>
                      <a:gd name="connsiteY0" fmla="*/ 691793 h 823633"/>
                      <a:gd name="connsiteX1" fmla="*/ 111109 w 606091"/>
                      <a:gd name="connsiteY1" fmla="*/ 216813 h 823633"/>
                      <a:gd name="connsiteX2" fmla="*/ 78089 w 606091"/>
                      <a:gd name="connsiteY2" fmla="*/ 23773 h 823633"/>
                      <a:gd name="connsiteX3" fmla="*/ 217789 w 606091"/>
                      <a:gd name="connsiteY3" fmla="*/ 74573 h 823633"/>
                      <a:gd name="connsiteX4" fmla="*/ 263509 w 606091"/>
                      <a:gd name="connsiteY4" fmla="*/ 60603 h 823633"/>
                      <a:gd name="connsiteX5" fmla="*/ 360029 w 606091"/>
                      <a:gd name="connsiteY5" fmla="*/ 49173 h 823633"/>
                      <a:gd name="connsiteX6" fmla="*/ 451469 w 606091"/>
                      <a:gd name="connsiteY6" fmla="*/ 69493 h 823633"/>
                      <a:gd name="connsiteX7" fmla="*/ 563229 w 606091"/>
                      <a:gd name="connsiteY7" fmla="*/ 3453 h 823633"/>
                      <a:gd name="connsiteX8" fmla="*/ 537829 w 606091"/>
                      <a:gd name="connsiteY8" fmla="*/ 193953 h 823633"/>
                      <a:gd name="connsiteX9" fmla="*/ 593709 w 606091"/>
                      <a:gd name="connsiteY9" fmla="*/ 681633 h 823633"/>
                      <a:gd name="connsiteX10" fmla="*/ 588629 w 606091"/>
                      <a:gd name="connsiteY10" fmla="*/ 803553 h 823633"/>
                      <a:gd name="connsiteX11" fmla="*/ 410829 w 606091"/>
                      <a:gd name="connsiteY11" fmla="*/ 821333 h 823633"/>
                      <a:gd name="connsiteX12" fmla="*/ 22209 w 606091"/>
                      <a:gd name="connsiteY12" fmla="*/ 808633 h 823633"/>
                      <a:gd name="connsiteX13" fmla="*/ 55229 w 606091"/>
                      <a:gd name="connsiteY13" fmla="*/ 691793 h 823633"/>
                      <a:gd name="connsiteX0" fmla="*/ 19655 w 570517"/>
                      <a:gd name="connsiteY0" fmla="*/ 691793 h 826605"/>
                      <a:gd name="connsiteX1" fmla="*/ 75535 w 570517"/>
                      <a:gd name="connsiteY1" fmla="*/ 216813 h 826605"/>
                      <a:gd name="connsiteX2" fmla="*/ 42515 w 570517"/>
                      <a:gd name="connsiteY2" fmla="*/ 23773 h 826605"/>
                      <a:gd name="connsiteX3" fmla="*/ 182215 w 570517"/>
                      <a:gd name="connsiteY3" fmla="*/ 74573 h 826605"/>
                      <a:gd name="connsiteX4" fmla="*/ 227935 w 570517"/>
                      <a:gd name="connsiteY4" fmla="*/ 60603 h 826605"/>
                      <a:gd name="connsiteX5" fmla="*/ 324455 w 570517"/>
                      <a:gd name="connsiteY5" fmla="*/ 49173 h 826605"/>
                      <a:gd name="connsiteX6" fmla="*/ 415895 w 570517"/>
                      <a:gd name="connsiteY6" fmla="*/ 69493 h 826605"/>
                      <a:gd name="connsiteX7" fmla="*/ 527655 w 570517"/>
                      <a:gd name="connsiteY7" fmla="*/ 3453 h 826605"/>
                      <a:gd name="connsiteX8" fmla="*/ 502255 w 570517"/>
                      <a:gd name="connsiteY8" fmla="*/ 193953 h 826605"/>
                      <a:gd name="connsiteX9" fmla="*/ 558135 w 570517"/>
                      <a:gd name="connsiteY9" fmla="*/ 681633 h 826605"/>
                      <a:gd name="connsiteX10" fmla="*/ 553055 w 570517"/>
                      <a:gd name="connsiteY10" fmla="*/ 803553 h 826605"/>
                      <a:gd name="connsiteX11" fmla="*/ 375255 w 570517"/>
                      <a:gd name="connsiteY11" fmla="*/ 821333 h 826605"/>
                      <a:gd name="connsiteX12" fmla="*/ 32355 w 570517"/>
                      <a:gd name="connsiteY12" fmla="*/ 814348 h 826605"/>
                      <a:gd name="connsiteX13" fmla="*/ 19655 w 570517"/>
                      <a:gd name="connsiteY13" fmla="*/ 691793 h 826605"/>
                      <a:gd name="connsiteX0" fmla="*/ 27872 w 578734"/>
                      <a:gd name="connsiteY0" fmla="*/ 691793 h 821583"/>
                      <a:gd name="connsiteX1" fmla="*/ 83752 w 578734"/>
                      <a:gd name="connsiteY1" fmla="*/ 216813 h 821583"/>
                      <a:gd name="connsiteX2" fmla="*/ 50732 w 578734"/>
                      <a:gd name="connsiteY2" fmla="*/ 23773 h 821583"/>
                      <a:gd name="connsiteX3" fmla="*/ 190432 w 578734"/>
                      <a:gd name="connsiteY3" fmla="*/ 74573 h 821583"/>
                      <a:gd name="connsiteX4" fmla="*/ 236152 w 578734"/>
                      <a:gd name="connsiteY4" fmla="*/ 60603 h 821583"/>
                      <a:gd name="connsiteX5" fmla="*/ 332672 w 578734"/>
                      <a:gd name="connsiteY5" fmla="*/ 49173 h 821583"/>
                      <a:gd name="connsiteX6" fmla="*/ 424112 w 578734"/>
                      <a:gd name="connsiteY6" fmla="*/ 69493 h 821583"/>
                      <a:gd name="connsiteX7" fmla="*/ 535872 w 578734"/>
                      <a:gd name="connsiteY7" fmla="*/ 3453 h 821583"/>
                      <a:gd name="connsiteX8" fmla="*/ 510472 w 578734"/>
                      <a:gd name="connsiteY8" fmla="*/ 193953 h 821583"/>
                      <a:gd name="connsiteX9" fmla="*/ 566352 w 578734"/>
                      <a:gd name="connsiteY9" fmla="*/ 681633 h 821583"/>
                      <a:gd name="connsiteX10" fmla="*/ 561272 w 578734"/>
                      <a:gd name="connsiteY10" fmla="*/ 803553 h 821583"/>
                      <a:gd name="connsiteX11" fmla="*/ 383472 w 578734"/>
                      <a:gd name="connsiteY11" fmla="*/ 821333 h 821583"/>
                      <a:gd name="connsiteX12" fmla="*/ 40572 w 578734"/>
                      <a:gd name="connsiteY12" fmla="*/ 814348 h 821583"/>
                      <a:gd name="connsiteX13" fmla="*/ 27872 w 578734"/>
                      <a:gd name="connsiteY13" fmla="*/ 691793 h 821583"/>
                      <a:gd name="connsiteX0" fmla="*/ 11104 w 579111"/>
                      <a:gd name="connsiteY0" fmla="*/ 701318 h 825770"/>
                      <a:gd name="connsiteX1" fmla="*/ 84129 w 579111"/>
                      <a:gd name="connsiteY1" fmla="*/ 216813 h 825770"/>
                      <a:gd name="connsiteX2" fmla="*/ 51109 w 579111"/>
                      <a:gd name="connsiteY2" fmla="*/ 23773 h 825770"/>
                      <a:gd name="connsiteX3" fmla="*/ 190809 w 579111"/>
                      <a:gd name="connsiteY3" fmla="*/ 74573 h 825770"/>
                      <a:gd name="connsiteX4" fmla="*/ 236529 w 579111"/>
                      <a:gd name="connsiteY4" fmla="*/ 60603 h 825770"/>
                      <a:gd name="connsiteX5" fmla="*/ 333049 w 579111"/>
                      <a:gd name="connsiteY5" fmla="*/ 49173 h 825770"/>
                      <a:gd name="connsiteX6" fmla="*/ 424489 w 579111"/>
                      <a:gd name="connsiteY6" fmla="*/ 69493 h 825770"/>
                      <a:gd name="connsiteX7" fmla="*/ 536249 w 579111"/>
                      <a:gd name="connsiteY7" fmla="*/ 3453 h 825770"/>
                      <a:gd name="connsiteX8" fmla="*/ 510849 w 579111"/>
                      <a:gd name="connsiteY8" fmla="*/ 193953 h 825770"/>
                      <a:gd name="connsiteX9" fmla="*/ 566729 w 579111"/>
                      <a:gd name="connsiteY9" fmla="*/ 681633 h 825770"/>
                      <a:gd name="connsiteX10" fmla="*/ 561649 w 579111"/>
                      <a:gd name="connsiteY10" fmla="*/ 803553 h 825770"/>
                      <a:gd name="connsiteX11" fmla="*/ 383849 w 579111"/>
                      <a:gd name="connsiteY11" fmla="*/ 821333 h 825770"/>
                      <a:gd name="connsiteX12" fmla="*/ 40949 w 579111"/>
                      <a:gd name="connsiteY12" fmla="*/ 814348 h 825770"/>
                      <a:gd name="connsiteX13" fmla="*/ 11104 w 579111"/>
                      <a:gd name="connsiteY13" fmla="*/ 701318 h 825770"/>
                      <a:gd name="connsiteX0" fmla="*/ 12598 w 580605"/>
                      <a:gd name="connsiteY0" fmla="*/ 701318 h 825770"/>
                      <a:gd name="connsiteX1" fmla="*/ 85623 w 580605"/>
                      <a:gd name="connsiteY1" fmla="*/ 216813 h 825770"/>
                      <a:gd name="connsiteX2" fmla="*/ 52603 w 580605"/>
                      <a:gd name="connsiteY2" fmla="*/ 23773 h 825770"/>
                      <a:gd name="connsiteX3" fmla="*/ 192303 w 580605"/>
                      <a:gd name="connsiteY3" fmla="*/ 74573 h 825770"/>
                      <a:gd name="connsiteX4" fmla="*/ 238023 w 580605"/>
                      <a:gd name="connsiteY4" fmla="*/ 60603 h 825770"/>
                      <a:gd name="connsiteX5" fmla="*/ 334543 w 580605"/>
                      <a:gd name="connsiteY5" fmla="*/ 49173 h 825770"/>
                      <a:gd name="connsiteX6" fmla="*/ 425983 w 580605"/>
                      <a:gd name="connsiteY6" fmla="*/ 69493 h 825770"/>
                      <a:gd name="connsiteX7" fmla="*/ 537743 w 580605"/>
                      <a:gd name="connsiteY7" fmla="*/ 3453 h 825770"/>
                      <a:gd name="connsiteX8" fmla="*/ 512343 w 580605"/>
                      <a:gd name="connsiteY8" fmla="*/ 193953 h 825770"/>
                      <a:gd name="connsiteX9" fmla="*/ 568223 w 580605"/>
                      <a:gd name="connsiteY9" fmla="*/ 681633 h 825770"/>
                      <a:gd name="connsiteX10" fmla="*/ 563143 w 580605"/>
                      <a:gd name="connsiteY10" fmla="*/ 803553 h 825770"/>
                      <a:gd name="connsiteX11" fmla="*/ 385343 w 580605"/>
                      <a:gd name="connsiteY11" fmla="*/ 821333 h 825770"/>
                      <a:gd name="connsiteX12" fmla="*/ 42443 w 580605"/>
                      <a:gd name="connsiteY12" fmla="*/ 814348 h 825770"/>
                      <a:gd name="connsiteX13" fmla="*/ 12598 w 580605"/>
                      <a:gd name="connsiteY13" fmla="*/ 701318 h 825770"/>
                      <a:gd name="connsiteX0" fmla="*/ 12598 w 585924"/>
                      <a:gd name="connsiteY0" fmla="*/ 701318 h 825770"/>
                      <a:gd name="connsiteX1" fmla="*/ 85623 w 585924"/>
                      <a:gd name="connsiteY1" fmla="*/ 216813 h 825770"/>
                      <a:gd name="connsiteX2" fmla="*/ 52603 w 585924"/>
                      <a:gd name="connsiteY2" fmla="*/ 23773 h 825770"/>
                      <a:gd name="connsiteX3" fmla="*/ 192303 w 585924"/>
                      <a:gd name="connsiteY3" fmla="*/ 74573 h 825770"/>
                      <a:gd name="connsiteX4" fmla="*/ 238023 w 585924"/>
                      <a:gd name="connsiteY4" fmla="*/ 60603 h 825770"/>
                      <a:gd name="connsiteX5" fmla="*/ 334543 w 585924"/>
                      <a:gd name="connsiteY5" fmla="*/ 49173 h 825770"/>
                      <a:gd name="connsiteX6" fmla="*/ 425983 w 585924"/>
                      <a:gd name="connsiteY6" fmla="*/ 69493 h 825770"/>
                      <a:gd name="connsiteX7" fmla="*/ 537743 w 585924"/>
                      <a:gd name="connsiteY7" fmla="*/ 3453 h 825770"/>
                      <a:gd name="connsiteX8" fmla="*/ 512343 w 585924"/>
                      <a:gd name="connsiteY8" fmla="*/ 193953 h 825770"/>
                      <a:gd name="connsiteX9" fmla="*/ 568223 w 585924"/>
                      <a:gd name="connsiteY9" fmla="*/ 681633 h 825770"/>
                      <a:gd name="connsiteX10" fmla="*/ 570763 w 585924"/>
                      <a:gd name="connsiteY10" fmla="*/ 809268 h 825770"/>
                      <a:gd name="connsiteX11" fmla="*/ 385343 w 585924"/>
                      <a:gd name="connsiteY11" fmla="*/ 821333 h 825770"/>
                      <a:gd name="connsiteX12" fmla="*/ 42443 w 585924"/>
                      <a:gd name="connsiteY12" fmla="*/ 814348 h 825770"/>
                      <a:gd name="connsiteX13" fmla="*/ 12598 w 585924"/>
                      <a:gd name="connsiteY13" fmla="*/ 701318 h 825770"/>
                      <a:gd name="connsiteX0" fmla="*/ 12710 w 585897"/>
                      <a:gd name="connsiteY0" fmla="*/ 701318 h 830313"/>
                      <a:gd name="connsiteX1" fmla="*/ 85735 w 585897"/>
                      <a:gd name="connsiteY1" fmla="*/ 216813 h 830313"/>
                      <a:gd name="connsiteX2" fmla="*/ 52715 w 585897"/>
                      <a:gd name="connsiteY2" fmla="*/ 23773 h 830313"/>
                      <a:gd name="connsiteX3" fmla="*/ 192415 w 585897"/>
                      <a:gd name="connsiteY3" fmla="*/ 74573 h 830313"/>
                      <a:gd name="connsiteX4" fmla="*/ 238135 w 585897"/>
                      <a:gd name="connsiteY4" fmla="*/ 60603 h 830313"/>
                      <a:gd name="connsiteX5" fmla="*/ 334655 w 585897"/>
                      <a:gd name="connsiteY5" fmla="*/ 49173 h 830313"/>
                      <a:gd name="connsiteX6" fmla="*/ 426095 w 585897"/>
                      <a:gd name="connsiteY6" fmla="*/ 69493 h 830313"/>
                      <a:gd name="connsiteX7" fmla="*/ 537855 w 585897"/>
                      <a:gd name="connsiteY7" fmla="*/ 3453 h 830313"/>
                      <a:gd name="connsiteX8" fmla="*/ 512455 w 585897"/>
                      <a:gd name="connsiteY8" fmla="*/ 193953 h 830313"/>
                      <a:gd name="connsiteX9" fmla="*/ 568335 w 585897"/>
                      <a:gd name="connsiteY9" fmla="*/ 681633 h 830313"/>
                      <a:gd name="connsiteX10" fmla="*/ 570875 w 585897"/>
                      <a:gd name="connsiteY10" fmla="*/ 809268 h 830313"/>
                      <a:gd name="connsiteX11" fmla="*/ 387360 w 585897"/>
                      <a:gd name="connsiteY11" fmla="*/ 828953 h 830313"/>
                      <a:gd name="connsiteX12" fmla="*/ 42555 w 585897"/>
                      <a:gd name="connsiteY12" fmla="*/ 814348 h 830313"/>
                      <a:gd name="connsiteX13" fmla="*/ 12710 w 585897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238135 w 591041"/>
                      <a:gd name="connsiteY4" fmla="*/ 60603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18 h 830313"/>
                      <a:gd name="connsiteX1" fmla="*/ 85735 w 591041"/>
                      <a:gd name="connsiteY1" fmla="*/ 216813 h 830313"/>
                      <a:gd name="connsiteX2" fmla="*/ 52715 w 591041"/>
                      <a:gd name="connsiteY2" fmla="*/ 23773 h 830313"/>
                      <a:gd name="connsiteX3" fmla="*/ 192415 w 591041"/>
                      <a:gd name="connsiteY3" fmla="*/ 74573 h 830313"/>
                      <a:gd name="connsiteX4" fmla="*/ 192415 w 591041"/>
                      <a:gd name="connsiteY4" fmla="*/ 73938 h 830313"/>
                      <a:gd name="connsiteX5" fmla="*/ 334655 w 591041"/>
                      <a:gd name="connsiteY5" fmla="*/ 49173 h 830313"/>
                      <a:gd name="connsiteX6" fmla="*/ 426095 w 591041"/>
                      <a:gd name="connsiteY6" fmla="*/ 69493 h 830313"/>
                      <a:gd name="connsiteX7" fmla="*/ 537855 w 591041"/>
                      <a:gd name="connsiteY7" fmla="*/ 3453 h 830313"/>
                      <a:gd name="connsiteX8" fmla="*/ 512455 w 591041"/>
                      <a:gd name="connsiteY8" fmla="*/ 193953 h 830313"/>
                      <a:gd name="connsiteX9" fmla="*/ 579765 w 591041"/>
                      <a:gd name="connsiteY9" fmla="*/ 681633 h 830313"/>
                      <a:gd name="connsiteX10" fmla="*/ 570875 w 591041"/>
                      <a:gd name="connsiteY10" fmla="*/ 809268 h 830313"/>
                      <a:gd name="connsiteX11" fmla="*/ 387360 w 591041"/>
                      <a:gd name="connsiteY11" fmla="*/ 828953 h 830313"/>
                      <a:gd name="connsiteX12" fmla="*/ 42555 w 591041"/>
                      <a:gd name="connsiteY12" fmla="*/ 814348 h 830313"/>
                      <a:gd name="connsiteX13" fmla="*/ 12710 w 591041"/>
                      <a:gd name="connsiteY13" fmla="*/ 701318 h 830313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192415 w 591041"/>
                      <a:gd name="connsiteY4" fmla="*/ 73960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34325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9415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  <a:gd name="connsiteX0" fmla="*/ 12710 w 591041"/>
                      <a:gd name="connsiteY0" fmla="*/ 701340 h 830335"/>
                      <a:gd name="connsiteX1" fmla="*/ 85735 w 591041"/>
                      <a:gd name="connsiteY1" fmla="*/ 216835 h 830335"/>
                      <a:gd name="connsiteX2" fmla="*/ 52715 w 591041"/>
                      <a:gd name="connsiteY2" fmla="*/ 23795 h 830335"/>
                      <a:gd name="connsiteX3" fmla="*/ 192415 w 591041"/>
                      <a:gd name="connsiteY3" fmla="*/ 74595 h 830335"/>
                      <a:gd name="connsiteX4" fmla="*/ 243850 w 591041"/>
                      <a:gd name="connsiteY4" fmla="*/ 64435 h 830335"/>
                      <a:gd name="connsiteX5" fmla="*/ 313700 w 591041"/>
                      <a:gd name="connsiteY5" fmla="*/ 53005 h 830335"/>
                      <a:gd name="connsiteX6" fmla="*/ 426095 w 591041"/>
                      <a:gd name="connsiteY6" fmla="*/ 69515 h 830335"/>
                      <a:gd name="connsiteX7" fmla="*/ 537855 w 591041"/>
                      <a:gd name="connsiteY7" fmla="*/ 3475 h 830335"/>
                      <a:gd name="connsiteX8" fmla="*/ 512455 w 591041"/>
                      <a:gd name="connsiteY8" fmla="*/ 193975 h 830335"/>
                      <a:gd name="connsiteX9" fmla="*/ 579765 w 591041"/>
                      <a:gd name="connsiteY9" fmla="*/ 681655 h 830335"/>
                      <a:gd name="connsiteX10" fmla="*/ 570875 w 591041"/>
                      <a:gd name="connsiteY10" fmla="*/ 809290 h 830335"/>
                      <a:gd name="connsiteX11" fmla="*/ 387360 w 591041"/>
                      <a:gd name="connsiteY11" fmla="*/ 828975 h 830335"/>
                      <a:gd name="connsiteX12" fmla="*/ 42555 w 591041"/>
                      <a:gd name="connsiteY12" fmla="*/ 814370 h 830335"/>
                      <a:gd name="connsiteX13" fmla="*/ 12710 w 591041"/>
                      <a:gd name="connsiteY13" fmla="*/ 701340 h 830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591041" h="830335">
                        <a:moveTo>
                          <a:pt x="12710" y="701340"/>
                        </a:moveTo>
                        <a:cubicBezTo>
                          <a:pt x="23717" y="597941"/>
                          <a:pt x="79068" y="329759"/>
                          <a:pt x="85735" y="216835"/>
                        </a:cubicBezTo>
                        <a:cubicBezTo>
                          <a:pt x="92402" y="103911"/>
                          <a:pt x="34935" y="47502"/>
                          <a:pt x="52715" y="23795"/>
                        </a:cubicBezTo>
                        <a:cubicBezTo>
                          <a:pt x="70495" y="88"/>
                          <a:pt x="160559" y="67822"/>
                          <a:pt x="192415" y="74595"/>
                        </a:cubicBezTo>
                        <a:cubicBezTo>
                          <a:pt x="224271" y="81368"/>
                          <a:pt x="223636" y="68033"/>
                          <a:pt x="243850" y="64435"/>
                        </a:cubicBezTo>
                        <a:cubicBezTo>
                          <a:pt x="264064" y="60837"/>
                          <a:pt x="260466" y="55968"/>
                          <a:pt x="313700" y="53005"/>
                        </a:cubicBezTo>
                        <a:cubicBezTo>
                          <a:pt x="366934" y="50042"/>
                          <a:pt x="388736" y="77770"/>
                          <a:pt x="426095" y="69515"/>
                        </a:cubicBezTo>
                        <a:cubicBezTo>
                          <a:pt x="463454" y="61260"/>
                          <a:pt x="523462" y="-17268"/>
                          <a:pt x="537855" y="3475"/>
                        </a:cubicBezTo>
                        <a:cubicBezTo>
                          <a:pt x="552248" y="24218"/>
                          <a:pt x="505470" y="80945"/>
                          <a:pt x="512455" y="193975"/>
                        </a:cubicBezTo>
                        <a:cubicBezTo>
                          <a:pt x="519440" y="307005"/>
                          <a:pt x="570028" y="579103"/>
                          <a:pt x="579765" y="681655"/>
                        </a:cubicBezTo>
                        <a:cubicBezTo>
                          <a:pt x="589502" y="784207"/>
                          <a:pt x="602942" y="784737"/>
                          <a:pt x="570875" y="809290"/>
                        </a:cubicBezTo>
                        <a:cubicBezTo>
                          <a:pt x="538808" y="833843"/>
                          <a:pt x="481763" y="828128"/>
                          <a:pt x="387360" y="828975"/>
                        </a:cubicBezTo>
                        <a:cubicBezTo>
                          <a:pt x="292957" y="829822"/>
                          <a:pt x="104997" y="835642"/>
                          <a:pt x="42555" y="814370"/>
                        </a:cubicBezTo>
                        <a:cubicBezTo>
                          <a:pt x="-19887" y="793098"/>
                          <a:pt x="1703" y="804739"/>
                          <a:pt x="12710" y="701340"/>
                        </a:cubicBezTo>
                        <a:close/>
                      </a:path>
                    </a:pathLst>
                  </a:custGeom>
                  <a:solidFill>
                    <a:srgbClr val="EFBA46"/>
                  </a:solidFill>
                  <a:ln w="57150">
                    <a:solidFill>
                      <a:schemeClr val="tx1"/>
                    </a:solidFill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w="165100" prst="coolSlant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37" name="กลุ่ม 136">
                    <a:extLst>
                      <a:ext uri="{FF2B5EF4-FFF2-40B4-BE49-F238E27FC236}">
                        <a16:creationId xmlns:a16="http://schemas.microsoft.com/office/drawing/2014/main" xmlns="" id="{BC88FBDB-3186-4192-BE42-FCFA47E46B4D}"/>
                      </a:ext>
                    </a:extLst>
                  </p:cNvPr>
                  <p:cNvGrpSpPr/>
                  <p:nvPr/>
                </p:nvGrpSpPr>
                <p:grpSpPr>
                  <a:xfrm>
                    <a:off x="3672603" y="2409900"/>
                    <a:ext cx="553180" cy="345773"/>
                    <a:chOff x="3672603" y="2409900"/>
                    <a:chExt cx="553180" cy="345773"/>
                  </a:xfrm>
                  <a:solidFill>
                    <a:srgbClr val="660066"/>
                  </a:solidFill>
                </p:grpSpPr>
                <p:sp>
                  <p:nvSpPr>
                    <p:cNvPr id="166" name="สามเหลี่ยมหน้าจั่ว 8">
                      <a:extLst>
                        <a:ext uri="{FF2B5EF4-FFF2-40B4-BE49-F238E27FC236}">
                          <a16:creationId xmlns:a16="http://schemas.microsoft.com/office/drawing/2014/main" xmlns="" id="{A768F06B-09D6-4735-972E-C52C32AB32FF}"/>
                        </a:ext>
                      </a:extLst>
                    </p:cNvPr>
                    <p:cNvSpPr/>
                    <p:nvPr/>
                  </p:nvSpPr>
                  <p:spPr>
                    <a:xfrm rot="10474012">
                      <a:off x="3848896" y="2409900"/>
                      <a:ext cx="215266" cy="345773"/>
                    </a:xfrm>
                    <a:custGeom>
                      <a:avLst/>
                      <a:gdLst>
                        <a:gd name="connsiteX0" fmla="*/ 0 w 208280"/>
                        <a:gd name="connsiteY0" fmla="*/ 337820 h 337820"/>
                        <a:gd name="connsiteX1" fmla="*/ 104140 w 208280"/>
                        <a:gd name="connsiteY1" fmla="*/ 0 h 337820"/>
                        <a:gd name="connsiteX2" fmla="*/ 208280 w 208280"/>
                        <a:gd name="connsiteY2" fmla="*/ 337820 h 337820"/>
                        <a:gd name="connsiteX3" fmla="*/ 0 w 208280"/>
                        <a:gd name="connsiteY3" fmla="*/ 337820 h 337820"/>
                        <a:gd name="connsiteX0" fmla="*/ 0 w 207919"/>
                        <a:gd name="connsiteY0" fmla="*/ 334027 h 337820"/>
                        <a:gd name="connsiteX1" fmla="*/ 103779 w 207919"/>
                        <a:gd name="connsiteY1" fmla="*/ 0 h 337820"/>
                        <a:gd name="connsiteX2" fmla="*/ 207919 w 207919"/>
                        <a:gd name="connsiteY2" fmla="*/ 337820 h 337820"/>
                        <a:gd name="connsiteX3" fmla="*/ 0 w 207919"/>
                        <a:gd name="connsiteY3" fmla="*/ 334027 h 337820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3438"/>
                        <a:gd name="connsiteX1" fmla="*/ 103779 w 207919"/>
                        <a:gd name="connsiteY1" fmla="*/ 0 h 343438"/>
                        <a:gd name="connsiteX2" fmla="*/ 207919 w 207919"/>
                        <a:gd name="connsiteY2" fmla="*/ 337820 h 343438"/>
                        <a:gd name="connsiteX3" fmla="*/ 128002 w 207919"/>
                        <a:gd name="connsiteY3" fmla="*/ 343438 h 343438"/>
                        <a:gd name="connsiteX4" fmla="*/ 0 w 207919"/>
                        <a:gd name="connsiteY4" fmla="*/ 334027 h 343438"/>
                        <a:gd name="connsiteX0" fmla="*/ 0 w 207919"/>
                        <a:gd name="connsiteY0" fmla="*/ 334027 h 344764"/>
                        <a:gd name="connsiteX1" fmla="*/ 103779 w 207919"/>
                        <a:gd name="connsiteY1" fmla="*/ 0 h 344764"/>
                        <a:gd name="connsiteX2" fmla="*/ 207919 w 207919"/>
                        <a:gd name="connsiteY2" fmla="*/ 337820 h 344764"/>
                        <a:gd name="connsiteX3" fmla="*/ 115118 w 207919"/>
                        <a:gd name="connsiteY3" fmla="*/ 344764 h 344764"/>
                        <a:gd name="connsiteX4" fmla="*/ 0 w 207919"/>
                        <a:gd name="connsiteY4" fmla="*/ 334027 h 344764"/>
                        <a:gd name="connsiteX0" fmla="*/ 0 w 213458"/>
                        <a:gd name="connsiteY0" fmla="*/ 338604 h 344764"/>
                        <a:gd name="connsiteX1" fmla="*/ 109318 w 213458"/>
                        <a:gd name="connsiteY1" fmla="*/ 0 h 344764"/>
                        <a:gd name="connsiteX2" fmla="*/ 213458 w 213458"/>
                        <a:gd name="connsiteY2" fmla="*/ 337820 h 344764"/>
                        <a:gd name="connsiteX3" fmla="*/ 120657 w 213458"/>
                        <a:gd name="connsiteY3" fmla="*/ 344764 h 344764"/>
                        <a:gd name="connsiteX4" fmla="*/ 0 w 213458"/>
                        <a:gd name="connsiteY4" fmla="*/ 338604 h 344764"/>
                        <a:gd name="connsiteX0" fmla="*/ 0 w 215266"/>
                        <a:gd name="connsiteY0" fmla="*/ 338604 h 345773"/>
                        <a:gd name="connsiteX1" fmla="*/ 109318 w 215266"/>
                        <a:gd name="connsiteY1" fmla="*/ 0 h 345773"/>
                        <a:gd name="connsiteX2" fmla="*/ 215266 w 215266"/>
                        <a:gd name="connsiteY2" fmla="*/ 345646 h 345773"/>
                        <a:gd name="connsiteX3" fmla="*/ 120657 w 215266"/>
                        <a:gd name="connsiteY3" fmla="*/ 344764 h 345773"/>
                        <a:gd name="connsiteX4" fmla="*/ 0 w 215266"/>
                        <a:gd name="connsiteY4" fmla="*/ 338604 h 3457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5266" h="345773">
                          <a:moveTo>
                            <a:pt x="0" y="338604"/>
                          </a:moveTo>
                          <a:lnTo>
                            <a:pt x="109318" y="0"/>
                          </a:lnTo>
                          <a:lnTo>
                            <a:pt x="215266" y="345646"/>
                          </a:lnTo>
                          <a:cubicBezTo>
                            <a:pt x="175984" y="346316"/>
                            <a:pt x="159939" y="344094"/>
                            <a:pt x="120657" y="344764"/>
                          </a:cubicBezTo>
                          <a:cubicBezTo>
                            <a:pt x="39581" y="343077"/>
                            <a:pt x="42667" y="341741"/>
                            <a:pt x="0" y="338604"/>
                          </a:cubicBez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7" name="สามเหลี่ยมหน้าจั่ว 9">
                      <a:extLst>
                        <a:ext uri="{FF2B5EF4-FFF2-40B4-BE49-F238E27FC236}">
                          <a16:creationId xmlns:a16="http://schemas.microsoft.com/office/drawing/2014/main" xmlns="" id="{34F0BDEB-C151-4667-8FA4-BF1340E4F536}"/>
                        </a:ext>
                      </a:extLst>
                    </p:cNvPr>
                    <p:cNvSpPr/>
                    <p:nvPr/>
                  </p:nvSpPr>
                  <p:spPr>
                    <a:xfrm rot="10053214">
                      <a:off x="3672603" y="2445746"/>
                      <a:ext cx="148655" cy="233411"/>
                    </a:xfrm>
                    <a:custGeom>
                      <a:avLst/>
                      <a:gdLst>
                        <a:gd name="connsiteX0" fmla="*/ 0 w 143300"/>
                        <a:gd name="connsiteY0" fmla="*/ 220938 h 220938"/>
                        <a:gd name="connsiteX1" fmla="*/ 71650 w 143300"/>
                        <a:gd name="connsiteY1" fmla="*/ 0 h 220938"/>
                        <a:gd name="connsiteX2" fmla="*/ 143300 w 143300"/>
                        <a:gd name="connsiteY2" fmla="*/ 220938 h 220938"/>
                        <a:gd name="connsiteX3" fmla="*/ 0 w 143300"/>
                        <a:gd name="connsiteY3" fmla="*/ 220938 h 220938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0 w 147817"/>
                        <a:gd name="connsiteY3" fmla="*/ 241400 h 241400"/>
                        <a:gd name="connsiteX0" fmla="*/ 0 w 147817"/>
                        <a:gd name="connsiteY0" fmla="*/ 241400 h 241400"/>
                        <a:gd name="connsiteX1" fmla="*/ 76167 w 147817"/>
                        <a:gd name="connsiteY1" fmla="*/ 0 h 241400"/>
                        <a:gd name="connsiteX2" fmla="*/ 147817 w 147817"/>
                        <a:gd name="connsiteY2" fmla="*/ 220938 h 241400"/>
                        <a:gd name="connsiteX3" fmla="*/ 93041 w 147817"/>
                        <a:gd name="connsiteY3" fmla="*/ 237777 h 241400"/>
                        <a:gd name="connsiteX4" fmla="*/ 0 w 147817"/>
                        <a:gd name="connsiteY4" fmla="*/ 241400 h 241400"/>
                        <a:gd name="connsiteX0" fmla="*/ 0 w 157448"/>
                        <a:gd name="connsiteY0" fmla="*/ 249678 h 249678"/>
                        <a:gd name="connsiteX1" fmla="*/ 85798 w 157448"/>
                        <a:gd name="connsiteY1" fmla="*/ 0 h 249678"/>
                        <a:gd name="connsiteX2" fmla="*/ 157448 w 157448"/>
                        <a:gd name="connsiteY2" fmla="*/ 220938 h 249678"/>
                        <a:gd name="connsiteX3" fmla="*/ 102672 w 157448"/>
                        <a:gd name="connsiteY3" fmla="*/ 237777 h 249678"/>
                        <a:gd name="connsiteX4" fmla="*/ 0 w 157448"/>
                        <a:gd name="connsiteY4" fmla="*/ 249678 h 249678"/>
                        <a:gd name="connsiteX0" fmla="*/ 0 w 152521"/>
                        <a:gd name="connsiteY0" fmla="*/ 227356 h 237777"/>
                        <a:gd name="connsiteX1" fmla="*/ 80871 w 152521"/>
                        <a:gd name="connsiteY1" fmla="*/ 0 h 237777"/>
                        <a:gd name="connsiteX2" fmla="*/ 152521 w 152521"/>
                        <a:gd name="connsiteY2" fmla="*/ 220938 h 237777"/>
                        <a:gd name="connsiteX3" fmla="*/ 97745 w 152521"/>
                        <a:gd name="connsiteY3" fmla="*/ 237777 h 237777"/>
                        <a:gd name="connsiteX4" fmla="*/ 0 w 152521"/>
                        <a:gd name="connsiteY4" fmla="*/ 227356 h 237777"/>
                        <a:gd name="connsiteX0" fmla="*/ 0 w 152521"/>
                        <a:gd name="connsiteY0" fmla="*/ 227356 h 230336"/>
                        <a:gd name="connsiteX1" fmla="*/ 80871 w 152521"/>
                        <a:gd name="connsiteY1" fmla="*/ 0 h 230336"/>
                        <a:gd name="connsiteX2" fmla="*/ 152521 w 152521"/>
                        <a:gd name="connsiteY2" fmla="*/ 220938 h 230336"/>
                        <a:gd name="connsiteX3" fmla="*/ 99387 w 152521"/>
                        <a:gd name="connsiteY3" fmla="*/ 230336 h 230336"/>
                        <a:gd name="connsiteX4" fmla="*/ 0 w 152521"/>
                        <a:gd name="connsiteY4" fmla="*/ 227356 h 230336"/>
                        <a:gd name="connsiteX0" fmla="*/ 0 w 148655"/>
                        <a:gd name="connsiteY0" fmla="*/ 233411 h 233411"/>
                        <a:gd name="connsiteX1" fmla="*/ 77005 w 148655"/>
                        <a:gd name="connsiteY1" fmla="*/ 0 h 233411"/>
                        <a:gd name="connsiteX2" fmla="*/ 148655 w 148655"/>
                        <a:gd name="connsiteY2" fmla="*/ 220938 h 233411"/>
                        <a:gd name="connsiteX3" fmla="*/ 95521 w 148655"/>
                        <a:gd name="connsiteY3" fmla="*/ 230336 h 233411"/>
                        <a:gd name="connsiteX4" fmla="*/ 0 w 148655"/>
                        <a:gd name="connsiteY4" fmla="*/ 233411 h 233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8655" h="233411">
                          <a:moveTo>
                            <a:pt x="0" y="233411"/>
                          </a:moveTo>
                          <a:lnTo>
                            <a:pt x="77005" y="0"/>
                          </a:lnTo>
                          <a:lnTo>
                            <a:pt x="148655" y="220938"/>
                          </a:lnTo>
                          <a:cubicBezTo>
                            <a:pt x="124333" y="224562"/>
                            <a:pt x="119843" y="226712"/>
                            <a:pt x="95521" y="230336"/>
                          </a:cubicBezTo>
                          <a:lnTo>
                            <a:pt x="0" y="23341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8" name="สามเหลี่ยมหน้าจั่ว 10">
                      <a:extLst>
                        <a:ext uri="{FF2B5EF4-FFF2-40B4-BE49-F238E27FC236}">
                          <a16:creationId xmlns:a16="http://schemas.microsoft.com/office/drawing/2014/main" xmlns="" id="{517361A6-0705-4F34-8AAD-4E0B9529FD1C}"/>
                        </a:ext>
                      </a:extLst>
                    </p:cNvPr>
                    <p:cNvSpPr/>
                    <p:nvPr/>
                  </p:nvSpPr>
                  <p:spPr>
                    <a:xfrm rot="11585451">
                      <a:off x="4076612" y="2427730"/>
                      <a:ext cx="149171" cy="229902"/>
                    </a:xfrm>
                    <a:custGeom>
                      <a:avLst/>
                      <a:gdLst>
                        <a:gd name="connsiteX0" fmla="*/ 0 w 140123"/>
                        <a:gd name="connsiteY0" fmla="*/ 235324 h 235324"/>
                        <a:gd name="connsiteX1" fmla="*/ 70062 w 140123"/>
                        <a:gd name="connsiteY1" fmla="*/ 0 h 235324"/>
                        <a:gd name="connsiteX2" fmla="*/ 140123 w 140123"/>
                        <a:gd name="connsiteY2" fmla="*/ 235324 h 235324"/>
                        <a:gd name="connsiteX3" fmla="*/ 0 w 140123"/>
                        <a:gd name="connsiteY3" fmla="*/ 235324 h 235324"/>
                        <a:gd name="connsiteX0" fmla="*/ 0 w 140684"/>
                        <a:gd name="connsiteY0" fmla="*/ 235324 h 235324"/>
                        <a:gd name="connsiteX1" fmla="*/ 70062 w 140684"/>
                        <a:gd name="connsiteY1" fmla="*/ 0 h 235324"/>
                        <a:gd name="connsiteX2" fmla="*/ 140684 w 140684"/>
                        <a:gd name="connsiteY2" fmla="*/ 229327 h 235324"/>
                        <a:gd name="connsiteX3" fmla="*/ 0 w 140684"/>
                        <a:gd name="connsiteY3" fmla="*/ 235324 h 235324"/>
                        <a:gd name="connsiteX0" fmla="*/ 0 w 146121"/>
                        <a:gd name="connsiteY0" fmla="*/ 228765 h 229327"/>
                        <a:gd name="connsiteX1" fmla="*/ 75499 w 146121"/>
                        <a:gd name="connsiteY1" fmla="*/ 0 h 229327"/>
                        <a:gd name="connsiteX2" fmla="*/ 146121 w 146121"/>
                        <a:gd name="connsiteY2" fmla="*/ 229327 h 229327"/>
                        <a:gd name="connsiteX3" fmla="*/ 0 w 146121"/>
                        <a:gd name="connsiteY3" fmla="*/ 228765 h 229327"/>
                        <a:gd name="connsiteX0" fmla="*/ 0 w 144798"/>
                        <a:gd name="connsiteY0" fmla="*/ 228765 h 234850"/>
                        <a:gd name="connsiteX1" fmla="*/ 75499 w 144798"/>
                        <a:gd name="connsiteY1" fmla="*/ 0 h 234850"/>
                        <a:gd name="connsiteX2" fmla="*/ 144798 w 144798"/>
                        <a:gd name="connsiteY2" fmla="*/ 234850 h 234850"/>
                        <a:gd name="connsiteX3" fmla="*/ 0 w 144798"/>
                        <a:gd name="connsiteY3" fmla="*/ 228765 h 234850"/>
                        <a:gd name="connsiteX0" fmla="*/ 0 w 150321"/>
                        <a:gd name="connsiteY0" fmla="*/ 227442 h 234850"/>
                        <a:gd name="connsiteX1" fmla="*/ 81022 w 150321"/>
                        <a:gd name="connsiteY1" fmla="*/ 0 h 234850"/>
                        <a:gd name="connsiteX2" fmla="*/ 150321 w 150321"/>
                        <a:gd name="connsiteY2" fmla="*/ 234850 h 234850"/>
                        <a:gd name="connsiteX3" fmla="*/ 0 w 150321"/>
                        <a:gd name="connsiteY3" fmla="*/ 227442 h 234850"/>
                        <a:gd name="connsiteX0" fmla="*/ 0 w 149171"/>
                        <a:gd name="connsiteY0" fmla="*/ 227442 h 229902"/>
                        <a:gd name="connsiteX1" fmla="*/ 81022 w 149171"/>
                        <a:gd name="connsiteY1" fmla="*/ 0 h 229902"/>
                        <a:gd name="connsiteX2" fmla="*/ 149171 w 149171"/>
                        <a:gd name="connsiteY2" fmla="*/ 229902 h 229902"/>
                        <a:gd name="connsiteX3" fmla="*/ 0 w 149171"/>
                        <a:gd name="connsiteY3" fmla="*/ 227442 h 2299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9171" h="229902">
                          <a:moveTo>
                            <a:pt x="0" y="227442"/>
                          </a:moveTo>
                          <a:lnTo>
                            <a:pt x="81022" y="0"/>
                          </a:lnTo>
                          <a:lnTo>
                            <a:pt x="149171" y="229902"/>
                          </a:lnTo>
                          <a:lnTo>
                            <a:pt x="0" y="22744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39" name="กลุ่ม 138">
                    <a:extLst>
                      <a:ext uri="{FF2B5EF4-FFF2-40B4-BE49-F238E27FC236}">
                        <a16:creationId xmlns:a16="http://schemas.microsoft.com/office/drawing/2014/main" xmlns="" id="{64508A4B-206A-48F1-99B9-F1936B0C8D60}"/>
                      </a:ext>
                    </a:extLst>
                  </p:cNvPr>
                  <p:cNvGrpSpPr/>
                  <p:nvPr/>
                </p:nvGrpSpPr>
                <p:grpSpPr>
                  <a:xfrm>
                    <a:off x="3390605" y="2906545"/>
                    <a:ext cx="1081875" cy="246380"/>
                    <a:chOff x="3390605" y="2906545"/>
                    <a:chExt cx="1081875" cy="246380"/>
                  </a:xfrm>
                </p:grpSpPr>
                <p:sp>
                  <p:nvSpPr>
                    <p:cNvPr id="158" name="แผนผังลำดับงาน: ตัวเชื่อมต่อ 157">
                      <a:extLst>
                        <a:ext uri="{FF2B5EF4-FFF2-40B4-BE49-F238E27FC236}">
                          <a16:creationId xmlns:a16="http://schemas.microsoft.com/office/drawing/2014/main" xmlns="" id="{265F196A-773D-4C07-8767-C140ACAC7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90605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9" name="แผนผังลำดับงาน: ตัวเชื่อมต่อ 158">
                      <a:extLst>
                        <a:ext uri="{FF2B5EF4-FFF2-40B4-BE49-F238E27FC236}">
                          <a16:creationId xmlns:a16="http://schemas.microsoft.com/office/drawing/2014/main" xmlns="" id="{50697068-C14A-4950-B773-ADF8B7B3C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15940" y="2906545"/>
                      <a:ext cx="256540" cy="246380"/>
                    </a:xfrm>
                    <a:prstGeom prst="flowChartConnector">
                      <a:avLst/>
                    </a:prstGeom>
                    <a:solidFill>
                      <a:srgbClr val="FFC000"/>
                    </a:solidFill>
                    <a:ln w="2857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0" name="แผนผังลำดับงาน: ตัวเชื่อมต่อ 159">
                      <a:extLst>
                        <a:ext uri="{FF2B5EF4-FFF2-40B4-BE49-F238E27FC236}">
                          <a16:creationId xmlns:a16="http://schemas.microsoft.com/office/drawing/2014/main" xmlns="" id="{A7BF25BF-234E-431A-8B3E-7E310CC0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31245" y="2941077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1" name="แผนผังลำดับงาน: ตัวเชื่อมต่อ 160">
                      <a:extLst>
                        <a:ext uri="{FF2B5EF4-FFF2-40B4-BE49-F238E27FC236}">
                          <a16:creationId xmlns:a16="http://schemas.microsoft.com/office/drawing/2014/main" xmlns="" id="{B276F3AB-1382-44E6-A566-4C3ED696B7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6580" y="2940571"/>
                      <a:ext cx="175260" cy="17731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2857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2" name="แผนผังลำดับงาน: ตัวเชื่อมต่อ 161">
                      <a:extLst>
                        <a:ext uri="{FF2B5EF4-FFF2-40B4-BE49-F238E27FC236}">
                          <a16:creationId xmlns:a16="http://schemas.microsoft.com/office/drawing/2014/main" xmlns="" id="{514B78F1-76D9-4231-892B-AE4FCD8C8D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18875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63" name="แผนผังลำดับงาน: ตัวเชื่อมต่อ 162">
                      <a:extLst>
                        <a:ext uri="{FF2B5EF4-FFF2-40B4-BE49-F238E27FC236}">
                          <a16:creationId xmlns:a16="http://schemas.microsoft.com/office/drawing/2014/main" xmlns="" id="{F6587C57-0343-44D3-9AD6-CC2630A1B6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44210" y="2966870"/>
                      <a:ext cx="62525" cy="62358"/>
                    </a:xfrm>
                    <a:prstGeom prst="flowChartConnector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40" name="รูปแบบอิสระ: รูปร่าง 139">
                    <a:extLst>
                      <a:ext uri="{FF2B5EF4-FFF2-40B4-BE49-F238E27FC236}">
                        <a16:creationId xmlns:a16="http://schemas.microsoft.com/office/drawing/2014/main" xmlns="" id="{F12E7B0E-8A7F-40D3-9511-C8EBD3316111}"/>
                      </a:ext>
                    </a:extLst>
                  </p:cNvPr>
                  <p:cNvSpPr/>
                  <p:nvPr/>
                </p:nvSpPr>
                <p:spPr>
                  <a:xfrm>
                    <a:off x="2992417" y="2291228"/>
                    <a:ext cx="248412" cy="513448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8412" h="513448">
                        <a:moveTo>
                          <a:pt x="25104" y="6204"/>
                        </a:moveTo>
                        <a:cubicBezTo>
                          <a:pt x="54949" y="27794"/>
                          <a:pt x="142262" y="97962"/>
                          <a:pt x="179409" y="168129"/>
                        </a:cubicBezTo>
                        <a:cubicBezTo>
                          <a:pt x="216556" y="238296"/>
                          <a:pt x="252751" y="370377"/>
                          <a:pt x="247989" y="427209"/>
                        </a:cubicBezTo>
                        <a:cubicBezTo>
                          <a:pt x="243227" y="484041"/>
                          <a:pt x="170202" y="498329"/>
                          <a:pt x="150834" y="509124"/>
                        </a:cubicBezTo>
                        <a:cubicBezTo>
                          <a:pt x="131466" y="519919"/>
                          <a:pt x="134958" y="509123"/>
                          <a:pt x="131783" y="491978"/>
                        </a:cubicBezTo>
                        <a:cubicBezTo>
                          <a:pt x="128608" y="474833"/>
                          <a:pt x="128926" y="444671"/>
                          <a:pt x="120354" y="406254"/>
                        </a:cubicBezTo>
                        <a:cubicBezTo>
                          <a:pt x="111782" y="367837"/>
                          <a:pt x="93366" y="300844"/>
                          <a:pt x="80349" y="261474"/>
                        </a:cubicBezTo>
                        <a:cubicBezTo>
                          <a:pt x="67332" y="222104"/>
                          <a:pt x="53044" y="199244"/>
                          <a:pt x="42249" y="170034"/>
                        </a:cubicBezTo>
                        <a:cubicBezTo>
                          <a:pt x="31454" y="140824"/>
                          <a:pt x="16849" y="106217"/>
                          <a:pt x="9864" y="84309"/>
                        </a:cubicBezTo>
                        <a:cubicBezTo>
                          <a:pt x="2879" y="62401"/>
                          <a:pt x="-1249" y="51923"/>
                          <a:pt x="338" y="38588"/>
                        </a:cubicBezTo>
                        <a:cubicBezTo>
                          <a:pt x="1925" y="25253"/>
                          <a:pt x="-4741" y="-15386"/>
                          <a:pt x="25104" y="6204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41" name="รูปแบบอิสระ: รูปร่าง 140">
                    <a:extLst>
                      <a:ext uri="{FF2B5EF4-FFF2-40B4-BE49-F238E27FC236}">
                        <a16:creationId xmlns:a16="http://schemas.microsoft.com/office/drawing/2014/main" xmlns="" id="{70B4C48B-1A1E-4049-8EA3-9B2B81E7459B}"/>
                      </a:ext>
                    </a:extLst>
                  </p:cNvPr>
                  <p:cNvSpPr/>
                  <p:nvPr/>
                </p:nvSpPr>
                <p:spPr>
                  <a:xfrm rot="21410072" flipH="1">
                    <a:off x="4608321" y="2230801"/>
                    <a:ext cx="256260" cy="514816"/>
                  </a:xfrm>
                  <a:custGeom>
                    <a:avLst/>
                    <a:gdLst>
                      <a:gd name="connsiteX0" fmla="*/ 13019 w 247887"/>
                      <a:gd name="connsiteY0" fmla="*/ 1589 h 506747"/>
                      <a:gd name="connsiteX1" fmla="*/ 178754 w 247887"/>
                      <a:gd name="connsiteY1" fmla="*/ 171134 h 506747"/>
                      <a:gd name="connsiteX2" fmla="*/ 247334 w 247887"/>
                      <a:gd name="connsiteY2" fmla="*/ 430214 h 506747"/>
                      <a:gd name="connsiteX3" fmla="*/ 146369 w 247887"/>
                      <a:gd name="connsiteY3" fmla="*/ 506414 h 506747"/>
                      <a:gd name="connsiteX4" fmla="*/ 119699 w 247887"/>
                      <a:gd name="connsiteY4" fmla="*/ 409259 h 506747"/>
                      <a:gd name="connsiteX5" fmla="*/ 79694 w 247887"/>
                      <a:gd name="connsiteY5" fmla="*/ 264479 h 506747"/>
                      <a:gd name="connsiteX6" fmla="*/ 41594 w 247887"/>
                      <a:gd name="connsiteY6" fmla="*/ 173039 h 506747"/>
                      <a:gd name="connsiteX7" fmla="*/ 14924 w 247887"/>
                      <a:gd name="connsiteY7" fmla="*/ 89219 h 506747"/>
                      <a:gd name="connsiteX8" fmla="*/ 13019 w 247887"/>
                      <a:gd name="connsiteY8" fmla="*/ 1589 h 506747"/>
                      <a:gd name="connsiteX0" fmla="*/ 16160 w 239574"/>
                      <a:gd name="connsiteY0" fmla="*/ 1830 h 499368"/>
                      <a:gd name="connsiteX1" fmla="*/ 170465 w 239574"/>
                      <a:gd name="connsiteY1" fmla="*/ 163755 h 499368"/>
                      <a:gd name="connsiteX2" fmla="*/ 239045 w 239574"/>
                      <a:gd name="connsiteY2" fmla="*/ 422835 h 499368"/>
                      <a:gd name="connsiteX3" fmla="*/ 138080 w 239574"/>
                      <a:gd name="connsiteY3" fmla="*/ 499035 h 499368"/>
                      <a:gd name="connsiteX4" fmla="*/ 111410 w 239574"/>
                      <a:gd name="connsiteY4" fmla="*/ 401880 h 499368"/>
                      <a:gd name="connsiteX5" fmla="*/ 71405 w 239574"/>
                      <a:gd name="connsiteY5" fmla="*/ 257100 h 499368"/>
                      <a:gd name="connsiteX6" fmla="*/ 33305 w 239574"/>
                      <a:gd name="connsiteY6" fmla="*/ 165660 h 499368"/>
                      <a:gd name="connsiteX7" fmla="*/ 6635 w 239574"/>
                      <a:gd name="connsiteY7" fmla="*/ 81840 h 499368"/>
                      <a:gd name="connsiteX8" fmla="*/ 16160 w 239574"/>
                      <a:gd name="connsiteY8" fmla="*/ 1830 h 499368"/>
                      <a:gd name="connsiteX0" fmla="*/ 24936 w 248350"/>
                      <a:gd name="connsiteY0" fmla="*/ 6204 h 503742"/>
                      <a:gd name="connsiteX1" fmla="*/ 179241 w 248350"/>
                      <a:gd name="connsiteY1" fmla="*/ 168129 h 503742"/>
                      <a:gd name="connsiteX2" fmla="*/ 247821 w 248350"/>
                      <a:gd name="connsiteY2" fmla="*/ 427209 h 503742"/>
                      <a:gd name="connsiteX3" fmla="*/ 146856 w 248350"/>
                      <a:gd name="connsiteY3" fmla="*/ 503409 h 503742"/>
                      <a:gd name="connsiteX4" fmla="*/ 120186 w 248350"/>
                      <a:gd name="connsiteY4" fmla="*/ 406254 h 503742"/>
                      <a:gd name="connsiteX5" fmla="*/ 80181 w 248350"/>
                      <a:gd name="connsiteY5" fmla="*/ 261474 h 503742"/>
                      <a:gd name="connsiteX6" fmla="*/ 42081 w 248350"/>
                      <a:gd name="connsiteY6" fmla="*/ 170034 h 503742"/>
                      <a:gd name="connsiteX7" fmla="*/ 15411 w 248350"/>
                      <a:gd name="connsiteY7" fmla="*/ 86214 h 503742"/>
                      <a:gd name="connsiteX8" fmla="*/ 170 w 248350"/>
                      <a:gd name="connsiteY8" fmla="*/ 38588 h 503742"/>
                      <a:gd name="connsiteX9" fmla="*/ 24936 w 248350"/>
                      <a:gd name="connsiteY9" fmla="*/ 6204 h 503742"/>
                      <a:gd name="connsiteX0" fmla="*/ 24936 w 248585"/>
                      <a:gd name="connsiteY0" fmla="*/ 6204 h 509409"/>
                      <a:gd name="connsiteX1" fmla="*/ 179241 w 248585"/>
                      <a:gd name="connsiteY1" fmla="*/ 168129 h 509409"/>
                      <a:gd name="connsiteX2" fmla="*/ 247821 w 248585"/>
                      <a:gd name="connsiteY2" fmla="*/ 427209 h 509409"/>
                      <a:gd name="connsiteX3" fmla="*/ 139236 w 248585"/>
                      <a:gd name="connsiteY3" fmla="*/ 509124 h 509409"/>
                      <a:gd name="connsiteX4" fmla="*/ 120186 w 248585"/>
                      <a:gd name="connsiteY4" fmla="*/ 406254 h 509409"/>
                      <a:gd name="connsiteX5" fmla="*/ 80181 w 248585"/>
                      <a:gd name="connsiteY5" fmla="*/ 261474 h 509409"/>
                      <a:gd name="connsiteX6" fmla="*/ 42081 w 248585"/>
                      <a:gd name="connsiteY6" fmla="*/ 170034 h 509409"/>
                      <a:gd name="connsiteX7" fmla="*/ 15411 w 248585"/>
                      <a:gd name="connsiteY7" fmla="*/ 86214 h 509409"/>
                      <a:gd name="connsiteX8" fmla="*/ 170 w 248585"/>
                      <a:gd name="connsiteY8" fmla="*/ 38588 h 509409"/>
                      <a:gd name="connsiteX9" fmla="*/ 24936 w 248585"/>
                      <a:gd name="connsiteY9" fmla="*/ 6204 h 509409"/>
                      <a:gd name="connsiteX0" fmla="*/ 24936 w 248585"/>
                      <a:gd name="connsiteY0" fmla="*/ 6204 h 513448"/>
                      <a:gd name="connsiteX1" fmla="*/ 179241 w 248585"/>
                      <a:gd name="connsiteY1" fmla="*/ 168129 h 513448"/>
                      <a:gd name="connsiteX2" fmla="*/ 247821 w 248585"/>
                      <a:gd name="connsiteY2" fmla="*/ 427209 h 513448"/>
                      <a:gd name="connsiteX3" fmla="*/ 139236 w 248585"/>
                      <a:gd name="connsiteY3" fmla="*/ 509124 h 513448"/>
                      <a:gd name="connsiteX4" fmla="*/ 131615 w 248585"/>
                      <a:gd name="connsiteY4" fmla="*/ 491978 h 513448"/>
                      <a:gd name="connsiteX5" fmla="*/ 120186 w 248585"/>
                      <a:gd name="connsiteY5" fmla="*/ 406254 h 513448"/>
                      <a:gd name="connsiteX6" fmla="*/ 80181 w 248585"/>
                      <a:gd name="connsiteY6" fmla="*/ 261474 h 513448"/>
                      <a:gd name="connsiteX7" fmla="*/ 42081 w 248585"/>
                      <a:gd name="connsiteY7" fmla="*/ 170034 h 513448"/>
                      <a:gd name="connsiteX8" fmla="*/ 15411 w 248585"/>
                      <a:gd name="connsiteY8" fmla="*/ 86214 h 513448"/>
                      <a:gd name="connsiteX9" fmla="*/ 170 w 248585"/>
                      <a:gd name="connsiteY9" fmla="*/ 38588 h 513448"/>
                      <a:gd name="connsiteX10" fmla="*/ 24936 w 248585"/>
                      <a:gd name="connsiteY10" fmla="*/ 6204 h 513448"/>
                      <a:gd name="connsiteX0" fmla="*/ 24936 w 248244"/>
                      <a:gd name="connsiteY0" fmla="*/ 6204 h 513448"/>
                      <a:gd name="connsiteX1" fmla="*/ 179241 w 248244"/>
                      <a:gd name="connsiteY1" fmla="*/ 168129 h 513448"/>
                      <a:gd name="connsiteX2" fmla="*/ 247821 w 248244"/>
                      <a:gd name="connsiteY2" fmla="*/ 427209 h 513448"/>
                      <a:gd name="connsiteX3" fmla="*/ 150666 w 248244"/>
                      <a:gd name="connsiteY3" fmla="*/ 509124 h 513448"/>
                      <a:gd name="connsiteX4" fmla="*/ 131615 w 248244"/>
                      <a:gd name="connsiteY4" fmla="*/ 491978 h 513448"/>
                      <a:gd name="connsiteX5" fmla="*/ 120186 w 248244"/>
                      <a:gd name="connsiteY5" fmla="*/ 406254 h 513448"/>
                      <a:gd name="connsiteX6" fmla="*/ 80181 w 248244"/>
                      <a:gd name="connsiteY6" fmla="*/ 261474 h 513448"/>
                      <a:gd name="connsiteX7" fmla="*/ 42081 w 248244"/>
                      <a:gd name="connsiteY7" fmla="*/ 170034 h 513448"/>
                      <a:gd name="connsiteX8" fmla="*/ 15411 w 248244"/>
                      <a:gd name="connsiteY8" fmla="*/ 86214 h 513448"/>
                      <a:gd name="connsiteX9" fmla="*/ 170 w 248244"/>
                      <a:gd name="connsiteY9" fmla="*/ 38588 h 513448"/>
                      <a:gd name="connsiteX10" fmla="*/ 24936 w 248244"/>
                      <a:gd name="connsiteY10" fmla="*/ 6204 h 513448"/>
                      <a:gd name="connsiteX0" fmla="*/ 25104 w 248412"/>
                      <a:gd name="connsiteY0" fmla="*/ 6204 h 513448"/>
                      <a:gd name="connsiteX1" fmla="*/ 179409 w 248412"/>
                      <a:gd name="connsiteY1" fmla="*/ 168129 h 513448"/>
                      <a:gd name="connsiteX2" fmla="*/ 247989 w 248412"/>
                      <a:gd name="connsiteY2" fmla="*/ 427209 h 513448"/>
                      <a:gd name="connsiteX3" fmla="*/ 150834 w 248412"/>
                      <a:gd name="connsiteY3" fmla="*/ 509124 h 513448"/>
                      <a:gd name="connsiteX4" fmla="*/ 131783 w 248412"/>
                      <a:gd name="connsiteY4" fmla="*/ 491978 h 513448"/>
                      <a:gd name="connsiteX5" fmla="*/ 120354 w 248412"/>
                      <a:gd name="connsiteY5" fmla="*/ 406254 h 513448"/>
                      <a:gd name="connsiteX6" fmla="*/ 80349 w 248412"/>
                      <a:gd name="connsiteY6" fmla="*/ 261474 h 513448"/>
                      <a:gd name="connsiteX7" fmla="*/ 42249 w 248412"/>
                      <a:gd name="connsiteY7" fmla="*/ 170034 h 513448"/>
                      <a:gd name="connsiteX8" fmla="*/ 9864 w 248412"/>
                      <a:gd name="connsiteY8" fmla="*/ 84309 h 513448"/>
                      <a:gd name="connsiteX9" fmla="*/ 338 w 248412"/>
                      <a:gd name="connsiteY9" fmla="*/ 38588 h 513448"/>
                      <a:gd name="connsiteX10" fmla="*/ 25104 w 248412"/>
                      <a:gd name="connsiteY10" fmla="*/ 6204 h 513448"/>
                      <a:gd name="connsiteX0" fmla="*/ 32952 w 256260"/>
                      <a:gd name="connsiteY0" fmla="*/ 7572 h 514816"/>
                      <a:gd name="connsiteX1" fmla="*/ 187257 w 256260"/>
                      <a:gd name="connsiteY1" fmla="*/ 169497 h 514816"/>
                      <a:gd name="connsiteX2" fmla="*/ 255837 w 256260"/>
                      <a:gd name="connsiteY2" fmla="*/ 428577 h 514816"/>
                      <a:gd name="connsiteX3" fmla="*/ 158682 w 256260"/>
                      <a:gd name="connsiteY3" fmla="*/ 510492 h 514816"/>
                      <a:gd name="connsiteX4" fmla="*/ 139631 w 256260"/>
                      <a:gd name="connsiteY4" fmla="*/ 493346 h 514816"/>
                      <a:gd name="connsiteX5" fmla="*/ 128202 w 256260"/>
                      <a:gd name="connsiteY5" fmla="*/ 407622 h 514816"/>
                      <a:gd name="connsiteX6" fmla="*/ 88197 w 256260"/>
                      <a:gd name="connsiteY6" fmla="*/ 262842 h 514816"/>
                      <a:gd name="connsiteX7" fmla="*/ 50097 w 256260"/>
                      <a:gd name="connsiteY7" fmla="*/ 171402 h 514816"/>
                      <a:gd name="connsiteX8" fmla="*/ 17712 w 256260"/>
                      <a:gd name="connsiteY8" fmla="*/ 85677 h 514816"/>
                      <a:gd name="connsiteX9" fmla="*/ 156 w 256260"/>
                      <a:gd name="connsiteY9" fmla="*/ 32768 h 514816"/>
                      <a:gd name="connsiteX10" fmla="*/ 32952 w 256260"/>
                      <a:gd name="connsiteY10" fmla="*/ 7572 h 514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260" h="514816">
                        <a:moveTo>
                          <a:pt x="32952" y="7572"/>
                        </a:moveTo>
                        <a:cubicBezTo>
                          <a:pt x="64135" y="30360"/>
                          <a:pt x="150110" y="99330"/>
                          <a:pt x="187257" y="169497"/>
                        </a:cubicBezTo>
                        <a:cubicBezTo>
                          <a:pt x="224404" y="239664"/>
                          <a:pt x="260599" y="371745"/>
                          <a:pt x="255837" y="428577"/>
                        </a:cubicBezTo>
                        <a:cubicBezTo>
                          <a:pt x="251075" y="485409"/>
                          <a:pt x="178050" y="499697"/>
                          <a:pt x="158682" y="510492"/>
                        </a:cubicBezTo>
                        <a:cubicBezTo>
                          <a:pt x="139314" y="521287"/>
                          <a:pt x="142806" y="510491"/>
                          <a:pt x="139631" y="493346"/>
                        </a:cubicBezTo>
                        <a:cubicBezTo>
                          <a:pt x="136456" y="476201"/>
                          <a:pt x="136774" y="446039"/>
                          <a:pt x="128202" y="407622"/>
                        </a:cubicBezTo>
                        <a:cubicBezTo>
                          <a:pt x="119630" y="369205"/>
                          <a:pt x="101214" y="302212"/>
                          <a:pt x="88197" y="262842"/>
                        </a:cubicBezTo>
                        <a:cubicBezTo>
                          <a:pt x="75180" y="223472"/>
                          <a:pt x="60892" y="200612"/>
                          <a:pt x="50097" y="171402"/>
                        </a:cubicBezTo>
                        <a:cubicBezTo>
                          <a:pt x="39302" y="142192"/>
                          <a:pt x="26035" y="108783"/>
                          <a:pt x="17712" y="85677"/>
                        </a:cubicBezTo>
                        <a:cubicBezTo>
                          <a:pt x="9389" y="62571"/>
                          <a:pt x="-1431" y="46103"/>
                          <a:pt x="156" y="32768"/>
                        </a:cubicBezTo>
                        <a:cubicBezTo>
                          <a:pt x="1743" y="19433"/>
                          <a:pt x="1769" y="-15216"/>
                          <a:pt x="32952" y="7572"/>
                        </a:cubicBezTo>
                        <a:close/>
                      </a:path>
                    </a:pathLst>
                  </a:custGeom>
                  <a:solidFill>
                    <a:srgbClr val="F37161"/>
                  </a:solidFill>
                  <a:ln w="19050">
                    <a:solidFill>
                      <a:schemeClr val="tx1"/>
                    </a:solidFill>
                  </a:ln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42" name="กลุ่ม 141">
                    <a:extLst>
                      <a:ext uri="{FF2B5EF4-FFF2-40B4-BE49-F238E27FC236}">
                        <a16:creationId xmlns:a16="http://schemas.microsoft.com/office/drawing/2014/main" xmlns="" id="{EED4EA45-220B-4C5D-A7DD-E42193D5CCC1}"/>
                      </a:ext>
                    </a:extLst>
                  </p:cNvPr>
                  <p:cNvGrpSpPr/>
                  <p:nvPr/>
                </p:nvGrpSpPr>
                <p:grpSpPr>
                  <a:xfrm>
                    <a:off x="2931850" y="3678037"/>
                    <a:ext cx="459318" cy="768166"/>
                    <a:chOff x="2931850" y="3678037"/>
                    <a:chExt cx="459318" cy="768166"/>
                  </a:xfrm>
                  <a:solidFill>
                    <a:srgbClr val="660066"/>
                  </a:solidFill>
                </p:grpSpPr>
                <p:sp>
                  <p:nvSpPr>
                    <p:cNvPr id="155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xmlns="" id="{23C808BB-10BE-401C-AFAC-EBA6EC2E3E15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77858" y="3623442"/>
                      <a:ext cx="258716" cy="367905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8716" h="367905">
                          <a:moveTo>
                            <a:pt x="0" y="363762"/>
                          </a:moveTo>
                          <a:lnTo>
                            <a:pt x="131430" y="0"/>
                          </a:lnTo>
                          <a:lnTo>
                            <a:pt x="258716" y="367905"/>
                          </a:lnTo>
                          <a:lnTo>
                            <a:pt x="0" y="363762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6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xmlns="" id="{C7092928-F1C4-4A48-B884-AE6F384301A8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8170" y="3875499"/>
                      <a:ext cx="252648" cy="375202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  <a:gd name="connsiteX0" fmla="*/ 0 w 252648"/>
                        <a:gd name="connsiteY0" fmla="*/ 368803 h 375202"/>
                        <a:gd name="connsiteX1" fmla="*/ 126768 w 252648"/>
                        <a:gd name="connsiteY1" fmla="*/ 0 h 375202"/>
                        <a:gd name="connsiteX2" fmla="*/ 252648 w 252648"/>
                        <a:gd name="connsiteY2" fmla="*/ 375202 h 375202"/>
                        <a:gd name="connsiteX3" fmla="*/ 0 w 252648"/>
                        <a:gd name="connsiteY3" fmla="*/ 368803 h 3752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2648" h="375202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52648" y="375202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7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xmlns="" id="{FB6EBBAC-A242-421F-B249-C5126BEB3EA7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1440" y="4134132"/>
                      <a:ext cx="262481" cy="36166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62481" h="361661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3" name="กลุ่ม 142">
                    <a:extLst>
                      <a:ext uri="{FF2B5EF4-FFF2-40B4-BE49-F238E27FC236}">
                        <a16:creationId xmlns:a16="http://schemas.microsoft.com/office/drawing/2014/main" xmlns="" id="{5B297B99-6F6A-41E7-A370-9A977C3EBC1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476372" y="3652104"/>
                    <a:ext cx="454873" cy="753714"/>
                    <a:chOff x="2932786" y="3679467"/>
                    <a:chExt cx="454873" cy="753714"/>
                  </a:xfrm>
                  <a:solidFill>
                    <a:srgbClr val="660066"/>
                  </a:solidFill>
                </p:grpSpPr>
                <p:sp>
                  <p:nvSpPr>
                    <p:cNvPr id="152" name="สามเหลี่ยมหน้าจั่ว 27">
                      <a:extLst>
                        <a:ext uri="{FF2B5EF4-FFF2-40B4-BE49-F238E27FC236}">
                          <a16:creationId xmlns:a16="http://schemas.microsoft.com/office/drawing/2014/main" xmlns="" id="{E408EE6C-72FB-4662-8EB0-06B2ECEE8EBF}"/>
                        </a:ext>
                      </a:extLst>
                    </p:cNvPr>
                    <p:cNvSpPr/>
                    <p:nvPr/>
                  </p:nvSpPr>
                  <p:spPr>
                    <a:xfrm rot="6008731">
                      <a:off x="3074113" y="3623112"/>
                      <a:ext cx="257191" cy="369901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9012"/>
                        <a:gd name="connsiteY0" fmla="*/ 356918 h 360680"/>
                        <a:gd name="connsiteX1" fmla="*/ 124806 w 249012"/>
                        <a:gd name="connsiteY1" fmla="*/ 0 h 360680"/>
                        <a:gd name="connsiteX2" fmla="*/ 249012 w 249012"/>
                        <a:gd name="connsiteY2" fmla="*/ 360680 h 360680"/>
                        <a:gd name="connsiteX3" fmla="*/ 0 w 249012"/>
                        <a:gd name="connsiteY3" fmla="*/ 356918 h 360680"/>
                        <a:gd name="connsiteX0" fmla="*/ 0 w 252092"/>
                        <a:gd name="connsiteY0" fmla="*/ 356918 h 367905"/>
                        <a:gd name="connsiteX1" fmla="*/ 124806 w 252092"/>
                        <a:gd name="connsiteY1" fmla="*/ 0 h 367905"/>
                        <a:gd name="connsiteX2" fmla="*/ 252092 w 252092"/>
                        <a:gd name="connsiteY2" fmla="*/ 367905 h 367905"/>
                        <a:gd name="connsiteX3" fmla="*/ 0 w 252092"/>
                        <a:gd name="connsiteY3" fmla="*/ 356918 h 367905"/>
                        <a:gd name="connsiteX0" fmla="*/ 0 w 258716"/>
                        <a:gd name="connsiteY0" fmla="*/ 363762 h 367905"/>
                        <a:gd name="connsiteX1" fmla="*/ 131430 w 258716"/>
                        <a:gd name="connsiteY1" fmla="*/ 0 h 367905"/>
                        <a:gd name="connsiteX2" fmla="*/ 258716 w 258716"/>
                        <a:gd name="connsiteY2" fmla="*/ 367905 h 367905"/>
                        <a:gd name="connsiteX3" fmla="*/ 0 w 258716"/>
                        <a:gd name="connsiteY3" fmla="*/ 363762 h 367905"/>
                        <a:gd name="connsiteX0" fmla="*/ 0 w 258797"/>
                        <a:gd name="connsiteY0" fmla="*/ 375349 h 375349"/>
                        <a:gd name="connsiteX1" fmla="*/ 131511 w 258797"/>
                        <a:gd name="connsiteY1" fmla="*/ 0 h 375349"/>
                        <a:gd name="connsiteX2" fmla="*/ 258797 w 258797"/>
                        <a:gd name="connsiteY2" fmla="*/ 367905 h 375349"/>
                        <a:gd name="connsiteX3" fmla="*/ 0 w 258797"/>
                        <a:gd name="connsiteY3" fmla="*/ 375349 h 375349"/>
                        <a:gd name="connsiteX0" fmla="*/ 0 w 257191"/>
                        <a:gd name="connsiteY0" fmla="*/ 369901 h 369901"/>
                        <a:gd name="connsiteX1" fmla="*/ 129905 w 257191"/>
                        <a:gd name="connsiteY1" fmla="*/ 0 h 369901"/>
                        <a:gd name="connsiteX2" fmla="*/ 257191 w 257191"/>
                        <a:gd name="connsiteY2" fmla="*/ 367905 h 369901"/>
                        <a:gd name="connsiteX3" fmla="*/ 0 w 257191"/>
                        <a:gd name="connsiteY3" fmla="*/ 369901 h 3699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7191" h="369901">
                          <a:moveTo>
                            <a:pt x="0" y="369901"/>
                          </a:moveTo>
                          <a:lnTo>
                            <a:pt x="129905" y="0"/>
                          </a:lnTo>
                          <a:lnTo>
                            <a:pt x="257191" y="367905"/>
                          </a:lnTo>
                          <a:lnTo>
                            <a:pt x="0" y="369901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3" name="สามเหลี่ยมหน้าจั่ว 28">
                      <a:extLst>
                        <a:ext uri="{FF2B5EF4-FFF2-40B4-BE49-F238E27FC236}">
                          <a16:creationId xmlns:a16="http://schemas.microsoft.com/office/drawing/2014/main" xmlns="" id="{DCB05560-3929-4696-9C3B-9C50838C4AD3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3037426" y="3868071"/>
                      <a:ext cx="246831" cy="370986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45169"/>
                        <a:gd name="connsiteY0" fmla="*/ 360680 h 376630"/>
                        <a:gd name="connsiteX1" fmla="*/ 124206 w 245169"/>
                        <a:gd name="connsiteY1" fmla="*/ 0 h 376630"/>
                        <a:gd name="connsiteX2" fmla="*/ 245169 w 245169"/>
                        <a:gd name="connsiteY2" fmla="*/ 376630 h 376630"/>
                        <a:gd name="connsiteX3" fmla="*/ 0 w 245169"/>
                        <a:gd name="connsiteY3" fmla="*/ 360680 h 376630"/>
                        <a:gd name="connsiteX0" fmla="*/ 0 w 244269"/>
                        <a:gd name="connsiteY0" fmla="*/ 360680 h 370986"/>
                        <a:gd name="connsiteX1" fmla="*/ 124206 w 244269"/>
                        <a:gd name="connsiteY1" fmla="*/ 0 h 370986"/>
                        <a:gd name="connsiteX2" fmla="*/ 244269 w 244269"/>
                        <a:gd name="connsiteY2" fmla="*/ 370986 h 370986"/>
                        <a:gd name="connsiteX3" fmla="*/ 0 w 244269"/>
                        <a:gd name="connsiteY3" fmla="*/ 360680 h 370986"/>
                        <a:gd name="connsiteX0" fmla="*/ 0 w 246831"/>
                        <a:gd name="connsiteY0" fmla="*/ 368803 h 370986"/>
                        <a:gd name="connsiteX1" fmla="*/ 126768 w 246831"/>
                        <a:gd name="connsiteY1" fmla="*/ 0 h 370986"/>
                        <a:gd name="connsiteX2" fmla="*/ 246831 w 246831"/>
                        <a:gd name="connsiteY2" fmla="*/ 370986 h 370986"/>
                        <a:gd name="connsiteX3" fmla="*/ 0 w 246831"/>
                        <a:gd name="connsiteY3" fmla="*/ 368803 h 370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46831" h="370986">
                          <a:moveTo>
                            <a:pt x="0" y="368803"/>
                          </a:moveTo>
                          <a:lnTo>
                            <a:pt x="126768" y="0"/>
                          </a:lnTo>
                          <a:lnTo>
                            <a:pt x="246831" y="370986"/>
                          </a:lnTo>
                          <a:lnTo>
                            <a:pt x="0" y="368803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54" name="สามเหลี่ยมหน้าจั่ว 29">
                      <a:extLst>
                        <a:ext uri="{FF2B5EF4-FFF2-40B4-BE49-F238E27FC236}">
                          <a16:creationId xmlns:a16="http://schemas.microsoft.com/office/drawing/2014/main" xmlns="" id="{0101DA2D-2A1E-4813-97DE-AD45B8B89209}"/>
                        </a:ext>
                      </a:extLst>
                    </p:cNvPr>
                    <p:cNvSpPr/>
                    <p:nvPr/>
                  </p:nvSpPr>
                  <p:spPr>
                    <a:xfrm rot="5943786">
                      <a:off x="2982497" y="4120989"/>
                      <a:ext cx="262481" cy="361904"/>
                    </a:xfrm>
                    <a:custGeom>
                      <a:avLst/>
                      <a:gdLst>
                        <a:gd name="connsiteX0" fmla="*/ 0 w 248412"/>
                        <a:gd name="connsiteY0" fmla="*/ 360680 h 360680"/>
                        <a:gd name="connsiteX1" fmla="*/ 124206 w 248412"/>
                        <a:gd name="connsiteY1" fmla="*/ 0 h 360680"/>
                        <a:gd name="connsiteX2" fmla="*/ 248412 w 248412"/>
                        <a:gd name="connsiteY2" fmla="*/ 360680 h 360680"/>
                        <a:gd name="connsiteX3" fmla="*/ 0 w 248412"/>
                        <a:gd name="connsiteY3" fmla="*/ 360680 h 360680"/>
                        <a:gd name="connsiteX0" fmla="*/ 0 w 256537"/>
                        <a:gd name="connsiteY0" fmla="*/ 358118 h 360680"/>
                        <a:gd name="connsiteX1" fmla="*/ 132331 w 256537"/>
                        <a:gd name="connsiteY1" fmla="*/ 0 h 360680"/>
                        <a:gd name="connsiteX2" fmla="*/ 256537 w 256537"/>
                        <a:gd name="connsiteY2" fmla="*/ 360680 h 360680"/>
                        <a:gd name="connsiteX3" fmla="*/ 0 w 256537"/>
                        <a:gd name="connsiteY3" fmla="*/ 358118 h 360680"/>
                        <a:gd name="connsiteX0" fmla="*/ 0 w 262481"/>
                        <a:gd name="connsiteY0" fmla="*/ 358118 h 361661"/>
                        <a:gd name="connsiteX1" fmla="*/ 132331 w 262481"/>
                        <a:gd name="connsiteY1" fmla="*/ 0 h 361661"/>
                        <a:gd name="connsiteX2" fmla="*/ 262481 w 262481"/>
                        <a:gd name="connsiteY2" fmla="*/ 361661 h 361661"/>
                        <a:gd name="connsiteX3" fmla="*/ 0 w 262481"/>
                        <a:gd name="connsiteY3" fmla="*/ 358118 h 361661"/>
                        <a:gd name="connsiteX0" fmla="*/ 0 w 266697"/>
                        <a:gd name="connsiteY0" fmla="*/ 358118 h 358118"/>
                        <a:gd name="connsiteX1" fmla="*/ 132331 w 266697"/>
                        <a:gd name="connsiteY1" fmla="*/ 0 h 358118"/>
                        <a:gd name="connsiteX2" fmla="*/ 266697 w 266697"/>
                        <a:gd name="connsiteY2" fmla="*/ 355845 h 358118"/>
                        <a:gd name="connsiteX3" fmla="*/ 0 w 266697"/>
                        <a:gd name="connsiteY3" fmla="*/ 358118 h 358118"/>
                        <a:gd name="connsiteX0" fmla="*/ 0 w 266697"/>
                        <a:gd name="connsiteY0" fmla="*/ 358118 h 361904"/>
                        <a:gd name="connsiteX1" fmla="*/ 132331 w 266697"/>
                        <a:gd name="connsiteY1" fmla="*/ 0 h 361904"/>
                        <a:gd name="connsiteX2" fmla="*/ 266697 w 266697"/>
                        <a:gd name="connsiteY2" fmla="*/ 355845 h 361904"/>
                        <a:gd name="connsiteX3" fmla="*/ 10630 w 266697"/>
                        <a:gd name="connsiteY3" fmla="*/ 361904 h 361904"/>
                        <a:gd name="connsiteX4" fmla="*/ 0 w 266697"/>
                        <a:gd name="connsiteY4" fmla="*/ 358118 h 361904"/>
                        <a:gd name="connsiteX0" fmla="*/ 0 w 262481"/>
                        <a:gd name="connsiteY0" fmla="*/ 358118 h 361904"/>
                        <a:gd name="connsiteX1" fmla="*/ 132331 w 262481"/>
                        <a:gd name="connsiteY1" fmla="*/ 0 h 361904"/>
                        <a:gd name="connsiteX2" fmla="*/ 262481 w 262481"/>
                        <a:gd name="connsiteY2" fmla="*/ 361661 h 361904"/>
                        <a:gd name="connsiteX3" fmla="*/ 10630 w 262481"/>
                        <a:gd name="connsiteY3" fmla="*/ 361904 h 361904"/>
                        <a:gd name="connsiteX4" fmla="*/ 0 w 262481"/>
                        <a:gd name="connsiteY4" fmla="*/ 358118 h 3619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62481" h="361904">
                          <a:moveTo>
                            <a:pt x="0" y="358118"/>
                          </a:moveTo>
                          <a:lnTo>
                            <a:pt x="132331" y="0"/>
                          </a:lnTo>
                          <a:lnTo>
                            <a:pt x="262481" y="361661"/>
                          </a:lnTo>
                          <a:lnTo>
                            <a:pt x="10630" y="361904"/>
                          </a:lnTo>
                          <a:lnTo>
                            <a:pt x="0" y="358118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 w="1905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grpSp>
                <p:nvGrpSpPr>
                  <p:cNvPr id="144" name="กลุ่ม 143">
                    <a:extLst>
                      <a:ext uri="{FF2B5EF4-FFF2-40B4-BE49-F238E27FC236}">
                        <a16:creationId xmlns:a16="http://schemas.microsoft.com/office/drawing/2014/main" xmlns="" id="{0F05BC02-AB91-4D7B-8D44-5BBBBB644828}"/>
                      </a:ext>
                    </a:extLst>
                  </p:cNvPr>
                  <p:cNvGrpSpPr/>
                  <p:nvPr/>
                </p:nvGrpSpPr>
                <p:grpSpPr>
                  <a:xfrm>
                    <a:off x="3240829" y="3260980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9" name="ตัวเชื่อมต่อตรง 148">
                      <a:extLst>
                        <a:ext uri="{FF2B5EF4-FFF2-40B4-BE49-F238E27FC236}">
                          <a16:creationId xmlns:a16="http://schemas.microsoft.com/office/drawing/2014/main" xmlns="" id="{BD25C512-1AFB-4A50-8F6E-1A96CC06CF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ตัวเชื่อมต่อตรง 149">
                      <a:extLst>
                        <a:ext uri="{FF2B5EF4-FFF2-40B4-BE49-F238E27FC236}">
                          <a16:creationId xmlns:a16="http://schemas.microsoft.com/office/drawing/2014/main" xmlns="" id="{32BE0581-30EA-4D4E-BF49-1FE5B81D8C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ตัวเชื่อมต่อตรง 150">
                      <a:extLst>
                        <a:ext uri="{FF2B5EF4-FFF2-40B4-BE49-F238E27FC236}">
                          <a16:creationId xmlns:a16="http://schemas.microsoft.com/office/drawing/2014/main" xmlns="" id="{3B90D39D-AFF6-4B0C-8962-AE38542613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5" name="กลุ่ม 144">
                    <a:extLst>
                      <a:ext uri="{FF2B5EF4-FFF2-40B4-BE49-F238E27FC236}">
                        <a16:creationId xmlns:a16="http://schemas.microsoft.com/office/drawing/2014/main" xmlns="" id="{ADC1F6F1-EC9A-4D86-98F2-6ADF951561E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4385231" y="3262043"/>
                    <a:ext cx="211536" cy="238462"/>
                    <a:chOff x="3240829" y="3260980"/>
                    <a:chExt cx="211536" cy="238462"/>
                  </a:xfrm>
                </p:grpSpPr>
                <p:cxnSp>
                  <p:nvCxnSpPr>
                    <p:cNvPr id="146" name="ตัวเชื่อมต่อตรง 145">
                      <a:extLst>
                        <a:ext uri="{FF2B5EF4-FFF2-40B4-BE49-F238E27FC236}">
                          <a16:creationId xmlns:a16="http://schemas.microsoft.com/office/drawing/2014/main" xmlns="" id="{0D778C83-248E-4A6B-BD35-35D0A85419F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301660" y="3260980"/>
                      <a:ext cx="144979" cy="48820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" name="ตัวเชื่อมต่อตรง 146">
                      <a:extLst>
                        <a:ext uri="{FF2B5EF4-FFF2-40B4-BE49-F238E27FC236}">
                          <a16:creationId xmlns:a16="http://schemas.microsoft.com/office/drawing/2014/main" xmlns="" id="{41F857F8-4DBE-4FDF-9B8F-6BC55E11819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240829" y="3377962"/>
                      <a:ext cx="205810" cy="6624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ตัวเชื่อมต่อตรง 147">
                      <a:extLst>
                        <a:ext uri="{FF2B5EF4-FFF2-40B4-BE49-F238E27FC236}">
                          <a16:creationId xmlns:a16="http://schemas.microsoft.com/office/drawing/2014/main" xmlns="" id="{6BF0ED8D-4550-4B68-B9E0-5E55DC0077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301661" y="3449391"/>
                      <a:ext cx="150704" cy="50051"/>
                    </a:xfrm>
                    <a:prstGeom prst="line">
                      <a:avLst/>
                    </a:prstGeom>
                    <a:ln w="28575"/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5" name="รูปแบบอิสระ: รูปร่าง 164">
                    <a:extLst>
                      <a:ext uri="{FF2B5EF4-FFF2-40B4-BE49-F238E27FC236}">
                        <a16:creationId xmlns:a16="http://schemas.microsoft.com/office/drawing/2014/main" xmlns="" id="{E8EAA780-F70E-4122-8557-588DD274640C}"/>
                      </a:ext>
                    </a:extLst>
                  </p:cNvPr>
                  <p:cNvSpPr/>
                  <p:nvPr/>
                </p:nvSpPr>
                <p:spPr>
                  <a:xfrm rot="20654224">
                    <a:off x="3822366" y="3224085"/>
                    <a:ext cx="200701" cy="117505"/>
                  </a:xfrm>
                  <a:custGeom>
                    <a:avLst/>
                    <a:gdLst>
                      <a:gd name="connsiteX0" fmla="*/ 24294 w 200701"/>
                      <a:gd name="connsiteY0" fmla="*/ 3155 h 117505"/>
                      <a:gd name="connsiteX1" fmla="*/ 146214 w 200701"/>
                      <a:gd name="connsiteY1" fmla="*/ 18395 h 117505"/>
                      <a:gd name="connsiteX2" fmla="*/ 199554 w 200701"/>
                      <a:gd name="connsiteY2" fmla="*/ 79355 h 117505"/>
                      <a:gd name="connsiteX3" fmla="*/ 100494 w 200701"/>
                      <a:gd name="connsiteY3" fmla="*/ 117455 h 117505"/>
                      <a:gd name="connsiteX4" fmla="*/ 9054 w 200701"/>
                      <a:gd name="connsiteY4" fmla="*/ 71735 h 117505"/>
                      <a:gd name="connsiteX5" fmla="*/ 24294 w 200701"/>
                      <a:gd name="connsiteY5" fmla="*/ 3155 h 117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0701" h="117505">
                        <a:moveTo>
                          <a:pt x="24294" y="3155"/>
                        </a:moveTo>
                        <a:cubicBezTo>
                          <a:pt x="47154" y="-5735"/>
                          <a:pt x="117004" y="5695"/>
                          <a:pt x="146214" y="18395"/>
                        </a:cubicBezTo>
                        <a:cubicBezTo>
                          <a:pt x="175424" y="31095"/>
                          <a:pt x="207174" y="62845"/>
                          <a:pt x="199554" y="79355"/>
                        </a:cubicBezTo>
                        <a:cubicBezTo>
                          <a:pt x="191934" y="95865"/>
                          <a:pt x="132244" y="118725"/>
                          <a:pt x="100494" y="117455"/>
                        </a:cubicBezTo>
                        <a:cubicBezTo>
                          <a:pt x="68744" y="116185"/>
                          <a:pt x="26834" y="88245"/>
                          <a:pt x="9054" y="71735"/>
                        </a:cubicBezTo>
                        <a:cubicBezTo>
                          <a:pt x="-8726" y="55225"/>
                          <a:pt x="1434" y="12045"/>
                          <a:pt x="24294" y="3155"/>
                        </a:cubicBezTo>
                        <a:close/>
                      </a:path>
                    </a:pathLst>
                  </a:custGeom>
                  <a:solidFill>
                    <a:srgbClr val="5E2700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  <p:grpSp>
              <p:nvGrpSpPr>
                <p:cNvPr id="126" name="กลุ่ม 125">
                  <a:extLst>
                    <a:ext uri="{FF2B5EF4-FFF2-40B4-BE49-F238E27FC236}">
                      <a16:creationId xmlns:a16="http://schemas.microsoft.com/office/drawing/2014/main" xmlns="" id="{F6A7FBAD-2D93-4F68-92BC-2CC1806C0C16}"/>
                    </a:ext>
                  </a:extLst>
                </p:cNvPr>
                <p:cNvGrpSpPr/>
                <p:nvPr/>
              </p:nvGrpSpPr>
              <p:grpSpPr>
                <a:xfrm>
                  <a:off x="1584062" y="3843842"/>
                  <a:ext cx="939364" cy="524415"/>
                  <a:chOff x="1584062" y="3843842"/>
                  <a:chExt cx="939364" cy="524415"/>
                </a:xfrm>
              </p:grpSpPr>
              <p:sp>
                <p:nvSpPr>
                  <p:cNvPr id="127" name="รูปแบบอิสระ: รูปร่าง 126">
                    <a:extLst>
                      <a:ext uri="{FF2B5EF4-FFF2-40B4-BE49-F238E27FC236}">
                        <a16:creationId xmlns:a16="http://schemas.microsoft.com/office/drawing/2014/main" xmlns="" id="{A5FFE8AE-6CE3-494A-84EB-741E60B26753}"/>
                      </a:ext>
                    </a:extLst>
                  </p:cNvPr>
                  <p:cNvSpPr/>
                  <p:nvPr/>
                </p:nvSpPr>
                <p:spPr>
                  <a:xfrm rot="455843" flipH="1">
                    <a:off x="2170838" y="3843842"/>
                    <a:ext cx="352588" cy="523212"/>
                  </a:xfrm>
                  <a:custGeom>
                    <a:avLst/>
                    <a:gdLst>
                      <a:gd name="connsiteX0" fmla="*/ 42210 w 347010"/>
                      <a:gd name="connsiteY0" fmla="*/ 0 h 546827"/>
                      <a:gd name="connsiteX1" fmla="*/ 11730 w 347010"/>
                      <a:gd name="connsiteY1" fmla="*/ 447040 h 546827"/>
                      <a:gd name="connsiteX2" fmla="*/ 214930 w 347010"/>
                      <a:gd name="connsiteY2" fmla="*/ 518160 h 546827"/>
                      <a:gd name="connsiteX3" fmla="*/ 347010 w 347010"/>
                      <a:gd name="connsiteY3" fmla="*/ 71120 h 54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7010" h="546827">
                        <a:moveTo>
                          <a:pt x="42210" y="0"/>
                        </a:moveTo>
                        <a:cubicBezTo>
                          <a:pt x="12576" y="180340"/>
                          <a:pt x="-17057" y="360680"/>
                          <a:pt x="11730" y="447040"/>
                        </a:cubicBezTo>
                        <a:cubicBezTo>
                          <a:pt x="40517" y="533400"/>
                          <a:pt x="159050" y="580813"/>
                          <a:pt x="214930" y="518160"/>
                        </a:cubicBezTo>
                        <a:cubicBezTo>
                          <a:pt x="270810" y="455507"/>
                          <a:pt x="308910" y="263313"/>
                          <a:pt x="347010" y="71120"/>
                        </a:cubicBezTo>
                      </a:path>
                    </a:pathLst>
                  </a:custGeom>
                  <a:solidFill>
                    <a:srgbClr val="FDC64E"/>
                  </a:solidFill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grpSp>
                <p:nvGrpSpPr>
                  <p:cNvPr id="128" name="กลุ่ม 127">
                    <a:extLst>
                      <a:ext uri="{FF2B5EF4-FFF2-40B4-BE49-F238E27FC236}">
                        <a16:creationId xmlns:a16="http://schemas.microsoft.com/office/drawing/2014/main" xmlns="" id="{77897537-C07D-4A74-9368-EC008872D7CA}"/>
                      </a:ext>
                    </a:extLst>
                  </p:cNvPr>
                  <p:cNvGrpSpPr/>
                  <p:nvPr/>
                </p:nvGrpSpPr>
                <p:grpSpPr>
                  <a:xfrm>
                    <a:off x="1584062" y="3845045"/>
                    <a:ext cx="352588" cy="523212"/>
                    <a:chOff x="1584062" y="3845045"/>
                    <a:chExt cx="352588" cy="523212"/>
                  </a:xfrm>
                </p:grpSpPr>
                <p:sp>
                  <p:nvSpPr>
                    <p:cNvPr id="132" name="รูปแบบอิสระ: รูปร่าง 131">
                      <a:extLst>
                        <a:ext uri="{FF2B5EF4-FFF2-40B4-BE49-F238E27FC236}">
                          <a16:creationId xmlns:a16="http://schemas.microsoft.com/office/drawing/2014/main" xmlns="" id="{8F9B61B9-4BF0-4F95-9A77-0B77BA326618}"/>
                        </a:ext>
                      </a:extLst>
                    </p:cNvPr>
                    <p:cNvSpPr/>
                    <p:nvPr/>
                  </p:nvSpPr>
                  <p:spPr>
                    <a:xfrm rot="21144157">
                      <a:off x="1584062" y="3845045"/>
                      <a:ext cx="352588" cy="523212"/>
                    </a:xfrm>
                    <a:custGeom>
                      <a:avLst/>
                      <a:gdLst>
                        <a:gd name="connsiteX0" fmla="*/ 42210 w 347010"/>
                        <a:gd name="connsiteY0" fmla="*/ 0 h 546827"/>
                        <a:gd name="connsiteX1" fmla="*/ 11730 w 347010"/>
                        <a:gd name="connsiteY1" fmla="*/ 447040 h 546827"/>
                        <a:gd name="connsiteX2" fmla="*/ 214930 w 347010"/>
                        <a:gd name="connsiteY2" fmla="*/ 518160 h 546827"/>
                        <a:gd name="connsiteX3" fmla="*/ 347010 w 347010"/>
                        <a:gd name="connsiteY3" fmla="*/ 71120 h 5468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47010" h="546827">
                          <a:moveTo>
                            <a:pt x="42210" y="0"/>
                          </a:moveTo>
                          <a:cubicBezTo>
                            <a:pt x="12576" y="180340"/>
                            <a:pt x="-17057" y="360680"/>
                            <a:pt x="11730" y="447040"/>
                          </a:cubicBezTo>
                          <a:cubicBezTo>
                            <a:pt x="40517" y="533400"/>
                            <a:pt x="159050" y="580813"/>
                            <a:pt x="214930" y="518160"/>
                          </a:cubicBezTo>
                          <a:cubicBezTo>
                            <a:pt x="270810" y="455507"/>
                            <a:pt x="308910" y="263313"/>
                            <a:pt x="347010" y="71120"/>
                          </a:cubicBezTo>
                        </a:path>
                      </a:pathLst>
                    </a:custGeom>
                    <a:solidFill>
                      <a:srgbClr val="FDC64E"/>
                    </a:solidFill>
                    <a:ln w="571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3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FF194014-9086-455E-BD50-71B7D776B947}"/>
                        </a:ext>
                      </a:extLst>
                    </p:cNvPr>
                    <p:cNvSpPr/>
                    <p:nvPr/>
                  </p:nvSpPr>
                  <p:spPr>
                    <a:xfrm rot="5579581">
                      <a:off x="1614757" y="3869005"/>
                      <a:ext cx="141899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41899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41899" y="137160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4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0D32721A-FE8F-4382-BC68-0DB302938288}"/>
                        </a:ext>
                      </a:extLst>
                    </p:cNvPr>
                    <p:cNvSpPr/>
                    <p:nvPr/>
                  </p:nvSpPr>
                  <p:spPr>
                    <a:xfrm rot="16539676" flipH="1">
                      <a:off x="1726018" y="4006445"/>
                      <a:ext cx="137732" cy="142867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37732"/>
                        <a:gd name="connsiteY0" fmla="*/ 142867 h 142867"/>
                        <a:gd name="connsiteX1" fmla="*/ 70801 w 137732"/>
                        <a:gd name="connsiteY1" fmla="*/ 0 h 142867"/>
                        <a:gd name="connsiteX2" fmla="*/ 137732 w 137732"/>
                        <a:gd name="connsiteY2" fmla="*/ 140576 h 142867"/>
                        <a:gd name="connsiteX3" fmla="*/ 0 w 137732"/>
                        <a:gd name="connsiteY3" fmla="*/ 142867 h 142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7732" h="142867">
                          <a:moveTo>
                            <a:pt x="0" y="142867"/>
                          </a:moveTo>
                          <a:lnTo>
                            <a:pt x="70801" y="0"/>
                          </a:lnTo>
                          <a:lnTo>
                            <a:pt x="137732" y="140576"/>
                          </a:lnTo>
                          <a:lnTo>
                            <a:pt x="0" y="14286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  <p:sp>
                  <p:nvSpPr>
                    <p:cNvPr id="135" name="สามเหลี่ยมหน้าจั่ว 47">
                      <a:extLst>
                        <a:ext uri="{FF2B5EF4-FFF2-40B4-BE49-F238E27FC236}">
                          <a16:creationId xmlns:a16="http://schemas.microsoft.com/office/drawing/2014/main" xmlns="" id="{CB458609-2660-4584-B08C-B0169D315D00}"/>
                        </a:ext>
                      </a:extLst>
                    </p:cNvPr>
                    <p:cNvSpPr/>
                    <p:nvPr/>
                  </p:nvSpPr>
                  <p:spPr>
                    <a:xfrm rot="4448411">
                      <a:off x="1630466" y="4151652"/>
                      <a:ext cx="136151" cy="147228"/>
                    </a:xfrm>
                    <a:custGeom>
                      <a:avLst/>
                      <a:gdLst>
                        <a:gd name="connsiteX0" fmla="*/ 0 w 142197"/>
                        <a:gd name="connsiteY0" fmla="*/ 137160 h 137160"/>
                        <a:gd name="connsiteX1" fmla="*/ 71099 w 142197"/>
                        <a:gd name="connsiteY1" fmla="*/ 0 h 137160"/>
                        <a:gd name="connsiteX2" fmla="*/ 142197 w 142197"/>
                        <a:gd name="connsiteY2" fmla="*/ 137160 h 137160"/>
                        <a:gd name="connsiteX3" fmla="*/ 0 w 142197"/>
                        <a:gd name="connsiteY3" fmla="*/ 137160 h 137160"/>
                        <a:gd name="connsiteX0" fmla="*/ 0 w 141899"/>
                        <a:gd name="connsiteY0" fmla="*/ 142867 h 142867"/>
                        <a:gd name="connsiteX1" fmla="*/ 70801 w 141899"/>
                        <a:gd name="connsiteY1" fmla="*/ 0 h 142867"/>
                        <a:gd name="connsiteX2" fmla="*/ 141899 w 141899"/>
                        <a:gd name="connsiteY2" fmla="*/ 137160 h 142867"/>
                        <a:gd name="connsiteX3" fmla="*/ 0 w 141899"/>
                        <a:gd name="connsiteY3" fmla="*/ 142867 h 142867"/>
                        <a:gd name="connsiteX0" fmla="*/ 0 w 141899"/>
                        <a:gd name="connsiteY0" fmla="*/ 142867 h 147228"/>
                        <a:gd name="connsiteX1" fmla="*/ 70801 w 141899"/>
                        <a:gd name="connsiteY1" fmla="*/ 0 h 147228"/>
                        <a:gd name="connsiteX2" fmla="*/ 141899 w 141899"/>
                        <a:gd name="connsiteY2" fmla="*/ 137160 h 147228"/>
                        <a:gd name="connsiteX3" fmla="*/ 80956 w 141899"/>
                        <a:gd name="connsiteY3" fmla="*/ 147228 h 147228"/>
                        <a:gd name="connsiteX4" fmla="*/ 0 w 141899"/>
                        <a:gd name="connsiteY4" fmla="*/ 142867 h 147228"/>
                        <a:gd name="connsiteX0" fmla="*/ 0 w 137963"/>
                        <a:gd name="connsiteY0" fmla="*/ 142867 h 147228"/>
                        <a:gd name="connsiteX1" fmla="*/ 70801 w 137963"/>
                        <a:gd name="connsiteY1" fmla="*/ 0 h 147228"/>
                        <a:gd name="connsiteX2" fmla="*/ 137963 w 137963"/>
                        <a:gd name="connsiteY2" fmla="*/ 130099 h 147228"/>
                        <a:gd name="connsiteX3" fmla="*/ 80956 w 137963"/>
                        <a:gd name="connsiteY3" fmla="*/ 147228 h 147228"/>
                        <a:gd name="connsiteX4" fmla="*/ 0 w 137963"/>
                        <a:gd name="connsiteY4" fmla="*/ 142867 h 147228"/>
                        <a:gd name="connsiteX0" fmla="*/ 0 w 135880"/>
                        <a:gd name="connsiteY0" fmla="*/ 135537 h 147228"/>
                        <a:gd name="connsiteX1" fmla="*/ 68718 w 135880"/>
                        <a:gd name="connsiteY1" fmla="*/ 0 h 147228"/>
                        <a:gd name="connsiteX2" fmla="*/ 135880 w 135880"/>
                        <a:gd name="connsiteY2" fmla="*/ 130099 h 147228"/>
                        <a:gd name="connsiteX3" fmla="*/ 78873 w 135880"/>
                        <a:gd name="connsiteY3" fmla="*/ 147228 h 147228"/>
                        <a:gd name="connsiteX4" fmla="*/ 0 w 135880"/>
                        <a:gd name="connsiteY4" fmla="*/ 135537 h 147228"/>
                        <a:gd name="connsiteX0" fmla="*/ 0 w 136151"/>
                        <a:gd name="connsiteY0" fmla="*/ 135537 h 147228"/>
                        <a:gd name="connsiteX1" fmla="*/ 68718 w 136151"/>
                        <a:gd name="connsiteY1" fmla="*/ 0 h 147228"/>
                        <a:gd name="connsiteX2" fmla="*/ 136151 w 136151"/>
                        <a:gd name="connsiteY2" fmla="*/ 136117 h 147228"/>
                        <a:gd name="connsiteX3" fmla="*/ 78873 w 136151"/>
                        <a:gd name="connsiteY3" fmla="*/ 147228 h 147228"/>
                        <a:gd name="connsiteX4" fmla="*/ 0 w 136151"/>
                        <a:gd name="connsiteY4" fmla="*/ 135537 h 1472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151" h="147228">
                          <a:moveTo>
                            <a:pt x="0" y="135537"/>
                          </a:moveTo>
                          <a:lnTo>
                            <a:pt x="68718" y="0"/>
                          </a:lnTo>
                          <a:lnTo>
                            <a:pt x="136151" y="136117"/>
                          </a:lnTo>
                          <a:cubicBezTo>
                            <a:pt x="115920" y="136856"/>
                            <a:pt x="99104" y="146489"/>
                            <a:pt x="78873" y="147228"/>
                          </a:cubicBezTo>
                          <a:lnTo>
                            <a:pt x="0" y="135537"/>
                          </a:lnTo>
                          <a:close/>
                        </a:path>
                      </a:pathLst>
                    </a:custGeom>
                    <a:solidFill>
                      <a:srgbClr val="5E27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Itim"/>
                      </a:endParaRPr>
                    </a:p>
                  </p:txBody>
                </p:sp>
              </p:grpSp>
              <p:sp>
                <p:nvSpPr>
                  <p:cNvPr id="129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1B96F58-C4B4-450D-B0F1-3E7B6F20C7C2}"/>
                      </a:ext>
                    </a:extLst>
                  </p:cNvPr>
                  <p:cNvSpPr/>
                  <p:nvPr/>
                </p:nvSpPr>
                <p:spPr>
                  <a:xfrm rot="5211867">
                    <a:off x="2223927" y="3883485"/>
                    <a:ext cx="141899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1899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41899" y="137160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0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8A8C128B-1014-4E11-9887-FEA3954760A3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354333" y="4009427"/>
                    <a:ext cx="137732" cy="14286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37732"/>
                      <a:gd name="connsiteY0" fmla="*/ 142867 h 142867"/>
                      <a:gd name="connsiteX1" fmla="*/ 70801 w 137732"/>
                      <a:gd name="connsiteY1" fmla="*/ 0 h 142867"/>
                      <a:gd name="connsiteX2" fmla="*/ 137732 w 137732"/>
                      <a:gd name="connsiteY2" fmla="*/ 140576 h 142867"/>
                      <a:gd name="connsiteX3" fmla="*/ 0 w 137732"/>
                      <a:gd name="connsiteY3" fmla="*/ 142867 h 142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7732" h="142867">
                        <a:moveTo>
                          <a:pt x="0" y="142867"/>
                        </a:moveTo>
                        <a:lnTo>
                          <a:pt x="70801" y="0"/>
                        </a:lnTo>
                        <a:lnTo>
                          <a:pt x="137732" y="140576"/>
                        </a:lnTo>
                        <a:lnTo>
                          <a:pt x="0" y="142867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  <p:sp>
                <p:nvSpPr>
                  <p:cNvPr id="131" name="สามเหลี่ยมหน้าจั่ว 47">
                    <a:extLst>
                      <a:ext uri="{FF2B5EF4-FFF2-40B4-BE49-F238E27FC236}">
                        <a16:creationId xmlns:a16="http://schemas.microsoft.com/office/drawing/2014/main" xmlns="" id="{6C1971E0-20D3-4FED-98E9-D26EFED8F690}"/>
                      </a:ext>
                    </a:extLst>
                  </p:cNvPr>
                  <p:cNvSpPr/>
                  <p:nvPr/>
                </p:nvSpPr>
                <p:spPr>
                  <a:xfrm rot="4448411">
                    <a:off x="2274361" y="4164374"/>
                    <a:ext cx="137712" cy="154037"/>
                  </a:xfrm>
                  <a:custGeom>
                    <a:avLst/>
                    <a:gdLst>
                      <a:gd name="connsiteX0" fmla="*/ 0 w 142197"/>
                      <a:gd name="connsiteY0" fmla="*/ 137160 h 137160"/>
                      <a:gd name="connsiteX1" fmla="*/ 71099 w 142197"/>
                      <a:gd name="connsiteY1" fmla="*/ 0 h 137160"/>
                      <a:gd name="connsiteX2" fmla="*/ 142197 w 142197"/>
                      <a:gd name="connsiteY2" fmla="*/ 137160 h 137160"/>
                      <a:gd name="connsiteX3" fmla="*/ 0 w 142197"/>
                      <a:gd name="connsiteY3" fmla="*/ 137160 h 137160"/>
                      <a:gd name="connsiteX0" fmla="*/ 0 w 141899"/>
                      <a:gd name="connsiteY0" fmla="*/ 142867 h 142867"/>
                      <a:gd name="connsiteX1" fmla="*/ 70801 w 141899"/>
                      <a:gd name="connsiteY1" fmla="*/ 0 h 142867"/>
                      <a:gd name="connsiteX2" fmla="*/ 141899 w 141899"/>
                      <a:gd name="connsiteY2" fmla="*/ 137160 h 142867"/>
                      <a:gd name="connsiteX3" fmla="*/ 0 w 141899"/>
                      <a:gd name="connsiteY3" fmla="*/ 142867 h 142867"/>
                      <a:gd name="connsiteX0" fmla="*/ 0 w 141899"/>
                      <a:gd name="connsiteY0" fmla="*/ 142867 h 147228"/>
                      <a:gd name="connsiteX1" fmla="*/ 70801 w 141899"/>
                      <a:gd name="connsiteY1" fmla="*/ 0 h 147228"/>
                      <a:gd name="connsiteX2" fmla="*/ 141899 w 141899"/>
                      <a:gd name="connsiteY2" fmla="*/ 137160 h 147228"/>
                      <a:gd name="connsiteX3" fmla="*/ 80956 w 141899"/>
                      <a:gd name="connsiteY3" fmla="*/ 147228 h 147228"/>
                      <a:gd name="connsiteX4" fmla="*/ 0 w 141899"/>
                      <a:gd name="connsiteY4" fmla="*/ 142867 h 147228"/>
                      <a:gd name="connsiteX0" fmla="*/ 0 w 137963"/>
                      <a:gd name="connsiteY0" fmla="*/ 142867 h 147228"/>
                      <a:gd name="connsiteX1" fmla="*/ 70801 w 137963"/>
                      <a:gd name="connsiteY1" fmla="*/ 0 h 147228"/>
                      <a:gd name="connsiteX2" fmla="*/ 137963 w 137963"/>
                      <a:gd name="connsiteY2" fmla="*/ 130099 h 147228"/>
                      <a:gd name="connsiteX3" fmla="*/ 80956 w 137963"/>
                      <a:gd name="connsiteY3" fmla="*/ 147228 h 147228"/>
                      <a:gd name="connsiteX4" fmla="*/ 0 w 137963"/>
                      <a:gd name="connsiteY4" fmla="*/ 142867 h 147228"/>
                      <a:gd name="connsiteX0" fmla="*/ 0 w 135880"/>
                      <a:gd name="connsiteY0" fmla="*/ 135537 h 147228"/>
                      <a:gd name="connsiteX1" fmla="*/ 68718 w 135880"/>
                      <a:gd name="connsiteY1" fmla="*/ 0 h 147228"/>
                      <a:gd name="connsiteX2" fmla="*/ 135880 w 135880"/>
                      <a:gd name="connsiteY2" fmla="*/ 130099 h 147228"/>
                      <a:gd name="connsiteX3" fmla="*/ 78873 w 135880"/>
                      <a:gd name="connsiteY3" fmla="*/ 147228 h 147228"/>
                      <a:gd name="connsiteX4" fmla="*/ 0 w 135880"/>
                      <a:gd name="connsiteY4" fmla="*/ 135537 h 147228"/>
                      <a:gd name="connsiteX0" fmla="*/ 0 w 136151"/>
                      <a:gd name="connsiteY0" fmla="*/ 135537 h 147228"/>
                      <a:gd name="connsiteX1" fmla="*/ 68718 w 136151"/>
                      <a:gd name="connsiteY1" fmla="*/ 0 h 147228"/>
                      <a:gd name="connsiteX2" fmla="*/ 136151 w 136151"/>
                      <a:gd name="connsiteY2" fmla="*/ 136117 h 147228"/>
                      <a:gd name="connsiteX3" fmla="*/ 78873 w 136151"/>
                      <a:gd name="connsiteY3" fmla="*/ 147228 h 147228"/>
                      <a:gd name="connsiteX4" fmla="*/ 0 w 136151"/>
                      <a:gd name="connsiteY4" fmla="*/ 135537 h 147228"/>
                      <a:gd name="connsiteX0" fmla="*/ 0 w 139274"/>
                      <a:gd name="connsiteY0" fmla="*/ 146532 h 147228"/>
                      <a:gd name="connsiteX1" fmla="*/ 71841 w 139274"/>
                      <a:gd name="connsiteY1" fmla="*/ 0 h 147228"/>
                      <a:gd name="connsiteX2" fmla="*/ 139274 w 139274"/>
                      <a:gd name="connsiteY2" fmla="*/ 136117 h 147228"/>
                      <a:gd name="connsiteX3" fmla="*/ 81996 w 139274"/>
                      <a:gd name="connsiteY3" fmla="*/ 147228 h 147228"/>
                      <a:gd name="connsiteX4" fmla="*/ 0 w 139274"/>
                      <a:gd name="connsiteY4" fmla="*/ 146532 h 147228"/>
                      <a:gd name="connsiteX0" fmla="*/ 0 w 137712"/>
                      <a:gd name="connsiteY0" fmla="*/ 146532 h 147228"/>
                      <a:gd name="connsiteX1" fmla="*/ 71841 w 137712"/>
                      <a:gd name="connsiteY1" fmla="*/ 0 h 147228"/>
                      <a:gd name="connsiteX2" fmla="*/ 137712 w 137712"/>
                      <a:gd name="connsiteY2" fmla="*/ 141615 h 147228"/>
                      <a:gd name="connsiteX3" fmla="*/ 81996 w 137712"/>
                      <a:gd name="connsiteY3" fmla="*/ 147228 h 147228"/>
                      <a:gd name="connsiteX4" fmla="*/ 0 w 137712"/>
                      <a:gd name="connsiteY4" fmla="*/ 146532 h 147228"/>
                      <a:gd name="connsiteX0" fmla="*/ 0 w 137712"/>
                      <a:gd name="connsiteY0" fmla="*/ 146532 h 154037"/>
                      <a:gd name="connsiteX1" fmla="*/ 71841 w 137712"/>
                      <a:gd name="connsiteY1" fmla="*/ 0 h 154037"/>
                      <a:gd name="connsiteX2" fmla="*/ 137712 w 137712"/>
                      <a:gd name="connsiteY2" fmla="*/ 141615 h 154037"/>
                      <a:gd name="connsiteX3" fmla="*/ 78081 w 137712"/>
                      <a:gd name="connsiteY3" fmla="*/ 154037 h 154037"/>
                      <a:gd name="connsiteX4" fmla="*/ 0 w 137712"/>
                      <a:gd name="connsiteY4" fmla="*/ 146532 h 154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712" h="154037">
                        <a:moveTo>
                          <a:pt x="0" y="146532"/>
                        </a:moveTo>
                        <a:lnTo>
                          <a:pt x="71841" y="0"/>
                        </a:lnTo>
                        <a:lnTo>
                          <a:pt x="137712" y="141615"/>
                        </a:lnTo>
                        <a:cubicBezTo>
                          <a:pt x="117481" y="142354"/>
                          <a:pt x="98312" y="153298"/>
                          <a:pt x="78081" y="154037"/>
                        </a:cubicBezTo>
                        <a:lnTo>
                          <a:pt x="0" y="146532"/>
                        </a:lnTo>
                        <a:close/>
                      </a:path>
                    </a:pathLst>
                  </a:custGeom>
                  <a:solidFill>
                    <a:srgbClr val="5E2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th-TH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Itim"/>
                    </a:endParaRPr>
                  </a:p>
                </p:txBody>
              </p:sp>
            </p:grpSp>
          </p:grpSp>
        </p:grpSp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xmlns="" id="{8F91C9C6-9BF3-4D31-8AA5-5E7CE147E85F}"/>
                </a:ext>
              </a:extLst>
            </p:cNvPr>
            <p:cNvGrpSpPr/>
            <p:nvPr/>
          </p:nvGrpSpPr>
          <p:grpSpPr>
            <a:xfrm>
              <a:off x="7967229" y="4874214"/>
              <a:ext cx="165265" cy="137371"/>
              <a:chOff x="7962496" y="4876799"/>
              <a:chExt cx="165265" cy="137371"/>
            </a:xfrm>
          </p:grpSpPr>
          <p:sp>
            <p:nvSpPr>
              <p:cNvPr id="9" name="รูปแบบอิสระ: รูปร่าง 8">
                <a:extLst>
                  <a:ext uri="{FF2B5EF4-FFF2-40B4-BE49-F238E27FC236}">
                    <a16:creationId xmlns:a16="http://schemas.microsoft.com/office/drawing/2014/main" xmlns="" id="{3BBAECDB-CA8F-45B6-91DE-2CF5D9AA32DD}"/>
                  </a:ext>
                </a:extLst>
              </p:cNvPr>
              <p:cNvSpPr/>
              <p:nvPr/>
            </p:nvSpPr>
            <p:spPr>
              <a:xfrm>
                <a:off x="7962496" y="4876799"/>
                <a:ext cx="83713" cy="137371"/>
              </a:xfrm>
              <a:custGeom>
                <a:avLst/>
                <a:gdLst>
                  <a:gd name="connsiteX0" fmla="*/ 34290 w 37589"/>
                  <a:gd name="connsiteY0" fmla="*/ 0 h 99060"/>
                  <a:gd name="connsiteX1" fmla="*/ 34290 w 37589"/>
                  <a:gd name="connsiteY1" fmla="*/ 60960 h 99060"/>
                  <a:gd name="connsiteX2" fmla="*/ 0 w 37589"/>
                  <a:gd name="connsiteY2" fmla="*/ 99060 h 99060"/>
                  <a:gd name="connsiteX3" fmla="*/ 0 w 37589"/>
                  <a:gd name="connsiteY3" fmla="*/ 99060 h 99060"/>
                  <a:gd name="connsiteX4" fmla="*/ 0 w 37589"/>
                  <a:gd name="connsiteY4" fmla="*/ 99060 h 9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89" h="99060">
                    <a:moveTo>
                      <a:pt x="34290" y="0"/>
                    </a:moveTo>
                    <a:cubicBezTo>
                      <a:pt x="37147" y="22225"/>
                      <a:pt x="40005" y="44450"/>
                      <a:pt x="34290" y="60960"/>
                    </a:cubicBezTo>
                    <a:cubicBezTo>
                      <a:pt x="28575" y="77470"/>
                      <a:pt x="0" y="99060"/>
                      <a:pt x="0" y="99060"/>
                    </a:cubicBezTo>
                    <a:lnTo>
                      <a:pt x="0" y="99060"/>
                    </a:lnTo>
                    <a:lnTo>
                      <a:pt x="0" y="990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10" name="รูปแบบอิสระ: รูปร่าง 9">
                <a:extLst>
                  <a:ext uri="{FF2B5EF4-FFF2-40B4-BE49-F238E27FC236}">
                    <a16:creationId xmlns:a16="http://schemas.microsoft.com/office/drawing/2014/main" xmlns="" id="{3DD4C285-F9B3-4844-9FED-CDC4367AB164}"/>
                  </a:ext>
                </a:extLst>
              </p:cNvPr>
              <p:cNvSpPr/>
              <p:nvPr/>
            </p:nvSpPr>
            <p:spPr>
              <a:xfrm>
                <a:off x="8043941" y="4938679"/>
                <a:ext cx="83820" cy="72390"/>
              </a:xfrm>
              <a:custGeom>
                <a:avLst/>
                <a:gdLst>
                  <a:gd name="connsiteX0" fmla="*/ 0 w 83820"/>
                  <a:gd name="connsiteY0" fmla="*/ 0 h 72390"/>
                  <a:gd name="connsiteX1" fmla="*/ 34290 w 83820"/>
                  <a:gd name="connsiteY1" fmla="*/ 43815 h 72390"/>
                  <a:gd name="connsiteX2" fmla="*/ 83820 w 83820"/>
                  <a:gd name="connsiteY2" fmla="*/ 72390 h 72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820" h="72390">
                    <a:moveTo>
                      <a:pt x="0" y="0"/>
                    </a:moveTo>
                    <a:cubicBezTo>
                      <a:pt x="10160" y="15875"/>
                      <a:pt x="20320" y="31750"/>
                      <a:pt x="34290" y="43815"/>
                    </a:cubicBezTo>
                    <a:cubicBezTo>
                      <a:pt x="48260" y="55880"/>
                      <a:pt x="66040" y="64135"/>
                      <a:pt x="83820" y="7239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276" name="กลุ่ม 275">
            <a:extLst>
              <a:ext uri="{FF2B5EF4-FFF2-40B4-BE49-F238E27FC236}">
                <a16:creationId xmlns:a16="http://schemas.microsoft.com/office/drawing/2014/main" xmlns="" id="{9E72E75C-CD1A-4FA2-9ABA-2D5706B0B5EC}"/>
              </a:ext>
            </a:extLst>
          </p:cNvPr>
          <p:cNvGrpSpPr/>
          <p:nvPr/>
        </p:nvGrpSpPr>
        <p:grpSpPr>
          <a:xfrm>
            <a:off x="10945475" y="3303972"/>
            <a:ext cx="1065542" cy="1657159"/>
            <a:chOff x="2492332" y="582689"/>
            <a:chExt cx="4146187" cy="6074613"/>
          </a:xfrm>
        </p:grpSpPr>
        <p:grpSp>
          <p:nvGrpSpPr>
            <p:cNvPr id="277" name="กลุ่ม 276">
              <a:extLst>
                <a:ext uri="{FF2B5EF4-FFF2-40B4-BE49-F238E27FC236}">
                  <a16:creationId xmlns:a16="http://schemas.microsoft.com/office/drawing/2014/main" xmlns="" id="{93AD1DC0-8C61-4D59-821E-6A806EE70737}"/>
                </a:ext>
              </a:extLst>
            </p:cNvPr>
            <p:cNvGrpSpPr/>
            <p:nvPr/>
          </p:nvGrpSpPr>
          <p:grpSpPr>
            <a:xfrm rot="19119135" flipH="1">
              <a:off x="3396394" y="582689"/>
              <a:ext cx="2451852" cy="2556347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309" name="รูปแบบอิสระ: รูปร่าง 308">
                <a:extLst>
                  <a:ext uri="{FF2B5EF4-FFF2-40B4-BE49-F238E27FC236}">
                    <a16:creationId xmlns:a16="http://schemas.microsoft.com/office/drawing/2014/main" xmlns="" id="{4C394ADF-ACEA-4BA2-92ED-EBE19E1E90F0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10" name="ตัวเชื่อมต่อตรง 309">
                <a:extLst>
                  <a:ext uri="{FF2B5EF4-FFF2-40B4-BE49-F238E27FC236}">
                    <a16:creationId xmlns:a16="http://schemas.microsoft.com/office/drawing/2014/main" xmlns="" id="{F49DFCEA-CC91-4E53-B7CA-6696ED863088}"/>
                  </a:ext>
                </a:extLst>
              </p:cNvPr>
              <p:cNvCxnSpPr>
                <a:cxnSpLocks/>
                <a:stCxn id="30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1" name="รูปแบบอิสระ: รูปร่าง 310">
                <a:extLst>
                  <a:ext uri="{FF2B5EF4-FFF2-40B4-BE49-F238E27FC236}">
                    <a16:creationId xmlns:a16="http://schemas.microsoft.com/office/drawing/2014/main" xmlns="" id="{5762BE99-D7C6-4656-9DDD-39D43DA06424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2" name="รูปแบบอิสระ: รูปร่าง 311">
                <a:extLst>
                  <a:ext uri="{FF2B5EF4-FFF2-40B4-BE49-F238E27FC236}">
                    <a16:creationId xmlns:a16="http://schemas.microsoft.com/office/drawing/2014/main" xmlns="" id="{5E218241-5D0B-4156-B767-91DCE6206926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3" name="รูปแบบอิสระ: รูปร่าง 312">
                <a:extLst>
                  <a:ext uri="{FF2B5EF4-FFF2-40B4-BE49-F238E27FC236}">
                    <a16:creationId xmlns:a16="http://schemas.microsoft.com/office/drawing/2014/main" xmlns="" id="{2F26C3F4-388E-4895-80DD-19961FFB492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14" name="รูปแบบอิสระ: รูปร่าง 313">
                <a:extLst>
                  <a:ext uri="{FF2B5EF4-FFF2-40B4-BE49-F238E27FC236}">
                    <a16:creationId xmlns:a16="http://schemas.microsoft.com/office/drawing/2014/main" xmlns="" id="{C2CDEC62-A36A-461F-B745-F474A1D1A841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8" name="กลุ่ม 277">
              <a:extLst>
                <a:ext uri="{FF2B5EF4-FFF2-40B4-BE49-F238E27FC236}">
                  <a16:creationId xmlns:a16="http://schemas.microsoft.com/office/drawing/2014/main" xmlns="" id="{8F827D23-2854-4ADB-8C2F-8C6DDD2C4EB9}"/>
                </a:ext>
              </a:extLst>
            </p:cNvPr>
            <p:cNvGrpSpPr/>
            <p:nvPr/>
          </p:nvGrpSpPr>
          <p:grpSpPr>
            <a:xfrm>
              <a:off x="2687568" y="757957"/>
              <a:ext cx="2032210" cy="2880901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303" name="รูปแบบอิสระ: รูปร่าง 302">
                <a:extLst>
                  <a:ext uri="{FF2B5EF4-FFF2-40B4-BE49-F238E27FC236}">
                    <a16:creationId xmlns:a16="http://schemas.microsoft.com/office/drawing/2014/main" xmlns="" id="{0B59406F-9875-4EA0-BC67-AC4A7592401E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304" name="ตัวเชื่อมต่อตรง 303">
                <a:extLst>
                  <a:ext uri="{FF2B5EF4-FFF2-40B4-BE49-F238E27FC236}">
                    <a16:creationId xmlns:a16="http://schemas.microsoft.com/office/drawing/2014/main" xmlns="" id="{853DDD26-2AE0-42A2-9D9D-6A2D1E771D06}"/>
                  </a:ext>
                </a:extLst>
              </p:cNvPr>
              <p:cNvCxnSpPr>
                <a:cxnSpLocks/>
                <a:stCxn id="30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5" name="รูปแบบอิสระ: รูปร่าง 304">
                <a:extLst>
                  <a:ext uri="{FF2B5EF4-FFF2-40B4-BE49-F238E27FC236}">
                    <a16:creationId xmlns:a16="http://schemas.microsoft.com/office/drawing/2014/main" xmlns="" id="{80682EF3-3735-4373-A3C2-DD987A0A4940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6" name="รูปแบบอิสระ: รูปร่าง 305">
                <a:extLst>
                  <a:ext uri="{FF2B5EF4-FFF2-40B4-BE49-F238E27FC236}">
                    <a16:creationId xmlns:a16="http://schemas.microsoft.com/office/drawing/2014/main" xmlns="" id="{BF2D9637-1D5C-4E1B-939D-450F770674B9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7" name="รูปแบบอิสระ: รูปร่าง 306">
                <a:extLst>
                  <a:ext uri="{FF2B5EF4-FFF2-40B4-BE49-F238E27FC236}">
                    <a16:creationId xmlns:a16="http://schemas.microsoft.com/office/drawing/2014/main" xmlns="" id="{CF95A5DC-11A7-422B-8F52-9C6BAA1731ED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8" name="รูปแบบอิสระ: รูปร่าง 307">
                <a:extLst>
                  <a:ext uri="{FF2B5EF4-FFF2-40B4-BE49-F238E27FC236}">
                    <a16:creationId xmlns:a16="http://schemas.microsoft.com/office/drawing/2014/main" xmlns="" id="{C6822427-4D13-4CDE-BDB2-C31EDA60EED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79" name="กลุ่ม 278">
              <a:extLst>
                <a:ext uri="{FF2B5EF4-FFF2-40B4-BE49-F238E27FC236}">
                  <a16:creationId xmlns:a16="http://schemas.microsoft.com/office/drawing/2014/main" xmlns="" id="{4675938A-1495-4A74-9CC0-23124FBCA2EC}"/>
                </a:ext>
              </a:extLst>
            </p:cNvPr>
            <p:cNvGrpSpPr/>
            <p:nvPr/>
          </p:nvGrpSpPr>
          <p:grpSpPr>
            <a:xfrm>
              <a:off x="2649392" y="3634455"/>
              <a:ext cx="3897297" cy="3022847"/>
              <a:chOff x="4279036" y="3583162"/>
              <a:chExt cx="3897297" cy="3022847"/>
            </a:xfrm>
          </p:grpSpPr>
          <p:sp>
            <p:nvSpPr>
              <p:cNvPr id="301" name="สี่เหลี่ยมผืนผ้า 5">
                <a:extLst>
                  <a:ext uri="{FF2B5EF4-FFF2-40B4-BE49-F238E27FC236}">
                    <a16:creationId xmlns:a16="http://schemas.microsoft.com/office/drawing/2014/main" xmlns="" id="{F9CF6AAB-6CCE-4884-A9EA-2F074154A8C3}"/>
                  </a:ext>
                </a:extLst>
              </p:cNvPr>
              <p:cNvSpPr/>
              <p:nvPr/>
            </p:nvSpPr>
            <p:spPr>
              <a:xfrm>
                <a:off x="4691848" y="4394447"/>
                <a:ext cx="3071674" cy="2211562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490556 w 3897297"/>
                  <a:gd name="connsiteY3" fmla="*/ 89098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670778 w 3897297"/>
                  <a:gd name="connsiteY3" fmla="*/ 883712 h 923278"/>
                  <a:gd name="connsiteX4" fmla="*/ 0 w 3897297"/>
                  <a:gd name="connsiteY4" fmla="*/ 0 h 923278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513084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280454 w 3897297"/>
                  <a:gd name="connsiteY2" fmla="*/ 810594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359300 w 3897297"/>
                  <a:gd name="connsiteY2" fmla="*/ 901468 h 905522"/>
                  <a:gd name="connsiteX3" fmla="*/ 513084 w 3897297"/>
                  <a:gd name="connsiteY3" fmla="*/ 905522 h 905522"/>
                  <a:gd name="connsiteX4" fmla="*/ 0 w 3897297"/>
                  <a:gd name="connsiteY4" fmla="*/ 0 h 90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05522">
                    <a:moveTo>
                      <a:pt x="0" y="0"/>
                    </a:moveTo>
                    <a:lnTo>
                      <a:pt x="3897297" y="0"/>
                    </a:lnTo>
                    <a:lnTo>
                      <a:pt x="3359300" y="901468"/>
                    </a:lnTo>
                    <a:lnTo>
                      <a:pt x="513084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54F28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2" name="สี่เหลี่ยมผืนผ้า 5">
                <a:extLst>
                  <a:ext uri="{FF2B5EF4-FFF2-40B4-BE49-F238E27FC236}">
                    <a16:creationId xmlns:a16="http://schemas.microsoft.com/office/drawing/2014/main" xmlns="" id="{733B48EF-9C81-466B-825F-7883105799C4}"/>
                  </a:ext>
                </a:extLst>
              </p:cNvPr>
              <p:cNvSpPr/>
              <p:nvPr/>
            </p:nvSpPr>
            <p:spPr>
              <a:xfrm>
                <a:off x="4279036" y="3583162"/>
                <a:ext cx="3897297" cy="923278"/>
              </a:xfrm>
              <a:custGeom>
                <a:avLst/>
                <a:gdLst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0 w 3897297"/>
                  <a:gd name="connsiteY3" fmla="*/ 923278 h 923278"/>
                  <a:gd name="connsiteX4" fmla="*/ 0 w 3897297"/>
                  <a:gd name="connsiteY4" fmla="*/ 0 h 923278"/>
                  <a:gd name="connsiteX0" fmla="*/ 0 w 3897297"/>
                  <a:gd name="connsiteY0" fmla="*/ 0 h 941033"/>
                  <a:gd name="connsiteX1" fmla="*/ 3897297 w 3897297"/>
                  <a:gd name="connsiteY1" fmla="*/ 0 h 941033"/>
                  <a:gd name="connsiteX2" fmla="*/ 3897297 w 3897297"/>
                  <a:gd name="connsiteY2" fmla="*/ 923278 h 941033"/>
                  <a:gd name="connsiteX3" fmla="*/ 479394 w 3897297"/>
                  <a:gd name="connsiteY3" fmla="*/ 941033 h 941033"/>
                  <a:gd name="connsiteX4" fmla="*/ 0 w 3897297"/>
                  <a:gd name="connsiteY4" fmla="*/ 0 h 941033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897297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  <a:gd name="connsiteX0" fmla="*/ 0 w 3897297"/>
                  <a:gd name="connsiteY0" fmla="*/ 0 h 905522"/>
                  <a:gd name="connsiteX1" fmla="*/ 3897297 w 3897297"/>
                  <a:gd name="connsiteY1" fmla="*/ 0 h 905522"/>
                  <a:gd name="connsiteX2" fmla="*/ 3657600 w 3897297"/>
                  <a:gd name="connsiteY2" fmla="*/ 816746 h 905522"/>
                  <a:gd name="connsiteX3" fmla="*/ 186431 w 3897297"/>
                  <a:gd name="connsiteY3" fmla="*/ 905522 h 905522"/>
                  <a:gd name="connsiteX4" fmla="*/ 0 w 3897297"/>
                  <a:gd name="connsiteY4" fmla="*/ 0 h 905522"/>
                  <a:gd name="connsiteX0" fmla="*/ 0 w 3897297"/>
                  <a:gd name="connsiteY0" fmla="*/ 0 h 923278"/>
                  <a:gd name="connsiteX1" fmla="*/ 3897297 w 3897297"/>
                  <a:gd name="connsiteY1" fmla="*/ 0 h 923278"/>
                  <a:gd name="connsiteX2" fmla="*/ 3719744 w 3897297"/>
                  <a:gd name="connsiteY2" fmla="*/ 923278 h 923278"/>
                  <a:gd name="connsiteX3" fmla="*/ 186431 w 3897297"/>
                  <a:gd name="connsiteY3" fmla="*/ 905522 h 923278"/>
                  <a:gd name="connsiteX4" fmla="*/ 0 w 3897297"/>
                  <a:gd name="connsiteY4" fmla="*/ 0 h 92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7297" h="923278">
                    <a:moveTo>
                      <a:pt x="0" y="0"/>
                    </a:moveTo>
                    <a:lnTo>
                      <a:pt x="3897297" y="0"/>
                    </a:lnTo>
                    <a:lnTo>
                      <a:pt x="3719744" y="923278"/>
                    </a:lnTo>
                    <a:lnTo>
                      <a:pt x="186431" y="9055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7362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0" name="กลุ่ม 279">
              <a:extLst>
                <a:ext uri="{FF2B5EF4-FFF2-40B4-BE49-F238E27FC236}">
                  <a16:creationId xmlns:a16="http://schemas.microsoft.com/office/drawing/2014/main" xmlns="" id="{EEEFD3DA-985F-426E-8A5B-0E4D89B898BE}"/>
                </a:ext>
              </a:extLst>
            </p:cNvPr>
            <p:cNvGrpSpPr/>
            <p:nvPr/>
          </p:nvGrpSpPr>
          <p:grpSpPr>
            <a:xfrm>
              <a:off x="2492332" y="1521007"/>
              <a:ext cx="2130858" cy="2089476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95" name="รูปแบบอิสระ: รูปร่าง 294">
                <a:extLst>
                  <a:ext uri="{FF2B5EF4-FFF2-40B4-BE49-F238E27FC236}">
                    <a16:creationId xmlns:a16="http://schemas.microsoft.com/office/drawing/2014/main" xmlns="" id="{22E288E5-0F7E-4A0C-ADB0-DDB950B50E37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6" name="ตัวเชื่อมต่อตรง 295">
                <a:extLst>
                  <a:ext uri="{FF2B5EF4-FFF2-40B4-BE49-F238E27FC236}">
                    <a16:creationId xmlns:a16="http://schemas.microsoft.com/office/drawing/2014/main" xmlns="" id="{268478FC-5C89-4A89-9BB5-1BFF0652C775}"/>
                  </a:ext>
                </a:extLst>
              </p:cNvPr>
              <p:cNvCxnSpPr>
                <a:cxnSpLocks/>
                <a:stCxn id="295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" name="รูปแบบอิสระ: รูปร่าง 296">
                <a:extLst>
                  <a:ext uri="{FF2B5EF4-FFF2-40B4-BE49-F238E27FC236}">
                    <a16:creationId xmlns:a16="http://schemas.microsoft.com/office/drawing/2014/main" xmlns="" id="{E237344E-4DB6-42F7-9DC1-A9CB4795C4FD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8" name="รูปแบบอิสระ: รูปร่าง 297">
                <a:extLst>
                  <a:ext uri="{FF2B5EF4-FFF2-40B4-BE49-F238E27FC236}">
                    <a16:creationId xmlns:a16="http://schemas.microsoft.com/office/drawing/2014/main" xmlns="" id="{F804697B-D34F-453A-8356-B638886D0BC0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9" name="รูปแบบอิสระ: รูปร่าง 298">
                <a:extLst>
                  <a:ext uri="{FF2B5EF4-FFF2-40B4-BE49-F238E27FC236}">
                    <a16:creationId xmlns:a16="http://schemas.microsoft.com/office/drawing/2014/main" xmlns="" id="{BAC22F8F-7340-40D5-8BD4-A46BB2B8CDC5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300" name="รูปแบบอิสระ: รูปร่าง 299">
                <a:extLst>
                  <a:ext uri="{FF2B5EF4-FFF2-40B4-BE49-F238E27FC236}">
                    <a16:creationId xmlns:a16="http://schemas.microsoft.com/office/drawing/2014/main" xmlns="" id="{740D5EE9-5387-4946-9DE3-B4F16D4CE29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1" name="กลุ่ม 280">
              <a:extLst>
                <a:ext uri="{FF2B5EF4-FFF2-40B4-BE49-F238E27FC236}">
                  <a16:creationId xmlns:a16="http://schemas.microsoft.com/office/drawing/2014/main" xmlns="" id="{FF29CD6F-DF76-41F6-9990-906C2A05B836}"/>
                </a:ext>
              </a:extLst>
            </p:cNvPr>
            <p:cNvGrpSpPr/>
            <p:nvPr/>
          </p:nvGrpSpPr>
          <p:grpSpPr>
            <a:xfrm flipH="1">
              <a:off x="4544712" y="757958"/>
              <a:ext cx="1913853" cy="2853414"/>
              <a:chOff x="3838532" y="1040457"/>
              <a:chExt cx="2523574" cy="2891631"/>
            </a:xfrm>
            <a:solidFill>
              <a:srgbClr val="4D8047"/>
            </a:solidFill>
          </p:grpSpPr>
          <p:sp>
            <p:nvSpPr>
              <p:cNvPr id="289" name="รูปแบบอิสระ: รูปร่าง 288">
                <a:extLst>
                  <a:ext uri="{FF2B5EF4-FFF2-40B4-BE49-F238E27FC236}">
                    <a16:creationId xmlns:a16="http://schemas.microsoft.com/office/drawing/2014/main" xmlns="" id="{14A3E791-3747-456B-A08C-248F0AB34504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90" name="ตัวเชื่อมต่อตรง 289">
                <a:extLst>
                  <a:ext uri="{FF2B5EF4-FFF2-40B4-BE49-F238E27FC236}">
                    <a16:creationId xmlns:a16="http://schemas.microsoft.com/office/drawing/2014/main" xmlns="" id="{72FDD47E-1FFA-44CB-9C12-49DBC233C306}"/>
                  </a:ext>
                </a:extLst>
              </p:cNvPr>
              <p:cNvCxnSpPr>
                <a:cxnSpLocks/>
                <a:stCxn id="289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1" name="รูปแบบอิสระ: รูปร่าง 290">
                <a:extLst>
                  <a:ext uri="{FF2B5EF4-FFF2-40B4-BE49-F238E27FC236}">
                    <a16:creationId xmlns:a16="http://schemas.microsoft.com/office/drawing/2014/main" xmlns="" id="{1A8F83F1-51BC-4E14-A5E7-210E1A1F57CC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2" name="รูปแบบอิสระ: รูปร่าง 291">
                <a:extLst>
                  <a:ext uri="{FF2B5EF4-FFF2-40B4-BE49-F238E27FC236}">
                    <a16:creationId xmlns:a16="http://schemas.microsoft.com/office/drawing/2014/main" xmlns="" id="{A4363150-E915-470F-A8B8-12FF9E7AF7F8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3" name="รูปแบบอิสระ: รูปร่าง 292">
                <a:extLst>
                  <a:ext uri="{FF2B5EF4-FFF2-40B4-BE49-F238E27FC236}">
                    <a16:creationId xmlns:a16="http://schemas.microsoft.com/office/drawing/2014/main" xmlns="" id="{256DDEAB-F206-4518-AC6C-87BF19C40E49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94" name="รูปแบบอิสระ: รูปร่าง 293">
                <a:extLst>
                  <a:ext uri="{FF2B5EF4-FFF2-40B4-BE49-F238E27FC236}">
                    <a16:creationId xmlns:a16="http://schemas.microsoft.com/office/drawing/2014/main" xmlns="" id="{BE12C0D8-4381-4FA6-876E-DEB4AD415E83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grpSp>
          <p:nvGrpSpPr>
            <p:cNvPr id="282" name="กลุ่ม 281">
              <a:extLst>
                <a:ext uri="{FF2B5EF4-FFF2-40B4-BE49-F238E27FC236}">
                  <a16:creationId xmlns:a16="http://schemas.microsoft.com/office/drawing/2014/main" xmlns="" id="{519DACA4-DC89-4105-A8C8-B3D02039A617}"/>
                </a:ext>
              </a:extLst>
            </p:cNvPr>
            <p:cNvGrpSpPr/>
            <p:nvPr/>
          </p:nvGrpSpPr>
          <p:grpSpPr>
            <a:xfrm flipH="1">
              <a:off x="4567057" y="1522583"/>
              <a:ext cx="2071462" cy="2110984"/>
              <a:chOff x="3838532" y="1040457"/>
              <a:chExt cx="2523574" cy="2891631"/>
            </a:xfrm>
            <a:solidFill>
              <a:srgbClr val="8CAD66"/>
            </a:solidFill>
          </p:grpSpPr>
          <p:sp>
            <p:nvSpPr>
              <p:cNvPr id="283" name="รูปแบบอิสระ: รูปร่าง 282">
                <a:extLst>
                  <a:ext uri="{FF2B5EF4-FFF2-40B4-BE49-F238E27FC236}">
                    <a16:creationId xmlns:a16="http://schemas.microsoft.com/office/drawing/2014/main" xmlns="" id="{B19BF3F1-1D57-4080-8EBF-F31BE46A6BC9}"/>
                  </a:ext>
                </a:extLst>
              </p:cNvPr>
              <p:cNvSpPr/>
              <p:nvPr/>
            </p:nvSpPr>
            <p:spPr>
              <a:xfrm>
                <a:off x="3838532" y="1040457"/>
                <a:ext cx="2523574" cy="2891631"/>
              </a:xfrm>
              <a:custGeom>
                <a:avLst/>
                <a:gdLst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56696 w 2523574"/>
                  <a:gd name="connsiteY13" fmla="*/ 175768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255936 w 2523574"/>
                  <a:gd name="connsiteY21" fmla="*/ 287528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306736 w 2523574"/>
                  <a:gd name="connsiteY21" fmla="*/ 2870208 h 2891631"/>
                  <a:gd name="connsiteX22" fmla="*/ 1174656 w 2523574"/>
                  <a:gd name="connsiteY22" fmla="*/ 2778768 h 2891631"/>
                  <a:gd name="connsiteX0" fmla="*/ 1174656 w 2523574"/>
                  <a:gd name="connsiteY0" fmla="*/ 277876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77876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610776 w 2523574"/>
                  <a:gd name="connsiteY1" fmla="*/ 229108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  <a:gd name="connsiteX0" fmla="*/ 1174656 w 2523574"/>
                  <a:gd name="connsiteY0" fmla="*/ 2809248 h 2891631"/>
                  <a:gd name="connsiteX1" fmla="*/ 554896 w 2523574"/>
                  <a:gd name="connsiteY1" fmla="*/ 2270768 h 2891631"/>
                  <a:gd name="connsiteX2" fmla="*/ 280576 w 2523574"/>
                  <a:gd name="connsiteY2" fmla="*/ 1833888 h 2891631"/>
                  <a:gd name="connsiteX3" fmla="*/ 128176 w 2523574"/>
                  <a:gd name="connsiteY3" fmla="*/ 1417328 h 2891631"/>
                  <a:gd name="connsiteX4" fmla="*/ 46896 w 2523574"/>
                  <a:gd name="connsiteY4" fmla="*/ 1066808 h 2891631"/>
                  <a:gd name="connsiteX5" fmla="*/ 31656 w 2523574"/>
                  <a:gd name="connsiteY5" fmla="*/ 629928 h 2891631"/>
                  <a:gd name="connsiteX6" fmla="*/ 16416 w 2523574"/>
                  <a:gd name="connsiteY6" fmla="*/ 147328 h 2891631"/>
                  <a:gd name="connsiteX7" fmla="*/ 41816 w 2523574"/>
                  <a:gd name="connsiteY7" fmla="*/ 8 h 2891631"/>
                  <a:gd name="connsiteX8" fmla="*/ 478696 w 2523574"/>
                  <a:gd name="connsiteY8" fmla="*/ 142248 h 2891631"/>
                  <a:gd name="connsiteX9" fmla="*/ 1154336 w 2523574"/>
                  <a:gd name="connsiteY9" fmla="*/ 497848 h 2891631"/>
                  <a:gd name="connsiteX10" fmla="*/ 1494696 w 2523574"/>
                  <a:gd name="connsiteY10" fmla="*/ 721368 h 2891631"/>
                  <a:gd name="connsiteX11" fmla="*/ 1829976 w 2523574"/>
                  <a:gd name="connsiteY11" fmla="*/ 1071888 h 2891631"/>
                  <a:gd name="connsiteX12" fmla="*/ 2129696 w 2523574"/>
                  <a:gd name="connsiteY12" fmla="*/ 1391928 h 2891631"/>
                  <a:gd name="connsiteX13" fmla="*/ 2297336 w 2523574"/>
                  <a:gd name="connsiteY13" fmla="*/ 1752608 h 2891631"/>
                  <a:gd name="connsiteX14" fmla="*/ 2373536 w 2523574"/>
                  <a:gd name="connsiteY14" fmla="*/ 2032008 h 2891631"/>
                  <a:gd name="connsiteX15" fmla="*/ 2459896 w 2523574"/>
                  <a:gd name="connsiteY15" fmla="*/ 2473968 h 2891631"/>
                  <a:gd name="connsiteX16" fmla="*/ 2480216 w 2523574"/>
                  <a:gd name="connsiteY16" fmla="*/ 2667008 h 2891631"/>
                  <a:gd name="connsiteX17" fmla="*/ 2510696 w 2523574"/>
                  <a:gd name="connsiteY17" fmla="*/ 2814328 h 2891631"/>
                  <a:gd name="connsiteX18" fmla="*/ 2510696 w 2523574"/>
                  <a:gd name="connsiteY18" fmla="*/ 2860048 h 2891631"/>
                  <a:gd name="connsiteX19" fmla="*/ 2353216 w 2523574"/>
                  <a:gd name="connsiteY19" fmla="*/ 2890528 h 2891631"/>
                  <a:gd name="connsiteX20" fmla="*/ 1875696 w 2523574"/>
                  <a:gd name="connsiteY20" fmla="*/ 2885448 h 2891631"/>
                  <a:gd name="connsiteX21" fmla="*/ 1174656 w 2523574"/>
                  <a:gd name="connsiteY21" fmla="*/ 2809248 h 289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23574" h="2891631">
                    <a:moveTo>
                      <a:pt x="1174656" y="2809248"/>
                    </a:moveTo>
                    <a:cubicBezTo>
                      <a:pt x="954523" y="2706801"/>
                      <a:pt x="703909" y="2433328"/>
                      <a:pt x="554896" y="2270768"/>
                    </a:cubicBezTo>
                    <a:cubicBezTo>
                      <a:pt x="405883" y="2108208"/>
                      <a:pt x="351696" y="1976128"/>
                      <a:pt x="280576" y="1833888"/>
                    </a:cubicBezTo>
                    <a:cubicBezTo>
                      <a:pt x="209456" y="1691648"/>
                      <a:pt x="167123" y="1545175"/>
                      <a:pt x="128176" y="1417328"/>
                    </a:cubicBezTo>
                    <a:cubicBezTo>
                      <a:pt x="89229" y="1289481"/>
                      <a:pt x="62983" y="1198041"/>
                      <a:pt x="46896" y="1066808"/>
                    </a:cubicBezTo>
                    <a:cubicBezTo>
                      <a:pt x="30809" y="935575"/>
                      <a:pt x="36736" y="783175"/>
                      <a:pt x="31656" y="629928"/>
                    </a:cubicBezTo>
                    <a:cubicBezTo>
                      <a:pt x="26576" y="476681"/>
                      <a:pt x="14723" y="252315"/>
                      <a:pt x="16416" y="147328"/>
                    </a:cubicBezTo>
                    <a:cubicBezTo>
                      <a:pt x="18109" y="42341"/>
                      <a:pt x="-35231" y="855"/>
                      <a:pt x="41816" y="8"/>
                    </a:cubicBezTo>
                    <a:cubicBezTo>
                      <a:pt x="118863" y="-839"/>
                      <a:pt x="293276" y="59275"/>
                      <a:pt x="478696" y="142248"/>
                    </a:cubicBezTo>
                    <a:cubicBezTo>
                      <a:pt x="664116" y="225221"/>
                      <a:pt x="985003" y="401328"/>
                      <a:pt x="1154336" y="497848"/>
                    </a:cubicBezTo>
                    <a:cubicBezTo>
                      <a:pt x="1323669" y="594368"/>
                      <a:pt x="1382089" y="625695"/>
                      <a:pt x="1494696" y="721368"/>
                    </a:cubicBezTo>
                    <a:cubicBezTo>
                      <a:pt x="1607303" y="817041"/>
                      <a:pt x="1724143" y="960128"/>
                      <a:pt x="1829976" y="1071888"/>
                    </a:cubicBezTo>
                    <a:cubicBezTo>
                      <a:pt x="1935809" y="1183648"/>
                      <a:pt x="2051803" y="1278475"/>
                      <a:pt x="2129696" y="1391928"/>
                    </a:cubicBezTo>
                    <a:cubicBezTo>
                      <a:pt x="2207589" y="1505381"/>
                      <a:pt x="2256696" y="1645928"/>
                      <a:pt x="2297336" y="1752608"/>
                    </a:cubicBezTo>
                    <a:cubicBezTo>
                      <a:pt x="2337976" y="1859288"/>
                      <a:pt x="2346443" y="1911781"/>
                      <a:pt x="2373536" y="2032008"/>
                    </a:cubicBezTo>
                    <a:cubicBezTo>
                      <a:pt x="2400629" y="2152235"/>
                      <a:pt x="2442116" y="2368135"/>
                      <a:pt x="2459896" y="2473968"/>
                    </a:cubicBezTo>
                    <a:cubicBezTo>
                      <a:pt x="2477676" y="2579801"/>
                      <a:pt x="2471749" y="2610281"/>
                      <a:pt x="2480216" y="2667008"/>
                    </a:cubicBezTo>
                    <a:cubicBezTo>
                      <a:pt x="2488683" y="2723735"/>
                      <a:pt x="2505616" y="2782155"/>
                      <a:pt x="2510696" y="2814328"/>
                    </a:cubicBezTo>
                    <a:cubicBezTo>
                      <a:pt x="2515776" y="2846501"/>
                      <a:pt x="2536943" y="2847348"/>
                      <a:pt x="2510696" y="2860048"/>
                    </a:cubicBezTo>
                    <a:cubicBezTo>
                      <a:pt x="2484449" y="2872748"/>
                      <a:pt x="2459049" y="2886295"/>
                      <a:pt x="2353216" y="2890528"/>
                    </a:cubicBezTo>
                    <a:cubicBezTo>
                      <a:pt x="2247383" y="2894761"/>
                      <a:pt x="1875696" y="2885448"/>
                      <a:pt x="1875696" y="2885448"/>
                    </a:cubicBezTo>
                    <a:cubicBezTo>
                      <a:pt x="1642016" y="2860048"/>
                      <a:pt x="1394789" y="2911695"/>
                      <a:pt x="1174656" y="2809248"/>
                    </a:cubicBezTo>
                    <a:close/>
                  </a:path>
                </a:pathLst>
              </a:cu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284" name="ตัวเชื่อมต่อตรง 283">
                <a:extLst>
                  <a:ext uri="{FF2B5EF4-FFF2-40B4-BE49-F238E27FC236}">
                    <a16:creationId xmlns:a16="http://schemas.microsoft.com/office/drawing/2014/main" xmlns="" id="{E09EDB7A-9C5E-4DF3-A257-DA5DB190C1CA}"/>
                  </a:ext>
                </a:extLst>
              </p:cNvPr>
              <p:cNvCxnSpPr>
                <a:cxnSpLocks/>
                <a:stCxn id="283" idx="18"/>
              </p:cNvCxnSpPr>
              <p:nvPr/>
            </p:nvCxnSpPr>
            <p:spPr>
              <a:xfrm flipH="1" flipV="1">
                <a:off x="4292600" y="1610360"/>
                <a:ext cx="2056628" cy="2290145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รูปแบบอิสระ: รูปร่าง 284">
                <a:extLst>
                  <a:ext uri="{FF2B5EF4-FFF2-40B4-BE49-F238E27FC236}">
                    <a16:creationId xmlns:a16="http://schemas.microsoft.com/office/drawing/2014/main" xmlns="" id="{7D0BFD3D-6204-4AFE-A0D7-A30E24C7E85F}"/>
                  </a:ext>
                </a:extLst>
              </p:cNvPr>
              <p:cNvSpPr/>
              <p:nvPr/>
            </p:nvSpPr>
            <p:spPr>
              <a:xfrm>
                <a:off x="4815840" y="3056397"/>
                <a:ext cx="792480" cy="77963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6" name="รูปแบบอิสระ: รูปร่าง 285">
                <a:extLst>
                  <a:ext uri="{FF2B5EF4-FFF2-40B4-BE49-F238E27FC236}">
                    <a16:creationId xmlns:a16="http://schemas.microsoft.com/office/drawing/2014/main" xmlns="" id="{FB80FB39-ECE4-4DED-9B62-0892B853B80E}"/>
                  </a:ext>
                </a:extLst>
              </p:cNvPr>
              <p:cNvSpPr/>
              <p:nvPr/>
            </p:nvSpPr>
            <p:spPr>
              <a:xfrm>
                <a:off x="4424680" y="2294397"/>
                <a:ext cx="553720" cy="77963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7" name="รูปแบบอิสระ: รูปร่าง 286">
                <a:extLst>
                  <a:ext uri="{FF2B5EF4-FFF2-40B4-BE49-F238E27FC236}">
                    <a16:creationId xmlns:a16="http://schemas.microsoft.com/office/drawing/2014/main" xmlns="" id="{F6721880-4083-4CDF-AA3C-92D7BCDA6F92}"/>
                  </a:ext>
                </a:extLst>
              </p:cNvPr>
              <p:cNvSpPr/>
              <p:nvPr/>
            </p:nvSpPr>
            <p:spPr>
              <a:xfrm rot="17018790" flipH="1">
                <a:off x="5428808" y="2843214"/>
                <a:ext cx="466135" cy="45719"/>
              </a:xfrm>
              <a:custGeom>
                <a:avLst/>
                <a:gdLst>
                  <a:gd name="connsiteX0" fmla="*/ 792480 w 792480"/>
                  <a:gd name="connsiteY0" fmla="*/ 6843 h 77963"/>
                  <a:gd name="connsiteX1" fmla="*/ 360680 w 792480"/>
                  <a:gd name="connsiteY1" fmla="*/ 6843 h 77963"/>
                  <a:gd name="connsiteX2" fmla="*/ 0 w 792480"/>
                  <a:gd name="connsiteY2" fmla="*/ 77963 h 7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2480" h="77963">
                    <a:moveTo>
                      <a:pt x="792480" y="6843"/>
                    </a:moveTo>
                    <a:cubicBezTo>
                      <a:pt x="642620" y="916"/>
                      <a:pt x="492760" y="-5010"/>
                      <a:pt x="360680" y="6843"/>
                    </a:cubicBezTo>
                    <a:cubicBezTo>
                      <a:pt x="228600" y="18696"/>
                      <a:pt x="114300" y="48329"/>
                      <a:pt x="0" y="77963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288" name="รูปแบบอิสระ: รูปร่าง 287">
                <a:extLst>
                  <a:ext uri="{FF2B5EF4-FFF2-40B4-BE49-F238E27FC236}">
                    <a16:creationId xmlns:a16="http://schemas.microsoft.com/office/drawing/2014/main" xmlns="" id="{094549AC-39E9-4653-AC9B-994A7B9232A7}"/>
                  </a:ext>
                </a:extLst>
              </p:cNvPr>
              <p:cNvSpPr/>
              <p:nvPr/>
            </p:nvSpPr>
            <p:spPr>
              <a:xfrm rot="17562822">
                <a:off x="4818556" y="2166883"/>
                <a:ext cx="419920" cy="45719"/>
              </a:xfrm>
              <a:custGeom>
                <a:avLst/>
                <a:gdLst>
                  <a:gd name="connsiteX0" fmla="*/ 563880 w 563880"/>
                  <a:gd name="connsiteY0" fmla="*/ 40762 h 40762"/>
                  <a:gd name="connsiteX1" fmla="*/ 269240 w 563880"/>
                  <a:gd name="connsiteY1" fmla="*/ 122 h 40762"/>
                  <a:gd name="connsiteX2" fmla="*/ 0 w 563880"/>
                  <a:gd name="connsiteY2" fmla="*/ 30602 h 4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3880" h="40762">
                    <a:moveTo>
                      <a:pt x="563880" y="40762"/>
                    </a:moveTo>
                    <a:cubicBezTo>
                      <a:pt x="463550" y="21288"/>
                      <a:pt x="363220" y="1815"/>
                      <a:pt x="269240" y="122"/>
                    </a:cubicBezTo>
                    <a:cubicBezTo>
                      <a:pt x="175260" y="-1571"/>
                      <a:pt x="87630" y="14515"/>
                      <a:pt x="0" y="30602"/>
                    </a:cubicBezTo>
                  </a:path>
                </a:pathLst>
              </a:custGeom>
              <a:grp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</p:grpSp>
      <p:grpSp>
        <p:nvGrpSpPr>
          <p:cNvPr id="96" name="กลุ่ม 95">
            <a:extLst>
              <a:ext uri="{FF2B5EF4-FFF2-40B4-BE49-F238E27FC236}">
                <a16:creationId xmlns:a16="http://schemas.microsoft.com/office/drawing/2014/main" xmlns="" id="{02DCC8DD-AB02-4DE6-A059-F1AB6CC2B323}"/>
              </a:ext>
            </a:extLst>
          </p:cNvPr>
          <p:cNvGrpSpPr/>
          <p:nvPr/>
        </p:nvGrpSpPr>
        <p:grpSpPr>
          <a:xfrm rot="1153815">
            <a:off x="-448909" y="1405027"/>
            <a:ext cx="3066517" cy="4120713"/>
            <a:chOff x="5263424" y="1674618"/>
            <a:chExt cx="2268181" cy="295919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97" name="รูปแบบอิสระ: รูปร่าง 96">
              <a:extLst>
                <a:ext uri="{FF2B5EF4-FFF2-40B4-BE49-F238E27FC236}">
                  <a16:creationId xmlns:a16="http://schemas.microsoft.com/office/drawing/2014/main" xmlns="" id="{37626AB1-681F-4B0C-8F0C-5173B74044AE}"/>
                </a:ext>
              </a:extLst>
            </p:cNvPr>
            <p:cNvSpPr/>
            <p:nvPr/>
          </p:nvSpPr>
          <p:spPr>
            <a:xfrm>
              <a:off x="5263424" y="1674618"/>
              <a:ext cx="2237116" cy="2959191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8" name="รูปแบบอิสระ: รูปร่าง 97">
              <a:extLst>
                <a:ext uri="{FF2B5EF4-FFF2-40B4-BE49-F238E27FC236}">
                  <a16:creationId xmlns:a16="http://schemas.microsoft.com/office/drawing/2014/main" xmlns="" id="{F8CA95B8-21B0-40D4-9AC4-C094B9C4DE0E}"/>
                </a:ext>
              </a:extLst>
            </p:cNvPr>
            <p:cNvSpPr/>
            <p:nvPr/>
          </p:nvSpPr>
          <p:spPr>
            <a:xfrm rot="21410072" flipH="1">
              <a:off x="7058660" y="1724474"/>
              <a:ext cx="256260" cy="514816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99" name="รูปแบบอิสระ: รูปร่าง 98">
              <a:extLst>
                <a:ext uri="{FF2B5EF4-FFF2-40B4-BE49-F238E27FC236}">
                  <a16:creationId xmlns:a16="http://schemas.microsoft.com/office/drawing/2014/main" xmlns="" id="{5FBB2304-FB4C-4688-8243-7397EADA7881}"/>
                </a:ext>
              </a:extLst>
            </p:cNvPr>
            <p:cNvSpPr/>
            <p:nvPr/>
          </p:nvSpPr>
          <p:spPr>
            <a:xfrm>
              <a:off x="5463830" y="1753101"/>
              <a:ext cx="879308" cy="996669"/>
            </a:xfrm>
            <a:custGeom>
              <a:avLst/>
              <a:gdLst>
                <a:gd name="connsiteX0" fmla="*/ 116550 w 878744"/>
                <a:gd name="connsiteY0" fmla="*/ 913496 h 967141"/>
                <a:gd name="connsiteX1" fmla="*/ 520410 w 878744"/>
                <a:gd name="connsiteY1" fmla="*/ 946516 h 967141"/>
                <a:gd name="connsiteX2" fmla="*/ 830290 w 878744"/>
                <a:gd name="connsiteY2" fmla="*/ 778876 h 967141"/>
                <a:gd name="connsiteX3" fmla="*/ 873470 w 878744"/>
                <a:gd name="connsiteY3" fmla="*/ 430896 h 967141"/>
                <a:gd name="connsiteX4" fmla="*/ 784570 w 878744"/>
                <a:gd name="connsiteY4" fmla="*/ 166736 h 967141"/>
                <a:gd name="connsiteX5" fmla="*/ 583910 w 878744"/>
                <a:gd name="connsiteY5" fmla="*/ 202296 h 967141"/>
                <a:gd name="connsiteX6" fmla="*/ 324830 w 878744"/>
                <a:gd name="connsiteY6" fmla="*/ 110856 h 967141"/>
                <a:gd name="connsiteX7" fmla="*/ 131790 w 878744"/>
                <a:gd name="connsiteY7" fmla="*/ 27036 h 967141"/>
                <a:gd name="connsiteX8" fmla="*/ 12410 w 878744"/>
                <a:gd name="connsiteY8" fmla="*/ 9256 h 967141"/>
                <a:gd name="connsiteX9" fmla="*/ 17490 w 878744"/>
                <a:gd name="connsiteY9" fmla="*/ 161656 h 967141"/>
                <a:gd name="connsiteX10" fmla="*/ 134330 w 878744"/>
                <a:gd name="connsiteY10" fmla="*/ 489316 h 967141"/>
                <a:gd name="connsiteX11" fmla="*/ 116550 w 878744"/>
                <a:gd name="connsiteY11" fmla="*/ 913496 h 967141"/>
                <a:gd name="connsiteX0" fmla="*/ 116550 w 878744"/>
                <a:gd name="connsiteY0" fmla="*/ 913496 h 956006"/>
                <a:gd name="connsiteX1" fmla="*/ 520410 w 878744"/>
                <a:gd name="connsiteY1" fmla="*/ 946516 h 956006"/>
                <a:gd name="connsiteX2" fmla="*/ 830290 w 878744"/>
                <a:gd name="connsiteY2" fmla="*/ 778876 h 956006"/>
                <a:gd name="connsiteX3" fmla="*/ 873470 w 878744"/>
                <a:gd name="connsiteY3" fmla="*/ 430896 h 956006"/>
                <a:gd name="connsiteX4" fmla="*/ 784570 w 878744"/>
                <a:gd name="connsiteY4" fmla="*/ 166736 h 956006"/>
                <a:gd name="connsiteX5" fmla="*/ 583910 w 878744"/>
                <a:gd name="connsiteY5" fmla="*/ 202296 h 956006"/>
                <a:gd name="connsiteX6" fmla="*/ 324830 w 878744"/>
                <a:gd name="connsiteY6" fmla="*/ 110856 h 956006"/>
                <a:gd name="connsiteX7" fmla="*/ 131790 w 878744"/>
                <a:gd name="connsiteY7" fmla="*/ 27036 h 956006"/>
                <a:gd name="connsiteX8" fmla="*/ 12410 w 878744"/>
                <a:gd name="connsiteY8" fmla="*/ 9256 h 956006"/>
                <a:gd name="connsiteX9" fmla="*/ 17490 w 878744"/>
                <a:gd name="connsiteY9" fmla="*/ 161656 h 956006"/>
                <a:gd name="connsiteX10" fmla="*/ 134330 w 878744"/>
                <a:gd name="connsiteY10" fmla="*/ 489316 h 956006"/>
                <a:gd name="connsiteX11" fmla="*/ 131790 w 878744"/>
                <a:gd name="connsiteY11" fmla="*/ 733156 h 956006"/>
                <a:gd name="connsiteX12" fmla="*/ 116550 w 878744"/>
                <a:gd name="connsiteY12" fmla="*/ 913496 h 956006"/>
                <a:gd name="connsiteX0" fmla="*/ 121630 w 878744"/>
                <a:gd name="connsiteY0" fmla="*/ 918576 h 957529"/>
                <a:gd name="connsiteX1" fmla="*/ 520410 w 878744"/>
                <a:gd name="connsiteY1" fmla="*/ 946516 h 957529"/>
                <a:gd name="connsiteX2" fmla="*/ 830290 w 878744"/>
                <a:gd name="connsiteY2" fmla="*/ 778876 h 957529"/>
                <a:gd name="connsiteX3" fmla="*/ 873470 w 878744"/>
                <a:gd name="connsiteY3" fmla="*/ 430896 h 957529"/>
                <a:gd name="connsiteX4" fmla="*/ 784570 w 878744"/>
                <a:gd name="connsiteY4" fmla="*/ 166736 h 957529"/>
                <a:gd name="connsiteX5" fmla="*/ 583910 w 878744"/>
                <a:gd name="connsiteY5" fmla="*/ 202296 h 957529"/>
                <a:gd name="connsiteX6" fmla="*/ 324830 w 878744"/>
                <a:gd name="connsiteY6" fmla="*/ 110856 h 957529"/>
                <a:gd name="connsiteX7" fmla="*/ 131790 w 878744"/>
                <a:gd name="connsiteY7" fmla="*/ 27036 h 957529"/>
                <a:gd name="connsiteX8" fmla="*/ 12410 w 878744"/>
                <a:gd name="connsiteY8" fmla="*/ 9256 h 957529"/>
                <a:gd name="connsiteX9" fmla="*/ 17490 w 878744"/>
                <a:gd name="connsiteY9" fmla="*/ 161656 h 957529"/>
                <a:gd name="connsiteX10" fmla="*/ 134330 w 878744"/>
                <a:gd name="connsiteY10" fmla="*/ 489316 h 957529"/>
                <a:gd name="connsiteX11" fmla="*/ 131790 w 878744"/>
                <a:gd name="connsiteY11" fmla="*/ 733156 h 957529"/>
                <a:gd name="connsiteX12" fmla="*/ 121630 w 878744"/>
                <a:gd name="connsiteY12" fmla="*/ 918576 h 957529"/>
                <a:gd name="connsiteX0" fmla="*/ 121630 w 878744"/>
                <a:gd name="connsiteY0" fmla="*/ 918576 h 968012"/>
                <a:gd name="connsiteX1" fmla="*/ 520410 w 878744"/>
                <a:gd name="connsiteY1" fmla="*/ 946516 h 968012"/>
                <a:gd name="connsiteX2" fmla="*/ 830290 w 878744"/>
                <a:gd name="connsiteY2" fmla="*/ 778876 h 968012"/>
                <a:gd name="connsiteX3" fmla="*/ 873470 w 878744"/>
                <a:gd name="connsiteY3" fmla="*/ 430896 h 968012"/>
                <a:gd name="connsiteX4" fmla="*/ 784570 w 878744"/>
                <a:gd name="connsiteY4" fmla="*/ 166736 h 968012"/>
                <a:gd name="connsiteX5" fmla="*/ 583910 w 878744"/>
                <a:gd name="connsiteY5" fmla="*/ 202296 h 968012"/>
                <a:gd name="connsiteX6" fmla="*/ 324830 w 878744"/>
                <a:gd name="connsiteY6" fmla="*/ 110856 h 968012"/>
                <a:gd name="connsiteX7" fmla="*/ 131790 w 878744"/>
                <a:gd name="connsiteY7" fmla="*/ 27036 h 968012"/>
                <a:gd name="connsiteX8" fmla="*/ 12410 w 878744"/>
                <a:gd name="connsiteY8" fmla="*/ 9256 h 968012"/>
                <a:gd name="connsiteX9" fmla="*/ 17490 w 878744"/>
                <a:gd name="connsiteY9" fmla="*/ 161656 h 968012"/>
                <a:gd name="connsiteX10" fmla="*/ 134330 w 878744"/>
                <a:gd name="connsiteY10" fmla="*/ 489316 h 968012"/>
                <a:gd name="connsiteX11" fmla="*/ 131790 w 878744"/>
                <a:gd name="connsiteY11" fmla="*/ 733156 h 968012"/>
                <a:gd name="connsiteX12" fmla="*/ 121630 w 878744"/>
                <a:gd name="connsiteY12" fmla="*/ 918576 h 968012"/>
                <a:gd name="connsiteX0" fmla="*/ 108930 w 878744"/>
                <a:gd name="connsiteY0" fmla="*/ 916036 h 966682"/>
                <a:gd name="connsiteX1" fmla="*/ 520410 w 878744"/>
                <a:gd name="connsiteY1" fmla="*/ 946516 h 966682"/>
                <a:gd name="connsiteX2" fmla="*/ 830290 w 878744"/>
                <a:gd name="connsiteY2" fmla="*/ 778876 h 966682"/>
                <a:gd name="connsiteX3" fmla="*/ 873470 w 878744"/>
                <a:gd name="connsiteY3" fmla="*/ 430896 h 966682"/>
                <a:gd name="connsiteX4" fmla="*/ 784570 w 878744"/>
                <a:gd name="connsiteY4" fmla="*/ 166736 h 966682"/>
                <a:gd name="connsiteX5" fmla="*/ 583910 w 878744"/>
                <a:gd name="connsiteY5" fmla="*/ 202296 h 966682"/>
                <a:gd name="connsiteX6" fmla="*/ 324830 w 878744"/>
                <a:gd name="connsiteY6" fmla="*/ 110856 h 966682"/>
                <a:gd name="connsiteX7" fmla="*/ 131790 w 878744"/>
                <a:gd name="connsiteY7" fmla="*/ 27036 h 966682"/>
                <a:gd name="connsiteX8" fmla="*/ 12410 w 878744"/>
                <a:gd name="connsiteY8" fmla="*/ 9256 h 966682"/>
                <a:gd name="connsiteX9" fmla="*/ 17490 w 878744"/>
                <a:gd name="connsiteY9" fmla="*/ 161656 h 966682"/>
                <a:gd name="connsiteX10" fmla="*/ 134330 w 878744"/>
                <a:gd name="connsiteY10" fmla="*/ 489316 h 966682"/>
                <a:gd name="connsiteX11" fmla="*/ 131790 w 878744"/>
                <a:gd name="connsiteY11" fmla="*/ 733156 h 966682"/>
                <a:gd name="connsiteX12" fmla="*/ 108930 w 878744"/>
                <a:gd name="connsiteY12" fmla="*/ 916036 h 966682"/>
                <a:gd name="connsiteX0" fmla="*/ 108930 w 878744"/>
                <a:gd name="connsiteY0" fmla="*/ 916036 h 956909"/>
                <a:gd name="connsiteX1" fmla="*/ 520410 w 878744"/>
                <a:gd name="connsiteY1" fmla="*/ 946516 h 956909"/>
                <a:gd name="connsiteX2" fmla="*/ 830290 w 878744"/>
                <a:gd name="connsiteY2" fmla="*/ 778876 h 956909"/>
                <a:gd name="connsiteX3" fmla="*/ 873470 w 878744"/>
                <a:gd name="connsiteY3" fmla="*/ 430896 h 956909"/>
                <a:gd name="connsiteX4" fmla="*/ 784570 w 878744"/>
                <a:gd name="connsiteY4" fmla="*/ 166736 h 956909"/>
                <a:gd name="connsiteX5" fmla="*/ 583910 w 878744"/>
                <a:gd name="connsiteY5" fmla="*/ 202296 h 956909"/>
                <a:gd name="connsiteX6" fmla="*/ 324830 w 878744"/>
                <a:gd name="connsiteY6" fmla="*/ 110856 h 956909"/>
                <a:gd name="connsiteX7" fmla="*/ 131790 w 878744"/>
                <a:gd name="connsiteY7" fmla="*/ 27036 h 956909"/>
                <a:gd name="connsiteX8" fmla="*/ 12410 w 878744"/>
                <a:gd name="connsiteY8" fmla="*/ 9256 h 956909"/>
                <a:gd name="connsiteX9" fmla="*/ 17490 w 878744"/>
                <a:gd name="connsiteY9" fmla="*/ 161656 h 956909"/>
                <a:gd name="connsiteX10" fmla="*/ 134330 w 878744"/>
                <a:gd name="connsiteY10" fmla="*/ 489316 h 956909"/>
                <a:gd name="connsiteX11" fmla="*/ 124170 w 878744"/>
                <a:gd name="connsiteY11" fmla="*/ 728076 h 956909"/>
                <a:gd name="connsiteX12" fmla="*/ 108930 w 878744"/>
                <a:gd name="connsiteY12" fmla="*/ 916036 h 956909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34330 w 878744"/>
                <a:gd name="connsiteY10" fmla="*/ 48931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11470 w 878744"/>
                <a:gd name="connsiteY0" fmla="*/ 976996 h 992714"/>
                <a:gd name="connsiteX1" fmla="*/ 520410 w 878744"/>
                <a:gd name="connsiteY1" fmla="*/ 946516 h 992714"/>
                <a:gd name="connsiteX2" fmla="*/ 830290 w 878744"/>
                <a:gd name="connsiteY2" fmla="*/ 778876 h 992714"/>
                <a:gd name="connsiteX3" fmla="*/ 873470 w 878744"/>
                <a:gd name="connsiteY3" fmla="*/ 430896 h 992714"/>
                <a:gd name="connsiteX4" fmla="*/ 784570 w 878744"/>
                <a:gd name="connsiteY4" fmla="*/ 166736 h 992714"/>
                <a:gd name="connsiteX5" fmla="*/ 583910 w 878744"/>
                <a:gd name="connsiteY5" fmla="*/ 202296 h 992714"/>
                <a:gd name="connsiteX6" fmla="*/ 324830 w 878744"/>
                <a:gd name="connsiteY6" fmla="*/ 110856 h 992714"/>
                <a:gd name="connsiteX7" fmla="*/ 131790 w 878744"/>
                <a:gd name="connsiteY7" fmla="*/ 27036 h 992714"/>
                <a:gd name="connsiteX8" fmla="*/ 12410 w 878744"/>
                <a:gd name="connsiteY8" fmla="*/ 9256 h 992714"/>
                <a:gd name="connsiteX9" fmla="*/ 17490 w 878744"/>
                <a:gd name="connsiteY9" fmla="*/ 161656 h 992714"/>
                <a:gd name="connsiteX10" fmla="*/ 111470 w 878744"/>
                <a:gd name="connsiteY10" fmla="*/ 494396 h 992714"/>
                <a:gd name="connsiteX11" fmla="*/ 124170 w 878744"/>
                <a:gd name="connsiteY11" fmla="*/ 728076 h 992714"/>
                <a:gd name="connsiteX12" fmla="*/ 111470 w 878744"/>
                <a:gd name="connsiteY12" fmla="*/ 976996 h 992714"/>
                <a:gd name="connsiteX0" fmla="*/ 1368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6870 w 878744"/>
                <a:gd name="connsiteY12" fmla="*/ 979536 h 994781"/>
                <a:gd name="connsiteX0" fmla="*/ 16227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62270 w 878744"/>
                <a:gd name="connsiteY12" fmla="*/ 979536 h 994781"/>
                <a:gd name="connsiteX0" fmla="*/ 131790 w 878744"/>
                <a:gd name="connsiteY0" fmla="*/ 979536 h 994781"/>
                <a:gd name="connsiteX1" fmla="*/ 520410 w 878744"/>
                <a:gd name="connsiteY1" fmla="*/ 946516 h 994781"/>
                <a:gd name="connsiteX2" fmla="*/ 830290 w 878744"/>
                <a:gd name="connsiteY2" fmla="*/ 778876 h 994781"/>
                <a:gd name="connsiteX3" fmla="*/ 873470 w 878744"/>
                <a:gd name="connsiteY3" fmla="*/ 430896 h 994781"/>
                <a:gd name="connsiteX4" fmla="*/ 784570 w 878744"/>
                <a:gd name="connsiteY4" fmla="*/ 166736 h 994781"/>
                <a:gd name="connsiteX5" fmla="*/ 583910 w 878744"/>
                <a:gd name="connsiteY5" fmla="*/ 202296 h 994781"/>
                <a:gd name="connsiteX6" fmla="*/ 324830 w 878744"/>
                <a:gd name="connsiteY6" fmla="*/ 110856 h 994781"/>
                <a:gd name="connsiteX7" fmla="*/ 131790 w 878744"/>
                <a:gd name="connsiteY7" fmla="*/ 27036 h 994781"/>
                <a:gd name="connsiteX8" fmla="*/ 12410 w 878744"/>
                <a:gd name="connsiteY8" fmla="*/ 9256 h 994781"/>
                <a:gd name="connsiteX9" fmla="*/ 17490 w 878744"/>
                <a:gd name="connsiteY9" fmla="*/ 161656 h 994781"/>
                <a:gd name="connsiteX10" fmla="*/ 111470 w 878744"/>
                <a:gd name="connsiteY10" fmla="*/ 494396 h 994781"/>
                <a:gd name="connsiteX11" fmla="*/ 124170 w 878744"/>
                <a:gd name="connsiteY11" fmla="*/ 728076 h 994781"/>
                <a:gd name="connsiteX12" fmla="*/ 131790 w 878744"/>
                <a:gd name="connsiteY12" fmla="*/ 979536 h 994781"/>
                <a:gd name="connsiteX0" fmla="*/ 131790 w 878462"/>
                <a:gd name="connsiteY0" fmla="*/ 979536 h 994781"/>
                <a:gd name="connsiteX1" fmla="*/ 520410 w 878462"/>
                <a:gd name="connsiteY1" fmla="*/ 946516 h 994781"/>
                <a:gd name="connsiteX2" fmla="*/ 830290 w 878462"/>
                <a:gd name="connsiteY2" fmla="*/ 778876 h 994781"/>
                <a:gd name="connsiteX3" fmla="*/ 873470 w 878462"/>
                <a:gd name="connsiteY3" fmla="*/ 430896 h 994781"/>
                <a:gd name="connsiteX4" fmla="*/ 788380 w 878462"/>
                <a:gd name="connsiteY4" fmla="*/ 193406 h 994781"/>
                <a:gd name="connsiteX5" fmla="*/ 583910 w 878462"/>
                <a:gd name="connsiteY5" fmla="*/ 202296 h 994781"/>
                <a:gd name="connsiteX6" fmla="*/ 324830 w 878462"/>
                <a:gd name="connsiteY6" fmla="*/ 110856 h 994781"/>
                <a:gd name="connsiteX7" fmla="*/ 131790 w 878462"/>
                <a:gd name="connsiteY7" fmla="*/ 27036 h 994781"/>
                <a:gd name="connsiteX8" fmla="*/ 12410 w 878462"/>
                <a:gd name="connsiteY8" fmla="*/ 9256 h 994781"/>
                <a:gd name="connsiteX9" fmla="*/ 17490 w 878462"/>
                <a:gd name="connsiteY9" fmla="*/ 161656 h 994781"/>
                <a:gd name="connsiteX10" fmla="*/ 111470 w 878462"/>
                <a:gd name="connsiteY10" fmla="*/ 494396 h 994781"/>
                <a:gd name="connsiteX11" fmla="*/ 124170 w 878462"/>
                <a:gd name="connsiteY11" fmla="*/ 728076 h 994781"/>
                <a:gd name="connsiteX12" fmla="*/ 131790 w 878462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83910 w 878180"/>
                <a:gd name="connsiteY5" fmla="*/ 20229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79536 h 994781"/>
                <a:gd name="connsiteX1" fmla="*/ 520410 w 878180"/>
                <a:gd name="connsiteY1" fmla="*/ 946516 h 994781"/>
                <a:gd name="connsiteX2" fmla="*/ 830290 w 878180"/>
                <a:gd name="connsiteY2" fmla="*/ 778876 h 994781"/>
                <a:gd name="connsiteX3" fmla="*/ 873470 w 878180"/>
                <a:gd name="connsiteY3" fmla="*/ 430896 h 994781"/>
                <a:gd name="connsiteX4" fmla="*/ 792190 w 878180"/>
                <a:gd name="connsiteY4" fmla="*/ 185786 h 994781"/>
                <a:gd name="connsiteX5" fmla="*/ 576290 w 878180"/>
                <a:gd name="connsiteY5" fmla="*/ 221346 h 994781"/>
                <a:gd name="connsiteX6" fmla="*/ 324830 w 878180"/>
                <a:gd name="connsiteY6" fmla="*/ 110856 h 994781"/>
                <a:gd name="connsiteX7" fmla="*/ 131790 w 878180"/>
                <a:gd name="connsiteY7" fmla="*/ 27036 h 994781"/>
                <a:gd name="connsiteX8" fmla="*/ 12410 w 878180"/>
                <a:gd name="connsiteY8" fmla="*/ 9256 h 994781"/>
                <a:gd name="connsiteX9" fmla="*/ 17490 w 878180"/>
                <a:gd name="connsiteY9" fmla="*/ 161656 h 994781"/>
                <a:gd name="connsiteX10" fmla="*/ 111470 w 878180"/>
                <a:gd name="connsiteY10" fmla="*/ 494396 h 994781"/>
                <a:gd name="connsiteX11" fmla="*/ 124170 w 878180"/>
                <a:gd name="connsiteY11" fmla="*/ 728076 h 994781"/>
                <a:gd name="connsiteX12" fmla="*/ 131790 w 878180"/>
                <a:gd name="connsiteY12" fmla="*/ 979536 h 994781"/>
                <a:gd name="connsiteX0" fmla="*/ 131790 w 878180"/>
                <a:gd name="connsiteY0" fmla="*/ 980277 h 995522"/>
                <a:gd name="connsiteX1" fmla="*/ 520410 w 878180"/>
                <a:gd name="connsiteY1" fmla="*/ 947257 h 995522"/>
                <a:gd name="connsiteX2" fmla="*/ 830290 w 878180"/>
                <a:gd name="connsiteY2" fmla="*/ 779617 h 995522"/>
                <a:gd name="connsiteX3" fmla="*/ 873470 w 878180"/>
                <a:gd name="connsiteY3" fmla="*/ 431637 h 995522"/>
                <a:gd name="connsiteX4" fmla="*/ 792190 w 878180"/>
                <a:gd name="connsiteY4" fmla="*/ 186527 h 995522"/>
                <a:gd name="connsiteX5" fmla="*/ 576290 w 878180"/>
                <a:gd name="connsiteY5" fmla="*/ 222087 h 995522"/>
                <a:gd name="connsiteX6" fmla="*/ 340070 w 878180"/>
                <a:gd name="connsiteY6" fmla="*/ 134457 h 995522"/>
                <a:gd name="connsiteX7" fmla="*/ 131790 w 878180"/>
                <a:gd name="connsiteY7" fmla="*/ 27777 h 995522"/>
                <a:gd name="connsiteX8" fmla="*/ 12410 w 878180"/>
                <a:gd name="connsiteY8" fmla="*/ 9997 h 995522"/>
                <a:gd name="connsiteX9" fmla="*/ 17490 w 878180"/>
                <a:gd name="connsiteY9" fmla="*/ 162397 h 995522"/>
                <a:gd name="connsiteX10" fmla="*/ 111470 w 878180"/>
                <a:gd name="connsiteY10" fmla="*/ 495137 h 995522"/>
                <a:gd name="connsiteX11" fmla="*/ 124170 w 878180"/>
                <a:gd name="connsiteY11" fmla="*/ 728817 h 995522"/>
                <a:gd name="connsiteX12" fmla="*/ 131790 w 878180"/>
                <a:gd name="connsiteY12" fmla="*/ 980277 h 995522"/>
                <a:gd name="connsiteX0" fmla="*/ 131790 w 878180"/>
                <a:gd name="connsiteY0" fmla="*/ 980277 h 994404"/>
                <a:gd name="connsiteX1" fmla="*/ 520410 w 878180"/>
                <a:gd name="connsiteY1" fmla="*/ 947257 h 994404"/>
                <a:gd name="connsiteX2" fmla="*/ 830290 w 878180"/>
                <a:gd name="connsiteY2" fmla="*/ 779617 h 994404"/>
                <a:gd name="connsiteX3" fmla="*/ 873470 w 878180"/>
                <a:gd name="connsiteY3" fmla="*/ 431637 h 994404"/>
                <a:gd name="connsiteX4" fmla="*/ 792190 w 878180"/>
                <a:gd name="connsiteY4" fmla="*/ 186527 h 994404"/>
                <a:gd name="connsiteX5" fmla="*/ 576290 w 878180"/>
                <a:gd name="connsiteY5" fmla="*/ 222087 h 994404"/>
                <a:gd name="connsiteX6" fmla="*/ 340070 w 878180"/>
                <a:gd name="connsiteY6" fmla="*/ 134457 h 994404"/>
                <a:gd name="connsiteX7" fmla="*/ 131790 w 878180"/>
                <a:gd name="connsiteY7" fmla="*/ 27777 h 994404"/>
                <a:gd name="connsiteX8" fmla="*/ 12410 w 878180"/>
                <a:gd name="connsiteY8" fmla="*/ 9997 h 994404"/>
                <a:gd name="connsiteX9" fmla="*/ 17490 w 878180"/>
                <a:gd name="connsiteY9" fmla="*/ 162397 h 994404"/>
                <a:gd name="connsiteX10" fmla="*/ 111470 w 878180"/>
                <a:gd name="connsiteY10" fmla="*/ 495137 h 994404"/>
                <a:gd name="connsiteX11" fmla="*/ 147030 w 878180"/>
                <a:gd name="connsiteY11" fmla="*/ 744057 h 994404"/>
                <a:gd name="connsiteX12" fmla="*/ 131790 w 878180"/>
                <a:gd name="connsiteY12" fmla="*/ 980277 h 994404"/>
                <a:gd name="connsiteX0" fmla="*/ 131790 w 878180"/>
                <a:gd name="connsiteY0" fmla="*/ 980277 h 993845"/>
                <a:gd name="connsiteX1" fmla="*/ 520410 w 878180"/>
                <a:gd name="connsiteY1" fmla="*/ 947257 h 993845"/>
                <a:gd name="connsiteX2" fmla="*/ 830290 w 878180"/>
                <a:gd name="connsiteY2" fmla="*/ 779617 h 993845"/>
                <a:gd name="connsiteX3" fmla="*/ 873470 w 878180"/>
                <a:gd name="connsiteY3" fmla="*/ 431637 h 993845"/>
                <a:gd name="connsiteX4" fmla="*/ 792190 w 878180"/>
                <a:gd name="connsiteY4" fmla="*/ 186527 h 993845"/>
                <a:gd name="connsiteX5" fmla="*/ 576290 w 878180"/>
                <a:gd name="connsiteY5" fmla="*/ 222087 h 993845"/>
                <a:gd name="connsiteX6" fmla="*/ 340070 w 878180"/>
                <a:gd name="connsiteY6" fmla="*/ 134457 h 993845"/>
                <a:gd name="connsiteX7" fmla="*/ 131790 w 878180"/>
                <a:gd name="connsiteY7" fmla="*/ 27777 h 993845"/>
                <a:gd name="connsiteX8" fmla="*/ 12410 w 878180"/>
                <a:gd name="connsiteY8" fmla="*/ 9997 h 993845"/>
                <a:gd name="connsiteX9" fmla="*/ 17490 w 878180"/>
                <a:gd name="connsiteY9" fmla="*/ 162397 h 993845"/>
                <a:gd name="connsiteX10" fmla="*/ 111470 w 878180"/>
                <a:gd name="connsiteY10" fmla="*/ 495137 h 993845"/>
                <a:gd name="connsiteX11" fmla="*/ 135600 w 878180"/>
                <a:gd name="connsiteY11" fmla="*/ 751677 h 993845"/>
                <a:gd name="connsiteX12" fmla="*/ 131790 w 878180"/>
                <a:gd name="connsiteY12" fmla="*/ 980277 h 993845"/>
                <a:gd name="connsiteX0" fmla="*/ 154650 w 878180"/>
                <a:gd name="connsiteY0" fmla="*/ 987897 h 1000223"/>
                <a:gd name="connsiteX1" fmla="*/ 520410 w 878180"/>
                <a:gd name="connsiteY1" fmla="*/ 947257 h 1000223"/>
                <a:gd name="connsiteX2" fmla="*/ 830290 w 878180"/>
                <a:gd name="connsiteY2" fmla="*/ 779617 h 1000223"/>
                <a:gd name="connsiteX3" fmla="*/ 873470 w 878180"/>
                <a:gd name="connsiteY3" fmla="*/ 431637 h 1000223"/>
                <a:gd name="connsiteX4" fmla="*/ 792190 w 878180"/>
                <a:gd name="connsiteY4" fmla="*/ 186527 h 1000223"/>
                <a:gd name="connsiteX5" fmla="*/ 576290 w 878180"/>
                <a:gd name="connsiteY5" fmla="*/ 222087 h 1000223"/>
                <a:gd name="connsiteX6" fmla="*/ 340070 w 878180"/>
                <a:gd name="connsiteY6" fmla="*/ 134457 h 1000223"/>
                <a:gd name="connsiteX7" fmla="*/ 131790 w 878180"/>
                <a:gd name="connsiteY7" fmla="*/ 27777 h 1000223"/>
                <a:gd name="connsiteX8" fmla="*/ 12410 w 878180"/>
                <a:gd name="connsiteY8" fmla="*/ 9997 h 1000223"/>
                <a:gd name="connsiteX9" fmla="*/ 17490 w 878180"/>
                <a:gd name="connsiteY9" fmla="*/ 162397 h 1000223"/>
                <a:gd name="connsiteX10" fmla="*/ 111470 w 878180"/>
                <a:gd name="connsiteY10" fmla="*/ 495137 h 1000223"/>
                <a:gd name="connsiteX11" fmla="*/ 135600 w 878180"/>
                <a:gd name="connsiteY11" fmla="*/ 751677 h 1000223"/>
                <a:gd name="connsiteX12" fmla="*/ 154650 w 878180"/>
                <a:gd name="connsiteY12" fmla="*/ 987897 h 1000223"/>
                <a:gd name="connsiteX0" fmla="*/ 154650 w 878180"/>
                <a:gd name="connsiteY0" fmla="*/ 984087 h 997007"/>
                <a:gd name="connsiteX1" fmla="*/ 520410 w 878180"/>
                <a:gd name="connsiteY1" fmla="*/ 947257 h 997007"/>
                <a:gd name="connsiteX2" fmla="*/ 830290 w 878180"/>
                <a:gd name="connsiteY2" fmla="*/ 779617 h 997007"/>
                <a:gd name="connsiteX3" fmla="*/ 873470 w 878180"/>
                <a:gd name="connsiteY3" fmla="*/ 431637 h 997007"/>
                <a:gd name="connsiteX4" fmla="*/ 792190 w 878180"/>
                <a:gd name="connsiteY4" fmla="*/ 186527 h 997007"/>
                <a:gd name="connsiteX5" fmla="*/ 576290 w 878180"/>
                <a:gd name="connsiteY5" fmla="*/ 222087 h 997007"/>
                <a:gd name="connsiteX6" fmla="*/ 340070 w 878180"/>
                <a:gd name="connsiteY6" fmla="*/ 134457 h 997007"/>
                <a:gd name="connsiteX7" fmla="*/ 131790 w 878180"/>
                <a:gd name="connsiteY7" fmla="*/ 27777 h 997007"/>
                <a:gd name="connsiteX8" fmla="*/ 12410 w 878180"/>
                <a:gd name="connsiteY8" fmla="*/ 9997 h 997007"/>
                <a:gd name="connsiteX9" fmla="*/ 17490 w 878180"/>
                <a:gd name="connsiteY9" fmla="*/ 162397 h 997007"/>
                <a:gd name="connsiteX10" fmla="*/ 111470 w 878180"/>
                <a:gd name="connsiteY10" fmla="*/ 495137 h 997007"/>
                <a:gd name="connsiteX11" fmla="*/ 135600 w 878180"/>
                <a:gd name="connsiteY11" fmla="*/ 751677 h 997007"/>
                <a:gd name="connsiteX12" fmla="*/ 154650 w 878180"/>
                <a:gd name="connsiteY12" fmla="*/ 984087 h 997007"/>
                <a:gd name="connsiteX0" fmla="*/ 154650 w 879308"/>
                <a:gd name="connsiteY0" fmla="*/ 984087 h 997007"/>
                <a:gd name="connsiteX1" fmla="*/ 520410 w 879308"/>
                <a:gd name="connsiteY1" fmla="*/ 947257 h 997007"/>
                <a:gd name="connsiteX2" fmla="*/ 830290 w 879308"/>
                <a:gd name="connsiteY2" fmla="*/ 779617 h 997007"/>
                <a:gd name="connsiteX3" fmla="*/ 873470 w 879308"/>
                <a:gd name="connsiteY3" fmla="*/ 431637 h 997007"/>
                <a:gd name="connsiteX4" fmla="*/ 776950 w 879308"/>
                <a:gd name="connsiteY4" fmla="*/ 182717 h 997007"/>
                <a:gd name="connsiteX5" fmla="*/ 576290 w 879308"/>
                <a:gd name="connsiteY5" fmla="*/ 222087 h 997007"/>
                <a:gd name="connsiteX6" fmla="*/ 340070 w 879308"/>
                <a:gd name="connsiteY6" fmla="*/ 134457 h 997007"/>
                <a:gd name="connsiteX7" fmla="*/ 131790 w 879308"/>
                <a:gd name="connsiteY7" fmla="*/ 27777 h 997007"/>
                <a:gd name="connsiteX8" fmla="*/ 12410 w 879308"/>
                <a:gd name="connsiteY8" fmla="*/ 9997 h 997007"/>
                <a:gd name="connsiteX9" fmla="*/ 17490 w 879308"/>
                <a:gd name="connsiteY9" fmla="*/ 162397 h 997007"/>
                <a:gd name="connsiteX10" fmla="*/ 111470 w 879308"/>
                <a:gd name="connsiteY10" fmla="*/ 495137 h 997007"/>
                <a:gd name="connsiteX11" fmla="*/ 135600 w 879308"/>
                <a:gd name="connsiteY11" fmla="*/ 751677 h 997007"/>
                <a:gd name="connsiteX12" fmla="*/ 154650 w 879308"/>
                <a:gd name="connsiteY12" fmla="*/ 984087 h 997007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6290 w 879308"/>
                <a:gd name="connsiteY5" fmla="*/ 22174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  <a:gd name="connsiteX0" fmla="*/ 154650 w 879308"/>
                <a:gd name="connsiteY0" fmla="*/ 983749 h 996669"/>
                <a:gd name="connsiteX1" fmla="*/ 520410 w 879308"/>
                <a:gd name="connsiteY1" fmla="*/ 946919 h 996669"/>
                <a:gd name="connsiteX2" fmla="*/ 830290 w 879308"/>
                <a:gd name="connsiteY2" fmla="*/ 779279 h 996669"/>
                <a:gd name="connsiteX3" fmla="*/ 873470 w 879308"/>
                <a:gd name="connsiteY3" fmla="*/ 431299 h 996669"/>
                <a:gd name="connsiteX4" fmla="*/ 776950 w 879308"/>
                <a:gd name="connsiteY4" fmla="*/ 182379 h 996669"/>
                <a:gd name="connsiteX5" fmla="*/ 578830 w 879308"/>
                <a:gd name="connsiteY5" fmla="*/ 203969 h 996669"/>
                <a:gd name="connsiteX6" fmla="*/ 340070 w 879308"/>
                <a:gd name="connsiteY6" fmla="*/ 123959 h 996669"/>
                <a:gd name="connsiteX7" fmla="*/ 131790 w 879308"/>
                <a:gd name="connsiteY7" fmla="*/ 27439 h 996669"/>
                <a:gd name="connsiteX8" fmla="*/ 12410 w 879308"/>
                <a:gd name="connsiteY8" fmla="*/ 9659 h 996669"/>
                <a:gd name="connsiteX9" fmla="*/ 17490 w 879308"/>
                <a:gd name="connsiteY9" fmla="*/ 162059 h 996669"/>
                <a:gd name="connsiteX10" fmla="*/ 111470 w 879308"/>
                <a:gd name="connsiteY10" fmla="*/ 494799 h 996669"/>
                <a:gd name="connsiteX11" fmla="*/ 135600 w 879308"/>
                <a:gd name="connsiteY11" fmla="*/ 751339 h 996669"/>
                <a:gd name="connsiteX12" fmla="*/ 154650 w 879308"/>
                <a:gd name="connsiteY12" fmla="*/ 983749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9308" h="996669">
                  <a:moveTo>
                    <a:pt x="154650" y="983749"/>
                  </a:moveTo>
                  <a:cubicBezTo>
                    <a:pt x="218785" y="1016346"/>
                    <a:pt x="407803" y="980997"/>
                    <a:pt x="520410" y="946919"/>
                  </a:cubicBezTo>
                  <a:cubicBezTo>
                    <a:pt x="633017" y="912841"/>
                    <a:pt x="771447" y="865216"/>
                    <a:pt x="830290" y="779279"/>
                  </a:cubicBezTo>
                  <a:cubicBezTo>
                    <a:pt x="889133" y="693342"/>
                    <a:pt x="882360" y="530782"/>
                    <a:pt x="873470" y="431299"/>
                  </a:cubicBezTo>
                  <a:cubicBezTo>
                    <a:pt x="864580" y="331816"/>
                    <a:pt x="826057" y="220267"/>
                    <a:pt x="776950" y="182379"/>
                  </a:cubicBezTo>
                  <a:cubicBezTo>
                    <a:pt x="727843" y="144491"/>
                    <a:pt x="651643" y="213706"/>
                    <a:pt x="578830" y="203969"/>
                  </a:cubicBezTo>
                  <a:cubicBezTo>
                    <a:pt x="506017" y="194232"/>
                    <a:pt x="414577" y="153381"/>
                    <a:pt x="340070" y="123959"/>
                  </a:cubicBezTo>
                  <a:cubicBezTo>
                    <a:pt x="265563" y="94537"/>
                    <a:pt x="186400" y="46489"/>
                    <a:pt x="131790" y="27439"/>
                  </a:cubicBezTo>
                  <a:cubicBezTo>
                    <a:pt x="77180" y="8389"/>
                    <a:pt x="31460" y="-12778"/>
                    <a:pt x="12410" y="9659"/>
                  </a:cubicBezTo>
                  <a:cubicBezTo>
                    <a:pt x="-6640" y="32096"/>
                    <a:pt x="-2830" y="82049"/>
                    <a:pt x="17490" y="162059"/>
                  </a:cubicBezTo>
                  <a:cubicBezTo>
                    <a:pt x="37810" y="242069"/>
                    <a:pt x="91785" y="396586"/>
                    <a:pt x="111470" y="494799"/>
                  </a:cubicBezTo>
                  <a:cubicBezTo>
                    <a:pt x="131155" y="593012"/>
                    <a:pt x="138563" y="680642"/>
                    <a:pt x="135600" y="751339"/>
                  </a:cubicBezTo>
                  <a:cubicBezTo>
                    <a:pt x="132637" y="822036"/>
                    <a:pt x="90515" y="951152"/>
                    <a:pt x="154650" y="983749"/>
                  </a:cubicBez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รูปแบบอิสระ: รูปร่าง 99">
              <a:extLst>
                <a:ext uri="{FF2B5EF4-FFF2-40B4-BE49-F238E27FC236}">
                  <a16:creationId xmlns:a16="http://schemas.microsoft.com/office/drawing/2014/main" xmlns="" id="{03C77F74-2B1C-4C80-A4CF-79C19087D35D}"/>
                </a:ext>
              </a:extLst>
            </p:cNvPr>
            <p:cNvSpPr/>
            <p:nvPr/>
          </p:nvSpPr>
          <p:spPr>
            <a:xfrm>
              <a:off x="5450671" y="1801876"/>
              <a:ext cx="248412" cy="513448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101" name="กลุ่ม 100">
              <a:extLst>
                <a:ext uri="{FF2B5EF4-FFF2-40B4-BE49-F238E27FC236}">
                  <a16:creationId xmlns:a16="http://schemas.microsoft.com/office/drawing/2014/main" xmlns="" id="{149B0CF6-9CA9-452D-8BC5-4B4FA2DB9B17}"/>
                </a:ext>
              </a:extLst>
            </p:cNvPr>
            <p:cNvGrpSpPr/>
            <p:nvPr/>
          </p:nvGrpSpPr>
          <p:grpSpPr>
            <a:xfrm>
              <a:off x="5762797" y="2329698"/>
              <a:ext cx="1355938" cy="615226"/>
              <a:chOff x="845557" y="3324777"/>
              <a:chExt cx="1355938" cy="615226"/>
            </a:xfrm>
          </p:grpSpPr>
          <p:grpSp>
            <p:nvGrpSpPr>
              <p:cNvPr id="104" name="กลุ่ม 103">
                <a:extLst>
                  <a:ext uri="{FF2B5EF4-FFF2-40B4-BE49-F238E27FC236}">
                    <a16:creationId xmlns:a16="http://schemas.microsoft.com/office/drawing/2014/main" xmlns="" id="{8C826B7C-630E-401C-9B0C-AA3D6A48AEC0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120" name="รูปแบบอิสระ: รูปร่าง 119">
                  <a:extLst>
                    <a:ext uri="{FF2B5EF4-FFF2-40B4-BE49-F238E27FC236}">
                      <a16:creationId xmlns:a16="http://schemas.microsoft.com/office/drawing/2014/main" xmlns="" id="{41CA4B08-2844-4157-968C-D64A1FA2339A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21" name="รูปแบบอิสระ: รูปร่าง 120">
                  <a:extLst>
                    <a:ext uri="{FF2B5EF4-FFF2-40B4-BE49-F238E27FC236}">
                      <a16:creationId xmlns:a16="http://schemas.microsoft.com/office/drawing/2014/main" xmlns="" id="{02058915-CE9A-4599-BAE9-9FA885BB1145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5" name="กลุ่ม 104">
                <a:extLst>
                  <a:ext uri="{FF2B5EF4-FFF2-40B4-BE49-F238E27FC236}">
                    <a16:creationId xmlns:a16="http://schemas.microsoft.com/office/drawing/2014/main" xmlns="" id="{E0C150C8-C8D8-4D0F-AAAC-50F8EA39C91A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1081875" cy="246380"/>
                <a:chOff x="3390605" y="2906545"/>
                <a:chExt cx="1081875" cy="246380"/>
              </a:xfrm>
            </p:grpSpPr>
            <p:sp>
              <p:nvSpPr>
                <p:cNvPr id="114" name="แผนผังลำดับงาน: ตัวเชื่อมต่อ 113">
                  <a:extLst>
                    <a:ext uri="{FF2B5EF4-FFF2-40B4-BE49-F238E27FC236}">
                      <a16:creationId xmlns:a16="http://schemas.microsoft.com/office/drawing/2014/main" xmlns="" id="{F475DECF-ACF0-43BD-A4AB-EF2E6F7BFC10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5" name="แผนผังลำดับงาน: ตัวเชื่อมต่อ 114">
                  <a:extLst>
                    <a:ext uri="{FF2B5EF4-FFF2-40B4-BE49-F238E27FC236}">
                      <a16:creationId xmlns:a16="http://schemas.microsoft.com/office/drawing/2014/main" xmlns="" id="{A97A66B5-33AF-4820-9945-914247E7BE10}"/>
                    </a:ext>
                  </a:extLst>
                </p:cNvPr>
                <p:cNvSpPr/>
                <p:nvPr/>
              </p:nvSpPr>
              <p:spPr>
                <a:xfrm>
                  <a:off x="4215940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6" name="แผนผังลำดับงาน: ตัวเชื่อมต่อ 115">
                  <a:extLst>
                    <a:ext uri="{FF2B5EF4-FFF2-40B4-BE49-F238E27FC236}">
                      <a16:creationId xmlns:a16="http://schemas.microsoft.com/office/drawing/2014/main" xmlns="" id="{34E729B0-435F-4F1A-BA55-C7D2AC45ECB5}"/>
                    </a:ext>
                  </a:extLst>
                </p:cNvPr>
                <p:cNvSpPr/>
                <p:nvPr/>
              </p:nvSpPr>
              <p:spPr>
                <a:xfrm>
                  <a:off x="3470460" y="294055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7" name="แผนผังลำดับงาน: ตัวเชื่อมต่อ 116">
                  <a:extLst>
                    <a:ext uri="{FF2B5EF4-FFF2-40B4-BE49-F238E27FC236}">
                      <a16:creationId xmlns:a16="http://schemas.microsoft.com/office/drawing/2014/main" xmlns="" id="{E0DFC265-F782-48DC-9826-0518546EE25C}"/>
                    </a:ext>
                  </a:extLst>
                </p:cNvPr>
                <p:cNvSpPr/>
                <p:nvPr/>
              </p:nvSpPr>
              <p:spPr>
                <a:xfrm>
                  <a:off x="4294835" y="2940826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8" name="แผนผังลำดับงาน: ตัวเชื่อมต่อ 117">
                  <a:extLst>
                    <a:ext uri="{FF2B5EF4-FFF2-40B4-BE49-F238E27FC236}">
                      <a16:creationId xmlns:a16="http://schemas.microsoft.com/office/drawing/2014/main" xmlns="" id="{70E8B3AE-24C4-4EAF-AFEE-6F02933BE39E}"/>
                    </a:ext>
                  </a:extLst>
                </p:cNvPr>
                <p:cNvSpPr/>
                <p:nvPr/>
              </p:nvSpPr>
              <p:spPr>
                <a:xfrm>
                  <a:off x="3559745" y="2971441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119" name="แผนผังลำดับงาน: ตัวเชื่อมต่อ 118">
                  <a:extLst>
                    <a:ext uri="{FF2B5EF4-FFF2-40B4-BE49-F238E27FC236}">
                      <a16:creationId xmlns:a16="http://schemas.microsoft.com/office/drawing/2014/main" xmlns="" id="{991E1225-1938-4014-992B-14AAFF1D64A9}"/>
                    </a:ext>
                  </a:extLst>
                </p:cNvPr>
                <p:cNvSpPr/>
                <p:nvPr/>
              </p:nvSpPr>
              <p:spPr>
                <a:xfrm>
                  <a:off x="4384478" y="2972732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106" name="กลุ่ม 105">
                <a:extLst>
                  <a:ext uri="{FF2B5EF4-FFF2-40B4-BE49-F238E27FC236}">
                    <a16:creationId xmlns:a16="http://schemas.microsoft.com/office/drawing/2014/main" xmlns="" id="{A939466B-07EB-45D0-B9B3-9C8C1B2329E9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11" name="ตัวเชื่อมต่อตรง 110">
                  <a:extLst>
                    <a:ext uri="{FF2B5EF4-FFF2-40B4-BE49-F238E27FC236}">
                      <a16:creationId xmlns:a16="http://schemas.microsoft.com/office/drawing/2014/main" xmlns="" id="{286FCB2F-140C-4D90-BACF-2608FF21E0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ตัวเชื่อมต่อตรง 111">
                  <a:extLst>
                    <a:ext uri="{FF2B5EF4-FFF2-40B4-BE49-F238E27FC236}">
                      <a16:creationId xmlns:a16="http://schemas.microsoft.com/office/drawing/2014/main" xmlns="" id="{B34BE35E-781A-481E-A088-6D77C8540E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ตัวเชื่อมต่อตรง 112">
                  <a:extLst>
                    <a:ext uri="{FF2B5EF4-FFF2-40B4-BE49-F238E27FC236}">
                      <a16:creationId xmlns:a16="http://schemas.microsoft.com/office/drawing/2014/main" xmlns="" id="{E50D47F7-8CAC-4802-B8A6-A7A1EB0640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7" name="กลุ่ม 106">
                <a:extLst>
                  <a:ext uri="{FF2B5EF4-FFF2-40B4-BE49-F238E27FC236}">
                    <a16:creationId xmlns:a16="http://schemas.microsoft.com/office/drawing/2014/main" xmlns="" id="{B02C64FA-4FD8-4AEC-983C-94EAE6E5BE09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108" name="ตัวเชื่อมต่อตรง 107">
                  <a:extLst>
                    <a:ext uri="{FF2B5EF4-FFF2-40B4-BE49-F238E27FC236}">
                      <a16:creationId xmlns:a16="http://schemas.microsoft.com/office/drawing/2014/main" xmlns="" id="{FA764E7F-937A-4D3F-B4DE-A44EDBFF6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ตัวเชื่อมต่อตรง 108">
                  <a:extLst>
                    <a:ext uri="{FF2B5EF4-FFF2-40B4-BE49-F238E27FC236}">
                      <a16:creationId xmlns:a16="http://schemas.microsoft.com/office/drawing/2014/main" xmlns="" id="{9CCAF9E8-94BB-48A5-AB69-F1F03DF467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ตัวเชื่อมต่อตรง 109">
                  <a:extLst>
                    <a:ext uri="{FF2B5EF4-FFF2-40B4-BE49-F238E27FC236}">
                      <a16:creationId xmlns:a16="http://schemas.microsoft.com/office/drawing/2014/main" xmlns="" id="{0A422563-8E0A-420E-99AF-2275245A4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02" name="คอร์ด 101">
              <a:extLst>
                <a:ext uri="{FF2B5EF4-FFF2-40B4-BE49-F238E27FC236}">
                  <a16:creationId xmlns:a16="http://schemas.microsoft.com/office/drawing/2014/main" xmlns="" id="{FCD84AC0-1A7A-4015-8B22-F17D92DE6664}"/>
                </a:ext>
              </a:extLst>
            </p:cNvPr>
            <p:cNvSpPr/>
            <p:nvPr/>
          </p:nvSpPr>
          <p:spPr>
            <a:xfrm rot="748035">
              <a:off x="6971453" y="3317483"/>
              <a:ext cx="560152" cy="561388"/>
            </a:xfrm>
            <a:prstGeom prst="chord">
              <a:avLst/>
            </a:pr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3" name="คอร์ด 99">
              <a:extLst>
                <a:ext uri="{FF2B5EF4-FFF2-40B4-BE49-F238E27FC236}">
                  <a16:creationId xmlns:a16="http://schemas.microsoft.com/office/drawing/2014/main" xmlns="" id="{E2A0358D-5B6D-4CF3-8451-B3FD0CB0F718}"/>
                </a:ext>
              </a:extLst>
            </p:cNvPr>
            <p:cNvSpPr/>
            <p:nvPr/>
          </p:nvSpPr>
          <p:spPr>
            <a:xfrm rot="20880139" flipH="1">
              <a:off x="5267137" y="3456269"/>
              <a:ext cx="605585" cy="714770"/>
            </a:xfrm>
            <a:custGeom>
              <a:avLst/>
              <a:gdLst>
                <a:gd name="connsiteX0" fmla="*/ 600401 w 699818"/>
                <a:gd name="connsiteY0" fmla="*/ 609246 h 717509"/>
                <a:gd name="connsiteX1" fmla="*/ 171669 w 699818"/>
                <a:gd name="connsiteY1" fmla="*/ 667475 h 717509"/>
                <a:gd name="connsiteX2" fmla="*/ 11370 w 699818"/>
                <a:gd name="connsiteY2" fmla="*/ 268042 h 717509"/>
                <a:gd name="connsiteX3" fmla="*/ 349909 w 699818"/>
                <a:gd name="connsiteY3" fmla="*/ -2 h 717509"/>
                <a:gd name="connsiteX4" fmla="*/ 600401 w 699818"/>
                <a:gd name="connsiteY4" fmla="*/ 609246 h 717509"/>
                <a:gd name="connsiteX0" fmla="*/ 607973 w 607973"/>
                <a:gd name="connsiteY0" fmla="*/ 618550 h 710118"/>
                <a:gd name="connsiteX1" fmla="*/ 169132 w 607973"/>
                <a:gd name="connsiteY1" fmla="*/ 667477 h 710118"/>
                <a:gd name="connsiteX2" fmla="*/ 8833 w 607973"/>
                <a:gd name="connsiteY2" fmla="*/ 268044 h 710118"/>
                <a:gd name="connsiteX3" fmla="*/ 347372 w 607973"/>
                <a:gd name="connsiteY3" fmla="*/ 0 h 710118"/>
                <a:gd name="connsiteX4" fmla="*/ 607973 w 607973"/>
                <a:gd name="connsiteY4" fmla="*/ 618550 h 710118"/>
                <a:gd name="connsiteX0" fmla="*/ 611711 w 611711"/>
                <a:gd name="connsiteY0" fmla="*/ 617648 h 709680"/>
                <a:gd name="connsiteX1" fmla="*/ 169168 w 611711"/>
                <a:gd name="connsiteY1" fmla="*/ 667477 h 709680"/>
                <a:gd name="connsiteX2" fmla="*/ 8869 w 611711"/>
                <a:gd name="connsiteY2" fmla="*/ 268044 h 709680"/>
                <a:gd name="connsiteX3" fmla="*/ 347408 w 611711"/>
                <a:gd name="connsiteY3" fmla="*/ 0 h 709680"/>
                <a:gd name="connsiteX4" fmla="*/ 611711 w 611711"/>
                <a:gd name="connsiteY4" fmla="*/ 617648 h 709680"/>
                <a:gd name="connsiteX0" fmla="*/ 598454 w 598454"/>
                <a:gd name="connsiteY0" fmla="*/ 626687 h 714203"/>
                <a:gd name="connsiteX1" fmla="*/ 169039 w 598454"/>
                <a:gd name="connsiteY1" fmla="*/ 667477 h 714203"/>
                <a:gd name="connsiteX2" fmla="*/ 8740 w 598454"/>
                <a:gd name="connsiteY2" fmla="*/ 268044 h 714203"/>
                <a:gd name="connsiteX3" fmla="*/ 347279 w 598454"/>
                <a:gd name="connsiteY3" fmla="*/ 0 h 714203"/>
                <a:gd name="connsiteX4" fmla="*/ 598454 w 598454"/>
                <a:gd name="connsiteY4" fmla="*/ 626687 h 714203"/>
                <a:gd name="connsiteX0" fmla="*/ 605585 w 605585"/>
                <a:gd name="connsiteY0" fmla="*/ 627777 h 714770"/>
                <a:gd name="connsiteX1" fmla="*/ 169107 w 605585"/>
                <a:gd name="connsiteY1" fmla="*/ 667477 h 714770"/>
                <a:gd name="connsiteX2" fmla="*/ 8808 w 605585"/>
                <a:gd name="connsiteY2" fmla="*/ 268044 h 714770"/>
                <a:gd name="connsiteX3" fmla="*/ 347347 w 605585"/>
                <a:gd name="connsiteY3" fmla="*/ 0 h 714770"/>
                <a:gd name="connsiteX4" fmla="*/ 605585 w 605585"/>
                <a:gd name="connsiteY4" fmla="*/ 627777 h 71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85" h="714770">
                  <a:moveTo>
                    <a:pt x="605585" y="627777"/>
                  </a:moveTo>
                  <a:cubicBezTo>
                    <a:pt x="492881" y="746252"/>
                    <a:pt x="268570" y="727433"/>
                    <a:pt x="169107" y="667477"/>
                  </a:cubicBezTo>
                  <a:cubicBezTo>
                    <a:pt x="69644" y="607522"/>
                    <a:pt x="-30676" y="422946"/>
                    <a:pt x="8808" y="268044"/>
                  </a:cubicBezTo>
                  <a:cubicBezTo>
                    <a:pt x="49055" y="110149"/>
                    <a:pt x="188172" y="0"/>
                    <a:pt x="347347" y="0"/>
                  </a:cubicBezTo>
                  <a:lnTo>
                    <a:pt x="605585" y="627777"/>
                  </a:lnTo>
                  <a:close/>
                </a:path>
              </a:pathLst>
            </a:custGeom>
            <a:solidFill>
              <a:srgbClr val="F4B94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69" name="กลุ่ม 68">
            <a:extLst>
              <a:ext uri="{FF2B5EF4-FFF2-40B4-BE49-F238E27FC236}">
                <a16:creationId xmlns:a16="http://schemas.microsoft.com/office/drawing/2014/main" xmlns="" id="{3583BD7B-F0E9-424A-84EF-B47E09793E53}"/>
              </a:ext>
            </a:extLst>
          </p:cNvPr>
          <p:cNvGrpSpPr/>
          <p:nvPr/>
        </p:nvGrpSpPr>
        <p:grpSpPr>
          <a:xfrm rot="1225870">
            <a:off x="-372663" y="3539047"/>
            <a:ext cx="3004895" cy="4070269"/>
            <a:chOff x="6997471" y="2147161"/>
            <a:chExt cx="2663841" cy="369295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xmlns="" id="{24A43C31-372E-480F-993C-3C26C59731BC}"/>
                </a:ext>
              </a:extLst>
            </p:cNvPr>
            <p:cNvSpPr/>
            <p:nvPr/>
          </p:nvSpPr>
          <p:spPr>
            <a:xfrm>
              <a:off x="6997471" y="2147161"/>
              <a:ext cx="2663841" cy="3692953"/>
            </a:xfrm>
            <a:custGeom>
              <a:avLst/>
              <a:gdLst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55889 w 606091"/>
                <a:gd name="connsiteY4" fmla="*/ 5679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55229 w 606091"/>
                <a:gd name="connsiteY0" fmla="*/ 691793 h 823633"/>
                <a:gd name="connsiteX1" fmla="*/ 111109 w 606091"/>
                <a:gd name="connsiteY1" fmla="*/ 216813 h 823633"/>
                <a:gd name="connsiteX2" fmla="*/ 78089 w 606091"/>
                <a:gd name="connsiteY2" fmla="*/ 23773 h 823633"/>
                <a:gd name="connsiteX3" fmla="*/ 217789 w 606091"/>
                <a:gd name="connsiteY3" fmla="*/ 74573 h 823633"/>
                <a:gd name="connsiteX4" fmla="*/ 263509 w 606091"/>
                <a:gd name="connsiteY4" fmla="*/ 60603 h 823633"/>
                <a:gd name="connsiteX5" fmla="*/ 360029 w 606091"/>
                <a:gd name="connsiteY5" fmla="*/ 49173 h 823633"/>
                <a:gd name="connsiteX6" fmla="*/ 451469 w 606091"/>
                <a:gd name="connsiteY6" fmla="*/ 69493 h 823633"/>
                <a:gd name="connsiteX7" fmla="*/ 563229 w 606091"/>
                <a:gd name="connsiteY7" fmla="*/ 3453 h 823633"/>
                <a:gd name="connsiteX8" fmla="*/ 537829 w 606091"/>
                <a:gd name="connsiteY8" fmla="*/ 193953 h 823633"/>
                <a:gd name="connsiteX9" fmla="*/ 593709 w 606091"/>
                <a:gd name="connsiteY9" fmla="*/ 681633 h 823633"/>
                <a:gd name="connsiteX10" fmla="*/ 588629 w 606091"/>
                <a:gd name="connsiteY10" fmla="*/ 803553 h 823633"/>
                <a:gd name="connsiteX11" fmla="*/ 410829 w 606091"/>
                <a:gd name="connsiteY11" fmla="*/ 821333 h 823633"/>
                <a:gd name="connsiteX12" fmla="*/ 22209 w 606091"/>
                <a:gd name="connsiteY12" fmla="*/ 808633 h 823633"/>
                <a:gd name="connsiteX13" fmla="*/ 55229 w 606091"/>
                <a:gd name="connsiteY13" fmla="*/ 691793 h 823633"/>
                <a:gd name="connsiteX0" fmla="*/ 19655 w 570517"/>
                <a:gd name="connsiteY0" fmla="*/ 691793 h 826605"/>
                <a:gd name="connsiteX1" fmla="*/ 75535 w 570517"/>
                <a:gd name="connsiteY1" fmla="*/ 216813 h 826605"/>
                <a:gd name="connsiteX2" fmla="*/ 42515 w 570517"/>
                <a:gd name="connsiteY2" fmla="*/ 23773 h 826605"/>
                <a:gd name="connsiteX3" fmla="*/ 182215 w 570517"/>
                <a:gd name="connsiteY3" fmla="*/ 74573 h 826605"/>
                <a:gd name="connsiteX4" fmla="*/ 227935 w 570517"/>
                <a:gd name="connsiteY4" fmla="*/ 60603 h 826605"/>
                <a:gd name="connsiteX5" fmla="*/ 324455 w 570517"/>
                <a:gd name="connsiteY5" fmla="*/ 49173 h 826605"/>
                <a:gd name="connsiteX6" fmla="*/ 415895 w 570517"/>
                <a:gd name="connsiteY6" fmla="*/ 69493 h 826605"/>
                <a:gd name="connsiteX7" fmla="*/ 527655 w 570517"/>
                <a:gd name="connsiteY7" fmla="*/ 3453 h 826605"/>
                <a:gd name="connsiteX8" fmla="*/ 502255 w 570517"/>
                <a:gd name="connsiteY8" fmla="*/ 193953 h 826605"/>
                <a:gd name="connsiteX9" fmla="*/ 558135 w 570517"/>
                <a:gd name="connsiteY9" fmla="*/ 681633 h 826605"/>
                <a:gd name="connsiteX10" fmla="*/ 553055 w 570517"/>
                <a:gd name="connsiteY10" fmla="*/ 803553 h 826605"/>
                <a:gd name="connsiteX11" fmla="*/ 375255 w 570517"/>
                <a:gd name="connsiteY11" fmla="*/ 821333 h 826605"/>
                <a:gd name="connsiteX12" fmla="*/ 32355 w 570517"/>
                <a:gd name="connsiteY12" fmla="*/ 814348 h 826605"/>
                <a:gd name="connsiteX13" fmla="*/ 19655 w 570517"/>
                <a:gd name="connsiteY13" fmla="*/ 691793 h 826605"/>
                <a:gd name="connsiteX0" fmla="*/ 27872 w 578734"/>
                <a:gd name="connsiteY0" fmla="*/ 691793 h 821583"/>
                <a:gd name="connsiteX1" fmla="*/ 83752 w 578734"/>
                <a:gd name="connsiteY1" fmla="*/ 216813 h 821583"/>
                <a:gd name="connsiteX2" fmla="*/ 50732 w 578734"/>
                <a:gd name="connsiteY2" fmla="*/ 23773 h 821583"/>
                <a:gd name="connsiteX3" fmla="*/ 190432 w 578734"/>
                <a:gd name="connsiteY3" fmla="*/ 74573 h 821583"/>
                <a:gd name="connsiteX4" fmla="*/ 236152 w 578734"/>
                <a:gd name="connsiteY4" fmla="*/ 60603 h 821583"/>
                <a:gd name="connsiteX5" fmla="*/ 332672 w 578734"/>
                <a:gd name="connsiteY5" fmla="*/ 49173 h 821583"/>
                <a:gd name="connsiteX6" fmla="*/ 424112 w 578734"/>
                <a:gd name="connsiteY6" fmla="*/ 69493 h 821583"/>
                <a:gd name="connsiteX7" fmla="*/ 535872 w 578734"/>
                <a:gd name="connsiteY7" fmla="*/ 3453 h 821583"/>
                <a:gd name="connsiteX8" fmla="*/ 510472 w 578734"/>
                <a:gd name="connsiteY8" fmla="*/ 193953 h 821583"/>
                <a:gd name="connsiteX9" fmla="*/ 566352 w 578734"/>
                <a:gd name="connsiteY9" fmla="*/ 681633 h 821583"/>
                <a:gd name="connsiteX10" fmla="*/ 561272 w 578734"/>
                <a:gd name="connsiteY10" fmla="*/ 803553 h 821583"/>
                <a:gd name="connsiteX11" fmla="*/ 383472 w 578734"/>
                <a:gd name="connsiteY11" fmla="*/ 821333 h 821583"/>
                <a:gd name="connsiteX12" fmla="*/ 40572 w 578734"/>
                <a:gd name="connsiteY12" fmla="*/ 814348 h 821583"/>
                <a:gd name="connsiteX13" fmla="*/ 27872 w 578734"/>
                <a:gd name="connsiteY13" fmla="*/ 691793 h 821583"/>
                <a:gd name="connsiteX0" fmla="*/ 11104 w 579111"/>
                <a:gd name="connsiteY0" fmla="*/ 701318 h 825770"/>
                <a:gd name="connsiteX1" fmla="*/ 84129 w 579111"/>
                <a:gd name="connsiteY1" fmla="*/ 216813 h 825770"/>
                <a:gd name="connsiteX2" fmla="*/ 51109 w 579111"/>
                <a:gd name="connsiteY2" fmla="*/ 23773 h 825770"/>
                <a:gd name="connsiteX3" fmla="*/ 190809 w 579111"/>
                <a:gd name="connsiteY3" fmla="*/ 74573 h 825770"/>
                <a:gd name="connsiteX4" fmla="*/ 236529 w 579111"/>
                <a:gd name="connsiteY4" fmla="*/ 60603 h 825770"/>
                <a:gd name="connsiteX5" fmla="*/ 333049 w 579111"/>
                <a:gd name="connsiteY5" fmla="*/ 49173 h 825770"/>
                <a:gd name="connsiteX6" fmla="*/ 424489 w 579111"/>
                <a:gd name="connsiteY6" fmla="*/ 69493 h 825770"/>
                <a:gd name="connsiteX7" fmla="*/ 536249 w 579111"/>
                <a:gd name="connsiteY7" fmla="*/ 3453 h 825770"/>
                <a:gd name="connsiteX8" fmla="*/ 510849 w 579111"/>
                <a:gd name="connsiteY8" fmla="*/ 193953 h 825770"/>
                <a:gd name="connsiteX9" fmla="*/ 566729 w 579111"/>
                <a:gd name="connsiteY9" fmla="*/ 681633 h 825770"/>
                <a:gd name="connsiteX10" fmla="*/ 561649 w 579111"/>
                <a:gd name="connsiteY10" fmla="*/ 803553 h 825770"/>
                <a:gd name="connsiteX11" fmla="*/ 383849 w 579111"/>
                <a:gd name="connsiteY11" fmla="*/ 821333 h 825770"/>
                <a:gd name="connsiteX12" fmla="*/ 40949 w 579111"/>
                <a:gd name="connsiteY12" fmla="*/ 814348 h 825770"/>
                <a:gd name="connsiteX13" fmla="*/ 11104 w 579111"/>
                <a:gd name="connsiteY13" fmla="*/ 701318 h 825770"/>
                <a:gd name="connsiteX0" fmla="*/ 12598 w 580605"/>
                <a:gd name="connsiteY0" fmla="*/ 701318 h 825770"/>
                <a:gd name="connsiteX1" fmla="*/ 85623 w 580605"/>
                <a:gd name="connsiteY1" fmla="*/ 216813 h 825770"/>
                <a:gd name="connsiteX2" fmla="*/ 52603 w 580605"/>
                <a:gd name="connsiteY2" fmla="*/ 23773 h 825770"/>
                <a:gd name="connsiteX3" fmla="*/ 192303 w 580605"/>
                <a:gd name="connsiteY3" fmla="*/ 74573 h 825770"/>
                <a:gd name="connsiteX4" fmla="*/ 238023 w 580605"/>
                <a:gd name="connsiteY4" fmla="*/ 60603 h 825770"/>
                <a:gd name="connsiteX5" fmla="*/ 334543 w 580605"/>
                <a:gd name="connsiteY5" fmla="*/ 49173 h 825770"/>
                <a:gd name="connsiteX6" fmla="*/ 425983 w 580605"/>
                <a:gd name="connsiteY6" fmla="*/ 69493 h 825770"/>
                <a:gd name="connsiteX7" fmla="*/ 537743 w 580605"/>
                <a:gd name="connsiteY7" fmla="*/ 3453 h 825770"/>
                <a:gd name="connsiteX8" fmla="*/ 512343 w 580605"/>
                <a:gd name="connsiteY8" fmla="*/ 193953 h 825770"/>
                <a:gd name="connsiteX9" fmla="*/ 568223 w 580605"/>
                <a:gd name="connsiteY9" fmla="*/ 681633 h 825770"/>
                <a:gd name="connsiteX10" fmla="*/ 563143 w 580605"/>
                <a:gd name="connsiteY10" fmla="*/ 803553 h 825770"/>
                <a:gd name="connsiteX11" fmla="*/ 385343 w 580605"/>
                <a:gd name="connsiteY11" fmla="*/ 821333 h 825770"/>
                <a:gd name="connsiteX12" fmla="*/ 42443 w 580605"/>
                <a:gd name="connsiteY12" fmla="*/ 814348 h 825770"/>
                <a:gd name="connsiteX13" fmla="*/ 12598 w 580605"/>
                <a:gd name="connsiteY13" fmla="*/ 701318 h 825770"/>
                <a:gd name="connsiteX0" fmla="*/ 12598 w 585924"/>
                <a:gd name="connsiteY0" fmla="*/ 701318 h 825770"/>
                <a:gd name="connsiteX1" fmla="*/ 85623 w 585924"/>
                <a:gd name="connsiteY1" fmla="*/ 216813 h 825770"/>
                <a:gd name="connsiteX2" fmla="*/ 52603 w 585924"/>
                <a:gd name="connsiteY2" fmla="*/ 23773 h 825770"/>
                <a:gd name="connsiteX3" fmla="*/ 192303 w 585924"/>
                <a:gd name="connsiteY3" fmla="*/ 74573 h 825770"/>
                <a:gd name="connsiteX4" fmla="*/ 238023 w 585924"/>
                <a:gd name="connsiteY4" fmla="*/ 60603 h 825770"/>
                <a:gd name="connsiteX5" fmla="*/ 334543 w 585924"/>
                <a:gd name="connsiteY5" fmla="*/ 49173 h 825770"/>
                <a:gd name="connsiteX6" fmla="*/ 425983 w 585924"/>
                <a:gd name="connsiteY6" fmla="*/ 69493 h 825770"/>
                <a:gd name="connsiteX7" fmla="*/ 537743 w 585924"/>
                <a:gd name="connsiteY7" fmla="*/ 3453 h 825770"/>
                <a:gd name="connsiteX8" fmla="*/ 512343 w 585924"/>
                <a:gd name="connsiteY8" fmla="*/ 193953 h 825770"/>
                <a:gd name="connsiteX9" fmla="*/ 568223 w 585924"/>
                <a:gd name="connsiteY9" fmla="*/ 681633 h 825770"/>
                <a:gd name="connsiteX10" fmla="*/ 570763 w 585924"/>
                <a:gd name="connsiteY10" fmla="*/ 809268 h 825770"/>
                <a:gd name="connsiteX11" fmla="*/ 385343 w 585924"/>
                <a:gd name="connsiteY11" fmla="*/ 821333 h 825770"/>
                <a:gd name="connsiteX12" fmla="*/ 42443 w 585924"/>
                <a:gd name="connsiteY12" fmla="*/ 814348 h 825770"/>
                <a:gd name="connsiteX13" fmla="*/ 12598 w 585924"/>
                <a:gd name="connsiteY13" fmla="*/ 701318 h 825770"/>
                <a:gd name="connsiteX0" fmla="*/ 12710 w 585897"/>
                <a:gd name="connsiteY0" fmla="*/ 701318 h 830313"/>
                <a:gd name="connsiteX1" fmla="*/ 85735 w 585897"/>
                <a:gd name="connsiteY1" fmla="*/ 216813 h 830313"/>
                <a:gd name="connsiteX2" fmla="*/ 52715 w 585897"/>
                <a:gd name="connsiteY2" fmla="*/ 23773 h 830313"/>
                <a:gd name="connsiteX3" fmla="*/ 192415 w 585897"/>
                <a:gd name="connsiteY3" fmla="*/ 74573 h 830313"/>
                <a:gd name="connsiteX4" fmla="*/ 238135 w 585897"/>
                <a:gd name="connsiteY4" fmla="*/ 60603 h 830313"/>
                <a:gd name="connsiteX5" fmla="*/ 334655 w 585897"/>
                <a:gd name="connsiteY5" fmla="*/ 49173 h 830313"/>
                <a:gd name="connsiteX6" fmla="*/ 426095 w 585897"/>
                <a:gd name="connsiteY6" fmla="*/ 69493 h 830313"/>
                <a:gd name="connsiteX7" fmla="*/ 537855 w 585897"/>
                <a:gd name="connsiteY7" fmla="*/ 3453 h 830313"/>
                <a:gd name="connsiteX8" fmla="*/ 512455 w 585897"/>
                <a:gd name="connsiteY8" fmla="*/ 193953 h 830313"/>
                <a:gd name="connsiteX9" fmla="*/ 568335 w 585897"/>
                <a:gd name="connsiteY9" fmla="*/ 681633 h 830313"/>
                <a:gd name="connsiteX10" fmla="*/ 570875 w 585897"/>
                <a:gd name="connsiteY10" fmla="*/ 809268 h 830313"/>
                <a:gd name="connsiteX11" fmla="*/ 387360 w 585897"/>
                <a:gd name="connsiteY11" fmla="*/ 828953 h 830313"/>
                <a:gd name="connsiteX12" fmla="*/ 42555 w 585897"/>
                <a:gd name="connsiteY12" fmla="*/ 814348 h 830313"/>
                <a:gd name="connsiteX13" fmla="*/ 12710 w 585897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238135 w 591041"/>
                <a:gd name="connsiteY4" fmla="*/ 60603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18 h 830313"/>
                <a:gd name="connsiteX1" fmla="*/ 85735 w 591041"/>
                <a:gd name="connsiteY1" fmla="*/ 216813 h 830313"/>
                <a:gd name="connsiteX2" fmla="*/ 52715 w 591041"/>
                <a:gd name="connsiteY2" fmla="*/ 23773 h 830313"/>
                <a:gd name="connsiteX3" fmla="*/ 192415 w 591041"/>
                <a:gd name="connsiteY3" fmla="*/ 74573 h 830313"/>
                <a:gd name="connsiteX4" fmla="*/ 192415 w 591041"/>
                <a:gd name="connsiteY4" fmla="*/ 73938 h 830313"/>
                <a:gd name="connsiteX5" fmla="*/ 334655 w 591041"/>
                <a:gd name="connsiteY5" fmla="*/ 49173 h 830313"/>
                <a:gd name="connsiteX6" fmla="*/ 426095 w 591041"/>
                <a:gd name="connsiteY6" fmla="*/ 69493 h 830313"/>
                <a:gd name="connsiteX7" fmla="*/ 537855 w 591041"/>
                <a:gd name="connsiteY7" fmla="*/ 3453 h 830313"/>
                <a:gd name="connsiteX8" fmla="*/ 512455 w 591041"/>
                <a:gd name="connsiteY8" fmla="*/ 193953 h 830313"/>
                <a:gd name="connsiteX9" fmla="*/ 579765 w 591041"/>
                <a:gd name="connsiteY9" fmla="*/ 681633 h 830313"/>
                <a:gd name="connsiteX10" fmla="*/ 570875 w 591041"/>
                <a:gd name="connsiteY10" fmla="*/ 809268 h 830313"/>
                <a:gd name="connsiteX11" fmla="*/ 387360 w 591041"/>
                <a:gd name="connsiteY11" fmla="*/ 828953 h 830313"/>
                <a:gd name="connsiteX12" fmla="*/ 42555 w 591041"/>
                <a:gd name="connsiteY12" fmla="*/ 814348 h 830313"/>
                <a:gd name="connsiteX13" fmla="*/ 12710 w 591041"/>
                <a:gd name="connsiteY13" fmla="*/ 701318 h 830313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192415 w 591041"/>
                <a:gd name="connsiteY4" fmla="*/ 73960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34325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9415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  <a:gd name="connsiteX0" fmla="*/ 12710 w 591041"/>
                <a:gd name="connsiteY0" fmla="*/ 701340 h 830335"/>
                <a:gd name="connsiteX1" fmla="*/ 85735 w 591041"/>
                <a:gd name="connsiteY1" fmla="*/ 216835 h 830335"/>
                <a:gd name="connsiteX2" fmla="*/ 52715 w 591041"/>
                <a:gd name="connsiteY2" fmla="*/ 23795 h 830335"/>
                <a:gd name="connsiteX3" fmla="*/ 192415 w 591041"/>
                <a:gd name="connsiteY3" fmla="*/ 74595 h 830335"/>
                <a:gd name="connsiteX4" fmla="*/ 243850 w 591041"/>
                <a:gd name="connsiteY4" fmla="*/ 64435 h 830335"/>
                <a:gd name="connsiteX5" fmla="*/ 313700 w 591041"/>
                <a:gd name="connsiteY5" fmla="*/ 53005 h 830335"/>
                <a:gd name="connsiteX6" fmla="*/ 426095 w 591041"/>
                <a:gd name="connsiteY6" fmla="*/ 69515 h 830335"/>
                <a:gd name="connsiteX7" fmla="*/ 537855 w 591041"/>
                <a:gd name="connsiteY7" fmla="*/ 3475 h 830335"/>
                <a:gd name="connsiteX8" fmla="*/ 512455 w 591041"/>
                <a:gd name="connsiteY8" fmla="*/ 193975 h 830335"/>
                <a:gd name="connsiteX9" fmla="*/ 579765 w 591041"/>
                <a:gd name="connsiteY9" fmla="*/ 681655 h 830335"/>
                <a:gd name="connsiteX10" fmla="*/ 570875 w 591041"/>
                <a:gd name="connsiteY10" fmla="*/ 809290 h 830335"/>
                <a:gd name="connsiteX11" fmla="*/ 387360 w 591041"/>
                <a:gd name="connsiteY11" fmla="*/ 828975 h 830335"/>
                <a:gd name="connsiteX12" fmla="*/ 42555 w 591041"/>
                <a:gd name="connsiteY12" fmla="*/ 814370 h 830335"/>
                <a:gd name="connsiteX13" fmla="*/ 12710 w 591041"/>
                <a:gd name="connsiteY13" fmla="*/ 701340 h 83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1041" h="830335">
                  <a:moveTo>
                    <a:pt x="12710" y="701340"/>
                  </a:moveTo>
                  <a:cubicBezTo>
                    <a:pt x="23717" y="597941"/>
                    <a:pt x="79068" y="329759"/>
                    <a:pt x="85735" y="216835"/>
                  </a:cubicBezTo>
                  <a:cubicBezTo>
                    <a:pt x="92402" y="103911"/>
                    <a:pt x="34935" y="47502"/>
                    <a:pt x="52715" y="23795"/>
                  </a:cubicBezTo>
                  <a:cubicBezTo>
                    <a:pt x="70495" y="88"/>
                    <a:pt x="160559" y="67822"/>
                    <a:pt x="192415" y="74595"/>
                  </a:cubicBezTo>
                  <a:cubicBezTo>
                    <a:pt x="224271" y="81368"/>
                    <a:pt x="223636" y="68033"/>
                    <a:pt x="243850" y="64435"/>
                  </a:cubicBezTo>
                  <a:cubicBezTo>
                    <a:pt x="264064" y="60837"/>
                    <a:pt x="260466" y="55968"/>
                    <a:pt x="313700" y="53005"/>
                  </a:cubicBezTo>
                  <a:cubicBezTo>
                    <a:pt x="366934" y="50042"/>
                    <a:pt x="388736" y="77770"/>
                    <a:pt x="426095" y="69515"/>
                  </a:cubicBezTo>
                  <a:cubicBezTo>
                    <a:pt x="463454" y="61260"/>
                    <a:pt x="523462" y="-17268"/>
                    <a:pt x="537855" y="3475"/>
                  </a:cubicBezTo>
                  <a:cubicBezTo>
                    <a:pt x="552248" y="24218"/>
                    <a:pt x="505470" y="80945"/>
                    <a:pt x="512455" y="193975"/>
                  </a:cubicBezTo>
                  <a:cubicBezTo>
                    <a:pt x="519440" y="307005"/>
                    <a:pt x="570028" y="579103"/>
                    <a:pt x="579765" y="681655"/>
                  </a:cubicBezTo>
                  <a:cubicBezTo>
                    <a:pt x="589502" y="784207"/>
                    <a:pt x="602942" y="784737"/>
                    <a:pt x="570875" y="809290"/>
                  </a:cubicBezTo>
                  <a:cubicBezTo>
                    <a:pt x="538808" y="833843"/>
                    <a:pt x="481763" y="828128"/>
                    <a:pt x="387360" y="828975"/>
                  </a:cubicBezTo>
                  <a:cubicBezTo>
                    <a:pt x="292957" y="829822"/>
                    <a:pt x="104997" y="835642"/>
                    <a:pt x="42555" y="814370"/>
                  </a:cubicBezTo>
                  <a:cubicBezTo>
                    <a:pt x="-19887" y="793098"/>
                    <a:pt x="1703" y="804739"/>
                    <a:pt x="12710" y="701340"/>
                  </a:cubicBezTo>
                  <a:close/>
                </a:path>
              </a:pathLst>
            </a:custGeom>
            <a:solidFill>
              <a:srgbClr val="FE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1" name="กลุ่ม 70">
              <a:extLst>
                <a:ext uri="{FF2B5EF4-FFF2-40B4-BE49-F238E27FC236}">
                  <a16:creationId xmlns:a16="http://schemas.microsoft.com/office/drawing/2014/main" xmlns="" id="{043D7233-9C53-4751-B0E6-86C34B31E02C}"/>
                </a:ext>
              </a:extLst>
            </p:cNvPr>
            <p:cNvGrpSpPr/>
            <p:nvPr/>
          </p:nvGrpSpPr>
          <p:grpSpPr>
            <a:xfrm>
              <a:off x="7236306" y="2206483"/>
              <a:ext cx="2223242" cy="1029858"/>
              <a:chOff x="7228461" y="2215721"/>
              <a:chExt cx="2223242" cy="1029858"/>
            </a:xfrm>
            <a:solidFill>
              <a:srgbClr val="A064BC"/>
            </a:solidFill>
          </p:grpSpPr>
          <p:sp>
            <p:nvSpPr>
              <p:cNvPr id="94" name="รูปแบบอิสระ: รูปร่าง 93">
                <a:extLst>
                  <a:ext uri="{FF2B5EF4-FFF2-40B4-BE49-F238E27FC236}">
                    <a16:creationId xmlns:a16="http://schemas.microsoft.com/office/drawing/2014/main" xmlns="" id="{4042BD6C-4CAE-40B7-9786-2F2D5A2201A5}"/>
                  </a:ext>
                </a:extLst>
              </p:cNvPr>
              <p:cNvSpPr/>
              <p:nvPr/>
            </p:nvSpPr>
            <p:spPr>
              <a:xfrm>
                <a:off x="7228461" y="2248287"/>
                <a:ext cx="1117285" cy="997292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5588 w 1105817"/>
                  <a:gd name="connsiteY6" fmla="*/ 25284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5133"/>
                  <a:gd name="connsiteY0" fmla="*/ 970651 h 986901"/>
                  <a:gd name="connsiteX1" fmla="*/ 798115 w 1105133"/>
                  <a:gd name="connsiteY1" fmla="*/ 874131 h 986901"/>
                  <a:gd name="connsiteX2" fmla="*/ 1100375 w 1105133"/>
                  <a:gd name="connsiteY2" fmla="*/ 262499 h 986901"/>
                  <a:gd name="connsiteX3" fmla="*/ 976421 w 1105133"/>
                  <a:gd name="connsiteY3" fmla="*/ 179188 h 986901"/>
                  <a:gd name="connsiteX4" fmla="*/ 852596 w 1105133"/>
                  <a:gd name="connsiteY4" fmla="*/ 207764 h 986901"/>
                  <a:gd name="connsiteX5" fmla="*/ 775763 w 1105133"/>
                  <a:gd name="connsiteY5" fmla="*/ 236083 h 986901"/>
                  <a:gd name="connsiteX6" fmla="*/ 641141 w 1105133"/>
                  <a:gd name="connsiteY6" fmla="*/ 260469 h 986901"/>
                  <a:gd name="connsiteX7" fmla="*/ 645588 w 1105133"/>
                  <a:gd name="connsiteY7" fmla="*/ 252847 h 986901"/>
                  <a:gd name="connsiteX8" fmla="*/ 375459 w 1105133"/>
                  <a:gd name="connsiteY8" fmla="*/ 135499 h 986901"/>
                  <a:gd name="connsiteX9" fmla="*/ 244901 w 1105133"/>
                  <a:gd name="connsiteY9" fmla="*/ 64889 h 986901"/>
                  <a:gd name="connsiteX10" fmla="*/ 145841 w 1105133"/>
                  <a:gd name="connsiteY10" fmla="*/ 26789 h 986901"/>
                  <a:gd name="connsiteX11" fmla="*/ 85391 w 1105133"/>
                  <a:gd name="connsiteY11" fmla="*/ 9515 h 986901"/>
                  <a:gd name="connsiteX12" fmla="*/ 46781 w 1105133"/>
                  <a:gd name="connsiteY12" fmla="*/ 3929 h 986901"/>
                  <a:gd name="connsiteX13" fmla="*/ 47 w 1105133"/>
                  <a:gd name="connsiteY13" fmla="*/ 69459 h 986901"/>
                  <a:gd name="connsiteX14" fmla="*/ 39162 w 1105133"/>
                  <a:gd name="connsiteY14" fmla="*/ 219828 h 986901"/>
                  <a:gd name="connsiteX15" fmla="*/ 110791 w 1105133"/>
                  <a:gd name="connsiteY15" fmla="*/ 401691 h 986901"/>
                  <a:gd name="connsiteX16" fmla="*/ 158035 w 1105133"/>
                  <a:gd name="connsiteY16" fmla="*/ 672963 h 986901"/>
                  <a:gd name="connsiteX17" fmla="*/ 241347 w 1105133"/>
                  <a:gd name="connsiteY17" fmla="*/ 970651 h 986901"/>
                  <a:gd name="connsiteX0" fmla="*/ 241347 w 1115427"/>
                  <a:gd name="connsiteY0" fmla="*/ 970651 h 986901"/>
                  <a:gd name="connsiteX1" fmla="*/ 798115 w 1115427"/>
                  <a:gd name="connsiteY1" fmla="*/ 874131 h 986901"/>
                  <a:gd name="connsiteX2" fmla="*/ 1100375 w 1115427"/>
                  <a:gd name="connsiteY2" fmla="*/ 262499 h 986901"/>
                  <a:gd name="connsiteX3" fmla="*/ 1050716 w 1115427"/>
                  <a:gd name="connsiteY3" fmla="*/ 162043 h 986901"/>
                  <a:gd name="connsiteX4" fmla="*/ 852596 w 1115427"/>
                  <a:gd name="connsiteY4" fmla="*/ 207764 h 986901"/>
                  <a:gd name="connsiteX5" fmla="*/ 775763 w 1115427"/>
                  <a:gd name="connsiteY5" fmla="*/ 236083 h 986901"/>
                  <a:gd name="connsiteX6" fmla="*/ 641141 w 1115427"/>
                  <a:gd name="connsiteY6" fmla="*/ 260469 h 986901"/>
                  <a:gd name="connsiteX7" fmla="*/ 645588 w 1115427"/>
                  <a:gd name="connsiteY7" fmla="*/ 252847 h 986901"/>
                  <a:gd name="connsiteX8" fmla="*/ 375459 w 1115427"/>
                  <a:gd name="connsiteY8" fmla="*/ 135499 h 986901"/>
                  <a:gd name="connsiteX9" fmla="*/ 244901 w 1115427"/>
                  <a:gd name="connsiteY9" fmla="*/ 64889 h 986901"/>
                  <a:gd name="connsiteX10" fmla="*/ 145841 w 1115427"/>
                  <a:gd name="connsiteY10" fmla="*/ 26789 h 986901"/>
                  <a:gd name="connsiteX11" fmla="*/ 85391 w 1115427"/>
                  <a:gd name="connsiteY11" fmla="*/ 9515 h 986901"/>
                  <a:gd name="connsiteX12" fmla="*/ 46781 w 1115427"/>
                  <a:gd name="connsiteY12" fmla="*/ 3929 h 986901"/>
                  <a:gd name="connsiteX13" fmla="*/ 47 w 1115427"/>
                  <a:gd name="connsiteY13" fmla="*/ 69459 h 986901"/>
                  <a:gd name="connsiteX14" fmla="*/ 39162 w 1115427"/>
                  <a:gd name="connsiteY14" fmla="*/ 219828 h 986901"/>
                  <a:gd name="connsiteX15" fmla="*/ 110791 w 1115427"/>
                  <a:gd name="connsiteY15" fmla="*/ 401691 h 986901"/>
                  <a:gd name="connsiteX16" fmla="*/ 158035 w 1115427"/>
                  <a:gd name="connsiteY16" fmla="*/ 672963 h 986901"/>
                  <a:gd name="connsiteX17" fmla="*/ 241347 w 1115427"/>
                  <a:gd name="connsiteY17" fmla="*/ 970651 h 986901"/>
                  <a:gd name="connsiteX0" fmla="*/ 241347 w 1115427"/>
                  <a:gd name="connsiteY0" fmla="*/ 970490 h 986740"/>
                  <a:gd name="connsiteX1" fmla="*/ 798115 w 1115427"/>
                  <a:gd name="connsiteY1" fmla="*/ 873970 h 986740"/>
                  <a:gd name="connsiteX2" fmla="*/ 1100375 w 1115427"/>
                  <a:gd name="connsiteY2" fmla="*/ 262338 h 986740"/>
                  <a:gd name="connsiteX3" fmla="*/ 1050716 w 1115427"/>
                  <a:gd name="connsiteY3" fmla="*/ 161882 h 986740"/>
                  <a:gd name="connsiteX4" fmla="*/ 852596 w 1115427"/>
                  <a:gd name="connsiteY4" fmla="*/ 207603 h 986740"/>
                  <a:gd name="connsiteX5" fmla="*/ 775763 w 1115427"/>
                  <a:gd name="connsiteY5" fmla="*/ 235922 h 986740"/>
                  <a:gd name="connsiteX6" fmla="*/ 641141 w 1115427"/>
                  <a:gd name="connsiteY6" fmla="*/ 260308 h 986740"/>
                  <a:gd name="connsiteX7" fmla="*/ 645588 w 1115427"/>
                  <a:gd name="connsiteY7" fmla="*/ 252686 h 986740"/>
                  <a:gd name="connsiteX8" fmla="*/ 375459 w 1115427"/>
                  <a:gd name="connsiteY8" fmla="*/ 135338 h 986740"/>
                  <a:gd name="connsiteX9" fmla="*/ 244901 w 1115427"/>
                  <a:gd name="connsiteY9" fmla="*/ 64728 h 986740"/>
                  <a:gd name="connsiteX10" fmla="*/ 145841 w 1115427"/>
                  <a:gd name="connsiteY10" fmla="*/ 20913 h 986740"/>
                  <a:gd name="connsiteX11" fmla="*/ 85391 w 1115427"/>
                  <a:gd name="connsiteY11" fmla="*/ 9354 h 986740"/>
                  <a:gd name="connsiteX12" fmla="*/ 46781 w 1115427"/>
                  <a:gd name="connsiteY12" fmla="*/ 3768 h 986740"/>
                  <a:gd name="connsiteX13" fmla="*/ 47 w 1115427"/>
                  <a:gd name="connsiteY13" fmla="*/ 69298 h 986740"/>
                  <a:gd name="connsiteX14" fmla="*/ 39162 w 1115427"/>
                  <a:gd name="connsiteY14" fmla="*/ 219667 h 986740"/>
                  <a:gd name="connsiteX15" fmla="*/ 110791 w 1115427"/>
                  <a:gd name="connsiteY15" fmla="*/ 401530 h 986740"/>
                  <a:gd name="connsiteX16" fmla="*/ 158035 w 1115427"/>
                  <a:gd name="connsiteY16" fmla="*/ 672802 h 986740"/>
                  <a:gd name="connsiteX17" fmla="*/ 241347 w 1115427"/>
                  <a:gd name="connsiteY17" fmla="*/ 970490 h 986740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75459 w 1115427"/>
                  <a:gd name="connsiteY8" fmla="*/ 137470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47 w 1115427"/>
                  <a:gd name="connsiteY0" fmla="*/ 972622 h 988872"/>
                  <a:gd name="connsiteX1" fmla="*/ 798115 w 1115427"/>
                  <a:gd name="connsiteY1" fmla="*/ 876102 h 988872"/>
                  <a:gd name="connsiteX2" fmla="*/ 1100375 w 1115427"/>
                  <a:gd name="connsiteY2" fmla="*/ 264470 h 988872"/>
                  <a:gd name="connsiteX3" fmla="*/ 1050716 w 1115427"/>
                  <a:gd name="connsiteY3" fmla="*/ 164014 h 988872"/>
                  <a:gd name="connsiteX4" fmla="*/ 852596 w 1115427"/>
                  <a:gd name="connsiteY4" fmla="*/ 209735 h 988872"/>
                  <a:gd name="connsiteX5" fmla="*/ 775763 w 1115427"/>
                  <a:gd name="connsiteY5" fmla="*/ 238054 h 988872"/>
                  <a:gd name="connsiteX6" fmla="*/ 641141 w 1115427"/>
                  <a:gd name="connsiteY6" fmla="*/ 262440 h 988872"/>
                  <a:gd name="connsiteX7" fmla="*/ 645588 w 1115427"/>
                  <a:gd name="connsiteY7" fmla="*/ 254818 h 988872"/>
                  <a:gd name="connsiteX8" fmla="*/ 386889 w 1115427"/>
                  <a:gd name="connsiteY8" fmla="*/ 135565 h 988872"/>
                  <a:gd name="connsiteX9" fmla="*/ 244901 w 1115427"/>
                  <a:gd name="connsiteY9" fmla="*/ 66860 h 988872"/>
                  <a:gd name="connsiteX10" fmla="*/ 145841 w 1115427"/>
                  <a:gd name="connsiteY10" fmla="*/ 23045 h 988872"/>
                  <a:gd name="connsiteX11" fmla="*/ 85391 w 1115427"/>
                  <a:gd name="connsiteY11" fmla="*/ 3866 h 988872"/>
                  <a:gd name="connsiteX12" fmla="*/ 46781 w 1115427"/>
                  <a:gd name="connsiteY12" fmla="*/ 5900 h 988872"/>
                  <a:gd name="connsiteX13" fmla="*/ 47 w 1115427"/>
                  <a:gd name="connsiteY13" fmla="*/ 71430 h 988872"/>
                  <a:gd name="connsiteX14" fmla="*/ 39162 w 1115427"/>
                  <a:gd name="connsiteY14" fmla="*/ 221799 h 988872"/>
                  <a:gd name="connsiteX15" fmla="*/ 110791 w 1115427"/>
                  <a:gd name="connsiteY15" fmla="*/ 403662 h 988872"/>
                  <a:gd name="connsiteX16" fmla="*/ 158035 w 1115427"/>
                  <a:gd name="connsiteY16" fmla="*/ 674934 h 988872"/>
                  <a:gd name="connsiteX17" fmla="*/ 241347 w 1115427"/>
                  <a:gd name="connsiteY17" fmla="*/ 972622 h 988872"/>
                  <a:gd name="connsiteX0" fmla="*/ 241314 w 1115394"/>
                  <a:gd name="connsiteY0" fmla="*/ 976778 h 993028"/>
                  <a:gd name="connsiteX1" fmla="*/ 798082 w 1115394"/>
                  <a:gd name="connsiteY1" fmla="*/ 880258 h 993028"/>
                  <a:gd name="connsiteX2" fmla="*/ 1100342 w 1115394"/>
                  <a:gd name="connsiteY2" fmla="*/ 268626 h 993028"/>
                  <a:gd name="connsiteX3" fmla="*/ 1050683 w 1115394"/>
                  <a:gd name="connsiteY3" fmla="*/ 168170 h 993028"/>
                  <a:gd name="connsiteX4" fmla="*/ 852563 w 1115394"/>
                  <a:gd name="connsiteY4" fmla="*/ 213891 h 993028"/>
                  <a:gd name="connsiteX5" fmla="*/ 775730 w 1115394"/>
                  <a:gd name="connsiteY5" fmla="*/ 242210 h 993028"/>
                  <a:gd name="connsiteX6" fmla="*/ 641108 w 1115394"/>
                  <a:gd name="connsiteY6" fmla="*/ 266596 h 993028"/>
                  <a:gd name="connsiteX7" fmla="*/ 645555 w 1115394"/>
                  <a:gd name="connsiteY7" fmla="*/ 258974 h 993028"/>
                  <a:gd name="connsiteX8" fmla="*/ 386856 w 1115394"/>
                  <a:gd name="connsiteY8" fmla="*/ 139721 h 993028"/>
                  <a:gd name="connsiteX9" fmla="*/ 244868 w 1115394"/>
                  <a:gd name="connsiteY9" fmla="*/ 71016 h 993028"/>
                  <a:gd name="connsiteX10" fmla="*/ 145808 w 1115394"/>
                  <a:gd name="connsiteY10" fmla="*/ 27201 h 993028"/>
                  <a:gd name="connsiteX11" fmla="*/ 85358 w 1115394"/>
                  <a:gd name="connsiteY11" fmla="*/ 8022 h 993028"/>
                  <a:gd name="connsiteX12" fmla="*/ 35318 w 1115394"/>
                  <a:gd name="connsiteY12" fmla="*/ 4341 h 993028"/>
                  <a:gd name="connsiteX13" fmla="*/ 14 w 1115394"/>
                  <a:gd name="connsiteY13" fmla="*/ 75586 h 993028"/>
                  <a:gd name="connsiteX14" fmla="*/ 39129 w 1115394"/>
                  <a:gd name="connsiteY14" fmla="*/ 225955 h 993028"/>
                  <a:gd name="connsiteX15" fmla="*/ 110758 w 1115394"/>
                  <a:gd name="connsiteY15" fmla="*/ 407818 h 993028"/>
                  <a:gd name="connsiteX16" fmla="*/ 158002 w 1115394"/>
                  <a:gd name="connsiteY16" fmla="*/ 679090 h 993028"/>
                  <a:gd name="connsiteX17" fmla="*/ 241314 w 1115394"/>
                  <a:gd name="connsiteY17" fmla="*/ 976778 h 993028"/>
                  <a:gd name="connsiteX0" fmla="*/ 241314 w 1115394"/>
                  <a:gd name="connsiteY0" fmla="*/ 976778 h 992046"/>
                  <a:gd name="connsiteX1" fmla="*/ 798082 w 1115394"/>
                  <a:gd name="connsiteY1" fmla="*/ 880258 h 992046"/>
                  <a:gd name="connsiteX2" fmla="*/ 1100342 w 1115394"/>
                  <a:gd name="connsiteY2" fmla="*/ 268626 h 992046"/>
                  <a:gd name="connsiteX3" fmla="*/ 1050683 w 1115394"/>
                  <a:gd name="connsiteY3" fmla="*/ 168170 h 992046"/>
                  <a:gd name="connsiteX4" fmla="*/ 852563 w 1115394"/>
                  <a:gd name="connsiteY4" fmla="*/ 213891 h 992046"/>
                  <a:gd name="connsiteX5" fmla="*/ 775730 w 1115394"/>
                  <a:gd name="connsiteY5" fmla="*/ 242210 h 992046"/>
                  <a:gd name="connsiteX6" fmla="*/ 641108 w 1115394"/>
                  <a:gd name="connsiteY6" fmla="*/ 266596 h 992046"/>
                  <a:gd name="connsiteX7" fmla="*/ 645555 w 1115394"/>
                  <a:gd name="connsiteY7" fmla="*/ 258974 h 992046"/>
                  <a:gd name="connsiteX8" fmla="*/ 386856 w 1115394"/>
                  <a:gd name="connsiteY8" fmla="*/ 139721 h 992046"/>
                  <a:gd name="connsiteX9" fmla="*/ 244868 w 1115394"/>
                  <a:gd name="connsiteY9" fmla="*/ 71016 h 992046"/>
                  <a:gd name="connsiteX10" fmla="*/ 145808 w 1115394"/>
                  <a:gd name="connsiteY10" fmla="*/ 27201 h 992046"/>
                  <a:gd name="connsiteX11" fmla="*/ 85358 w 1115394"/>
                  <a:gd name="connsiteY11" fmla="*/ 8022 h 992046"/>
                  <a:gd name="connsiteX12" fmla="*/ 35318 w 1115394"/>
                  <a:gd name="connsiteY12" fmla="*/ 4341 h 992046"/>
                  <a:gd name="connsiteX13" fmla="*/ 14 w 1115394"/>
                  <a:gd name="connsiteY13" fmla="*/ 75586 h 992046"/>
                  <a:gd name="connsiteX14" fmla="*/ 39129 w 1115394"/>
                  <a:gd name="connsiteY14" fmla="*/ 225955 h 992046"/>
                  <a:gd name="connsiteX15" fmla="*/ 110758 w 1115394"/>
                  <a:gd name="connsiteY15" fmla="*/ 407818 h 992046"/>
                  <a:gd name="connsiteX16" fmla="*/ 182767 w 1115394"/>
                  <a:gd name="connsiteY16" fmla="*/ 692425 h 992046"/>
                  <a:gd name="connsiteX17" fmla="*/ 241314 w 1115394"/>
                  <a:gd name="connsiteY17" fmla="*/ 976778 h 992046"/>
                  <a:gd name="connsiteX0" fmla="*/ 241314 w 1115394"/>
                  <a:gd name="connsiteY0" fmla="*/ 976778 h 991906"/>
                  <a:gd name="connsiteX1" fmla="*/ 798082 w 1115394"/>
                  <a:gd name="connsiteY1" fmla="*/ 880258 h 991906"/>
                  <a:gd name="connsiteX2" fmla="*/ 1100342 w 1115394"/>
                  <a:gd name="connsiteY2" fmla="*/ 268626 h 991906"/>
                  <a:gd name="connsiteX3" fmla="*/ 1050683 w 1115394"/>
                  <a:gd name="connsiteY3" fmla="*/ 168170 h 991906"/>
                  <a:gd name="connsiteX4" fmla="*/ 852563 w 1115394"/>
                  <a:gd name="connsiteY4" fmla="*/ 213891 h 991906"/>
                  <a:gd name="connsiteX5" fmla="*/ 775730 w 1115394"/>
                  <a:gd name="connsiteY5" fmla="*/ 242210 h 991906"/>
                  <a:gd name="connsiteX6" fmla="*/ 641108 w 1115394"/>
                  <a:gd name="connsiteY6" fmla="*/ 266596 h 991906"/>
                  <a:gd name="connsiteX7" fmla="*/ 645555 w 1115394"/>
                  <a:gd name="connsiteY7" fmla="*/ 258974 h 991906"/>
                  <a:gd name="connsiteX8" fmla="*/ 386856 w 1115394"/>
                  <a:gd name="connsiteY8" fmla="*/ 139721 h 991906"/>
                  <a:gd name="connsiteX9" fmla="*/ 244868 w 1115394"/>
                  <a:gd name="connsiteY9" fmla="*/ 71016 h 991906"/>
                  <a:gd name="connsiteX10" fmla="*/ 145808 w 1115394"/>
                  <a:gd name="connsiteY10" fmla="*/ 27201 h 991906"/>
                  <a:gd name="connsiteX11" fmla="*/ 85358 w 1115394"/>
                  <a:gd name="connsiteY11" fmla="*/ 8022 h 991906"/>
                  <a:gd name="connsiteX12" fmla="*/ 35318 w 1115394"/>
                  <a:gd name="connsiteY12" fmla="*/ 4341 h 991906"/>
                  <a:gd name="connsiteX13" fmla="*/ 14 w 1115394"/>
                  <a:gd name="connsiteY13" fmla="*/ 75586 h 991906"/>
                  <a:gd name="connsiteX14" fmla="*/ 39129 w 1115394"/>
                  <a:gd name="connsiteY14" fmla="*/ 225955 h 991906"/>
                  <a:gd name="connsiteX15" fmla="*/ 110758 w 1115394"/>
                  <a:gd name="connsiteY15" fmla="*/ 407818 h 991906"/>
                  <a:gd name="connsiteX16" fmla="*/ 173242 w 1115394"/>
                  <a:gd name="connsiteY16" fmla="*/ 694330 h 991906"/>
                  <a:gd name="connsiteX17" fmla="*/ 241314 w 111539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10748 w 1115384"/>
                  <a:gd name="connsiteY15" fmla="*/ 40781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73232 w 1115384"/>
                  <a:gd name="connsiteY16" fmla="*/ 694330 h 991906"/>
                  <a:gd name="connsiteX17" fmla="*/ 241304 w 1115384"/>
                  <a:gd name="connsiteY17" fmla="*/ 976778 h 991906"/>
                  <a:gd name="connsiteX0" fmla="*/ 241304 w 1115384"/>
                  <a:gd name="connsiteY0" fmla="*/ 976778 h 991906"/>
                  <a:gd name="connsiteX1" fmla="*/ 798072 w 1115384"/>
                  <a:gd name="connsiteY1" fmla="*/ 880258 h 991906"/>
                  <a:gd name="connsiteX2" fmla="*/ 1100332 w 1115384"/>
                  <a:gd name="connsiteY2" fmla="*/ 268626 h 991906"/>
                  <a:gd name="connsiteX3" fmla="*/ 1050673 w 1115384"/>
                  <a:gd name="connsiteY3" fmla="*/ 168170 h 991906"/>
                  <a:gd name="connsiteX4" fmla="*/ 852553 w 1115384"/>
                  <a:gd name="connsiteY4" fmla="*/ 213891 h 991906"/>
                  <a:gd name="connsiteX5" fmla="*/ 775720 w 1115384"/>
                  <a:gd name="connsiteY5" fmla="*/ 242210 h 991906"/>
                  <a:gd name="connsiteX6" fmla="*/ 641098 w 1115384"/>
                  <a:gd name="connsiteY6" fmla="*/ 266596 h 991906"/>
                  <a:gd name="connsiteX7" fmla="*/ 645545 w 1115384"/>
                  <a:gd name="connsiteY7" fmla="*/ 258974 h 991906"/>
                  <a:gd name="connsiteX8" fmla="*/ 386846 w 1115384"/>
                  <a:gd name="connsiteY8" fmla="*/ 139721 h 991906"/>
                  <a:gd name="connsiteX9" fmla="*/ 244858 w 1115384"/>
                  <a:gd name="connsiteY9" fmla="*/ 71016 h 991906"/>
                  <a:gd name="connsiteX10" fmla="*/ 145798 w 1115384"/>
                  <a:gd name="connsiteY10" fmla="*/ 27201 h 991906"/>
                  <a:gd name="connsiteX11" fmla="*/ 85348 w 1115384"/>
                  <a:gd name="connsiteY11" fmla="*/ 8022 h 991906"/>
                  <a:gd name="connsiteX12" fmla="*/ 35308 w 1115384"/>
                  <a:gd name="connsiteY12" fmla="*/ 4341 h 991906"/>
                  <a:gd name="connsiteX13" fmla="*/ 4 w 1115384"/>
                  <a:gd name="connsiteY13" fmla="*/ 75586 h 991906"/>
                  <a:gd name="connsiteX14" fmla="*/ 37214 w 1115384"/>
                  <a:gd name="connsiteY14" fmla="*/ 222145 h 991906"/>
                  <a:gd name="connsiteX15" fmla="*/ 108843 w 1115384"/>
                  <a:gd name="connsiteY15" fmla="*/ 426868 h 991906"/>
                  <a:gd name="connsiteX16" fmla="*/ 162942 w 1115384"/>
                  <a:gd name="connsiteY16" fmla="*/ 693950 h 991906"/>
                  <a:gd name="connsiteX17" fmla="*/ 173232 w 1115384"/>
                  <a:gd name="connsiteY17" fmla="*/ 694330 h 991906"/>
                  <a:gd name="connsiteX18" fmla="*/ 241304 w 1115384"/>
                  <a:gd name="connsiteY18" fmla="*/ 976778 h 991906"/>
                  <a:gd name="connsiteX0" fmla="*/ 241351 w 1115431"/>
                  <a:gd name="connsiteY0" fmla="*/ 976778 h 991906"/>
                  <a:gd name="connsiteX1" fmla="*/ 798119 w 1115431"/>
                  <a:gd name="connsiteY1" fmla="*/ 880258 h 991906"/>
                  <a:gd name="connsiteX2" fmla="*/ 1100379 w 1115431"/>
                  <a:gd name="connsiteY2" fmla="*/ 268626 h 991906"/>
                  <a:gd name="connsiteX3" fmla="*/ 1050720 w 1115431"/>
                  <a:gd name="connsiteY3" fmla="*/ 168170 h 991906"/>
                  <a:gd name="connsiteX4" fmla="*/ 852600 w 1115431"/>
                  <a:gd name="connsiteY4" fmla="*/ 213891 h 991906"/>
                  <a:gd name="connsiteX5" fmla="*/ 775767 w 1115431"/>
                  <a:gd name="connsiteY5" fmla="*/ 242210 h 991906"/>
                  <a:gd name="connsiteX6" fmla="*/ 641145 w 1115431"/>
                  <a:gd name="connsiteY6" fmla="*/ 266596 h 991906"/>
                  <a:gd name="connsiteX7" fmla="*/ 645592 w 1115431"/>
                  <a:gd name="connsiteY7" fmla="*/ 258974 h 991906"/>
                  <a:gd name="connsiteX8" fmla="*/ 386893 w 1115431"/>
                  <a:gd name="connsiteY8" fmla="*/ 139721 h 991906"/>
                  <a:gd name="connsiteX9" fmla="*/ 244905 w 1115431"/>
                  <a:gd name="connsiteY9" fmla="*/ 71016 h 991906"/>
                  <a:gd name="connsiteX10" fmla="*/ 145845 w 1115431"/>
                  <a:gd name="connsiteY10" fmla="*/ 27201 h 991906"/>
                  <a:gd name="connsiteX11" fmla="*/ 85395 w 1115431"/>
                  <a:gd name="connsiteY11" fmla="*/ 8022 h 991906"/>
                  <a:gd name="connsiteX12" fmla="*/ 35355 w 1115431"/>
                  <a:gd name="connsiteY12" fmla="*/ 4341 h 991906"/>
                  <a:gd name="connsiteX13" fmla="*/ 51 w 1115431"/>
                  <a:gd name="connsiteY13" fmla="*/ 75586 h 991906"/>
                  <a:gd name="connsiteX14" fmla="*/ 42976 w 1115431"/>
                  <a:gd name="connsiteY14" fmla="*/ 235480 h 991906"/>
                  <a:gd name="connsiteX15" fmla="*/ 108890 w 1115431"/>
                  <a:gd name="connsiteY15" fmla="*/ 426868 h 991906"/>
                  <a:gd name="connsiteX16" fmla="*/ 162989 w 1115431"/>
                  <a:gd name="connsiteY16" fmla="*/ 693950 h 991906"/>
                  <a:gd name="connsiteX17" fmla="*/ 173279 w 1115431"/>
                  <a:gd name="connsiteY17" fmla="*/ 694330 h 991906"/>
                  <a:gd name="connsiteX18" fmla="*/ 241351 w 1115431"/>
                  <a:gd name="connsiteY18" fmla="*/ 976778 h 991906"/>
                  <a:gd name="connsiteX0" fmla="*/ 243252 w 1117332"/>
                  <a:gd name="connsiteY0" fmla="*/ 976778 h 991906"/>
                  <a:gd name="connsiteX1" fmla="*/ 800020 w 1117332"/>
                  <a:gd name="connsiteY1" fmla="*/ 880258 h 991906"/>
                  <a:gd name="connsiteX2" fmla="*/ 1102280 w 1117332"/>
                  <a:gd name="connsiteY2" fmla="*/ 268626 h 991906"/>
                  <a:gd name="connsiteX3" fmla="*/ 1052621 w 1117332"/>
                  <a:gd name="connsiteY3" fmla="*/ 168170 h 991906"/>
                  <a:gd name="connsiteX4" fmla="*/ 854501 w 1117332"/>
                  <a:gd name="connsiteY4" fmla="*/ 213891 h 991906"/>
                  <a:gd name="connsiteX5" fmla="*/ 777668 w 1117332"/>
                  <a:gd name="connsiteY5" fmla="*/ 242210 h 991906"/>
                  <a:gd name="connsiteX6" fmla="*/ 643046 w 1117332"/>
                  <a:gd name="connsiteY6" fmla="*/ 266596 h 991906"/>
                  <a:gd name="connsiteX7" fmla="*/ 647493 w 1117332"/>
                  <a:gd name="connsiteY7" fmla="*/ 258974 h 991906"/>
                  <a:gd name="connsiteX8" fmla="*/ 388794 w 1117332"/>
                  <a:gd name="connsiteY8" fmla="*/ 139721 h 991906"/>
                  <a:gd name="connsiteX9" fmla="*/ 246806 w 1117332"/>
                  <a:gd name="connsiteY9" fmla="*/ 71016 h 991906"/>
                  <a:gd name="connsiteX10" fmla="*/ 147746 w 1117332"/>
                  <a:gd name="connsiteY10" fmla="*/ 27201 h 991906"/>
                  <a:gd name="connsiteX11" fmla="*/ 87296 w 1117332"/>
                  <a:gd name="connsiteY11" fmla="*/ 8022 h 991906"/>
                  <a:gd name="connsiteX12" fmla="*/ 37256 w 1117332"/>
                  <a:gd name="connsiteY12" fmla="*/ 4341 h 991906"/>
                  <a:gd name="connsiteX13" fmla="*/ 47 w 1117332"/>
                  <a:gd name="connsiteY13" fmla="*/ 106066 h 991906"/>
                  <a:gd name="connsiteX14" fmla="*/ 44877 w 1117332"/>
                  <a:gd name="connsiteY14" fmla="*/ 235480 h 991906"/>
                  <a:gd name="connsiteX15" fmla="*/ 110791 w 1117332"/>
                  <a:gd name="connsiteY15" fmla="*/ 426868 h 991906"/>
                  <a:gd name="connsiteX16" fmla="*/ 164890 w 1117332"/>
                  <a:gd name="connsiteY16" fmla="*/ 693950 h 991906"/>
                  <a:gd name="connsiteX17" fmla="*/ 175180 w 1117332"/>
                  <a:gd name="connsiteY17" fmla="*/ 694330 h 991906"/>
                  <a:gd name="connsiteX18" fmla="*/ 243252 w 1117332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46759 w 1117285"/>
                  <a:gd name="connsiteY9" fmla="*/ 71016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6778 h 991906"/>
                  <a:gd name="connsiteX1" fmla="*/ 799973 w 1117285"/>
                  <a:gd name="connsiteY1" fmla="*/ 880258 h 991906"/>
                  <a:gd name="connsiteX2" fmla="*/ 1102233 w 1117285"/>
                  <a:gd name="connsiteY2" fmla="*/ 268626 h 991906"/>
                  <a:gd name="connsiteX3" fmla="*/ 1052574 w 1117285"/>
                  <a:gd name="connsiteY3" fmla="*/ 168170 h 991906"/>
                  <a:gd name="connsiteX4" fmla="*/ 854454 w 1117285"/>
                  <a:gd name="connsiteY4" fmla="*/ 213891 h 991906"/>
                  <a:gd name="connsiteX5" fmla="*/ 777621 w 1117285"/>
                  <a:gd name="connsiteY5" fmla="*/ 242210 h 991906"/>
                  <a:gd name="connsiteX6" fmla="*/ 642999 w 1117285"/>
                  <a:gd name="connsiteY6" fmla="*/ 266596 h 991906"/>
                  <a:gd name="connsiteX7" fmla="*/ 647446 w 1117285"/>
                  <a:gd name="connsiteY7" fmla="*/ 258974 h 991906"/>
                  <a:gd name="connsiteX8" fmla="*/ 388747 w 1117285"/>
                  <a:gd name="connsiteY8" fmla="*/ 139721 h 991906"/>
                  <a:gd name="connsiteX9" fmla="*/ 252474 w 1117285"/>
                  <a:gd name="connsiteY9" fmla="*/ 76731 h 991906"/>
                  <a:gd name="connsiteX10" fmla="*/ 147699 w 1117285"/>
                  <a:gd name="connsiteY10" fmla="*/ 27201 h 991906"/>
                  <a:gd name="connsiteX11" fmla="*/ 87249 w 1117285"/>
                  <a:gd name="connsiteY11" fmla="*/ 8022 h 991906"/>
                  <a:gd name="connsiteX12" fmla="*/ 37209 w 1117285"/>
                  <a:gd name="connsiteY12" fmla="*/ 4341 h 991906"/>
                  <a:gd name="connsiteX13" fmla="*/ 0 w 1117285"/>
                  <a:gd name="connsiteY13" fmla="*/ 106066 h 991906"/>
                  <a:gd name="connsiteX14" fmla="*/ 37210 w 1117285"/>
                  <a:gd name="connsiteY14" fmla="*/ 235480 h 991906"/>
                  <a:gd name="connsiteX15" fmla="*/ 110744 w 1117285"/>
                  <a:gd name="connsiteY15" fmla="*/ 426868 h 991906"/>
                  <a:gd name="connsiteX16" fmla="*/ 164843 w 1117285"/>
                  <a:gd name="connsiteY16" fmla="*/ 693950 h 991906"/>
                  <a:gd name="connsiteX17" fmla="*/ 175133 w 1117285"/>
                  <a:gd name="connsiteY17" fmla="*/ 694330 h 991906"/>
                  <a:gd name="connsiteX18" fmla="*/ 243205 w 1117285"/>
                  <a:gd name="connsiteY18" fmla="*/ 976778 h 991906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42999 w 1117285"/>
                  <a:gd name="connsiteY6" fmla="*/ 267747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705864 w 1117285"/>
                  <a:gd name="connsiteY6" fmla="*/ 26203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647446 w 1117285"/>
                  <a:gd name="connsiteY7" fmla="*/ 260125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5247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40872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77929 h 993057"/>
                  <a:gd name="connsiteX1" fmla="*/ 799973 w 1117285"/>
                  <a:gd name="connsiteY1" fmla="*/ 881409 h 993057"/>
                  <a:gd name="connsiteX2" fmla="*/ 1102233 w 1117285"/>
                  <a:gd name="connsiteY2" fmla="*/ 269777 h 993057"/>
                  <a:gd name="connsiteX3" fmla="*/ 1052574 w 1117285"/>
                  <a:gd name="connsiteY3" fmla="*/ 169321 h 993057"/>
                  <a:gd name="connsiteX4" fmla="*/ 854454 w 1117285"/>
                  <a:gd name="connsiteY4" fmla="*/ 215042 h 993057"/>
                  <a:gd name="connsiteX5" fmla="*/ 777621 w 1117285"/>
                  <a:gd name="connsiteY5" fmla="*/ 243361 h 993057"/>
                  <a:gd name="connsiteX6" fmla="*/ 696339 w 1117285"/>
                  <a:gd name="connsiteY6" fmla="*/ 250602 h 993057"/>
                  <a:gd name="connsiteX7" fmla="*/ 569341 w 1117285"/>
                  <a:gd name="connsiteY7" fmla="*/ 223930 h 993057"/>
                  <a:gd name="connsiteX8" fmla="*/ 388747 w 1117285"/>
                  <a:gd name="connsiteY8" fmla="*/ 135157 h 993057"/>
                  <a:gd name="connsiteX9" fmla="*/ 267714 w 1117285"/>
                  <a:gd name="connsiteY9" fmla="*/ 77882 h 993057"/>
                  <a:gd name="connsiteX10" fmla="*/ 225804 w 1117285"/>
                  <a:gd name="connsiteY10" fmla="*/ 56927 h 993057"/>
                  <a:gd name="connsiteX11" fmla="*/ 87249 w 1117285"/>
                  <a:gd name="connsiteY11" fmla="*/ 9173 h 993057"/>
                  <a:gd name="connsiteX12" fmla="*/ 37209 w 1117285"/>
                  <a:gd name="connsiteY12" fmla="*/ 5492 h 993057"/>
                  <a:gd name="connsiteX13" fmla="*/ 0 w 1117285"/>
                  <a:gd name="connsiteY13" fmla="*/ 107217 h 993057"/>
                  <a:gd name="connsiteX14" fmla="*/ 37210 w 1117285"/>
                  <a:gd name="connsiteY14" fmla="*/ 236631 h 993057"/>
                  <a:gd name="connsiteX15" fmla="*/ 110744 w 1117285"/>
                  <a:gd name="connsiteY15" fmla="*/ 428019 h 993057"/>
                  <a:gd name="connsiteX16" fmla="*/ 164843 w 1117285"/>
                  <a:gd name="connsiteY16" fmla="*/ 695101 h 993057"/>
                  <a:gd name="connsiteX17" fmla="*/ 175133 w 1117285"/>
                  <a:gd name="connsiteY17" fmla="*/ 695481 h 993057"/>
                  <a:gd name="connsiteX18" fmla="*/ 243205 w 1117285"/>
                  <a:gd name="connsiteY18" fmla="*/ 977929 h 993057"/>
                  <a:gd name="connsiteX0" fmla="*/ 243205 w 1117285"/>
                  <a:gd name="connsiteY0" fmla="*/ 981575 h 996703"/>
                  <a:gd name="connsiteX1" fmla="*/ 799973 w 1117285"/>
                  <a:gd name="connsiteY1" fmla="*/ 885055 h 996703"/>
                  <a:gd name="connsiteX2" fmla="*/ 1102233 w 1117285"/>
                  <a:gd name="connsiteY2" fmla="*/ 273423 h 996703"/>
                  <a:gd name="connsiteX3" fmla="*/ 1052574 w 1117285"/>
                  <a:gd name="connsiteY3" fmla="*/ 172967 h 996703"/>
                  <a:gd name="connsiteX4" fmla="*/ 854454 w 1117285"/>
                  <a:gd name="connsiteY4" fmla="*/ 218688 h 996703"/>
                  <a:gd name="connsiteX5" fmla="*/ 777621 w 1117285"/>
                  <a:gd name="connsiteY5" fmla="*/ 247007 h 996703"/>
                  <a:gd name="connsiteX6" fmla="*/ 696339 w 1117285"/>
                  <a:gd name="connsiteY6" fmla="*/ 254248 h 996703"/>
                  <a:gd name="connsiteX7" fmla="*/ 569341 w 1117285"/>
                  <a:gd name="connsiteY7" fmla="*/ 227576 h 996703"/>
                  <a:gd name="connsiteX8" fmla="*/ 388747 w 1117285"/>
                  <a:gd name="connsiteY8" fmla="*/ 138803 h 996703"/>
                  <a:gd name="connsiteX9" fmla="*/ 267714 w 1117285"/>
                  <a:gd name="connsiteY9" fmla="*/ 81528 h 996703"/>
                  <a:gd name="connsiteX10" fmla="*/ 225804 w 1117285"/>
                  <a:gd name="connsiteY10" fmla="*/ 60573 h 996703"/>
                  <a:gd name="connsiteX11" fmla="*/ 85344 w 1117285"/>
                  <a:gd name="connsiteY11" fmla="*/ 5199 h 996703"/>
                  <a:gd name="connsiteX12" fmla="*/ 37209 w 1117285"/>
                  <a:gd name="connsiteY12" fmla="*/ 9138 h 996703"/>
                  <a:gd name="connsiteX13" fmla="*/ 0 w 1117285"/>
                  <a:gd name="connsiteY13" fmla="*/ 110863 h 996703"/>
                  <a:gd name="connsiteX14" fmla="*/ 37210 w 1117285"/>
                  <a:gd name="connsiteY14" fmla="*/ 240277 h 996703"/>
                  <a:gd name="connsiteX15" fmla="*/ 110744 w 1117285"/>
                  <a:gd name="connsiteY15" fmla="*/ 431665 h 996703"/>
                  <a:gd name="connsiteX16" fmla="*/ 164843 w 1117285"/>
                  <a:gd name="connsiteY16" fmla="*/ 698747 h 996703"/>
                  <a:gd name="connsiteX17" fmla="*/ 175133 w 1117285"/>
                  <a:gd name="connsiteY17" fmla="*/ 699127 h 996703"/>
                  <a:gd name="connsiteX18" fmla="*/ 243205 w 1117285"/>
                  <a:gd name="connsiteY18" fmla="*/ 981575 h 996703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698747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1033 w 1117285"/>
                  <a:gd name="connsiteY16" fmla="*/ 77304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93338"/>
                  <a:gd name="connsiteX1" fmla="*/ 799973 w 1117285"/>
                  <a:gd name="connsiteY1" fmla="*/ 885055 h 993338"/>
                  <a:gd name="connsiteX2" fmla="*/ 1102233 w 1117285"/>
                  <a:gd name="connsiteY2" fmla="*/ 273423 h 993338"/>
                  <a:gd name="connsiteX3" fmla="*/ 1052574 w 1117285"/>
                  <a:gd name="connsiteY3" fmla="*/ 172967 h 993338"/>
                  <a:gd name="connsiteX4" fmla="*/ 854454 w 1117285"/>
                  <a:gd name="connsiteY4" fmla="*/ 218688 h 993338"/>
                  <a:gd name="connsiteX5" fmla="*/ 777621 w 1117285"/>
                  <a:gd name="connsiteY5" fmla="*/ 247007 h 993338"/>
                  <a:gd name="connsiteX6" fmla="*/ 696339 w 1117285"/>
                  <a:gd name="connsiteY6" fmla="*/ 254248 h 993338"/>
                  <a:gd name="connsiteX7" fmla="*/ 569341 w 1117285"/>
                  <a:gd name="connsiteY7" fmla="*/ 227576 h 993338"/>
                  <a:gd name="connsiteX8" fmla="*/ 388747 w 1117285"/>
                  <a:gd name="connsiteY8" fmla="*/ 138803 h 993338"/>
                  <a:gd name="connsiteX9" fmla="*/ 267714 w 1117285"/>
                  <a:gd name="connsiteY9" fmla="*/ 81528 h 993338"/>
                  <a:gd name="connsiteX10" fmla="*/ 225804 w 1117285"/>
                  <a:gd name="connsiteY10" fmla="*/ 60573 h 993338"/>
                  <a:gd name="connsiteX11" fmla="*/ 85344 w 1117285"/>
                  <a:gd name="connsiteY11" fmla="*/ 5199 h 993338"/>
                  <a:gd name="connsiteX12" fmla="*/ 37209 w 1117285"/>
                  <a:gd name="connsiteY12" fmla="*/ 9138 h 993338"/>
                  <a:gd name="connsiteX13" fmla="*/ 0 w 1117285"/>
                  <a:gd name="connsiteY13" fmla="*/ 110863 h 993338"/>
                  <a:gd name="connsiteX14" fmla="*/ 37210 w 1117285"/>
                  <a:gd name="connsiteY14" fmla="*/ 240277 h 993338"/>
                  <a:gd name="connsiteX15" fmla="*/ 110744 w 1117285"/>
                  <a:gd name="connsiteY15" fmla="*/ 431665 h 993338"/>
                  <a:gd name="connsiteX16" fmla="*/ 164843 w 1117285"/>
                  <a:gd name="connsiteY16" fmla="*/ 742562 h 993338"/>
                  <a:gd name="connsiteX17" fmla="*/ 171323 w 1117285"/>
                  <a:gd name="connsiteY17" fmla="*/ 744847 h 993338"/>
                  <a:gd name="connsiteX18" fmla="*/ 243205 w 1117285"/>
                  <a:gd name="connsiteY18" fmla="*/ 981575 h 993338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64843 w 1117285"/>
                  <a:gd name="connsiteY16" fmla="*/ 74256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982"/>
                  <a:gd name="connsiteX1" fmla="*/ 799973 w 1117285"/>
                  <a:gd name="connsiteY1" fmla="*/ 885055 h 989982"/>
                  <a:gd name="connsiteX2" fmla="*/ 1102233 w 1117285"/>
                  <a:gd name="connsiteY2" fmla="*/ 273423 h 989982"/>
                  <a:gd name="connsiteX3" fmla="*/ 1052574 w 1117285"/>
                  <a:gd name="connsiteY3" fmla="*/ 172967 h 989982"/>
                  <a:gd name="connsiteX4" fmla="*/ 854454 w 1117285"/>
                  <a:gd name="connsiteY4" fmla="*/ 218688 h 989982"/>
                  <a:gd name="connsiteX5" fmla="*/ 777621 w 1117285"/>
                  <a:gd name="connsiteY5" fmla="*/ 247007 h 989982"/>
                  <a:gd name="connsiteX6" fmla="*/ 696339 w 1117285"/>
                  <a:gd name="connsiteY6" fmla="*/ 254248 h 989982"/>
                  <a:gd name="connsiteX7" fmla="*/ 569341 w 1117285"/>
                  <a:gd name="connsiteY7" fmla="*/ 227576 h 989982"/>
                  <a:gd name="connsiteX8" fmla="*/ 388747 w 1117285"/>
                  <a:gd name="connsiteY8" fmla="*/ 138803 h 989982"/>
                  <a:gd name="connsiteX9" fmla="*/ 267714 w 1117285"/>
                  <a:gd name="connsiteY9" fmla="*/ 81528 h 989982"/>
                  <a:gd name="connsiteX10" fmla="*/ 225804 w 1117285"/>
                  <a:gd name="connsiteY10" fmla="*/ 60573 h 989982"/>
                  <a:gd name="connsiteX11" fmla="*/ 85344 w 1117285"/>
                  <a:gd name="connsiteY11" fmla="*/ 5199 h 989982"/>
                  <a:gd name="connsiteX12" fmla="*/ 37209 w 1117285"/>
                  <a:gd name="connsiteY12" fmla="*/ 9138 h 989982"/>
                  <a:gd name="connsiteX13" fmla="*/ 0 w 1117285"/>
                  <a:gd name="connsiteY13" fmla="*/ 110863 h 989982"/>
                  <a:gd name="connsiteX14" fmla="*/ 37210 w 1117285"/>
                  <a:gd name="connsiteY14" fmla="*/ 240277 h 989982"/>
                  <a:gd name="connsiteX15" fmla="*/ 110744 w 1117285"/>
                  <a:gd name="connsiteY15" fmla="*/ 431665 h 989982"/>
                  <a:gd name="connsiteX16" fmla="*/ 178178 w 1117285"/>
                  <a:gd name="connsiteY16" fmla="*/ 555872 h 989982"/>
                  <a:gd name="connsiteX17" fmla="*/ 220853 w 1117285"/>
                  <a:gd name="connsiteY17" fmla="*/ 790567 h 989982"/>
                  <a:gd name="connsiteX18" fmla="*/ 243205 w 1117285"/>
                  <a:gd name="connsiteY18" fmla="*/ 981575 h 989982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78178 w 1117285"/>
                  <a:gd name="connsiteY16" fmla="*/ 555872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89424"/>
                  <a:gd name="connsiteX1" fmla="*/ 799973 w 1117285"/>
                  <a:gd name="connsiteY1" fmla="*/ 885055 h 989424"/>
                  <a:gd name="connsiteX2" fmla="*/ 1102233 w 1117285"/>
                  <a:gd name="connsiteY2" fmla="*/ 273423 h 989424"/>
                  <a:gd name="connsiteX3" fmla="*/ 1052574 w 1117285"/>
                  <a:gd name="connsiteY3" fmla="*/ 172967 h 989424"/>
                  <a:gd name="connsiteX4" fmla="*/ 854454 w 1117285"/>
                  <a:gd name="connsiteY4" fmla="*/ 218688 h 989424"/>
                  <a:gd name="connsiteX5" fmla="*/ 777621 w 1117285"/>
                  <a:gd name="connsiteY5" fmla="*/ 247007 h 989424"/>
                  <a:gd name="connsiteX6" fmla="*/ 696339 w 1117285"/>
                  <a:gd name="connsiteY6" fmla="*/ 254248 h 989424"/>
                  <a:gd name="connsiteX7" fmla="*/ 569341 w 1117285"/>
                  <a:gd name="connsiteY7" fmla="*/ 227576 h 989424"/>
                  <a:gd name="connsiteX8" fmla="*/ 388747 w 1117285"/>
                  <a:gd name="connsiteY8" fmla="*/ 138803 h 989424"/>
                  <a:gd name="connsiteX9" fmla="*/ 267714 w 1117285"/>
                  <a:gd name="connsiteY9" fmla="*/ 81528 h 989424"/>
                  <a:gd name="connsiteX10" fmla="*/ 225804 w 1117285"/>
                  <a:gd name="connsiteY10" fmla="*/ 60573 h 989424"/>
                  <a:gd name="connsiteX11" fmla="*/ 85344 w 1117285"/>
                  <a:gd name="connsiteY11" fmla="*/ 5199 h 989424"/>
                  <a:gd name="connsiteX12" fmla="*/ 37209 w 1117285"/>
                  <a:gd name="connsiteY12" fmla="*/ 9138 h 989424"/>
                  <a:gd name="connsiteX13" fmla="*/ 0 w 1117285"/>
                  <a:gd name="connsiteY13" fmla="*/ 110863 h 989424"/>
                  <a:gd name="connsiteX14" fmla="*/ 37210 w 1117285"/>
                  <a:gd name="connsiteY14" fmla="*/ 240277 h 989424"/>
                  <a:gd name="connsiteX15" fmla="*/ 110744 w 1117285"/>
                  <a:gd name="connsiteY15" fmla="*/ 431665 h 989424"/>
                  <a:gd name="connsiteX16" fmla="*/ 161033 w 1117285"/>
                  <a:gd name="connsiteY16" fmla="*/ 691127 h 989424"/>
                  <a:gd name="connsiteX17" fmla="*/ 310388 w 1117285"/>
                  <a:gd name="connsiteY17" fmla="*/ 798187 h 989424"/>
                  <a:gd name="connsiteX18" fmla="*/ 243205 w 1117285"/>
                  <a:gd name="connsiteY18" fmla="*/ 981575 h 989424"/>
                  <a:gd name="connsiteX0" fmla="*/ 243205 w 1117285"/>
                  <a:gd name="connsiteY0" fmla="*/ 981575 h 997292"/>
                  <a:gd name="connsiteX1" fmla="*/ 799973 w 1117285"/>
                  <a:gd name="connsiteY1" fmla="*/ 885055 h 997292"/>
                  <a:gd name="connsiteX2" fmla="*/ 1102233 w 1117285"/>
                  <a:gd name="connsiteY2" fmla="*/ 273423 h 997292"/>
                  <a:gd name="connsiteX3" fmla="*/ 1052574 w 1117285"/>
                  <a:gd name="connsiteY3" fmla="*/ 172967 h 997292"/>
                  <a:gd name="connsiteX4" fmla="*/ 854454 w 1117285"/>
                  <a:gd name="connsiteY4" fmla="*/ 218688 h 997292"/>
                  <a:gd name="connsiteX5" fmla="*/ 777621 w 1117285"/>
                  <a:gd name="connsiteY5" fmla="*/ 247007 h 997292"/>
                  <a:gd name="connsiteX6" fmla="*/ 696339 w 1117285"/>
                  <a:gd name="connsiteY6" fmla="*/ 254248 h 997292"/>
                  <a:gd name="connsiteX7" fmla="*/ 569341 w 1117285"/>
                  <a:gd name="connsiteY7" fmla="*/ 227576 h 997292"/>
                  <a:gd name="connsiteX8" fmla="*/ 388747 w 1117285"/>
                  <a:gd name="connsiteY8" fmla="*/ 138803 h 997292"/>
                  <a:gd name="connsiteX9" fmla="*/ 267714 w 1117285"/>
                  <a:gd name="connsiteY9" fmla="*/ 81528 h 997292"/>
                  <a:gd name="connsiteX10" fmla="*/ 225804 w 1117285"/>
                  <a:gd name="connsiteY10" fmla="*/ 60573 h 997292"/>
                  <a:gd name="connsiteX11" fmla="*/ 85344 w 1117285"/>
                  <a:gd name="connsiteY11" fmla="*/ 5199 h 997292"/>
                  <a:gd name="connsiteX12" fmla="*/ 37209 w 1117285"/>
                  <a:gd name="connsiteY12" fmla="*/ 9138 h 997292"/>
                  <a:gd name="connsiteX13" fmla="*/ 0 w 1117285"/>
                  <a:gd name="connsiteY13" fmla="*/ 110863 h 997292"/>
                  <a:gd name="connsiteX14" fmla="*/ 37210 w 1117285"/>
                  <a:gd name="connsiteY14" fmla="*/ 240277 h 997292"/>
                  <a:gd name="connsiteX15" fmla="*/ 110744 w 1117285"/>
                  <a:gd name="connsiteY15" fmla="*/ 431665 h 997292"/>
                  <a:gd name="connsiteX16" fmla="*/ 161033 w 1117285"/>
                  <a:gd name="connsiteY16" fmla="*/ 691127 h 997292"/>
                  <a:gd name="connsiteX17" fmla="*/ 243205 w 1117285"/>
                  <a:gd name="connsiteY17" fmla="*/ 981575 h 997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17285" h="997292">
                    <a:moveTo>
                      <a:pt x="243205" y="981575"/>
                    </a:moveTo>
                    <a:cubicBezTo>
                      <a:pt x="349695" y="1013896"/>
                      <a:pt x="656802" y="1003080"/>
                      <a:pt x="799973" y="885055"/>
                    </a:cubicBezTo>
                    <a:cubicBezTo>
                      <a:pt x="943144" y="767030"/>
                      <a:pt x="1060133" y="392104"/>
                      <a:pt x="1102233" y="273423"/>
                    </a:cubicBezTo>
                    <a:cubicBezTo>
                      <a:pt x="1144333" y="154742"/>
                      <a:pt x="1088473" y="182089"/>
                      <a:pt x="1052574" y="172967"/>
                    </a:cubicBezTo>
                    <a:cubicBezTo>
                      <a:pt x="1016675" y="163845"/>
                      <a:pt x="887897" y="209205"/>
                      <a:pt x="854454" y="218688"/>
                    </a:cubicBezTo>
                    <a:cubicBezTo>
                      <a:pt x="821011" y="228171"/>
                      <a:pt x="803974" y="241080"/>
                      <a:pt x="777621" y="247007"/>
                    </a:cubicBezTo>
                    <a:cubicBezTo>
                      <a:pt x="751269" y="252934"/>
                      <a:pt x="718352" y="250184"/>
                      <a:pt x="696339" y="254248"/>
                    </a:cubicBezTo>
                    <a:cubicBezTo>
                      <a:pt x="674326" y="258312"/>
                      <a:pt x="620606" y="246817"/>
                      <a:pt x="569341" y="227576"/>
                    </a:cubicBezTo>
                    <a:cubicBezTo>
                      <a:pt x="518076" y="208335"/>
                      <a:pt x="439018" y="163144"/>
                      <a:pt x="388747" y="138803"/>
                    </a:cubicBezTo>
                    <a:cubicBezTo>
                      <a:pt x="338476" y="114462"/>
                      <a:pt x="312672" y="101255"/>
                      <a:pt x="267714" y="81528"/>
                    </a:cubicBezTo>
                    <a:cubicBezTo>
                      <a:pt x="227751" y="63410"/>
                      <a:pt x="252389" y="69802"/>
                      <a:pt x="225804" y="60573"/>
                    </a:cubicBezTo>
                    <a:cubicBezTo>
                      <a:pt x="199219" y="51344"/>
                      <a:pt x="116776" y="13771"/>
                      <a:pt x="85344" y="5199"/>
                    </a:cubicBezTo>
                    <a:cubicBezTo>
                      <a:pt x="53912" y="-3373"/>
                      <a:pt x="51433" y="-853"/>
                      <a:pt x="37209" y="9138"/>
                    </a:cubicBezTo>
                    <a:cubicBezTo>
                      <a:pt x="22985" y="19129"/>
                      <a:pt x="0" y="72340"/>
                      <a:pt x="0" y="110863"/>
                    </a:cubicBezTo>
                    <a:cubicBezTo>
                      <a:pt x="0" y="149386"/>
                      <a:pt x="21716" y="183212"/>
                      <a:pt x="37210" y="240277"/>
                    </a:cubicBezTo>
                    <a:cubicBezTo>
                      <a:pt x="52704" y="297342"/>
                      <a:pt x="88837" y="355571"/>
                      <a:pt x="110744" y="431665"/>
                    </a:cubicBezTo>
                    <a:cubicBezTo>
                      <a:pt x="132651" y="507759"/>
                      <a:pt x="150302" y="646550"/>
                      <a:pt x="161033" y="691127"/>
                    </a:cubicBezTo>
                    <a:cubicBezTo>
                      <a:pt x="183110" y="782779"/>
                      <a:pt x="136715" y="949254"/>
                      <a:pt x="243205" y="981575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sp>
            <p:nvSpPr>
              <p:cNvPr id="95" name="รูปแบบอิสระ: รูปร่าง 94">
                <a:extLst>
                  <a:ext uri="{FF2B5EF4-FFF2-40B4-BE49-F238E27FC236}">
                    <a16:creationId xmlns:a16="http://schemas.microsoft.com/office/drawing/2014/main" xmlns="" id="{407E3EF8-BF0C-4581-A0D4-EE696967F1AC}"/>
                  </a:ext>
                </a:extLst>
              </p:cNvPr>
              <p:cNvSpPr/>
              <p:nvPr/>
            </p:nvSpPr>
            <p:spPr>
              <a:xfrm rot="21328954" flipH="1">
                <a:off x="8267268" y="2215721"/>
                <a:ext cx="1184435" cy="964223"/>
              </a:xfrm>
              <a:custGeom>
                <a:avLst/>
                <a:gdLst>
                  <a:gd name="connsiteX0" fmla="*/ 183174 w 1116095"/>
                  <a:gd name="connsiteY0" fmla="*/ 998225 h 1019412"/>
                  <a:gd name="connsiteX1" fmla="*/ 811062 w 1116095"/>
                  <a:gd name="connsiteY1" fmla="*/ 906785 h 1019412"/>
                  <a:gd name="connsiteX2" fmla="*/ 1115862 w 1116095"/>
                  <a:gd name="connsiteY2" fmla="*/ 193553 h 1019412"/>
                  <a:gd name="connsiteX3" fmla="*/ 768390 w 1116095"/>
                  <a:gd name="connsiteY3" fmla="*/ 278897 h 1019412"/>
                  <a:gd name="connsiteX4" fmla="*/ 707430 w 1116095"/>
                  <a:gd name="connsiteY4" fmla="*/ 272801 h 1019412"/>
                  <a:gd name="connsiteX5" fmla="*/ 378246 w 1116095"/>
                  <a:gd name="connsiteY5" fmla="*/ 132593 h 1019412"/>
                  <a:gd name="connsiteX6" fmla="*/ 116118 w 1116095"/>
                  <a:gd name="connsiteY6" fmla="*/ 16769 h 1019412"/>
                  <a:gd name="connsiteX7" fmla="*/ 294 w 1116095"/>
                  <a:gd name="connsiteY7" fmla="*/ 41153 h 1019412"/>
                  <a:gd name="connsiteX8" fmla="*/ 85638 w 1116095"/>
                  <a:gd name="connsiteY8" fmla="*/ 388625 h 1019412"/>
                  <a:gd name="connsiteX9" fmla="*/ 170982 w 1116095"/>
                  <a:gd name="connsiteY9" fmla="*/ 705617 h 1019412"/>
                  <a:gd name="connsiteX10" fmla="*/ 183174 w 1116095"/>
                  <a:gd name="connsiteY10" fmla="*/ 998225 h 1019412"/>
                  <a:gd name="connsiteX0" fmla="*/ 231434 w 1116084"/>
                  <a:gd name="connsiteY0" fmla="*/ 998225 h 1019412"/>
                  <a:gd name="connsiteX1" fmla="*/ 811062 w 1116084"/>
                  <a:gd name="connsiteY1" fmla="*/ 906785 h 1019412"/>
                  <a:gd name="connsiteX2" fmla="*/ 1115862 w 1116084"/>
                  <a:gd name="connsiteY2" fmla="*/ 193553 h 1019412"/>
                  <a:gd name="connsiteX3" fmla="*/ 768390 w 1116084"/>
                  <a:gd name="connsiteY3" fmla="*/ 278897 h 1019412"/>
                  <a:gd name="connsiteX4" fmla="*/ 707430 w 1116084"/>
                  <a:gd name="connsiteY4" fmla="*/ 272801 h 1019412"/>
                  <a:gd name="connsiteX5" fmla="*/ 378246 w 1116084"/>
                  <a:gd name="connsiteY5" fmla="*/ 132593 h 1019412"/>
                  <a:gd name="connsiteX6" fmla="*/ 116118 w 1116084"/>
                  <a:gd name="connsiteY6" fmla="*/ 16769 h 1019412"/>
                  <a:gd name="connsiteX7" fmla="*/ 294 w 1116084"/>
                  <a:gd name="connsiteY7" fmla="*/ 41153 h 1019412"/>
                  <a:gd name="connsiteX8" fmla="*/ 85638 w 1116084"/>
                  <a:gd name="connsiteY8" fmla="*/ 388625 h 1019412"/>
                  <a:gd name="connsiteX9" fmla="*/ 170982 w 1116084"/>
                  <a:gd name="connsiteY9" fmla="*/ 705617 h 1019412"/>
                  <a:gd name="connsiteX10" fmla="*/ 231434 w 1116084"/>
                  <a:gd name="connsiteY10" fmla="*/ 998225 h 1019412"/>
                  <a:gd name="connsiteX0" fmla="*/ 261914 w 1116078"/>
                  <a:gd name="connsiteY0" fmla="*/ 998225 h 1019412"/>
                  <a:gd name="connsiteX1" fmla="*/ 811062 w 1116078"/>
                  <a:gd name="connsiteY1" fmla="*/ 906785 h 1019412"/>
                  <a:gd name="connsiteX2" fmla="*/ 1115862 w 1116078"/>
                  <a:gd name="connsiteY2" fmla="*/ 193553 h 1019412"/>
                  <a:gd name="connsiteX3" fmla="*/ 768390 w 1116078"/>
                  <a:gd name="connsiteY3" fmla="*/ 278897 h 1019412"/>
                  <a:gd name="connsiteX4" fmla="*/ 707430 w 1116078"/>
                  <a:gd name="connsiteY4" fmla="*/ 272801 h 1019412"/>
                  <a:gd name="connsiteX5" fmla="*/ 378246 w 1116078"/>
                  <a:gd name="connsiteY5" fmla="*/ 132593 h 1019412"/>
                  <a:gd name="connsiteX6" fmla="*/ 116118 w 1116078"/>
                  <a:gd name="connsiteY6" fmla="*/ 16769 h 1019412"/>
                  <a:gd name="connsiteX7" fmla="*/ 294 w 1116078"/>
                  <a:gd name="connsiteY7" fmla="*/ 41153 h 1019412"/>
                  <a:gd name="connsiteX8" fmla="*/ 85638 w 1116078"/>
                  <a:gd name="connsiteY8" fmla="*/ 388625 h 1019412"/>
                  <a:gd name="connsiteX9" fmla="*/ 170982 w 1116078"/>
                  <a:gd name="connsiteY9" fmla="*/ 705617 h 1019412"/>
                  <a:gd name="connsiteX10" fmla="*/ 261914 w 1116078"/>
                  <a:gd name="connsiteY10" fmla="*/ 998225 h 1019412"/>
                  <a:gd name="connsiteX0" fmla="*/ 254294 w 1116079"/>
                  <a:gd name="connsiteY0" fmla="*/ 1003305 h 1023222"/>
                  <a:gd name="connsiteX1" fmla="*/ 811062 w 1116079"/>
                  <a:gd name="connsiteY1" fmla="*/ 906785 h 1023222"/>
                  <a:gd name="connsiteX2" fmla="*/ 1115862 w 1116079"/>
                  <a:gd name="connsiteY2" fmla="*/ 193553 h 1023222"/>
                  <a:gd name="connsiteX3" fmla="*/ 768390 w 1116079"/>
                  <a:gd name="connsiteY3" fmla="*/ 278897 h 1023222"/>
                  <a:gd name="connsiteX4" fmla="*/ 707430 w 1116079"/>
                  <a:gd name="connsiteY4" fmla="*/ 272801 h 1023222"/>
                  <a:gd name="connsiteX5" fmla="*/ 378246 w 1116079"/>
                  <a:gd name="connsiteY5" fmla="*/ 132593 h 1023222"/>
                  <a:gd name="connsiteX6" fmla="*/ 116118 w 1116079"/>
                  <a:gd name="connsiteY6" fmla="*/ 16769 h 1023222"/>
                  <a:gd name="connsiteX7" fmla="*/ 294 w 1116079"/>
                  <a:gd name="connsiteY7" fmla="*/ 41153 h 1023222"/>
                  <a:gd name="connsiteX8" fmla="*/ 85638 w 1116079"/>
                  <a:gd name="connsiteY8" fmla="*/ 388625 h 1023222"/>
                  <a:gd name="connsiteX9" fmla="*/ 170982 w 1116079"/>
                  <a:gd name="connsiteY9" fmla="*/ 705617 h 1023222"/>
                  <a:gd name="connsiteX10" fmla="*/ 254294 w 1116079"/>
                  <a:gd name="connsiteY10" fmla="*/ 1003305 h 1023222"/>
                  <a:gd name="connsiteX0" fmla="*/ 254113 w 1115898"/>
                  <a:gd name="connsiteY0" fmla="*/ 1004892 h 1024809"/>
                  <a:gd name="connsiteX1" fmla="*/ 810881 w 1115898"/>
                  <a:gd name="connsiteY1" fmla="*/ 908372 h 1024809"/>
                  <a:gd name="connsiteX2" fmla="*/ 1115681 w 1115898"/>
                  <a:gd name="connsiteY2" fmla="*/ 195140 h 1024809"/>
                  <a:gd name="connsiteX3" fmla="*/ 768209 w 1115898"/>
                  <a:gd name="connsiteY3" fmla="*/ 280484 h 1024809"/>
                  <a:gd name="connsiteX4" fmla="*/ 707249 w 1115898"/>
                  <a:gd name="connsiteY4" fmla="*/ 274388 h 1024809"/>
                  <a:gd name="connsiteX5" fmla="*/ 378065 w 1115898"/>
                  <a:gd name="connsiteY5" fmla="*/ 134180 h 1024809"/>
                  <a:gd name="connsiteX6" fmla="*/ 115937 w 1115898"/>
                  <a:gd name="connsiteY6" fmla="*/ 18356 h 1024809"/>
                  <a:gd name="connsiteX7" fmla="*/ 113 w 1115898"/>
                  <a:gd name="connsiteY7" fmla="*/ 42740 h 1024809"/>
                  <a:gd name="connsiteX8" fmla="*/ 133717 w 1115898"/>
                  <a:gd name="connsiteY8" fmla="*/ 415612 h 1024809"/>
                  <a:gd name="connsiteX9" fmla="*/ 170801 w 1115898"/>
                  <a:gd name="connsiteY9" fmla="*/ 707204 h 1024809"/>
                  <a:gd name="connsiteX10" fmla="*/ 254113 w 1115898"/>
                  <a:gd name="connsiteY10" fmla="*/ 1004892 h 1024809"/>
                  <a:gd name="connsiteX0" fmla="*/ 254022 w 1115807"/>
                  <a:gd name="connsiteY0" fmla="*/ 1006191 h 1026108"/>
                  <a:gd name="connsiteX1" fmla="*/ 810790 w 1115807"/>
                  <a:gd name="connsiteY1" fmla="*/ 909671 h 1026108"/>
                  <a:gd name="connsiteX2" fmla="*/ 1115590 w 1115807"/>
                  <a:gd name="connsiteY2" fmla="*/ 196439 h 1026108"/>
                  <a:gd name="connsiteX3" fmla="*/ 768118 w 1115807"/>
                  <a:gd name="connsiteY3" fmla="*/ 281783 h 1026108"/>
                  <a:gd name="connsiteX4" fmla="*/ 707158 w 1115807"/>
                  <a:gd name="connsiteY4" fmla="*/ 275687 h 1026108"/>
                  <a:gd name="connsiteX5" fmla="*/ 377974 w 1115807"/>
                  <a:gd name="connsiteY5" fmla="*/ 135479 h 1026108"/>
                  <a:gd name="connsiteX6" fmla="*/ 115846 w 1115807"/>
                  <a:gd name="connsiteY6" fmla="*/ 19655 h 1026108"/>
                  <a:gd name="connsiteX7" fmla="*/ 22 w 1115807"/>
                  <a:gd name="connsiteY7" fmla="*/ 44039 h 1026108"/>
                  <a:gd name="connsiteX8" fmla="*/ 123466 w 1115807"/>
                  <a:gd name="connsiteY8" fmla="*/ 437231 h 1026108"/>
                  <a:gd name="connsiteX9" fmla="*/ 170710 w 1115807"/>
                  <a:gd name="connsiteY9" fmla="*/ 708503 h 1026108"/>
                  <a:gd name="connsiteX10" fmla="*/ 254022 w 1115807"/>
                  <a:gd name="connsiteY10" fmla="*/ 1006191 h 1026108"/>
                  <a:gd name="connsiteX0" fmla="*/ 243866 w 1105651"/>
                  <a:gd name="connsiteY0" fmla="*/ 986591 h 1006508"/>
                  <a:gd name="connsiteX1" fmla="*/ 800634 w 1105651"/>
                  <a:gd name="connsiteY1" fmla="*/ 890071 h 1006508"/>
                  <a:gd name="connsiteX2" fmla="*/ 1105434 w 1105651"/>
                  <a:gd name="connsiteY2" fmla="*/ 176839 h 1006508"/>
                  <a:gd name="connsiteX3" fmla="*/ 757962 w 1105651"/>
                  <a:gd name="connsiteY3" fmla="*/ 262183 h 1006508"/>
                  <a:gd name="connsiteX4" fmla="*/ 697002 w 1105651"/>
                  <a:gd name="connsiteY4" fmla="*/ 256087 h 1006508"/>
                  <a:gd name="connsiteX5" fmla="*/ 367818 w 1105651"/>
                  <a:gd name="connsiteY5" fmla="*/ 115879 h 1006508"/>
                  <a:gd name="connsiteX6" fmla="*/ 105690 w 1105651"/>
                  <a:gd name="connsiteY6" fmla="*/ 55 h 1006508"/>
                  <a:gd name="connsiteX7" fmla="*/ 26 w 1105651"/>
                  <a:gd name="connsiteY7" fmla="*/ 105719 h 1006508"/>
                  <a:gd name="connsiteX8" fmla="*/ 113310 w 1105651"/>
                  <a:gd name="connsiteY8" fmla="*/ 417631 h 1006508"/>
                  <a:gd name="connsiteX9" fmla="*/ 160554 w 1105651"/>
                  <a:gd name="connsiteY9" fmla="*/ 688903 h 1006508"/>
                  <a:gd name="connsiteX10" fmla="*/ 243866 w 1105651"/>
                  <a:gd name="connsiteY10" fmla="*/ 986591 h 1006508"/>
                  <a:gd name="connsiteX0" fmla="*/ 243852 w 1105637"/>
                  <a:gd name="connsiteY0" fmla="*/ 953684 h 973601"/>
                  <a:gd name="connsiteX1" fmla="*/ 800620 w 1105637"/>
                  <a:gd name="connsiteY1" fmla="*/ 857164 h 973601"/>
                  <a:gd name="connsiteX2" fmla="*/ 1105420 w 1105637"/>
                  <a:gd name="connsiteY2" fmla="*/ 143932 h 973601"/>
                  <a:gd name="connsiteX3" fmla="*/ 757948 w 1105637"/>
                  <a:gd name="connsiteY3" fmla="*/ 229276 h 973601"/>
                  <a:gd name="connsiteX4" fmla="*/ 696988 w 1105637"/>
                  <a:gd name="connsiteY4" fmla="*/ 223180 h 973601"/>
                  <a:gd name="connsiteX5" fmla="*/ 367804 w 1105637"/>
                  <a:gd name="connsiteY5" fmla="*/ 82972 h 973601"/>
                  <a:gd name="connsiteX6" fmla="*/ 108216 w 1105637"/>
                  <a:gd name="connsiteY6" fmla="*/ 168 h 973601"/>
                  <a:gd name="connsiteX7" fmla="*/ 12 w 1105637"/>
                  <a:gd name="connsiteY7" fmla="*/ 72812 h 973601"/>
                  <a:gd name="connsiteX8" fmla="*/ 113296 w 1105637"/>
                  <a:gd name="connsiteY8" fmla="*/ 384724 h 973601"/>
                  <a:gd name="connsiteX9" fmla="*/ 160540 w 1105637"/>
                  <a:gd name="connsiteY9" fmla="*/ 655996 h 973601"/>
                  <a:gd name="connsiteX10" fmla="*/ 243852 w 1105637"/>
                  <a:gd name="connsiteY10" fmla="*/ 953684 h 973601"/>
                  <a:gd name="connsiteX0" fmla="*/ 223538 w 1085323"/>
                  <a:gd name="connsiteY0" fmla="*/ 960067 h 979984"/>
                  <a:gd name="connsiteX1" fmla="*/ 780306 w 1085323"/>
                  <a:gd name="connsiteY1" fmla="*/ 863547 h 979984"/>
                  <a:gd name="connsiteX2" fmla="*/ 1085106 w 1085323"/>
                  <a:gd name="connsiteY2" fmla="*/ 150315 h 979984"/>
                  <a:gd name="connsiteX3" fmla="*/ 737634 w 1085323"/>
                  <a:gd name="connsiteY3" fmla="*/ 235659 h 979984"/>
                  <a:gd name="connsiteX4" fmla="*/ 676674 w 1085323"/>
                  <a:gd name="connsiteY4" fmla="*/ 229563 h 979984"/>
                  <a:gd name="connsiteX5" fmla="*/ 347490 w 1085323"/>
                  <a:gd name="connsiteY5" fmla="*/ 89355 h 979984"/>
                  <a:gd name="connsiteX6" fmla="*/ 87902 w 1085323"/>
                  <a:gd name="connsiteY6" fmla="*/ 6551 h 979984"/>
                  <a:gd name="connsiteX7" fmla="*/ 18 w 1085323"/>
                  <a:gd name="connsiteY7" fmla="*/ 48715 h 979984"/>
                  <a:gd name="connsiteX8" fmla="*/ 92982 w 1085323"/>
                  <a:gd name="connsiteY8" fmla="*/ 391107 h 979984"/>
                  <a:gd name="connsiteX9" fmla="*/ 140226 w 1085323"/>
                  <a:gd name="connsiteY9" fmla="*/ 662379 h 979984"/>
                  <a:gd name="connsiteX10" fmla="*/ 223538 w 1085323"/>
                  <a:gd name="connsiteY10" fmla="*/ 960067 h 979984"/>
                  <a:gd name="connsiteX0" fmla="*/ 227086 w 1088871"/>
                  <a:gd name="connsiteY0" fmla="*/ 955098 h 975015"/>
                  <a:gd name="connsiteX1" fmla="*/ 783854 w 1088871"/>
                  <a:gd name="connsiteY1" fmla="*/ 858578 h 975015"/>
                  <a:gd name="connsiteX2" fmla="*/ 1088654 w 1088871"/>
                  <a:gd name="connsiteY2" fmla="*/ 145346 h 975015"/>
                  <a:gd name="connsiteX3" fmla="*/ 741182 w 1088871"/>
                  <a:gd name="connsiteY3" fmla="*/ 230690 h 975015"/>
                  <a:gd name="connsiteX4" fmla="*/ 680222 w 1088871"/>
                  <a:gd name="connsiteY4" fmla="*/ 224594 h 975015"/>
                  <a:gd name="connsiteX5" fmla="*/ 351038 w 1088871"/>
                  <a:gd name="connsiteY5" fmla="*/ 84386 h 975015"/>
                  <a:gd name="connsiteX6" fmla="*/ 91450 w 1088871"/>
                  <a:gd name="connsiteY6" fmla="*/ 1582 h 975015"/>
                  <a:gd name="connsiteX7" fmla="*/ 3566 w 1088871"/>
                  <a:gd name="connsiteY7" fmla="*/ 43746 h 975015"/>
                  <a:gd name="connsiteX8" fmla="*/ 24901 w 1088871"/>
                  <a:gd name="connsiteY8" fmla="*/ 204275 h 975015"/>
                  <a:gd name="connsiteX9" fmla="*/ 96530 w 1088871"/>
                  <a:gd name="connsiteY9" fmla="*/ 386138 h 975015"/>
                  <a:gd name="connsiteX10" fmla="*/ 143774 w 1088871"/>
                  <a:gd name="connsiteY10" fmla="*/ 657410 h 975015"/>
                  <a:gd name="connsiteX11" fmla="*/ 227086 w 1088871"/>
                  <a:gd name="connsiteY11" fmla="*/ 955098 h 975015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1025 h 980942"/>
                  <a:gd name="connsiteX1" fmla="*/ 781671 w 1086688"/>
                  <a:gd name="connsiteY1" fmla="*/ 864505 h 980942"/>
                  <a:gd name="connsiteX2" fmla="*/ 1086471 w 1086688"/>
                  <a:gd name="connsiteY2" fmla="*/ 151273 h 980942"/>
                  <a:gd name="connsiteX3" fmla="*/ 738999 w 1086688"/>
                  <a:gd name="connsiteY3" fmla="*/ 236617 h 980942"/>
                  <a:gd name="connsiteX4" fmla="*/ 678039 w 1086688"/>
                  <a:gd name="connsiteY4" fmla="*/ 230521 h 980942"/>
                  <a:gd name="connsiteX5" fmla="*/ 348855 w 1086688"/>
                  <a:gd name="connsiteY5" fmla="*/ 90313 h 980942"/>
                  <a:gd name="connsiteX6" fmla="*/ 89267 w 1086688"/>
                  <a:gd name="connsiteY6" fmla="*/ 7509 h 980942"/>
                  <a:gd name="connsiteX7" fmla="*/ 3923 w 1086688"/>
                  <a:gd name="connsiteY7" fmla="*/ 26813 h 980942"/>
                  <a:gd name="connsiteX8" fmla="*/ 22718 w 1086688"/>
                  <a:gd name="connsiteY8" fmla="*/ 210202 h 980942"/>
                  <a:gd name="connsiteX9" fmla="*/ 94347 w 1086688"/>
                  <a:gd name="connsiteY9" fmla="*/ 392065 h 980942"/>
                  <a:gd name="connsiteX10" fmla="*/ 141591 w 1086688"/>
                  <a:gd name="connsiteY10" fmla="*/ 663337 h 980942"/>
                  <a:gd name="connsiteX11" fmla="*/ 224903 w 1086688"/>
                  <a:gd name="connsiteY11" fmla="*/ 961025 h 980942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772 h 983689"/>
                  <a:gd name="connsiteX1" fmla="*/ 781671 w 1086688"/>
                  <a:gd name="connsiteY1" fmla="*/ 867252 h 983689"/>
                  <a:gd name="connsiteX2" fmla="*/ 1086471 w 1086688"/>
                  <a:gd name="connsiteY2" fmla="*/ 154020 h 983689"/>
                  <a:gd name="connsiteX3" fmla="*/ 738999 w 1086688"/>
                  <a:gd name="connsiteY3" fmla="*/ 239364 h 983689"/>
                  <a:gd name="connsiteX4" fmla="*/ 678039 w 1086688"/>
                  <a:gd name="connsiteY4" fmla="*/ 233268 h 983689"/>
                  <a:gd name="connsiteX5" fmla="*/ 333615 w 1086688"/>
                  <a:gd name="connsiteY5" fmla="*/ 131160 h 983689"/>
                  <a:gd name="connsiteX6" fmla="*/ 89267 w 1086688"/>
                  <a:gd name="connsiteY6" fmla="*/ 10256 h 983689"/>
                  <a:gd name="connsiteX7" fmla="*/ 3923 w 1086688"/>
                  <a:gd name="connsiteY7" fmla="*/ 29560 h 983689"/>
                  <a:gd name="connsiteX8" fmla="*/ 22718 w 1086688"/>
                  <a:gd name="connsiteY8" fmla="*/ 212949 h 983689"/>
                  <a:gd name="connsiteX9" fmla="*/ 94347 w 1086688"/>
                  <a:gd name="connsiteY9" fmla="*/ 394812 h 983689"/>
                  <a:gd name="connsiteX10" fmla="*/ 141591 w 1086688"/>
                  <a:gd name="connsiteY10" fmla="*/ 666084 h 983689"/>
                  <a:gd name="connsiteX11" fmla="*/ 224903 w 1086688"/>
                  <a:gd name="connsiteY11" fmla="*/ 963772 h 983689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78039 w 1086688"/>
                  <a:gd name="connsiteY4" fmla="*/ 23308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688"/>
                  <a:gd name="connsiteY0" fmla="*/ 963589 h 983506"/>
                  <a:gd name="connsiteX1" fmla="*/ 781671 w 1086688"/>
                  <a:gd name="connsiteY1" fmla="*/ 867069 h 983506"/>
                  <a:gd name="connsiteX2" fmla="*/ 1086471 w 1086688"/>
                  <a:gd name="connsiteY2" fmla="*/ 153837 h 983506"/>
                  <a:gd name="connsiteX3" fmla="*/ 738999 w 1086688"/>
                  <a:gd name="connsiteY3" fmla="*/ 239181 h 983506"/>
                  <a:gd name="connsiteX4" fmla="*/ 627239 w 1086688"/>
                  <a:gd name="connsiteY4" fmla="*/ 253405 h 983506"/>
                  <a:gd name="connsiteX5" fmla="*/ 359015 w 1086688"/>
                  <a:gd name="connsiteY5" fmla="*/ 128437 h 983506"/>
                  <a:gd name="connsiteX6" fmla="*/ 89267 w 1086688"/>
                  <a:gd name="connsiteY6" fmla="*/ 10073 h 983506"/>
                  <a:gd name="connsiteX7" fmla="*/ 3923 w 1086688"/>
                  <a:gd name="connsiteY7" fmla="*/ 29377 h 983506"/>
                  <a:gd name="connsiteX8" fmla="*/ 22718 w 1086688"/>
                  <a:gd name="connsiteY8" fmla="*/ 212766 h 983506"/>
                  <a:gd name="connsiteX9" fmla="*/ 94347 w 1086688"/>
                  <a:gd name="connsiteY9" fmla="*/ 394629 h 983506"/>
                  <a:gd name="connsiteX10" fmla="*/ 141591 w 1086688"/>
                  <a:gd name="connsiteY10" fmla="*/ 665901 h 983506"/>
                  <a:gd name="connsiteX11" fmla="*/ 224903 w 1086688"/>
                  <a:gd name="connsiteY11" fmla="*/ 963589 h 983506"/>
                  <a:gd name="connsiteX0" fmla="*/ 224903 w 1086532"/>
                  <a:gd name="connsiteY0" fmla="*/ 963589 h 983506"/>
                  <a:gd name="connsiteX1" fmla="*/ 781671 w 1086532"/>
                  <a:gd name="connsiteY1" fmla="*/ 867069 h 983506"/>
                  <a:gd name="connsiteX2" fmla="*/ 1086471 w 1086532"/>
                  <a:gd name="connsiteY2" fmla="*/ 153837 h 983506"/>
                  <a:gd name="connsiteX3" fmla="*/ 759319 w 1086532"/>
                  <a:gd name="connsiteY3" fmla="*/ 229021 h 983506"/>
                  <a:gd name="connsiteX4" fmla="*/ 627239 w 1086532"/>
                  <a:gd name="connsiteY4" fmla="*/ 253405 h 983506"/>
                  <a:gd name="connsiteX5" fmla="*/ 359015 w 1086532"/>
                  <a:gd name="connsiteY5" fmla="*/ 128437 h 983506"/>
                  <a:gd name="connsiteX6" fmla="*/ 89267 w 1086532"/>
                  <a:gd name="connsiteY6" fmla="*/ 10073 h 983506"/>
                  <a:gd name="connsiteX7" fmla="*/ 3923 w 1086532"/>
                  <a:gd name="connsiteY7" fmla="*/ 29377 h 983506"/>
                  <a:gd name="connsiteX8" fmla="*/ 22718 w 1086532"/>
                  <a:gd name="connsiteY8" fmla="*/ 212766 h 983506"/>
                  <a:gd name="connsiteX9" fmla="*/ 94347 w 1086532"/>
                  <a:gd name="connsiteY9" fmla="*/ 394629 h 983506"/>
                  <a:gd name="connsiteX10" fmla="*/ 141591 w 1086532"/>
                  <a:gd name="connsiteY10" fmla="*/ 665901 h 983506"/>
                  <a:gd name="connsiteX11" fmla="*/ 224903 w 1086532"/>
                  <a:gd name="connsiteY11" fmla="*/ 963589 h 983506"/>
                  <a:gd name="connsiteX0" fmla="*/ 224903 w 1091805"/>
                  <a:gd name="connsiteY0" fmla="*/ 963589 h 983506"/>
                  <a:gd name="connsiteX1" fmla="*/ 781671 w 1091805"/>
                  <a:gd name="connsiteY1" fmla="*/ 867069 h 983506"/>
                  <a:gd name="connsiteX2" fmla="*/ 1086471 w 1091805"/>
                  <a:gd name="connsiteY2" fmla="*/ 153837 h 983506"/>
                  <a:gd name="connsiteX3" fmla="*/ 959977 w 1091805"/>
                  <a:gd name="connsiteY3" fmla="*/ 172126 h 983506"/>
                  <a:gd name="connsiteX4" fmla="*/ 759319 w 1091805"/>
                  <a:gd name="connsiteY4" fmla="*/ 229021 h 983506"/>
                  <a:gd name="connsiteX5" fmla="*/ 627239 w 1091805"/>
                  <a:gd name="connsiteY5" fmla="*/ 253405 h 983506"/>
                  <a:gd name="connsiteX6" fmla="*/ 359015 w 1091805"/>
                  <a:gd name="connsiteY6" fmla="*/ 128437 h 983506"/>
                  <a:gd name="connsiteX7" fmla="*/ 89267 w 1091805"/>
                  <a:gd name="connsiteY7" fmla="*/ 10073 h 983506"/>
                  <a:gd name="connsiteX8" fmla="*/ 3923 w 1091805"/>
                  <a:gd name="connsiteY8" fmla="*/ 29377 h 983506"/>
                  <a:gd name="connsiteX9" fmla="*/ 22718 w 1091805"/>
                  <a:gd name="connsiteY9" fmla="*/ 212766 h 983506"/>
                  <a:gd name="connsiteX10" fmla="*/ 94347 w 1091805"/>
                  <a:gd name="connsiteY10" fmla="*/ 394629 h 983506"/>
                  <a:gd name="connsiteX11" fmla="*/ 141591 w 1091805"/>
                  <a:gd name="connsiteY11" fmla="*/ 665901 h 983506"/>
                  <a:gd name="connsiteX12" fmla="*/ 224903 w 1091805"/>
                  <a:gd name="connsiteY12" fmla="*/ 963589 h 983506"/>
                  <a:gd name="connsiteX0" fmla="*/ 224903 w 1072493"/>
                  <a:gd name="connsiteY0" fmla="*/ 963589 h 980863"/>
                  <a:gd name="connsiteX1" fmla="*/ 781671 w 1072493"/>
                  <a:gd name="connsiteY1" fmla="*/ 867069 h 980863"/>
                  <a:gd name="connsiteX2" fmla="*/ 1066151 w 1072493"/>
                  <a:gd name="connsiteY2" fmla="*/ 224957 h 980863"/>
                  <a:gd name="connsiteX3" fmla="*/ 959977 w 1072493"/>
                  <a:gd name="connsiteY3" fmla="*/ 172126 h 980863"/>
                  <a:gd name="connsiteX4" fmla="*/ 759319 w 1072493"/>
                  <a:gd name="connsiteY4" fmla="*/ 229021 h 980863"/>
                  <a:gd name="connsiteX5" fmla="*/ 627239 w 1072493"/>
                  <a:gd name="connsiteY5" fmla="*/ 253405 h 980863"/>
                  <a:gd name="connsiteX6" fmla="*/ 359015 w 1072493"/>
                  <a:gd name="connsiteY6" fmla="*/ 128437 h 980863"/>
                  <a:gd name="connsiteX7" fmla="*/ 89267 w 1072493"/>
                  <a:gd name="connsiteY7" fmla="*/ 10073 h 980863"/>
                  <a:gd name="connsiteX8" fmla="*/ 3923 w 1072493"/>
                  <a:gd name="connsiteY8" fmla="*/ 29377 h 980863"/>
                  <a:gd name="connsiteX9" fmla="*/ 22718 w 1072493"/>
                  <a:gd name="connsiteY9" fmla="*/ 212766 h 980863"/>
                  <a:gd name="connsiteX10" fmla="*/ 94347 w 1072493"/>
                  <a:gd name="connsiteY10" fmla="*/ 394629 h 980863"/>
                  <a:gd name="connsiteX11" fmla="*/ 141591 w 1072493"/>
                  <a:gd name="connsiteY11" fmla="*/ 665901 h 980863"/>
                  <a:gd name="connsiteX12" fmla="*/ 224903 w 1072493"/>
                  <a:gd name="connsiteY12" fmla="*/ 963589 h 980863"/>
                  <a:gd name="connsiteX0" fmla="*/ 224903 w 1089373"/>
                  <a:gd name="connsiteY0" fmla="*/ 963589 h 979839"/>
                  <a:gd name="connsiteX1" fmla="*/ 781671 w 1089373"/>
                  <a:gd name="connsiteY1" fmla="*/ 867069 h 979839"/>
                  <a:gd name="connsiteX2" fmla="*/ 1083931 w 1089373"/>
                  <a:gd name="connsiteY2" fmla="*/ 255437 h 979839"/>
                  <a:gd name="connsiteX3" fmla="*/ 959977 w 1089373"/>
                  <a:gd name="connsiteY3" fmla="*/ 172126 h 979839"/>
                  <a:gd name="connsiteX4" fmla="*/ 759319 w 1089373"/>
                  <a:gd name="connsiteY4" fmla="*/ 229021 h 979839"/>
                  <a:gd name="connsiteX5" fmla="*/ 627239 w 1089373"/>
                  <a:gd name="connsiteY5" fmla="*/ 253405 h 979839"/>
                  <a:gd name="connsiteX6" fmla="*/ 359015 w 1089373"/>
                  <a:gd name="connsiteY6" fmla="*/ 128437 h 979839"/>
                  <a:gd name="connsiteX7" fmla="*/ 89267 w 1089373"/>
                  <a:gd name="connsiteY7" fmla="*/ 10073 h 979839"/>
                  <a:gd name="connsiteX8" fmla="*/ 3923 w 1089373"/>
                  <a:gd name="connsiteY8" fmla="*/ 29377 h 979839"/>
                  <a:gd name="connsiteX9" fmla="*/ 22718 w 1089373"/>
                  <a:gd name="connsiteY9" fmla="*/ 212766 h 979839"/>
                  <a:gd name="connsiteX10" fmla="*/ 94347 w 1089373"/>
                  <a:gd name="connsiteY10" fmla="*/ 394629 h 979839"/>
                  <a:gd name="connsiteX11" fmla="*/ 141591 w 1089373"/>
                  <a:gd name="connsiteY11" fmla="*/ 665901 h 979839"/>
                  <a:gd name="connsiteX12" fmla="*/ 224903 w 1089373"/>
                  <a:gd name="connsiteY12" fmla="*/ 963589 h 979839"/>
                  <a:gd name="connsiteX0" fmla="*/ 224903 w 1089373"/>
                  <a:gd name="connsiteY0" fmla="*/ 958547 h 974797"/>
                  <a:gd name="connsiteX1" fmla="*/ 781671 w 1089373"/>
                  <a:gd name="connsiteY1" fmla="*/ 862027 h 974797"/>
                  <a:gd name="connsiteX2" fmla="*/ 1083931 w 1089373"/>
                  <a:gd name="connsiteY2" fmla="*/ 250395 h 974797"/>
                  <a:gd name="connsiteX3" fmla="*/ 959977 w 1089373"/>
                  <a:gd name="connsiteY3" fmla="*/ 167084 h 974797"/>
                  <a:gd name="connsiteX4" fmla="*/ 759319 w 1089373"/>
                  <a:gd name="connsiteY4" fmla="*/ 223979 h 974797"/>
                  <a:gd name="connsiteX5" fmla="*/ 627239 w 1089373"/>
                  <a:gd name="connsiteY5" fmla="*/ 248363 h 974797"/>
                  <a:gd name="connsiteX6" fmla="*/ 359015 w 1089373"/>
                  <a:gd name="connsiteY6" fmla="*/ 123395 h 974797"/>
                  <a:gd name="connsiteX7" fmla="*/ 228457 w 1089373"/>
                  <a:gd name="connsiteY7" fmla="*/ 52785 h 974797"/>
                  <a:gd name="connsiteX8" fmla="*/ 89267 w 1089373"/>
                  <a:gd name="connsiteY8" fmla="*/ 5031 h 974797"/>
                  <a:gd name="connsiteX9" fmla="*/ 3923 w 1089373"/>
                  <a:gd name="connsiteY9" fmla="*/ 24335 h 974797"/>
                  <a:gd name="connsiteX10" fmla="*/ 22718 w 1089373"/>
                  <a:gd name="connsiteY10" fmla="*/ 207724 h 974797"/>
                  <a:gd name="connsiteX11" fmla="*/ 94347 w 1089373"/>
                  <a:gd name="connsiteY11" fmla="*/ 389587 h 974797"/>
                  <a:gd name="connsiteX12" fmla="*/ 141591 w 1089373"/>
                  <a:gd name="connsiteY12" fmla="*/ 660859 h 974797"/>
                  <a:gd name="connsiteX13" fmla="*/ 224903 w 1089373"/>
                  <a:gd name="connsiteY13" fmla="*/ 958547 h 974797"/>
                  <a:gd name="connsiteX0" fmla="*/ 223502 w 1087972"/>
                  <a:gd name="connsiteY0" fmla="*/ 964056 h 980306"/>
                  <a:gd name="connsiteX1" fmla="*/ 780270 w 1087972"/>
                  <a:gd name="connsiteY1" fmla="*/ 867536 h 980306"/>
                  <a:gd name="connsiteX2" fmla="*/ 1082530 w 1087972"/>
                  <a:gd name="connsiteY2" fmla="*/ 255904 h 980306"/>
                  <a:gd name="connsiteX3" fmla="*/ 958576 w 1087972"/>
                  <a:gd name="connsiteY3" fmla="*/ 172593 h 980306"/>
                  <a:gd name="connsiteX4" fmla="*/ 757918 w 1087972"/>
                  <a:gd name="connsiteY4" fmla="*/ 229488 h 980306"/>
                  <a:gd name="connsiteX5" fmla="*/ 625838 w 1087972"/>
                  <a:gd name="connsiteY5" fmla="*/ 253872 h 980306"/>
                  <a:gd name="connsiteX6" fmla="*/ 357614 w 1087972"/>
                  <a:gd name="connsiteY6" fmla="*/ 128904 h 980306"/>
                  <a:gd name="connsiteX7" fmla="*/ 227056 w 1087972"/>
                  <a:gd name="connsiteY7" fmla="*/ 58294 h 980306"/>
                  <a:gd name="connsiteX8" fmla="*/ 67546 w 1087972"/>
                  <a:gd name="connsiteY8" fmla="*/ 2920 h 980306"/>
                  <a:gd name="connsiteX9" fmla="*/ 2522 w 1087972"/>
                  <a:gd name="connsiteY9" fmla="*/ 29844 h 980306"/>
                  <a:gd name="connsiteX10" fmla="*/ 21317 w 1087972"/>
                  <a:gd name="connsiteY10" fmla="*/ 213233 h 980306"/>
                  <a:gd name="connsiteX11" fmla="*/ 92946 w 1087972"/>
                  <a:gd name="connsiteY11" fmla="*/ 395096 h 980306"/>
                  <a:gd name="connsiteX12" fmla="*/ 140190 w 1087972"/>
                  <a:gd name="connsiteY12" fmla="*/ 666368 h 980306"/>
                  <a:gd name="connsiteX13" fmla="*/ 223502 w 1087972"/>
                  <a:gd name="connsiteY13" fmla="*/ 964056 h 980306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2499 w 1106969"/>
                  <a:gd name="connsiteY0" fmla="*/ 961148 h 977398"/>
                  <a:gd name="connsiteX1" fmla="*/ 799267 w 1106969"/>
                  <a:gd name="connsiteY1" fmla="*/ 864628 h 977398"/>
                  <a:gd name="connsiteX2" fmla="*/ 1101527 w 1106969"/>
                  <a:gd name="connsiteY2" fmla="*/ 252996 h 977398"/>
                  <a:gd name="connsiteX3" fmla="*/ 977573 w 1106969"/>
                  <a:gd name="connsiteY3" fmla="*/ 169685 h 977398"/>
                  <a:gd name="connsiteX4" fmla="*/ 776915 w 1106969"/>
                  <a:gd name="connsiteY4" fmla="*/ 226580 h 977398"/>
                  <a:gd name="connsiteX5" fmla="*/ 644835 w 1106969"/>
                  <a:gd name="connsiteY5" fmla="*/ 250964 h 977398"/>
                  <a:gd name="connsiteX6" fmla="*/ 376611 w 1106969"/>
                  <a:gd name="connsiteY6" fmla="*/ 125996 h 977398"/>
                  <a:gd name="connsiteX7" fmla="*/ 246053 w 1106969"/>
                  <a:gd name="connsiteY7" fmla="*/ 55386 h 977398"/>
                  <a:gd name="connsiteX8" fmla="*/ 86543 w 1106969"/>
                  <a:gd name="connsiteY8" fmla="*/ 12 h 977398"/>
                  <a:gd name="connsiteX9" fmla="*/ 1199 w 1106969"/>
                  <a:gd name="connsiteY9" fmla="*/ 59956 h 977398"/>
                  <a:gd name="connsiteX10" fmla="*/ 40314 w 1106969"/>
                  <a:gd name="connsiteY10" fmla="*/ 210325 h 977398"/>
                  <a:gd name="connsiteX11" fmla="*/ 111943 w 1106969"/>
                  <a:gd name="connsiteY11" fmla="*/ 392188 h 977398"/>
                  <a:gd name="connsiteX12" fmla="*/ 159187 w 1106969"/>
                  <a:gd name="connsiteY12" fmla="*/ 663460 h 977398"/>
                  <a:gd name="connsiteX13" fmla="*/ 242499 w 1106969"/>
                  <a:gd name="connsiteY13" fmla="*/ 961148 h 977398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3683 w 1105817"/>
                  <a:gd name="connsiteY5" fmla="*/ 261840 h 988274"/>
                  <a:gd name="connsiteX6" fmla="*/ 375459 w 1105817"/>
                  <a:gd name="connsiteY6" fmla="*/ 136872 h 988274"/>
                  <a:gd name="connsiteX7" fmla="*/ 244901 w 1105817"/>
                  <a:gd name="connsiteY7" fmla="*/ 66262 h 988274"/>
                  <a:gd name="connsiteX8" fmla="*/ 85391 w 1105817"/>
                  <a:gd name="connsiteY8" fmla="*/ 10888 h 988274"/>
                  <a:gd name="connsiteX9" fmla="*/ 46781 w 1105817"/>
                  <a:gd name="connsiteY9" fmla="*/ 5302 h 988274"/>
                  <a:gd name="connsiteX10" fmla="*/ 47 w 1105817"/>
                  <a:gd name="connsiteY10" fmla="*/ 70832 h 988274"/>
                  <a:gd name="connsiteX11" fmla="*/ 39162 w 1105817"/>
                  <a:gd name="connsiteY11" fmla="*/ 221201 h 988274"/>
                  <a:gd name="connsiteX12" fmla="*/ 110791 w 1105817"/>
                  <a:gd name="connsiteY12" fmla="*/ 403064 h 988274"/>
                  <a:gd name="connsiteX13" fmla="*/ 158035 w 1105817"/>
                  <a:gd name="connsiteY13" fmla="*/ 674336 h 988274"/>
                  <a:gd name="connsiteX14" fmla="*/ 241347 w 1105817"/>
                  <a:gd name="connsiteY14" fmla="*/ 972024 h 988274"/>
                  <a:gd name="connsiteX0" fmla="*/ 241347 w 1105817"/>
                  <a:gd name="connsiteY0" fmla="*/ 972024 h 988274"/>
                  <a:gd name="connsiteX1" fmla="*/ 798115 w 1105817"/>
                  <a:gd name="connsiteY1" fmla="*/ 875504 h 988274"/>
                  <a:gd name="connsiteX2" fmla="*/ 1100375 w 1105817"/>
                  <a:gd name="connsiteY2" fmla="*/ 263872 h 988274"/>
                  <a:gd name="connsiteX3" fmla="*/ 976421 w 1105817"/>
                  <a:gd name="connsiteY3" fmla="*/ 180561 h 988274"/>
                  <a:gd name="connsiteX4" fmla="*/ 775763 w 1105817"/>
                  <a:gd name="connsiteY4" fmla="*/ 237456 h 988274"/>
                  <a:gd name="connsiteX5" fmla="*/ 641141 w 1105817"/>
                  <a:gd name="connsiteY5" fmla="*/ 261842 h 988274"/>
                  <a:gd name="connsiteX6" fmla="*/ 643683 w 1105817"/>
                  <a:gd name="connsiteY6" fmla="*/ 261840 h 988274"/>
                  <a:gd name="connsiteX7" fmla="*/ 375459 w 1105817"/>
                  <a:gd name="connsiteY7" fmla="*/ 136872 h 988274"/>
                  <a:gd name="connsiteX8" fmla="*/ 244901 w 1105817"/>
                  <a:gd name="connsiteY8" fmla="*/ 66262 h 988274"/>
                  <a:gd name="connsiteX9" fmla="*/ 85391 w 1105817"/>
                  <a:gd name="connsiteY9" fmla="*/ 10888 h 988274"/>
                  <a:gd name="connsiteX10" fmla="*/ 46781 w 1105817"/>
                  <a:gd name="connsiteY10" fmla="*/ 5302 h 988274"/>
                  <a:gd name="connsiteX11" fmla="*/ 47 w 1105817"/>
                  <a:gd name="connsiteY11" fmla="*/ 70832 h 988274"/>
                  <a:gd name="connsiteX12" fmla="*/ 39162 w 1105817"/>
                  <a:gd name="connsiteY12" fmla="*/ 221201 h 988274"/>
                  <a:gd name="connsiteX13" fmla="*/ 110791 w 1105817"/>
                  <a:gd name="connsiteY13" fmla="*/ 403064 h 988274"/>
                  <a:gd name="connsiteX14" fmla="*/ 158035 w 1105817"/>
                  <a:gd name="connsiteY14" fmla="*/ 674336 h 988274"/>
                  <a:gd name="connsiteX15" fmla="*/ 241347 w 1105817"/>
                  <a:gd name="connsiteY15" fmla="*/ 972024 h 988274"/>
                  <a:gd name="connsiteX0" fmla="*/ 241347 w 1105817"/>
                  <a:gd name="connsiteY0" fmla="*/ 970651 h 986901"/>
                  <a:gd name="connsiteX1" fmla="*/ 798115 w 1105817"/>
                  <a:gd name="connsiteY1" fmla="*/ 874131 h 986901"/>
                  <a:gd name="connsiteX2" fmla="*/ 1100375 w 1105817"/>
                  <a:gd name="connsiteY2" fmla="*/ 262499 h 986901"/>
                  <a:gd name="connsiteX3" fmla="*/ 976421 w 1105817"/>
                  <a:gd name="connsiteY3" fmla="*/ 179188 h 986901"/>
                  <a:gd name="connsiteX4" fmla="*/ 775763 w 1105817"/>
                  <a:gd name="connsiteY4" fmla="*/ 236083 h 986901"/>
                  <a:gd name="connsiteX5" fmla="*/ 641141 w 1105817"/>
                  <a:gd name="connsiteY5" fmla="*/ 260469 h 986901"/>
                  <a:gd name="connsiteX6" fmla="*/ 643683 w 1105817"/>
                  <a:gd name="connsiteY6" fmla="*/ 260467 h 986901"/>
                  <a:gd name="connsiteX7" fmla="*/ 375459 w 1105817"/>
                  <a:gd name="connsiteY7" fmla="*/ 135499 h 986901"/>
                  <a:gd name="connsiteX8" fmla="*/ 244901 w 1105817"/>
                  <a:gd name="connsiteY8" fmla="*/ 64889 h 986901"/>
                  <a:gd name="connsiteX9" fmla="*/ 145841 w 1105817"/>
                  <a:gd name="connsiteY9" fmla="*/ 26789 h 986901"/>
                  <a:gd name="connsiteX10" fmla="*/ 85391 w 1105817"/>
                  <a:gd name="connsiteY10" fmla="*/ 9515 h 986901"/>
                  <a:gd name="connsiteX11" fmla="*/ 46781 w 1105817"/>
                  <a:gd name="connsiteY11" fmla="*/ 3929 h 986901"/>
                  <a:gd name="connsiteX12" fmla="*/ 47 w 1105817"/>
                  <a:gd name="connsiteY12" fmla="*/ 69459 h 986901"/>
                  <a:gd name="connsiteX13" fmla="*/ 39162 w 1105817"/>
                  <a:gd name="connsiteY13" fmla="*/ 219828 h 986901"/>
                  <a:gd name="connsiteX14" fmla="*/ 110791 w 1105817"/>
                  <a:gd name="connsiteY14" fmla="*/ 401691 h 986901"/>
                  <a:gd name="connsiteX15" fmla="*/ 158035 w 1105817"/>
                  <a:gd name="connsiteY15" fmla="*/ 672963 h 986901"/>
                  <a:gd name="connsiteX16" fmla="*/ 241347 w 1105817"/>
                  <a:gd name="connsiteY16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775763 w 1108377"/>
                  <a:gd name="connsiteY5" fmla="*/ 236083 h 986901"/>
                  <a:gd name="connsiteX6" fmla="*/ 641141 w 1108377"/>
                  <a:gd name="connsiteY6" fmla="*/ 260469 h 986901"/>
                  <a:gd name="connsiteX7" fmla="*/ 643683 w 1108377"/>
                  <a:gd name="connsiteY7" fmla="*/ 260467 h 986901"/>
                  <a:gd name="connsiteX8" fmla="*/ 375459 w 1108377"/>
                  <a:gd name="connsiteY8" fmla="*/ 135499 h 986901"/>
                  <a:gd name="connsiteX9" fmla="*/ 244901 w 1108377"/>
                  <a:gd name="connsiteY9" fmla="*/ 64889 h 986901"/>
                  <a:gd name="connsiteX10" fmla="*/ 145841 w 1108377"/>
                  <a:gd name="connsiteY10" fmla="*/ 26789 h 986901"/>
                  <a:gd name="connsiteX11" fmla="*/ 85391 w 1108377"/>
                  <a:gd name="connsiteY11" fmla="*/ 9515 h 986901"/>
                  <a:gd name="connsiteX12" fmla="*/ 46781 w 1108377"/>
                  <a:gd name="connsiteY12" fmla="*/ 3929 h 986901"/>
                  <a:gd name="connsiteX13" fmla="*/ 47 w 1108377"/>
                  <a:gd name="connsiteY13" fmla="*/ 69459 h 986901"/>
                  <a:gd name="connsiteX14" fmla="*/ 39162 w 1108377"/>
                  <a:gd name="connsiteY14" fmla="*/ 219828 h 986901"/>
                  <a:gd name="connsiteX15" fmla="*/ 110791 w 1108377"/>
                  <a:gd name="connsiteY15" fmla="*/ 401691 h 986901"/>
                  <a:gd name="connsiteX16" fmla="*/ 158035 w 1108377"/>
                  <a:gd name="connsiteY16" fmla="*/ 672963 h 986901"/>
                  <a:gd name="connsiteX17" fmla="*/ 241347 w 1108377"/>
                  <a:gd name="connsiteY17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75763 w 1108377"/>
                  <a:gd name="connsiteY6" fmla="*/ 236083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76421 w 1108377"/>
                  <a:gd name="connsiteY4" fmla="*/ 179188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08377"/>
                  <a:gd name="connsiteY0" fmla="*/ 970651 h 986901"/>
                  <a:gd name="connsiteX1" fmla="*/ 798115 w 1108377"/>
                  <a:gd name="connsiteY1" fmla="*/ 874131 h 986901"/>
                  <a:gd name="connsiteX2" fmla="*/ 1100375 w 1108377"/>
                  <a:gd name="connsiteY2" fmla="*/ 262499 h 986901"/>
                  <a:gd name="connsiteX3" fmla="*/ 1017159 w 1108377"/>
                  <a:gd name="connsiteY3" fmla="*/ 166087 h 986901"/>
                  <a:gd name="connsiteX4" fmla="*/ 942907 w 1108377"/>
                  <a:gd name="connsiteY4" fmla="*/ 171509 h 986901"/>
                  <a:gd name="connsiteX5" fmla="*/ 836616 w 1108377"/>
                  <a:gd name="connsiteY5" fmla="*/ 187187 h 986901"/>
                  <a:gd name="connsiteX6" fmla="*/ 751720 w 1108377"/>
                  <a:gd name="connsiteY6" fmla="*/ 219840 h 986901"/>
                  <a:gd name="connsiteX7" fmla="*/ 641141 w 1108377"/>
                  <a:gd name="connsiteY7" fmla="*/ 260469 h 986901"/>
                  <a:gd name="connsiteX8" fmla="*/ 643683 w 1108377"/>
                  <a:gd name="connsiteY8" fmla="*/ 260467 h 986901"/>
                  <a:gd name="connsiteX9" fmla="*/ 375459 w 1108377"/>
                  <a:gd name="connsiteY9" fmla="*/ 135499 h 986901"/>
                  <a:gd name="connsiteX10" fmla="*/ 244901 w 1108377"/>
                  <a:gd name="connsiteY10" fmla="*/ 64889 h 986901"/>
                  <a:gd name="connsiteX11" fmla="*/ 145841 w 1108377"/>
                  <a:gd name="connsiteY11" fmla="*/ 26789 h 986901"/>
                  <a:gd name="connsiteX12" fmla="*/ 85391 w 1108377"/>
                  <a:gd name="connsiteY12" fmla="*/ 9515 h 986901"/>
                  <a:gd name="connsiteX13" fmla="*/ 46781 w 1108377"/>
                  <a:gd name="connsiteY13" fmla="*/ 3929 h 986901"/>
                  <a:gd name="connsiteX14" fmla="*/ 47 w 1108377"/>
                  <a:gd name="connsiteY14" fmla="*/ 69459 h 986901"/>
                  <a:gd name="connsiteX15" fmla="*/ 39162 w 1108377"/>
                  <a:gd name="connsiteY15" fmla="*/ 219828 h 986901"/>
                  <a:gd name="connsiteX16" fmla="*/ 110791 w 1108377"/>
                  <a:gd name="connsiteY16" fmla="*/ 401691 h 986901"/>
                  <a:gd name="connsiteX17" fmla="*/ 158035 w 1108377"/>
                  <a:gd name="connsiteY17" fmla="*/ 672963 h 986901"/>
                  <a:gd name="connsiteX18" fmla="*/ 241347 w 1108377"/>
                  <a:gd name="connsiteY18" fmla="*/ 970651 h 986901"/>
                  <a:gd name="connsiteX0" fmla="*/ 241347 w 1117962"/>
                  <a:gd name="connsiteY0" fmla="*/ 970651 h 986901"/>
                  <a:gd name="connsiteX1" fmla="*/ 798115 w 1117962"/>
                  <a:gd name="connsiteY1" fmla="*/ 874131 h 986901"/>
                  <a:gd name="connsiteX2" fmla="*/ 1100375 w 1117962"/>
                  <a:gd name="connsiteY2" fmla="*/ 262499 h 986901"/>
                  <a:gd name="connsiteX3" fmla="*/ 1074983 w 1117962"/>
                  <a:gd name="connsiteY3" fmla="*/ 191251 h 986901"/>
                  <a:gd name="connsiteX4" fmla="*/ 1017159 w 1117962"/>
                  <a:gd name="connsiteY4" fmla="*/ 166087 h 986901"/>
                  <a:gd name="connsiteX5" fmla="*/ 942907 w 1117962"/>
                  <a:gd name="connsiteY5" fmla="*/ 171509 h 986901"/>
                  <a:gd name="connsiteX6" fmla="*/ 836616 w 1117962"/>
                  <a:gd name="connsiteY6" fmla="*/ 187187 h 986901"/>
                  <a:gd name="connsiteX7" fmla="*/ 751720 w 1117962"/>
                  <a:gd name="connsiteY7" fmla="*/ 219840 h 986901"/>
                  <a:gd name="connsiteX8" fmla="*/ 641141 w 1117962"/>
                  <a:gd name="connsiteY8" fmla="*/ 260469 h 986901"/>
                  <a:gd name="connsiteX9" fmla="*/ 643683 w 1117962"/>
                  <a:gd name="connsiteY9" fmla="*/ 260467 h 986901"/>
                  <a:gd name="connsiteX10" fmla="*/ 375459 w 1117962"/>
                  <a:gd name="connsiteY10" fmla="*/ 135499 h 986901"/>
                  <a:gd name="connsiteX11" fmla="*/ 244901 w 1117962"/>
                  <a:gd name="connsiteY11" fmla="*/ 64889 h 986901"/>
                  <a:gd name="connsiteX12" fmla="*/ 145841 w 1117962"/>
                  <a:gd name="connsiteY12" fmla="*/ 26789 h 986901"/>
                  <a:gd name="connsiteX13" fmla="*/ 85391 w 1117962"/>
                  <a:gd name="connsiteY13" fmla="*/ 9515 h 986901"/>
                  <a:gd name="connsiteX14" fmla="*/ 46781 w 1117962"/>
                  <a:gd name="connsiteY14" fmla="*/ 3929 h 986901"/>
                  <a:gd name="connsiteX15" fmla="*/ 47 w 1117962"/>
                  <a:gd name="connsiteY15" fmla="*/ 69459 h 986901"/>
                  <a:gd name="connsiteX16" fmla="*/ 39162 w 1117962"/>
                  <a:gd name="connsiteY16" fmla="*/ 219828 h 986901"/>
                  <a:gd name="connsiteX17" fmla="*/ 110791 w 1117962"/>
                  <a:gd name="connsiteY17" fmla="*/ 401691 h 986901"/>
                  <a:gd name="connsiteX18" fmla="*/ 158035 w 1117962"/>
                  <a:gd name="connsiteY18" fmla="*/ 672963 h 986901"/>
                  <a:gd name="connsiteX19" fmla="*/ 241347 w 1117962"/>
                  <a:gd name="connsiteY19" fmla="*/ 970651 h 986901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75459 w 1084716"/>
                  <a:gd name="connsiteY10" fmla="*/ 13549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643683 w 1084716"/>
                  <a:gd name="connsiteY9" fmla="*/ 260467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59504 w 1084716"/>
                  <a:gd name="connsiteY10" fmla="*/ 191369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28575 w 1084716"/>
                  <a:gd name="connsiteY10" fmla="*/ 217267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8838 w 1084716"/>
                  <a:gd name="connsiteY10" fmla="*/ 224065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244901 w 1084716"/>
                  <a:gd name="connsiteY11" fmla="*/ 64889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34629 w 1084716"/>
                  <a:gd name="connsiteY11" fmla="*/ 112814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1347 w 1084716"/>
                  <a:gd name="connsiteY0" fmla="*/ 970651 h 984679"/>
                  <a:gd name="connsiteX1" fmla="*/ 798115 w 1084716"/>
                  <a:gd name="connsiteY1" fmla="*/ 874131 h 984679"/>
                  <a:gd name="connsiteX2" fmla="*/ 1047858 w 1084716"/>
                  <a:gd name="connsiteY2" fmla="*/ 336927 h 984679"/>
                  <a:gd name="connsiteX3" fmla="*/ 1074983 w 1084716"/>
                  <a:gd name="connsiteY3" fmla="*/ 191251 h 984679"/>
                  <a:gd name="connsiteX4" fmla="*/ 1017159 w 1084716"/>
                  <a:gd name="connsiteY4" fmla="*/ 166087 h 984679"/>
                  <a:gd name="connsiteX5" fmla="*/ 942907 w 1084716"/>
                  <a:gd name="connsiteY5" fmla="*/ 171509 h 984679"/>
                  <a:gd name="connsiteX6" fmla="*/ 836616 w 1084716"/>
                  <a:gd name="connsiteY6" fmla="*/ 187187 h 984679"/>
                  <a:gd name="connsiteX7" fmla="*/ 751720 w 1084716"/>
                  <a:gd name="connsiteY7" fmla="*/ 219840 h 984679"/>
                  <a:gd name="connsiteX8" fmla="*/ 641141 w 1084716"/>
                  <a:gd name="connsiteY8" fmla="*/ 260469 h 984679"/>
                  <a:gd name="connsiteX9" fmla="*/ 542086 w 1084716"/>
                  <a:gd name="connsiteY9" fmla="*/ 289495 h 984679"/>
                  <a:gd name="connsiteX10" fmla="*/ 307844 w 1084716"/>
                  <a:gd name="connsiteY10" fmla="*/ 211150 h 984679"/>
                  <a:gd name="connsiteX11" fmla="*/ 140787 w 1084716"/>
                  <a:gd name="connsiteY11" fmla="*/ 94123 h 984679"/>
                  <a:gd name="connsiteX12" fmla="*/ 145841 w 1084716"/>
                  <a:gd name="connsiteY12" fmla="*/ 26789 h 984679"/>
                  <a:gd name="connsiteX13" fmla="*/ 85391 w 1084716"/>
                  <a:gd name="connsiteY13" fmla="*/ 9515 h 984679"/>
                  <a:gd name="connsiteX14" fmla="*/ 46781 w 1084716"/>
                  <a:gd name="connsiteY14" fmla="*/ 3929 h 984679"/>
                  <a:gd name="connsiteX15" fmla="*/ 47 w 1084716"/>
                  <a:gd name="connsiteY15" fmla="*/ 69459 h 984679"/>
                  <a:gd name="connsiteX16" fmla="*/ 39162 w 1084716"/>
                  <a:gd name="connsiteY16" fmla="*/ 219828 h 984679"/>
                  <a:gd name="connsiteX17" fmla="*/ 110791 w 1084716"/>
                  <a:gd name="connsiteY17" fmla="*/ 401691 h 984679"/>
                  <a:gd name="connsiteX18" fmla="*/ 158035 w 1084716"/>
                  <a:gd name="connsiteY18" fmla="*/ 672963 h 984679"/>
                  <a:gd name="connsiteX19" fmla="*/ 241347 w 1084716"/>
                  <a:gd name="connsiteY19" fmla="*/ 970651 h 984679"/>
                  <a:gd name="connsiteX0" fmla="*/ 242360 w 1085729"/>
                  <a:gd name="connsiteY0" fmla="*/ 972352 h 986380"/>
                  <a:gd name="connsiteX1" fmla="*/ 799128 w 1085729"/>
                  <a:gd name="connsiteY1" fmla="*/ 875832 h 986380"/>
                  <a:gd name="connsiteX2" fmla="*/ 1048871 w 1085729"/>
                  <a:gd name="connsiteY2" fmla="*/ 338628 h 986380"/>
                  <a:gd name="connsiteX3" fmla="*/ 1075996 w 1085729"/>
                  <a:gd name="connsiteY3" fmla="*/ 192952 h 986380"/>
                  <a:gd name="connsiteX4" fmla="*/ 1018172 w 1085729"/>
                  <a:gd name="connsiteY4" fmla="*/ 167788 h 986380"/>
                  <a:gd name="connsiteX5" fmla="*/ 943920 w 1085729"/>
                  <a:gd name="connsiteY5" fmla="*/ 173210 h 986380"/>
                  <a:gd name="connsiteX6" fmla="*/ 837629 w 1085729"/>
                  <a:gd name="connsiteY6" fmla="*/ 188888 h 986380"/>
                  <a:gd name="connsiteX7" fmla="*/ 752733 w 1085729"/>
                  <a:gd name="connsiteY7" fmla="*/ 221541 h 986380"/>
                  <a:gd name="connsiteX8" fmla="*/ 642154 w 1085729"/>
                  <a:gd name="connsiteY8" fmla="*/ 262170 h 986380"/>
                  <a:gd name="connsiteX9" fmla="*/ 543099 w 1085729"/>
                  <a:gd name="connsiteY9" fmla="*/ 291196 h 986380"/>
                  <a:gd name="connsiteX10" fmla="*/ 308857 w 1085729"/>
                  <a:gd name="connsiteY10" fmla="*/ 212851 h 986380"/>
                  <a:gd name="connsiteX11" fmla="*/ 141800 w 1085729"/>
                  <a:gd name="connsiteY11" fmla="*/ 95824 h 986380"/>
                  <a:gd name="connsiteX12" fmla="*/ 146854 w 1085729"/>
                  <a:gd name="connsiteY12" fmla="*/ 28490 h 986380"/>
                  <a:gd name="connsiteX13" fmla="*/ 2355 w 1085729"/>
                  <a:gd name="connsiteY13" fmla="*/ 5036 h 986380"/>
                  <a:gd name="connsiteX14" fmla="*/ 47794 w 1085729"/>
                  <a:gd name="connsiteY14" fmla="*/ 5630 h 986380"/>
                  <a:gd name="connsiteX15" fmla="*/ 1060 w 1085729"/>
                  <a:gd name="connsiteY15" fmla="*/ 71160 h 986380"/>
                  <a:gd name="connsiteX16" fmla="*/ 40175 w 1085729"/>
                  <a:gd name="connsiteY16" fmla="*/ 221529 h 986380"/>
                  <a:gd name="connsiteX17" fmla="*/ 111804 w 1085729"/>
                  <a:gd name="connsiteY17" fmla="*/ 403392 h 986380"/>
                  <a:gd name="connsiteX18" fmla="*/ 159048 w 1085729"/>
                  <a:gd name="connsiteY18" fmla="*/ 674664 h 986380"/>
                  <a:gd name="connsiteX19" fmla="*/ 242360 w 1085729"/>
                  <a:gd name="connsiteY19" fmla="*/ 972352 h 986380"/>
                  <a:gd name="connsiteX0" fmla="*/ 241347 w 1084716"/>
                  <a:gd name="connsiteY0" fmla="*/ 972607 h 986635"/>
                  <a:gd name="connsiteX1" fmla="*/ 798115 w 1084716"/>
                  <a:gd name="connsiteY1" fmla="*/ 876087 h 986635"/>
                  <a:gd name="connsiteX2" fmla="*/ 1047858 w 1084716"/>
                  <a:gd name="connsiteY2" fmla="*/ 338883 h 986635"/>
                  <a:gd name="connsiteX3" fmla="*/ 1074983 w 1084716"/>
                  <a:gd name="connsiteY3" fmla="*/ 193207 h 986635"/>
                  <a:gd name="connsiteX4" fmla="*/ 1017159 w 1084716"/>
                  <a:gd name="connsiteY4" fmla="*/ 168043 h 986635"/>
                  <a:gd name="connsiteX5" fmla="*/ 942907 w 1084716"/>
                  <a:gd name="connsiteY5" fmla="*/ 173465 h 986635"/>
                  <a:gd name="connsiteX6" fmla="*/ 836616 w 1084716"/>
                  <a:gd name="connsiteY6" fmla="*/ 189143 h 986635"/>
                  <a:gd name="connsiteX7" fmla="*/ 751720 w 1084716"/>
                  <a:gd name="connsiteY7" fmla="*/ 221796 h 986635"/>
                  <a:gd name="connsiteX8" fmla="*/ 641141 w 1084716"/>
                  <a:gd name="connsiteY8" fmla="*/ 262425 h 986635"/>
                  <a:gd name="connsiteX9" fmla="*/ 542086 w 1084716"/>
                  <a:gd name="connsiteY9" fmla="*/ 291451 h 986635"/>
                  <a:gd name="connsiteX10" fmla="*/ 307844 w 1084716"/>
                  <a:gd name="connsiteY10" fmla="*/ 213106 h 986635"/>
                  <a:gd name="connsiteX11" fmla="*/ 140787 w 1084716"/>
                  <a:gd name="connsiteY11" fmla="*/ 96079 h 986635"/>
                  <a:gd name="connsiteX12" fmla="*/ 85437 w 1084716"/>
                  <a:gd name="connsiteY12" fmla="*/ 33642 h 986635"/>
                  <a:gd name="connsiteX13" fmla="*/ 1342 w 1084716"/>
                  <a:gd name="connsiteY13" fmla="*/ 5291 h 986635"/>
                  <a:gd name="connsiteX14" fmla="*/ 46781 w 1084716"/>
                  <a:gd name="connsiteY14" fmla="*/ 5885 h 986635"/>
                  <a:gd name="connsiteX15" fmla="*/ 47 w 1084716"/>
                  <a:gd name="connsiteY15" fmla="*/ 71415 h 986635"/>
                  <a:gd name="connsiteX16" fmla="*/ 39162 w 1084716"/>
                  <a:gd name="connsiteY16" fmla="*/ 221784 h 986635"/>
                  <a:gd name="connsiteX17" fmla="*/ 110791 w 1084716"/>
                  <a:gd name="connsiteY17" fmla="*/ 403647 h 986635"/>
                  <a:gd name="connsiteX18" fmla="*/ 158035 w 1084716"/>
                  <a:gd name="connsiteY18" fmla="*/ 674919 h 986635"/>
                  <a:gd name="connsiteX19" fmla="*/ 241347 w 1084716"/>
                  <a:gd name="connsiteY19" fmla="*/ 972607 h 986635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10034 w 1086906"/>
                  <a:gd name="connsiteY10" fmla="*/ 211400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2977 w 1086906"/>
                  <a:gd name="connsiteY11" fmla="*/ 94373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901 h 984929"/>
                  <a:gd name="connsiteX1" fmla="*/ 800305 w 1086906"/>
                  <a:gd name="connsiteY1" fmla="*/ 874381 h 984929"/>
                  <a:gd name="connsiteX2" fmla="*/ 1050048 w 1086906"/>
                  <a:gd name="connsiteY2" fmla="*/ 337177 h 984929"/>
                  <a:gd name="connsiteX3" fmla="*/ 1077173 w 1086906"/>
                  <a:gd name="connsiteY3" fmla="*/ 191501 h 984929"/>
                  <a:gd name="connsiteX4" fmla="*/ 1019349 w 1086906"/>
                  <a:gd name="connsiteY4" fmla="*/ 166337 h 984929"/>
                  <a:gd name="connsiteX5" fmla="*/ 945097 w 1086906"/>
                  <a:gd name="connsiteY5" fmla="*/ 171759 h 984929"/>
                  <a:gd name="connsiteX6" fmla="*/ 838806 w 1086906"/>
                  <a:gd name="connsiteY6" fmla="*/ 187437 h 984929"/>
                  <a:gd name="connsiteX7" fmla="*/ 753910 w 1086906"/>
                  <a:gd name="connsiteY7" fmla="*/ 220090 h 984929"/>
                  <a:gd name="connsiteX8" fmla="*/ 643331 w 1086906"/>
                  <a:gd name="connsiteY8" fmla="*/ 260719 h 984929"/>
                  <a:gd name="connsiteX9" fmla="*/ 544276 w 1086906"/>
                  <a:gd name="connsiteY9" fmla="*/ 289745 h 984929"/>
                  <a:gd name="connsiteX10" fmla="*/ 309138 w 1086906"/>
                  <a:gd name="connsiteY10" fmla="*/ 199777 h 984929"/>
                  <a:gd name="connsiteX11" fmla="*/ 146156 w 1086906"/>
                  <a:gd name="connsiteY11" fmla="*/ 86319 h 984929"/>
                  <a:gd name="connsiteX12" fmla="*/ 87627 w 1086906"/>
                  <a:gd name="connsiteY12" fmla="*/ 31936 h 984929"/>
                  <a:gd name="connsiteX13" fmla="*/ 3532 w 1086906"/>
                  <a:gd name="connsiteY13" fmla="*/ 3585 h 984929"/>
                  <a:gd name="connsiteX14" fmla="*/ 13735 w 1086906"/>
                  <a:gd name="connsiteY14" fmla="*/ 7036 h 984929"/>
                  <a:gd name="connsiteX15" fmla="*/ 2237 w 1086906"/>
                  <a:gd name="connsiteY15" fmla="*/ 69709 h 984929"/>
                  <a:gd name="connsiteX16" fmla="*/ 41352 w 1086906"/>
                  <a:gd name="connsiteY16" fmla="*/ 220078 h 984929"/>
                  <a:gd name="connsiteX17" fmla="*/ 112981 w 1086906"/>
                  <a:gd name="connsiteY17" fmla="*/ 401941 h 984929"/>
                  <a:gd name="connsiteX18" fmla="*/ 160225 w 1086906"/>
                  <a:gd name="connsiteY18" fmla="*/ 673213 h 984929"/>
                  <a:gd name="connsiteX19" fmla="*/ 243537 w 1086906"/>
                  <a:gd name="connsiteY19" fmla="*/ 970901 h 984929"/>
                  <a:gd name="connsiteX0" fmla="*/ 243537 w 1086906"/>
                  <a:gd name="connsiteY0" fmla="*/ 970432 h 984460"/>
                  <a:gd name="connsiteX1" fmla="*/ 800305 w 1086906"/>
                  <a:gd name="connsiteY1" fmla="*/ 873912 h 984460"/>
                  <a:gd name="connsiteX2" fmla="*/ 1050048 w 1086906"/>
                  <a:gd name="connsiteY2" fmla="*/ 336708 h 984460"/>
                  <a:gd name="connsiteX3" fmla="*/ 1077173 w 1086906"/>
                  <a:gd name="connsiteY3" fmla="*/ 191032 h 984460"/>
                  <a:gd name="connsiteX4" fmla="*/ 1019349 w 1086906"/>
                  <a:gd name="connsiteY4" fmla="*/ 165868 h 984460"/>
                  <a:gd name="connsiteX5" fmla="*/ 945097 w 1086906"/>
                  <a:gd name="connsiteY5" fmla="*/ 171290 h 984460"/>
                  <a:gd name="connsiteX6" fmla="*/ 838806 w 1086906"/>
                  <a:gd name="connsiteY6" fmla="*/ 186968 h 984460"/>
                  <a:gd name="connsiteX7" fmla="*/ 753910 w 1086906"/>
                  <a:gd name="connsiteY7" fmla="*/ 219621 h 984460"/>
                  <a:gd name="connsiteX8" fmla="*/ 643331 w 1086906"/>
                  <a:gd name="connsiteY8" fmla="*/ 260250 h 984460"/>
                  <a:gd name="connsiteX9" fmla="*/ 544276 w 1086906"/>
                  <a:gd name="connsiteY9" fmla="*/ 289276 h 984460"/>
                  <a:gd name="connsiteX10" fmla="*/ 309138 w 1086906"/>
                  <a:gd name="connsiteY10" fmla="*/ 199308 h 984460"/>
                  <a:gd name="connsiteX11" fmla="*/ 146156 w 1086906"/>
                  <a:gd name="connsiteY11" fmla="*/ 85850 h 984460"/>
                  <a:gd name="connsiteX12" fmla="*/ 58568 w 1086906"/>
                  <a:gd name="connsiteY12" fmla="*/ 24077 h 984460"/>
                  <a:gd name="connsiteX13" fmla="*/ 3532 w 1086906"/>
                  <a:gd name="connsiteY13" fmla="*/ 3116 h 984460"/>
                  <a:gd name="connsiteX14" fmla="*/ 13735 w 1086906"/>
                  <a:gd name="connsiteY14" fmla="*/ 6567 h 984460"/>
                  <a:gd name="connsiteX15" fmla="*/ 2237 w 1086906"/>
                  <a:gd name="connsiteY15" fmla="*/ 69240 h 984460"/>
                  <a:gd name="connsiteX16" fmla="*/ 41352 w 1086906"/>
                  <a:gd name="connsiteY16" fmla="*/ 219609 h 984460"/>
                  <a:gd name="connsiteX17" fmla="*/ 112981 w 1086906"/>
                  <a:gd name="connsiteY17" fmla="*/ 401472 h 984460"/>
                  <a:gd name="connsiteX18" fmla="*/ 160225 w 1086906"/>
                  <a:gd name="connsiteY18" fmla="*/ 672744 h 984460"/>
                  <a:gd name="connsiteX19" fmla="*/ 243537 w 1086906"/>
                  <a:gd name="connsiteY19" fmla="*/ 970432 h 984460"/>
                  <a:gd name="connsiteX0" fmla="*/ 248176 w 1091545"/>
                  <a:gd name="connsiteY0" fmla="*/ 972400 h 986428"/>
                  <a:gd name="connsiteX1" fmla="*/ 804944 w 1091545"/>
                  <a:gd name="connsiteY1" fmla="*/ 875880 h 986428"/>
                  <a:gd name="connsiteX2" fmla="*/ 1054687 w 1091545"/>
                  <a:gd name="connsiteY2" fmla="*/ 338676 h 986428"/>
                  <a:gd name="connsiteX3" fmla="*/ 1081812 w 1091545"/>
                  <a:gd name="connsiteY3" fmla="*/ 193000 h 986428"/>
                  <a:gd name="connsiteX4" fmla="*/ 1023988 w 1091545"/>
                  <a:gd name="connsiteY4" fmla="*/ 167836 h 986428"/>
                  <a:gd name="connsiteX5" fmla="*/ 949736 w 1091545"/>
                  <a:gd name="connsiteY5" fmla="*/ 173258 h 986428"/>
                  <a:gd name="connsiteX6" fmla="*/ 843445 w 1091545"/>
                  <a:gd name="connsiteY6" fmla="*/ 188936 h 986428"/>
                  <a:gd name="connsiteX7" fmla="*/ 758549 w 1091545"/>
                  <a:gd name="connsiteY7" fmla="*/ 221589 h 986428"/>
                  <a:gd name="connsiteX8" fmla="*/ 647970 w 1091545"/>
                  <a:gd name="connsiteY8" fmla="*/ 262218 h 986428"/>
                  <a:gd name="connsiteX9" fmla="*/ 548915 w 1091545"/>
                  <a:gd name="connsiteY9" fmla="*/ 291244 h 986428"/>
                  <a:gd name="connsiteX10" fmla="*/ 313777 w 1091545"/>
                  <a:gd name="connsiteY10" fmla="*/ 201276 h 986428"/>
                  <a:gd name="connsiteX11" fmla="*/ 150795 w 1091545"/>
                  <a:gd name="connsiteY11" fmla="*/ 87818 h 986428"/>
                  <a:gd name="connsiteX12" fmla="*/ 63207 w 1091545"/>
                  <a:gd name="connsiteY12" fmla="*/ 26045 h 986428"/>
                  <a:gd name="connsiteX13" fmla="*/ 8171 w 1091545"/>
                  <a:gd name="connsiteY13" fmla="*/ 5084 h 986428"/>
                  <a:gd name="connsiteX14" fmla="*/ 8638 w 1091545"/>
                  <a:gd name="connsiteY14" fmla="*/ 5426 h 986428"/>
                  <a:gd name="connsiteX15" fmla="*/ 6876 w 1091545"/>
                  <a:gd name="connsiteY15" fmla="*/ 71208 h 986428"/>
                  <a:gd name="connsiteX16" fmla="*/ 45991 w 1091545"/>
                  <a:gd name="connsiteY16" fmla="*/ 221577 h 986428"/>
                  <a:gd name="connsiteX17" fmla="*/ 117620 w 1091545"/>
                  <a:gd name="connsiteY17" fmla="*/ 403440 h 986428"/>
                  <a:gd name="connsiteX18" fmla="*/ 164864 w 1091545"/>
                  <a:gd name="connsiteY18" fmla="*/ 674712 h 986428"/>
                  <a:gd name="connsiteX19" fmla="*/ 248176 w 1091545"/>
                  <a:gd name="connsiteY19" fmla="*/ 972400 h 986428"/>
                  <a:gd name="connsiteX0" fmla="*/ 262166 w 1105535"/>
                  <a:gd name="connsiteY0" fmla="*/ 972400 h 986428"/>
                  <a:gd name="connsiteX1" fmla="*/ 818934 w 1105535"/>
                  <a:gd name="connsiteY1" fmla="*/ 875880 h 986428"/>
                  <a:gd name="connsiteX2" fmla="*/ 1068677 w 1105535"/>
                  <a:gd name="connsiteY2" fmla="*/ 338676 h 986428"/>
                  <a:gd name="connsiteX3" fmla="*/ 1095802 w 1105535"/>
                  <a:gd name="connsiteY3" fmla="*/ 193000 h 986428"/>
                  <a:gd name="connsiteX4" fmla="*/ 1037978 w 1105535"/>
                  <a:gd name="connsiteY4" fmla="*/ 167836 h 986428"/>
                  <a:gd name="connsiteX5" fmla="*/ 963726 w 1105535"/>
                  <a:gd name="connsiteY5" fmla="*/ 173258 h 986428"/>
                  <a:gd name="connsiteX6" fmla="*/ 857435 w 1105535"/>
                  <a:gd name="connsiteY6" fmla="*/ 188936 h 986428"/>
                  <a:gd name="connsiteX7" fmla="*/ 772539 w 1105535"/>
                  <a:gd name="connsiteY7" fmla="*/ 221589 h 986428"/>
                  <a:gd name="connsiteX8" fmla="*/ 661960 w 1105535"/>
                  <a:gd name="connsiteY8" fmla="*/ 262218 h 986428"/>
                  <a:gd name="connsiteX9" fmla="*/ 562905 w 1105535"/>
                  <a:gd name="connsiteY9" fmla="*/ 291244 h 986428"/>
                  <a:gd name="connsiteX10" fmla="*/ 327767 w 1105535"/>
                  <a:gd name="connsiteY10" fmla="*/ 201276 h 986428"/>
                  <a:gd name="connsiteX11" fmla="*/ 164785 w 1105535"/>
                  <a:gd name="connsiteY11" fmla="*/ 87818 h 986428"/>
                  <a:gd name="connsiteX12" fmla="*/ 77197 w 1105535"/>
                  <a:gd name="connsiteY12" fmla="*/ 26045 h 986428"/>
                  <a:gd name="connsiteX13" fmla="*/ 22161 w 1105535"/>
                  <a:gd name="connsiteY13" fmla="*/ 5084 h 986428"/>
                  <a:gd name="connsiteX14" fmla="*/ 22628 w 1105535"/>
                  <a:gd name="connsiteY14" fmla="*/ 5426 h 986428"/>
                  <a:gd name="connsiteX15" fmla="*/ 1595 w 1105535"/>
                  <a:gd name="connsiteY15" fmla="*/ 92263 h 986428"/>
                  <a:gd name="connsiteX16" fmla="*/ 59981 w 1105535"/>
                  <a:gd name="connsiteY16" fmla="*/ 221577 h 986428"/>
                  <a:gd name="connsiteX17" fmla="*/ 131610 w 1105535"/>
                  <a:gd name="connsiteY17" fmla="*/ 403440 h 986428"/>
                  <a:gd name="connsiteX18" fmla="*/ 178854 w 1105535"/>
                  <a:gd name="connsiteY18" fmla="*/ 674712 h 986428"/>
                  <a:gd name="connsiteX19" fmla="*/ 262166 w 1105535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2032 w 1105957"/>
                  <a:gd name="connsiteY17" fmla="*/ 403440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6428"/>
                  <a:gd name="connsiteX1" fmla="*/ 819356 w 1105957"/>
                  <a:gd name="connsiteY1" fmla="*/ 875880 h 986428"/>
                  <a:gd name="connsiteX2" fmla="*/ 1069099 w 1105957"/>
                  <a:gd name="connsiteY2" fmla="*/ 338676 h 986428"/>
                  <a:gd name="connsiteX3" fmla="*/ 1096224 w 1105957"/>
                  <a:gd name="connsiteY3" fmla="*/ 193000 h 986428"/>
                  <a:gd name="connsiteX4" fmla="*/ 1038400 w 1105957"/>
                  <a:gd name="connsiteY4" fmla="*/ 167836 h 986428"/>
                  <a:gd name="connsiteX5" fmla="*/ 964148 w 1105957"/>
                  <a:gd name="connsiteY5" fmla="*/ 173258 h 986428"/>
                  <a:gd name="connsiteX6" fmla="*/ 857857 w 1105957"/>
                  <a:gd name="connsiteY6" fmla="*/ 188936 h 986428"/>
                  <a:gd name="connsiteX7" fmla="*/ 772961 w 1105957"/>
                  <a:gd name="connsiteY7" fmla="*/ 221589 h 986428"/>
                  <a:gd name="connsiteX8" fmla="*/ 662382 w 1105957"/>
                  <a:gd name="connsiteY8" fmla="*/ 262218 h 986428"/>
                  <a:gd name="connsiteX9" fmla="*/ 563327 w 1105957"/>
                  <a:gd name="connsiteY9" fmla="*/ 291244 h 986428"/>
                  <a:gd name="connsiteX10" fmla="*/ 328189 w 1105957"/>
                  <a:gd name="connsiteY10" fmla="*/ 201276 h 986428"/>
                  <a:gd name="connsiteX11" fmla="*/ 165207 w 1105957"/>
                  <a:gd name="connsiteY11" fmla="*/ 87818 h 986428"/>
                  <a:gd name="connsiteX12" fmla="*/ 77619 w 1105957"/>
                  <a:gd name="connsiteY12" fmla="*/ 26045 h 986428"/>
                  <a:gd name="connsiteX13" fmla="*/ 22583 w 1105957"/>
                  <a:gd name="connsiteY13" fmla="*/ 5084 h 986428"/>
                  <a:gd name="connsiteX14" fmla="*/ 23050 w 1105957"/>
                  <a:gd name="connsiteY14" fmla="*/ 5426 h 986428"/>
                  <a:gd name="connsiteX15" fmla="*/ 2017 w 1105957"/>
                  <a:gd name="connsiteY15" fmla="*/ 92263 h 986428"/>
                  <a:gd name="connsiteX16" fmla="*/ 67309 w 1105957"/>
                  <a:gd name="connsiteY16" fmla="*/ 261949 h 986428"/>
                  <a:gd name="connsiteX17" fmla="*/ 130792 w 1105957"/>
                  <a:gd name="connsiteY17" fmla="*/ 436677 h 986428"/>
                  <a:gd name="connsiteX18" fmla="*/ 179276 w 1105957"/>
                  <a:gd name="connsiteY18" fmla="*/ 674712 h 986428"/>
                  <a:gd name="connsiteX19" fmla="*/ 262588 w 1105957"/>
                  <a:gd name="connsiteY19" fmla="*/ 972400 h 986428"/>
                  <a:gd name="connsiteX0" fmla="*/ 262588 w 1105957"/>
                  <a:gd name="connsiteY0" fmla="*/ 972400 h 983767"/>
                  <a:gd name="connsiteX1" fmla="*/ 819356 w 1105957"/>
                  <a:gd name="connsiteY1" fmla="*/ 875880 h 983767"/>
                  <a:gd name="connsiteX2" fmla="*/ 1069099 w 1105957"/>
                  <a:gd name="connsiteY2" fmla="*/ 338676 h 983767"/>
                  <a:gd name="connsiteX3" fmla="*/ 1096224 w 1105957"/>
                  <a:gd name="connsiteY3" fmla="*/ 193000 h 983767"/>
                  <a:gd name="connsiteX4" fmla="*/ 1038400 w 1105957"/>
                  <a:gd name="connsiteY4" fmla="*/ 167836 h 983767"/>
                  <a:gd name="connsiteX5" fmla="*/ 964148 w 1105957"/>
                  <a:gd name="connsiteY5" fmla="*/ 173258 h 983767"/>
                  <a:gd name="connsiteX6" fmla="*/ 857857 w 1105957"/>
                  <a:gd name="connsiteY6" fmla="*/ 188936 h 983767"/>
                  <a:gd name="connsiteX7" fmla="*/ 772961 w 1105957"/>
                  <a:gd name="connsiteY7" fmla="*/ 221589 h 983767"/>
                  <a:gd name="connsiteX8" fmla="*/ 662382 w 1105957"/>
                  <a:gd name="connsiteY8" fmla="*/ 262218 h 983767"/>
                  <a:gd name="connsiteX9" fmla="*/ 563327 w 1105957"/>
                  <a:gd name="connsiteY9" fmla="*/ 291244 h 983767"/>
                  <a:gd name="connsiteX10" fmla="*/ 328189 w 1105957"/>
                  <a:gd name="connsiteY10" fmla="*/ 201276 h 983767"/>
                  <a:gd name="connsiteX11" fmla="*/ 165207 w 1105957"/>
                  <a:gd name="connsiteY11" fmla="*/ 87818 h 983767"/>
                  <a:gd name="connsiteX12" fmla="*/ 77619 w 1105957"/>
                  <a:gd name="connsiteY12" fmla="*/ 26045 h 983767"/>
                  <a:gd name="connsiteX13" fmla="*/ 22583 w 1105957"/>
                  <a:gd name="connsiteY13" fmla="*/ 5084 h 983767"/>
                  <a:gd name="connsiteX14" fmla="*/ 23050 w 1105957"/>
                  <a:gd name="connsiteY14" fmla="*/ 5426 h 983767"/>
                  <a:gd name="connsiteX15" fmla="*/ 2017 w 1105957"/>
                  <a:gd name="connsiteY15" fmla="*/ 92263 h 983767"/>
                  <a:gd name="connsiteX16" fmla="*/ 67309 w 1105957"/>
                  <a:gd name="connsiteY16" fmla="*/ 261949 h 983767"/>
                  <a:gd name="connsiteX17" fmla="*/ 130792 w 1105957"/>
                  <a:gd name="connsiteY17" fmla="*/ 436677 h 983767"/>
                  <a:gd name="connsiteX18" fmla="*/ 180223 w 1105957"/>
                  <a:gd name="connsiteY18" fmla="*/ 711670 h 983767"/>
                  <a:gd name="connsiteX19" fmla="*/ 262588 w 1105957"/>
                  <a:gd name="connsiteY19" fmla="*/ 972400 h 983767"/>
                  <a:gd name="connsiteX0" fmla="*/ 249374 w 1105957"/>
                  <a:gd name="connsiteY0" fmla="*/ 973471 h 984679"/>
                  <a:gd name="connsiteX1" fmla="*/ 819356 w 1105957"/>
                  <a:gd name="connsiteY1" fmla="*/ 875880 h 984679"/>
                  <a:gd name="connsiteX2" fmla="*/ 1069099 w 1105957"/>
                  <a:gd name="connsiteY2" fmla="*/ 338676 h 984679"/>
                  <a:gd name="connsiteX3" fmla="*/ 1096224 w 1105957"/>
                  <a:gd name="connsiteY3" fmla="*/ 193000 h 984679"/>
                  <a:gd name="connsiteX4" fmla="*/ 1038400 w 1105957"/>
                  <a:gd name="connsiteY4" fmla="*/ 167836 h 984679"/>
                  <a:gd name="connsiteX5" fmla="*/ 964148 w 1105957"/>
                  <a:gd name="connsiteY5" fmla="*/ 173258 h 984679"/>
                  <a:gd name="connsiteX6" fmla="*/ 857857 w 1105957"/>
                  <a:gd name="connsiteY6" fmla="*/ 188936 h 984679"/>
                  <a:gd name="connsiteX7" fmla="*/ 772961 w 1105957"/>
                  <a:gd name="connsiteY7" fmla="*/ 221589 h 984679"/>
                  <a:gd name="connsiteX8" fmla="*/ 662382 w 1105957"/>
                  <a:gd name="connsiteY8" fmla="*/ 262218 h 984679"/>
                  <a:gd name="connsiteX9" fmla="*/ 563327 w 1105957"/>
                  <a:gd name="connsiteY9" fmla="*/ 291244 h 984679"/>
                  <a:gd name="connsiteX10" fmla="*/ 328189 w 1105957"/>
                  <a:gd name="connsiteY10" fmla="*/ 201276 h 984679"/>
                  <a:gd name="connsiteX11" fmla="*/ 165207 w 1105957"/>
                  <a:gd name="connsiteY11" fmla="*/ 87818 h 984679"/>
                  <a:gd name="connsiteX12" fmla="*/ 77619 w 1105957"/>
                  <a:gd name="connsiteY12" fmla="*/ 26045 h 984679"/>
                  <a:gd name="connsiteX13" fmla="*/ 22583 w 1105957"/>
                  <a:gd name="connsiteY13" fmla="*/ 5084 h 984679"/>
                  <a:gd name="connsiteX14" fmla="*/ 23050 w 1105957"/>
                  <a:gd name="connsiteY14" fmla="*/ 5426 h 984679"/>
                  <a:gd name="connsiteX15" fmla="*/ 2017 w 1105957"/>
                  <a:gd name="connsiteY15" fmla="*/ 92263 h 984679"/>
                  <a:gd name="connsiteX16" fmla="*/ 67309 w 1105957"/>
                  <a:gd name="connsiteY16" fmla="*/ 261949 h 984679"/>
                  <a:gd name="connsiteX17" fmla="*/ 130792 w 1105957"/>
                  <a:gd name="connsiteY17" fmla="*/ 436677 h 984679"/>
                  <a:gd name="connsiteX18" fmla="*/ 180223 w 1105957"/>
                  <a:gd name="connsiteY18" fmla="*/ 711670 h 984679"/>
                  <a:gd name="connsiteX19" fmla="*/ 249374 w 1105957"/>
                  <a:gd name="connsiteY19" fmla="*/ 973471 h 984679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63327 w 1105957"/>
                  <a:gd name="connsiteY9" fmla="*/ 291244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49374 w 1105957"/>
                  <a:gd name="connsiteY0" fmla="*/ 973471 h 984647"/>
                  <a:gd name="connsiteX1" fmla="*/ 819356 w 1105957"/>
                  <a:gd name="connsiteY1" fmla="*/ 875880 h 984647"/>
                  <a:gd name="connsiteX2" fmla="*/ 1069099 w 1105957"/>
                  <a:gd name="connsiteY2" fmla="*/ 338676 h 984647"/>
                  <a:gd name="connsiteX3" fmla="*/ 1096224 w 1105957"/>
                  <a:gd name="connsiteY3" fmla="*/ 193000 h 984647"/>
                  <a:gd name="connsiteX4" fmla="*/ 1038400 w 1105957"/>
                  <a:gd name="connsiteY4" fmla="*/ 167836 h 984647"/>
                  <a:gd name="connsiteX5" fmla="*/ 964148 w 1105957"/>
                  <a:gd name="connsiteY5" fmla="*/ 173258 h 984647"/>
                  <a:gd name="connsiteX6" fmla="*/ 857857 w 1105957"/>
                  <a:gd name="connsiteY6" fmla="*/ 188936 h 984647"/>
                  <a:gd name="connsiteX7" fmla="*/ 772961 w 1105957"/>
                  <a:gd name="connsiteY7" fmla="*/ 221589 h 984647"/>
                  <a:gd name="connsiteX8" fmla="*/ 662382 w 1105957"/>
                  <a:gd name="connsiteY8" fmla="*/ 262218 h 984647"/>
                  <a:gd name="connsiteX9" fmla="*/ 550957 w 1105957"/>
                  <a:gd name="connsiteY9" fmla="*/ 278603 h 984647"/>
                  <a:gd name="connsiteX10" fmla="*/ 328189 w 1105957"/>
                  <a:gd name="connsiteY10" fmla="*/ 201276 h 984647"/>
                  <a:gd name="connsiteX11" fmla="*/ 165207 w 1105957"/>
                  <a:gd name="connsiteY11" fmla="*/ 87818 h 984647"/>
                  <a:gd name="connsiteX12" fmla="*/ 77619 w 1105957"/>
                  <a:gd name="connsiteY12" fmla="*/ 26045 h 984647"/>
                  <a:gd name="connsiteX13" fmla="*/ 22583 w 1105957"/>
                  <a:gd name="connsiteY13" fmla="*/ 5084 h 984647"/>
                  <a:gd name="connsiteX14" fmla="*/ 23050 w 1105957"/>
                  <a:gd name="connsiteY14" fmla="*/ 5426 h 984647"/>
                  <a:gd name="connsiteX15" fmla="*/ 2017 w 1105957"/>
                  <a:gd name="connsiteY15" fmla="*/ 92263 h 984647"/>
                  <a:gd name="connsiteX16" fmla="*/ 67309 w 1105957"/>
                  <a:gd name="connsiteY16" fmla="*/ 261949 h 984647"/>
                  <a:gd name="connsiteX17" fmla="*/ 130792 w 1105957"/>
                  <a:gd name="connsiteY17" fmla="*/ 436677 h 984647"/>
                  <a:gd name="connsiteX18" fmla="*/ 174560 w 1105957"/>
                  <a:gd name="connsiteY18" fmla="*/ 712129 h 984647"/>
                  <a:gd name="connsiteX19" fmla="*/ 249374 w 1105957"/>
                  <a:gd name="connsiteY19" fmla="*/ 973471 h 984647"/>
                  <a:gd name="connsiteX0" fmla="*/ 255395 w 1111978"/>
                  <a:gd name="connsiteY0" fmla="*/ 970340 h 981516"/>
                  <a:gd name="connsiteX1" fmla="*/ 825377 w 1111978"/>
                  <a:gd name="connsiteY1" fmla="*/ 872749 h 981516"/>
                  <a:gd name="connsiteX2" fmla="*/ 1075120 w 1111978"/>
                  <a:gd name="connsiteY2" fmla="*/ 335545 h 981516"/>
                  <a:gd name="connsiteX3" fmla="*/ 1102245 w 1111978"/>
                  <a:gd name="connsiteY3" fmla="*/ 189869 h 981516"/>
                  <a:gd name="connsiteX4" fmla="*/ 1044421 w 1111978"/>
                  <a:gd name="connsiteY4" fmla="*/ 164705 h 981516"/>
                  <a:gd name="connsiteX5" fmla="*/ 970169 w 1111978"/>
                  <a:gd name="connsiteY5" fmla="*/ 170127 h 981516"/>
                  <a:gd name="connsiteX6" fmla="*/ 863878 w 1111978"/>
                  <a:gd name="connsiteY6" fmla="*/ 185805 h 981516"/>
                  <a:gd name="connsiteX7" fmla="*/ 778982 w 1111978"/>
                  <a:gd name="connsiteY7" fmla="*/ 218458 h 981516"/>
                  <a:gd name="connsiteX8" fmla="*/ 668403 w 1111978"/>
                  <a:gd name="connsiteY8" fmla="*/ 259087 h 981516"/>
                  <a:gd name="connsiteX9" fmla="*/ 556978 w 1111978"/>
                  <a:gd name="connsiteY9" fmla="*/ 275472 h 981516"/>
                  <a:gd name="connsiteX10" fmla="*/ 334210 w 1111978"/>
                  <a:gd name="connsiteY10" fmla="*/ 198145 h 981516"/>
                  <a:gd name="connsiteX11" fmla="*/ 171228 w 1111978"/>
                  <a:gd name="connsiteY11" fmla="*/ 84687 h 981516"/>
                  <a:gd name="connsiteX12" fmla="*/ 83640 w 1111978"/>
                  <a:gd name="connsiteY12" fmla="*/ 22914 h 981516"/>
                  <a:gd name="connsiteX13" fmla="*/ 28604 w 1111978"/>
                  <a:gd name="connsiteY13" fmla="*/ 1953 h 981516"/>
                  <a:gd name="connsiteX14" fmla="*/ 10493 w 1111978"/>
                  <a:gd name="connsiteY14" fmla="*/ 7700 h 981516"/>
                  <a:gd name="connsiteX15" fmla="*/ 8038 w 1111978"/>
                  <a:gd name="connsiteY15" fmla="*/ 89132 h 981516"/>
                  <a:gd name="connsiteX16" fmla="*/ 73330 w 1111978"/>
                  <a:gd name="connsiteY16" fmla="*/ 258818 h 981516"/>
                  <a:gd name="connsiteX17" fmla="*/ 136813 w 1111978"/>
                  <a:gd name="connsiteY17" fmla="*/ 433546 h 981516"/>
                  <a:gd name="connsiteX18" fmla="*/ 180581 w 1111978"/>
                  <a:gd name="connsiteY18" fmla="*/ 708998 h 981516"/>
                  <a:gd name="connsiteX19" fmla="*/ 255395 w 1111978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70169 w 1177264"/>
                  <a:gd name="connsiteY5" fmla="*/ 170127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5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5 w 1177264"/>
                  <a:gd name="connsiteY19" fmla="*/ 970340 h 981516"/>
                  <a:gd name="connsiteX0" fmla="*/ 255396 w 1177264"/>
                  <a:gd name="connsiteY0" fmla="*/ 970340 h 981516"/>
                  <a:gd name="connsiteX1" fmla="*/ 825377 w 1177264"/>
                  <a:gd name="connsiteY1" fmla="*/ 872749 h 981516"/>
                  <a:gd name="connsiteX2" fmla="*/ 1075120 w 1177264"/>
                  <a:gd name="connsiteY2" fmla="*/ 335545 h 981516"/>
                  <a:gd name="connsiteX3" fmla="*/ 1175115 w 1177264"/>
                  <a:gd name="connsiteY3" fmla="*/ 174215 h 981516"/>
                  <a:gd name="connsiteX4" fmla="*/ 1044421 w 1177264"/>
                  <a:gd name="connsiteY4" fmla="*/ 164705 h 981516"/>
                  <a:gd name="connsiteX5" fmla="*/ 926457 w 1177264"/>
                  <a:gd name="connsiteY5" fmla="*/ 169773 h 981516"/>
                  <a:gd name="connsiteX6" fmla="*/ 863878 w 1177264"/>
                  <a:gd name="connsiteY6" fmla="*/ 185805 h 981516"/>
                  <a:gd name="connsiteX7" fmla="*/ 778982 w 1177264"/>
                  <a:gd name="connsiteY7" fmla="*/ 218458 h 981516"/>
                  <a:gd name="connsiteX8" fmla="*/ 668403 w 1177264"/>
                  <a:gd name="connsiteY8" fmla="*/ 259087 h 981516"/>
                  <a:gd name="connsiteX9" fmla="*/ 556978 w 1177264"/>
                  <a:gd name="connsiteY9" fmla="*/ 275472 h 981516"/>
                  <a:gd name="connsiteX10" fmla="*/ 334210 w 1177264"/>
                  <a:gd name="connsiteY10" fmla="*/ 198145 h 981516"/>
                  <a:gd name="connsiteX11" fmla="*/ 171228 w 1177264"/>
                  <a:gd name="connsiteY11" fmla="*/ 84687 h 981516"/>
                  <a:gd name="connsiteX12" fmla="*/ 83640 w 1177264"/>
                  <a:gd name="connsiteY12" fmla="*/ 22914 h 981516"/>
                  <a:gd name="connsiteX13" fmla="*/ 28604 w 1177264"/>
                  <a:gd name="connsiteY13" fmla="*/ 1953 h 981516"/>
                  <a:gd name="connsiteX14" fmla="*/ 10493 w 1177264"/>
                  <a:gd name="connsiteY14" fmla="*/ 7700 h 981516"/>
                  <a:gd name="connsiteX15" fmla="*/ 8038 w 1177264"/>
                  <a:gd name="connsiteY15" fmla="*/ 89132 h 981516"/>
                  <a:gd name="connsiteX16" fmla="*/ 73330 w 1177264"/>
                  <a:gd name="connsiteY16" fmla="*/ 258818 h 981516"/>
                  <a:gd name="connsiteX17" fmla="*/ 136813 w 1177264"/>
                  <a:gd name="connsiteY17" fmla="*/ 433546 h 981516"/>
                  <a:gd name="connsiteX18" fmla="*/ 180581 w 1177264"/>
                  <a:gd name="connsiteY18" fmla="*/ 708998 h 981516"/>
                  <a:gd name="connsiteX19" fmla="*/ 255396 w 1177264"/>
                  <a:gd name="connsiteY19" fmla="*/ 970340 h 981516"/>
                  <a:gd name="connsiteX0" fmla="*/ 274571 w 1177264"/>
                  <a:gd name="connsiteY0" fmla="*/ 972683 h 983523"/>
                  <a:gd name="connsiteX1" fmla="*/ 825377 w 1177264"/>
                  <a:gd name="connsiteY1" fmla="*/ 872749 h 983523"/>
                  <a:gd name="connsiteX2" fmla="*/ 1075120 w 1177264"/>
                  <a:gd name="connsiteY2" fmla="*/ 335545 h 983523"/>
                  <a:gd name="connsiteX3" fmla="*/ 1175115 w 1177264"/>
                  <a:gd name="connsiteY3" fmla="*/ 174215 h 983523"/>
                  <a:gd name="connsiteX4" fmla="*/ 1044421 w 1177264"/>
                  <a:gd name="connsiteY4" fmla="*/ 164705 h 983523"/>
                  <a:gd name="connsiteX5" fmla="*/ 926457 w 1177264"/>
                  <a:gd name="connsiteY5" fmla="*/ 169773 h 983523"/>
                  <a:gd name="connsiteX6" fmla="*/ 863878 w 1177264"/>
                  <a:gd name="connsiteY6" fmla="*/ 185805 h 983523"/>
                  <a:gd name="connsiteX7" fmla="*/ 778982 w 1177264"/>
                  <a:gd name="connsiteY7" fmla="*/ 218458 h 983523"/>
                  <a:gd name="connsiteX8" fmla="*/ 668403 w 1177264"/>
                  <a:gd name="connsiteY8" fmla="*/ 259087 h 983523"/>
                  <a:gd name="connsiteX9" fmla="*/ 556978 w 1177264"/>
                  <a:gd name="connsiteY9" fmla="*/ 275472 h 983523"/>
                  <a:gd name="connsiteX10" fmla="*/ 334210 w 1177264"/>
                  <a:gd name="connsiteY10" fmla="*/ 198145 h 983523"/>
                  <a:gd name="connsiteX11" fmla="*/ 171228 w 1177264"/>
                  <a:gd name="connsiteY11" fmla="*/ 84687 h 983523"/>
                  <a:gd name="connsiteX12" fmla="*/ 83640 w 1177264"/>
                  <a:gd name="connsiteY12" fmla="*/ 22914 h 983523"/>
                  <a:gd name="connsiteX13" fmla="*/ 28604 w 1177264"/>
                  <a:gd name="connsiteY13" fmla="*/ 1953 h 983523"/>
                  <a:gd name="connsiteX14" fmla="*/ 10493 w 1177264"/>
                  <a:gd name="connsiteY14" fmla="*/ 7700 h 983523"/>
                  <a:gd name="connsiteX15" fmla="*/ 8038 w 1177264"/>
                  <a:gd name="connsiteY15" fmla="*/ 89132 h 983523"/>
                  <a:gd name="connsiteX16" fmla="*/ 73330 w 1177264"/>
                  <a:gd name="connsiteY16" fmla="*/ 258818 h 983523"/>
                  <a:gd name="connsiteX17" fmla="*/ 136813 w 1177264"/>
                  <a:gd name="connsiteY17" fmla="*/ 433546 h 983523"/>
                  <a:gd name="connsiteX18" fmla="*/ 180581 w 1177264"/>
                  <a:gd name="connsiteY18" fmla="*/ 708998 h 983523"/>
                  <a:gd name="connsiteX19" fmla="*/ 274571 w 1177264"/>
                  <a:gd name="connsiteY19" fmla="*/ 972683 h 98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77264" h="983523">
                    <a:moveTo>
                      <a:pt x="274571" y="972683"/>
                    </a:moveTo>
                    <a:cubicBezTo>
                      <a:pt x="382037" y="999975"/>
                      <a:pt x="691952" y="978939"/>
                      <a:pt x="825377" y="872749"/>
                    </a:cubicBezTo>
                    <a:cubicBezTo>
                      <a:pt x="958802" y="766559"/>
                      <a:pt x="1016830" y="451967"/>
                      <a:pt x="1075120" y="335545"/>
                    </a:cubicBezTo>
                    <a:cubicBezTo>
                      <a:pt x="1133410" y="219123"/>
                      <a:pt x="1188984" y="190284"/>
                      <a:pt x="1175115" y="174215"/>
                    </a:cubicBezTo>
                    <a:cubicBezTo>
                      <a:pt x="1161246" y="158146"/>
                      <a:pt x="1071887" y="167553"/>
                      <a:pt x="1044421" y="164705"/>
                    </a:cubicBezTo>
                    <a:cubicBezTo>
                      <a:pt x="1016955" y="161857"/>
                      <a:pt x="954538" y="162088"/>
                      <a:pt x="926457" y="169773"/>
                    </a:cubicBezTo>
                    <a:cubicBezTo>
                      <a:pt x="898376" y="177458"/>
                      <a:pt x="897321" y="176322"/>
                      <a:pt x="863878" y="185805"/>
                    </a:cubicBezTo>
                    <a:cubicBezTo>
                      <a:pt x="830435" y="195288"/>
                      <a:pt x="811561" y="206244"/>
                      <a:pt x="778982" y="218458"/>
                    </a:cubicBezTo>
                    <a:cubicBezTo>
                      <a:pt x="746403" y="230672"/>
                      <a:pt x="690416" y="255023"/>
                      <a:pt x="668403" y="259087"/>
                    </a:cubicBezTo>
                    <a:cubicBezTo>
                      <a:pt x="646390" y="263151"/>
                      <a:pt x="612677" y="285629"/>
                      <a:pt x="556978" y="275472"/>
                    </a:cubicBezTo>
                    <a:cubicBezTo>
                      <a:pt x="501279" y="265315"/>
                      <a:pt x="398502" y="229942"/>
                      <a:pt x="334210" y="198145"/>
                    </a:cubicBezTo>
                    <a:cubicBezTo>
                      <a:pt x="269918" y="166348"/>
                      <a:pt x="216186" y="104414"/>
                      <a:pt x="171228" y="84687"/>
                    </a:cubicBezTo>
                    <a:cubicBezTo>
                      <a:pt x="131265" y="66569"/>
                      <a:pt x="110225" y="32143"/>
                      <a:pt x="83640" y="22914"/>
                    </a:cubicBezTo>
                    <a:cubicBezTo>
                      <a:pt x="57055" y="13685"/>
                      <a:pt x="40795" y="4489"/>
                      <a:pt x="28604" y="1953"/>
                    </a:cubicBezTo>
                    <a:cubicBezTo>
                      <a:pt x="16413" y="-583"/>
                      <a:pt x="24717" y="-2291"/>
                      <a:pt x="10493" y="7700"/>
                    </a:cubicBezTo>
                    <a:cubicBezTo>
                      <a:pt x="-3731" y="17691"/>
                      <a:pt x="-2435" y="47279"/>
                      <a:pt x="8038" y="89132"/>
                    </a:cubicBezTo>
                    <a:cubicBezTo>
                      <a:pt x="18511" y="130985"/>
                      <a:pt x="57836" y="201753"/>
                      <a:pt x="73330" y="258818"/>
                    </a:cubicBezTo>
                    <a:cubicBezTo>
                      <a:pt x="88824" y="315883"/>
                      <a:pt x="119118" y="357600"/>
                      <a:pt x="136813" y="433546"/>
                    </a:cubicBezTo>
                    <a:cubicBezTo>
                      <a:pt x="154508" y="509492"/>
                      <a:pt x="157621" y="619142"/>
                      <a:pt x="180581" y="708998"/>
                    </a:cubicBezTo>
                    <a:cubicBezTo>
                      <a:pt x="203541" y="798854"/>
                      <a:pt x="167105" y="945391"/>
                      <a:pt x="274571" y="972683"/>
                    </a:cubicBezTo>
                    <a:close/>
                  </a:path>
                </a:pathLst>
              </a:custGeom>
              <a:solidFill>
                <a:srgbClr val="CE79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E27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</p:grp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xmlns="" id="{2F04C6D5-2290-48C3-9BCC-AE54E1FD4F69}"/>
                </a:ext>
              </a:extLst>
            </p:cNvPr>
            <p:cNvSpPr/>
            <p:nvPr/>
          </p:nvSpPr>
          <p:spPr>
            <a:xfrm>
              <a:off x="7232418" y="2293025"/>
              <a:ext cx="295796" cy="640763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412" h="513448">
                  <a:moveTo>
                    <a:pt x="25104" y="6204"/>
                  </a:moveTo>
                  <a:cubicBezTo>
                    <a:pt x="54949" y="27794"/>
                    <a:pt x="142262" y="97962"/>
                    <a:pt x="179409" y="168129"/>
                  </a:cubicBezTo>
                  <a:cubicBezTo>
                    <a:pt x="216556" y="238296"/>
                    <a:pt x="252751" y="370377"/>
                    <a:pt x="247989" y="427209"/>
                  </a:cubicBezTo>
                  <a:cubicBezTo>
                    <a:pt x="243227" y="484041"/>
                    <a:pt x="170202" y="498329"/>
                    <a:pt x="150834" y="509124"/>
                  </a:cubicBezTo>
                  <a:cubicBezTo>
                    <a:pt x="131466" y="519919"/>
                    <a:pt x="134958" y="509123"/>
                    <a:pt x="131783" y="491978"/>
                  </a:cubicBezTo>
                  <a:cubicBezTo>
                    <a:pt x="128608" y="474833"/>
                    <a:pt x="128926" y="444671"/>
                    <a:pt x="120354" y="406254"/>
                  </a:cubicBezTo>
                  <a:cubicBezTo>
                    <a:pt x="111782" y="367837"/>
                    <a:pt x="93366" y="300844"/>
                    <a:pt x="80349" y="261474"/>
                  </a:cubicBezTo>
                  <a:cubicBezTo>
                    <a:pt x="67332" y="222104"/>
                    <a:pt x="53044" y="199244"/>
                    <a:pt x="42249" y="170034"/>
                  </a:cubicBezTo>
                  <a:cubicBezTo>
                    <a:pt x="31454" y="140824"/>
                    <a:pt x="16849" y="106217"/>
                    <a:pt x="9864" y="84309"/>
                  </a:cubicBezTo>
                  <a:cubicBezTo>
                    <a:pt x="2879" y="62401"/>
                    <a:pt x="-1249" y="51923"/>
                    <a:pt x="338" y="38588"/>
                  </a:cubicBezTo>
                  <a:cubicBezTo>
                    <a:pt x="1925" y="25253"/>
                    <a:pt x="-4741" y="-15386"/>
                    <a:pt x="25104" y="6204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xmlns="" id="{E43EFC8B-87CB-4894-8856-7DA44BDB1B44}"/>
                </a:ext>
              </a:extLst>
            </p:cNvPr>
            <p:cNvSpPr/>
            <p:nvPr/>
          </p:nvSpPr>
          <p:spPr>
            <a:xfrm rot="21410072" flipH="1">
              <a:off x="9145070" y="2199152"/>
              <a:ext cx="305141" cy="642470"/>
            </a:xfrm>
            <a:custGeom>
              <a:avLst/>
              <a:gdLst>
                <a:gd name="connsiteX0" fmla="*/ 13019 w 247887"/>
                <a:gd name="connsiteY0" fmla="*/ 1589 h 506747"/>
                <a:gd name="connsiteX1" fmla="*/ 178754 w 247887"/>
                <a:gd name="connsiteY1" fmla="*/ 171134 h 506747"/>
                <a:gd name="connsiteX2" fmla="*/ 247334 w 247887"/>
                <a:gd name="connsiteY2" fmla="*/ 430214 h 506747"/>
                <a:gd name="connsiteX3" fmla="*/ 146369 w 247887"/>
                <a:gd name="connsiteY3" fmla="*/ 506414 h 506747"/>
                <a:gd name="connsiteX4" fmla="*/ 119699 w 247887"/>
                <a:gd name="connsiteY4" fmla="*/ 409259 h 506747"/>
                <a:gd name="connsiteX5" fmla="*/ 79694 w 247887"/>
                <a:gd name="connsiteY5" fmla="*/ 264479 h 506747"/>
                <a:gd name="connsiteX6" fmla="*/ 41594 w 247887"/>
                <a:gd name="connsiteY6" fmla="*/ 173039 h 506747"/>
                <a:gd name="connsiteX7" fmla="*/ 14924 w 247887"/>
                <a:gd name="connsiteY7" fmla="*/ 89219 h 506747"/>
                <a:gd name="connsiteX8" fmla="*/ 13019 w 247887"/>
                <a:gd name="connsiteY8" fmla="*/ 1589 h 506747"/>
                <a:gd name="connsiteX0" fmla="*/ 16160 w 239574"/>
                <a:gd name="connsiteY0" fmla="*/ 1830 h 499368"/>
                <a:gd name="connsiteX1" fmla="*/ 170465 w 239574"/>
                <a:gd name="connsiteY1" fmla="*/ 163755 h 499368"/>
                <a:gd name="connsiteX2" fmla="*/ 239045 w 239574"/>
                <a:gd name="connsiteY2" fmla="*/ 422835 h 499368"/>
                <a:gd name="connsiteX3" fmla="*/ 138080 w 239574"/>
                <a:gd name="connsiteY3" fmla="*/ 499035 h 499368"/>
                <a:gd name="connsiteX4" fmla="*/ 111410 w 239574"/>
                <a:gd name="connsiteY4" fmla="*/ 401880 h 499368"/>
                <a:gd name="connsiteX5" fmla="*/ 71405 w 239574"/>
                <a:gd name="connsiteY5" fmla="*/ 257100 h 499368"/>
                <a:gd name="connsiteX6" fmla="*/ 33305 w 239574"/>
                <a:gd name="connsiteY6" fmla="*/ 165660 h 499368"/>
                <a:gd name="connsiteX7" fmla="*/ 6635 w 239574"/>
                <a:gd name="connsiteY7" fmla="*/ 81840 h 499368"/>
                <a:gd name="connsiteX8" fmla="*/ 16160 w 239574"/>
                <a:gd name="connsiteY8" fmla="*/ 1830 h 499368"/>
                <a:gd name="connsiteX0" fmla="*/ 24936 w 248350"/>
                <a:gd name="connsiteY0" fmla="*/ 6204 h 503742"/>
                <a:gd name="connsiteX1" fmla="*/ 179241 w 248350"/>
                <a:gd name="connsiteY1" fmla="*/ 168129 h 503742"/>
                <a:gd name="connsiteX2" fmla="*/ 247821 w 248350"/>
                <a:gd name="connsiteY2" fmla="*/ 427209 h 503742"/>
                <a:gd name="connsiteX3" fmla="*/ 146856 w 248350"/>
                <a:gd name="connsiteY3" fmla="*/ 503409 h 503742"/>
                <a:gd name="connsiteX4" fmla="*/ 120186 w 248350"/>
                <a:gd name="connsiteY4" fmla="*/ 406254 h 503742"/>
                <a:gd name="connsiteX5" fmla="*/ 80181 w 248350"/>
                <a:gd name="connsiteY5" fmla="*/ 261474 h 503742"/>
                <a:gd name="connsiteX6" fmla="*/ 42081 w 248350"/>
                <a:gd name="connsiteY6" fmla="*/ 170034 h 503742"/>
                <a:gd name="connsiteX7" fmla="*/ 15411 w 248350"/>
                <a:gd name="connsiteY7" fmla="*/ 86214 h 503742"/>
                <a:gd name="connsiteX8" fmla="*/ 170 w 248350"/>
                <a:gd name="connsiteY8" fmla="*/ 38588 h 503742"/>
                <a:gd name="connsiteX9" fmla="*/ 24936 w 248350"/>
                <a:gd name="connsiteY9" fmla="*/ 6204 h 503742"/>
                <a:gd name="connsiteX0" fmla="*/ 24936 w 248585"/>
                <a:gd name="connsiteY0" fmla="*/ 6204 h 509409"/>
                <a:gd name="connsiteX1" fmla="*/ 179241 w 248585"/>
                <a:gd name="connsiteY1" fmla="*/ 168129 h 509409"/>
                <a:gd name="connsiteX2" fmla="*/ 247821 w 248585"/>
                <a:gd name="connsiteY2" fmla="*/ 427209 h 509409"/>
                <a:gd name="connsiteX3" fmla="*/ 139236 w 248585"/>
                <a:gd name="connsiteY3" fmla="*/ 509124 h 509409"/>
                <a:gd name="connsiteX4" fmla="*/ 120186 w 248585"/>
                <a:gd name="connsiteY4" fmla="*/ 406254 h 509409"/>
                <a:gd name="connsiteX5" fmla="*/ 80181 w 248585"/>
                <a:gd name="connsiteY5" fmla="*/ 261474 h 509409"/>
                <a:gd name="connsiteX6" fmla="*/ 42081 w 248585"/>
                <a:gd name="connsiteY6" fmla="*/ 170034 h 509409"/>
                <a:gd name="connsiteX7" fmla="*/ 15411 w 248585"/>
                <a:gd name="connsiteY7" fmla="*/ 86214 h 509409"/>
                <a:gd name="connsiteX8" fmla="*/ 170 w 248585"/>
                <a:gd name="connsiteY8" fmla="*/ 38588 h 509409"/>
                <a:gd name="connsiteX9" fmla="*/ 24936 w 248585"/>
                <a:gd name="connsiteY9" fmla="*/ 6204 h 509409"/>
                <a:gd name="connsiteX0" fmla="*/ 24936 w 248585"/>
                <a:gd name="connsiteY0" fmla="*/ 6204 h 513448"/>
                <a:gd name="connsiteX1" fmla="*/ 179241 w 248585"/>
                <a:gd name="connsiteY1" fmla="*/ 168129 h 513448"/>
                <a:gd name="connsiteX2" fmla="*/ 247821 w 248585"/>
                <a:gd name="connsiteY2" fmla="*/ 427209 h 513448"/>
                <a:gd name="connsiteX3" fmla="*/ 139236 w 248585"/>
                <a:gd name="connsiteY3" fmla="*/ 509124 h 513448"/>
                <a:gd name="connsiteX4" fmla="*/ 131615 w 248585"/>
                <a:gd name="connsiteY4" fmla="*/ 491978 h 513448"/>
                <a:gd name="connsiteX5" fmla="*/ 120186 w 248585"/>
                <a:gd name="connsiteY5" fmla="*/ 406254 h 513448"/>
                <a:gd name="connsiteX6" fmla="*/ 80181 w 248585"/>
                <a:gd name="connsiteY6" fmla="*/ 261474 h 513448"/>
                <a:gd name="connsiteX7" fmla="*/ 42081 w 248585"/>
                <a:gd name="connsiteY7" fmla="*/ 170034 h 513448"/>
                <a:gd name="connsiteX8" fmla="*/ 15411 w 248585"/>
                <a:gd name="connsiteY8" fmla="*/ 86214 h 513448"/>
                <a:gd name="connsiteX9" fmla="*/ 170 w 248585"/>
                <a:gd name="connsiteY9" fmla="*/ 38588 h 513448"/>
                <a:gd name="connsiteX10" fmla="*/ 24936 w 248585"/>
                <a:gd name="connsiteY10" fmla="*/ 6204 h 513448"/>
                <a:gd name="connsiteX0" fmla="*/ 24936 w 248244"/>
                <a:gd name="connsiteY0" fmla="*/ 6204 h 513448"/>
                <a:gd name="connsiteX1" fmla="*/ 179241 w 248244"/>
                <a:gd name="connsiteY1" fmla="*/ 168129 h 513448"/>
                <a:gd name="connsiteX2" fmla="*/ 247821 w 248244"/>
                <a:gd name="connsiteY2" fmla="*/ 427209 h 513448"/>
                <a:gd name="connsiteX3" fmla="*/ 150666 w 248244"/>
                <a:gd name="connsiteY3" fmla="*/ 509124 h 513448"/>
                <a:gd name="connsiteX4" fmla="*/ 131615 w 248244"/>
                <a:gd name="connsiteY4" fmla="*/ 491978 h 513448"/>
                <a:gd name="connsiteX5" fmla="*/ 120186 w 248244"/>
                <a:gd name="connsiteY5" fmla="*/ 406254 h 513448"/>
                <a:gd name="connsiteX6" fmla="*/ 80181 w 248244"/>
                <a:gd name="connsiteY6" fmla="*/ 261474 h 513448"/>
                <a:gd name="connsiteX7" fmla="*/ 42081 w 248244"/>
                <a:gd name="connsiteY7" fmla="*/ 170034 h 513448"/>
                <a:gd name="connsiteX8" fmla="*/ 15411 w 248244"/>
                <a:gd name="connsiteY8" fmla="*/ 86214 h 513448"/>
                <a:gd name="connsiteX9" fmla="*/ 170 w 248244"/>
                <a:gd name="connsiteY9" fmla="*/ 38588 h 513448"/>
                <a:gd name="connsiteX10" fmla="*/ 24936 w 248244"/>
                <a:gd name="connsiteY10" fmla="*/ 6204 h 513448"/>
                <a:gd name="connsiteX0" fmla="*/ 25104 w 248412"/>
                <a:gd name="connsiteY0" fmla="*/ 6204 h 513448"/>
                <a:gd name="connsiteX1" fmla="*/ 179409 w 248412"/>
                <a:gd name="connsiteY1" fmla="*/ 168129 h 513448"/>
                <a:gd name="connsiteX2" fmla="*/ 247989 w 248412"/>
                <a:gd name="connsiteY2" fmla="*/ 427209 h 513448"/>
                <a:gd name="connsiteX3" fmla="*/ 150834 w 248412"/>
                <a:gd name="connsiteY3" fmla="*/ 509124 h 513448"/>
                <a:gd name="connsiteX4" fmla="*/ 131783 w 248412"/>
                <a:gd name="connsiteY4" fmla="*/ 491978 h 513448"/>
                <a:gd name="connsiteX5" fmla="*/ 120354 w 248412"/>
                <a:gd name="connsiteY5" fmla="*/ 406254 h 513448"/>
                <a:gd name="connsiteX6" fmla="*/ 80349 w 248412"/>
                <a:gd name="connsiteY6" fmla="*/ 261474 h 513448"/>
                <a:gd name="connsiteX7" fmla="*/ 42249 w 248412"/>
                <a:gd name="connsiteY7" fmla="*/ 170034 h 513448"/>
                <a:gd name="connsiteX8" fmla="*/ 9864 w 248412"/>
                <a:gd name="connsiteY8" fmla="*/ 84309 h 513448"/>
                <a:gd name="connsiteX9" fmla="*/ 338 w 248412"/>
                <a:gd name="connsiteY9" fmla="*/ 38588 h 513448"/>
                <a:gd name="connsiteX10" fmla="*/ 25104 w 248412"/>
                <a:gd name="connsiteY10" fmla="*/ 6204 h 513448"/>
                <a:gd name="connsiteX0" fmla="*/ 32952 w 256260"/>
                <a:gd name="connsiteY0" fmla="*/ 7572 h 514816"/>
                <a:gd name="connsiteX1" fmla="*/ 187257 w 256260"/>
                <a:gd name="connsiteY1" fmla="*/ 169497 h 514816"/>
                <a:gd name="connsiteX2" fmla="*/ 255837 w 256260"/>
                <a:gd name="connsiteY2" fmla="*/ 428577 h 514816"/>
                <a:gd name="connsiteX3" fmla="*/ 158682 w 256260"/>
                <a:gd name="connsiteY3" fmla="*/ 510492 h 514816"/>
                <a:gd name="connsiteX4" fmla="*/ 139631 w 256260"/>
                <a:gd name="connsiteY4" fmla="*/ 493346 h 514816"/>
                <a:gd name="connsiteX5" fmla="*/ 128202 w 256260"/>
                <a:gd name="connsiteY5" fmla="*/ 407622 h 514816"/>
                <a:gd name="connsiteX6" fmla="*/ 88197 w 256260"/>
                <a:gd name="connsiteY6" fmla="*/ 262842 h 514816"/>
                <a:gd name="connsiteX7" fmla="*/ 50097 w 256260"/>
                <a:gd name="connsiteY7" fmla="*/ 171402 h 514816"/>
                <a:gd name="connsiteX8" fmla="*/ 17712 w 256260"/>
                <a:gd name="connsiteY8" fmla="*/ 85677 h 514816"/>
                <a:gd name="connsiteX9" fmla="*/ 156 w 256260"/>
                <a:gd name="connsiteY9" fmla="*/ 32768 h 514816"/>
                <a:gd name="connsiteX10" fmla="*/ 32952 w 256260"/>
                <a:gd name="connsiteY10" fmla="*/ 7572 h 51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6260" h="514816">
                  <a:moveTo>
                    <a:pt x="32952" y="7572"/>
                  </a:moveTo>
                  <a:cubicBezTo>
                    <a:pt x="64135" y="30360"/>
                    <a:pt x="150110" y="99330"/>
                    <a:pt x="187257" y="169497"/>
                  </a:cubicBezTo>
                  <a:cubicBezTo>
                    <a:pt x="224404" y="239664"/>
                    <a:pt x="260599" y="371745"/>
                    <a:pt x="255837" y="428577"/>
                  </a:cubicBezTo>
                  <a:cubicBezTo>
                    <a:pt x="251075" y="485409"/>
                    <a:pt x="178050" y="499697"/>
                    <a:pt x="158682" y="510492"/>
                  </a:cubicBezTo>
                  <a:cubicBezTo>
                    <a:pt x="139314" y="521287"/>
                    <a:pt x="142806" y="510491"/>
                    <a:pt x="139631" y="493346"/>
                  </a:cubicBezTo>
                  <a:cubicBezTo>
                    <a:pt x="136456" y="476201"/>
                    <a:pt x="136774" y="446039"/>
                    <a:pt x="128202" y="407622"/>
                  </a:cubicBezTo>
                  <a:cubicBezTo>
                    <a:pt x="119630" y="369205"/>
                    <a:pt x="101214" y="302212"/>
                    <a:pt x="88197" y="262842"/>
                  </a:cubicBezTo>
                  <a:cubicBezTo>
                    <a:pt x="75180" y="223472"/>
                    <a:pt x="60892" y="200612"/>
                    <a:pt x="50097" y="171402"/>
                  </a:cubicBezTo>
                  <a:cubicBezTo>
                    <a:pt x="39302" y="142192"/>
                    <a:pt x="26035" y="108783"/>
                    <a:pt x="17712" y="85677"/>
                  </a:cubicBezTo>
                  <a:cubicBezTo>
                    <a:pt x="9389" y="62571"/>
                    <a:pt x="-1431" y="46103"/>
                    <a:pt x="156" y="32768"/>
                  </a:cubicBezTo>
                  <a:cubicBezTo>
                    <a:pt x="1743" y="19433"/>
                    <a:pt x="1769" y="-15216"/>
                    <a:pt x="32952" y="7572"/>
                  </a:cubicBezTo>
                  <a:close/>
                </a:path>
              </a:pathLst>
            </a:custGeom>
            <a:solidFill>
              <a:srgbClr val="F37161"/>
            </a:solidFill>
            <a:ln w="19050">
              <a:solidFill>
                <a:schemeClr val="tx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74" name="แผนผังลำดับงาน: ตัวเชื่อมต่อ 73">
              <a:extLst>
                <a:ext uri="{FF2B5EF4-FFF2-40B4-BE49-F238E27FC236}">
                  <a16:creationId xmlns:a16="http://schemas.microsoft.com/office/drawing/2014/main" xmlns="" id="{B8BEA01F-6A37-4B0B-A0F2-CC999C26215D}"/>
                </a:ext>
              </a:extLst>
            </p:cNvPr>
            <p:cNvSpPr/>
            <p:nvPr/>
          </p:nvSpPr>
          <p:spPr>
            <a:xfrm>
              <a:off x="7985616" y="3236341"/>
              <a:ext cx="774076" cy="695579"/>
            </a:xfrm>
            <a:prstGeom prst="flowChartConnector">
              <a:avLst/>
            </a:prstGeom>
            <a:solidFill>
              <a:srgbClr val="CE79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grpSp>
          <p:nvGrpSpPr>
            <p:cNvPr id="75" name="กลุ่ม 74">
              <a:extLst>
                <a:ext uri="{FF2B5EF4-FFF2-40B4-BE49-F238E27FC236}">
                  <a16:creationId xmlns:a16="http://schemas.microsoft.com/office/drawing/2014/main" xmlns="" id="{C3664AAE-CD4C-47D9-B557-E9FAB0FC377D}"/>
                </a:ext>
              </a:extLst>
            </p:cNvPr>
            <p:cNvGrpSpPr/>
            <p:nvPr/>
          </p:nvGrpSpPr>
          <p:grpSpPr>
            <a:xfrm>
              <a:off x="7550189" y="2944340"/>
              <a:ext cx="1614580" cy="767778"/>
              <a:chOff x="845557" y="3324777"/>
              <a:chExt cx="1355938" cy="615226"/>
            </a:xfrm>
          </p:grpSpPr>
          <p:grpSp>
            <p:nvGrpSpPr>
              <p:cNvPr id="79" name="กลุ่ม 78">
                <a:extLst>
                  <a:ext uri="{FF2B5EF4-FFF2-40B4-BE49-F238E27FC236}">
                    <a16:creationId xmlns:a16="http://schemas.microsoft.com/office/drawing/2014/main" xmlns="" id="{7EF01753-712F-4961-8975-1AFE87878AB5}"/>
                  </a:ext>
                </a:extLst>
              </p:cNvPr>
              <p:cNvGrpSpPr/>
              <p:nvPr/>
            </p:nvGrpSpPr>
            <p:grpSpPr>
              <a:xfrm>
                <a:off x="1278221" y="3642317"/>
                <a:ext cx="490561" cy="297686"/>
                <a:chOff x="3673493" y="3224085"/>
                <a:chExt cx="490561" cy="297686"/>
              </a:xfrm>
            </p:grpSpPr>
            <p:sp>
              <p:nvSpPr>
                <p:cNvPr id="92" name="รูปแบบอิสระ: รูปร่าง 91">
                  <a:extLst>
                    <a:ext uri="{FF2B5EF4-FFF2-40B4-BE49-F238E27FC236}">
                      <a16:creationId xmlns:a16="http://schemas.microsoft.com/office/drawing/2014/main" xmlns="" id="{14796DD1-86EE-4D6F-A65F-F1D4DC27836B}"/>
                    </a:ext>
                  </a:extLst>
                </p:cNvPr>
                <p:cNvSpPr/>
                <p:nvPr/>
              </p:nvSpPr>
              <p:spPr>
                <a:xfrm rot="21417418">
                  <a:off x="3673493" y="3337622"/>
                  <a:ext cx="490561" cy="184149"/>
                </a:xfrm>
                <a:custGeom>
                  <a:avLst/>
                  <a:gdLst>
                    <a:gd name="connsiteX0" fmla="*/ 25979 w 512796"/>
                    <a:gd name="connsiteY0" fmla="*/ 45736 h 183170"/>
                    <a:gd name="connsiteX1" fmla="*/ 3119 w 512796"/>
                    <a:gd name="connsiteY1" fmla="*/ 99076 h 183170"/>
                    <a:gd name="connsiteX2" fmla="*/ 86939 w 512796"/>
                    <a:gd name="connsiteY2" fmla="*/ 167656 h 183170"/>
                    <a:gd name="connsiteX3" fmla="*/ 239339 w 512796"/>
                    <a:gd name="connsiteY3" fmla="*/ 99076 h 183170"/>
                    <a:gd name="connsiteX4" fmla="*/ 262199 w 512796"/>
                    <a:gd name="connsiteY4" fmla="*/ 16 h 183170"/>
                    <a:gd name="connsiteX5" fmla="*/ 254579 w 512796"/>
                    <a:gd name="connsiteY5" fmla="*/ 106696 h 183170"/>
                    <a:gd name="connsiteX6" fmla="*/ 361259 w 512796"/>
                    <a:gd name="connsiteY6" fmla="*/ 182896 h 183170"/>
                    <a:gd name="connsiteX7" fmla="*/ 506039 w 512796"/>
                    <a:gd name="connsiteY7" fmla="*/ 129556 h 183170"/>
                    <a:gd name="connsiteX8" fmla="*/ 475559 w 512796"/>
                    <a:gd name="connsiteY8" fmla="*/ 60976 h 183170"/>
                    <a:gd name="connsiteX0" fmla="*/ 25979 w 512796"/>
                    <a:gd name="connsiteY0" fmla="*/ 45738 h 183163"/>
                    <a:gd name="connsiteX1" fmla="*/ 3119 w 512796"/>
                    <a:gd name="connsiteY1" fmla="*/ 99078 h 183163"/>
                    <a:gd name="connsiteX2" fmla="*/ 86939 w 512796"/>
                    <a:gd name="connsiteY2" fmla="*/ 167658 h 183163"/>
                    <a:gd name="connsiteX3" fmla="*/ 239339 w 512796"/>
                    <a:gd name="connsiteY3" fmla="*/ 99078 h 183163"/>
                    <a:gd name="connsiteX4" fmla="*/ 262199 w 512796"/>
                    <a:gd name="connsiteY4" fmla="*/ 18 h 183163"/>
                    <a:gd name="connsiteX5" fmla="*/ 262188 w 512796"/>
                    <a:gd name="connsiteY5" fmla="*/ 107103 h 183163"/>
                    <a:gd name="connsiteX6" fmla="*/ 361259 w 512796"/>
                    <a:gd name="connsiteY6" fmla="*/ 182898 h 183163"/>
                    <a:gd name="connsiteX7" fmla="*/ 506039 w 512796"/>
                    <a:gd name="connsiteY7" fmla="*/ 129558 h 183163"/>
                    <a:gd name="connsiteX8" fmla="*/ 475559 w 512796"/>
                    <a:gd name="connsiteY8" fmla="*/ 60978 h 183163"/>
                    <a:gd name="connsiteX0" fmla="*/ 25979 w 505781"/>
                    <a:gd name="connsiteY0" fmla="*/ 45738 h 184207"/>
                    <a:gd name="connsiteX1" fmla="*/ 3119 w 505781"/>
                    <a:gd name="connsiteY1" fmla="*/ 99078 h 184207"/>
                    <a:gd name="connsiteX2" fmla="*/ 86939 w 505781"/>
                    <a:gd name="connsiteY2" fmla="*/ 167658 h 184207"/>
                    <a:gd name="connsiteX3" fmla="*/ 239339 w 505781"/>
                    <a:gd name="connsiteY3" fmla="*/ 99078 h 184207"/>
                    <a:gd name="connsiteX4" fmla="*/ 262199 w 505781"/>
                    <a:gd name="connsiteY4" fmla="*/ 18 h 184207"/>
                    <a:gd name="connsiteX5" fmla="*/ 262188 w 505781"/>
                    <a:gd name="connsiteY5" fmla="*/ 107103 h 184207"/>
                    <a:gd name="connsiteX6" fmla="*/ 361259 w 505781"/>
                    <a:gd name="connsiteY6" fmla="*/ 182898 h 184207"/>
                    <a:gd name="connsiteX7" fmla="*/ 497419 w 505781"/>
                    <a:gd name="connsiteY7" fmla="*/ 148177 h 184207"/>
                    <a:gd name="connsiteX8" fmla="*/ 475559 w 505781"/>
                    <a:gd name="connsiteY8" fmla="*/ 60978 h 184207"/>
                    <a:gd name="connsiteX0" fmla="*/ 27273 w 507075"/>
                    <a:gd name="connsiteY0" fmla="*/ 45738 h 184207"/>
                    <a:gd name="connsiteX1" fmla="*/ 4413 w 507075"/>
                    <a:gd name="connsiteY1" fmla="*/ 99078 h 184207"/>
                    <a:gd name="connsiteX2" fmla="*/ 107458 w 507075"/>
                    <a:gd name="connsiteY2" fmla="*/ 164864 h 184207"/>
                    <a:gd name="connsiteX3" fmla="*/ 240633 w 507075"/>
                    <a:gd name="connsiteY3" fmla="*/ 99078 h 184207"/>
                    <a:gd name="connsiteX4" fmla="*/ 263493 w 507075"/>
                    <a:gd name="connsiteY4" fmla="*/ 18 h 184207"/>
                    <a:gd name="connsiteX5" fmla="*/ 263482 w 507075"/>
                    <a:gd name="connsiteY5" fmla="*/ 107103 h 184207"/>
                    <a:gd name="connsiteX6" fmla="*/ 362553 w 507075"/>
                    <a:gd name="connsiteY6" fmla="*/ 182898 h 184207"/>
                    <a:gd name="connsiteX7" fmla="*/ 498713 w 507075"/>
                    <a:gd name="connsiteY7" fmla="*/ 148177 h 184207"/>
                    <a:gd name="connsiteX8" fmla="*/ 476853 w 507075"/>
                    <a:gd name="connsiteY8" fmla="*/ 60978 h 184207"/>
                    <a:gd name="connsiteX0" fmla="*/ 18837 w 498639"/>
                    <a:gd name="connsiteY0" fmla="*/ 45738 h 184207"/>
                    <a:gd name="connsiteX1" fmla="*/ 6379 w 498639"/>
                    <a:gd name="connsiteY1" fmla="*/ 118708 h 184207"/>
                    <a:gd name="connsiteX2" fmla="*/ 99022 w 498639"/>
                    <a:gd name="connsiteY2" fmla="*/ 164864 h 184207"/>
                    <a:gd name="connsiteX3" fmla="*/ 232197 w 498639"/>
                    <a:gd name="connsiteY3" fmla="*/ 99078 h 184207"/>
                    <a:gd name="connsiteX4" fmla="*/ 255057 w 498639"/>
                    <a:gd name="connsiteY4" fmla="*/ 18 h 184207"/>
                    <a:gd name="connsiteX5" fmla="*/ 255046 w 498639"/>
                    <a:gd name="connsiteY5" fmla="*/ 107103 h 184207"/>
                    <a:gd name="connsiteX6" fmla="*/ 354117 w 498639"/>
                    <a:gd name="connsiteY6" fmla="*/ 182898 h 184207"/>
                    <a:gd name="connsiteX7" fmla="*/ 490277 w 498639"/>
                    <a:gd name="connsiteY7" fmla="*/ 148177 h 184207"/>
                    <a:gd name="connsiteX8" fmla="*/ 468417 w 498639"/>
                    <a:gd name="connsiteY8" fmla="*/ 60978 h 184207"/>
                    <a:gd name="connsiteX0" fmla="*/ 18837 w 490561"/>
                    <a:gd name="connsiteY0" fmla="*/ 45738 h 184149"/>
                    <a:gd name="connsiteX1" fmla="*/ 6379 w 490561"/>
                    <a:gd name="connsiteY1" fmla="*/ 118708 h 184149"/>
                    <a:gd name="connsiteX2" fmla="*/ 99022 w 490561"/>
                    <a:gd name="connsiteY2" fmla="*/ 164864 h 184149"/>
                    <a:gd name="connsiteX3" fmla="*/ 232197 w 490561"/>
                    <a:gd name="connsiteY3" fmla="*/ 99078 h 184149"/>
                    <a:gd name="connsiteX4" fmla="*/ 255057 w 490561"/>
                    <a:gd name="connsiteY4" fmla="*/ 18 h 184149"/>
                    <a:gd name="connsiteX5" fmla="*/ 255046 w 490561"/>
                    <a:gd name="connsiteY5" fmla="*/ 107103 h 184149"/>
                    <a:gd name="connsiteX6" fmla="*/ 354117 w 490561"/>
                    <a:gd name="connsiteY6" fmla="*/ 182898 h 184149"/>
                    <a:gd name="connsiteX7" fmla="*/ 478863 w 490561"/>
                    <a:gd name="connsiteY7" fmla="*/ 147570 h 184149"/>
                    <a:gd name="connsiteX8" fmla="*/ 468417 w 490561"/>
                    <a:gd name="connsiteY8" fmla="*/ 60978 h 1841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0561" h="184149">
                      <a:moveTo>
                        <a:pt x="18837" y="45738"/>
                      </a:moveTo>
                      <a:cubicBezTo>
                        <a:pt x="2327" y="62248"/>
                        <a:pt x="-6985" y="98854"/>
                        <a:pt x="6379" y="118708"/>
                      </a:cubicBezTo>
                      <a:cubicBezTo>
                        <a:pt x="19743" y="138562"/>
                        <a:pt x="61386" y="168136"/>
                        <a:pt x="99022" y="164864"/>
                      </a:cubicBezTo>
                      <a:cubicBezTo>
                        <a:pt x="136658" y="161592"/>
                        <a:pt x="206191" y="126552"/>
                        <a:pt x="232197" y="99078"/>
                      </a:cubicBezTo>
                      <a:cubicBezTo>
                        <a:pt x="258203" y="71604"/>
                        <a:pt x="251249" y="-1319"/>
                        <a:pt x="255057" y="18"/>
                      </a:cubicBezTo>
                      <a:cubicBezTo>
                        <a:pt x="258865" y="1355"/>
                        <a:pt x="238536" y="76623"/>
                        <a:pt x="255046" y="107103"/>
                      </a:cubicBezTo>
                      <a:cubicBezTo>
                        <a:pt x="271556" y="137583"/>
                        <a:pt x="316814" y="176154"/>
                        <a:pt x="354117" y="182898"/>
                      </a:cubicBezTo>
                      <a:cubicBezTo>
                        <a:pt x="391420" y="189642"/>
                        <a:pt x="459813" y="167890"/>
                        <a:pt x="478863" y="147570"/>
                      </a:cubicBezTo>
                      <a:cubicBezTo>
                        <a:pt x="497913" y="127250"/>
                        <a:pt x="493182" y="85108"/>
                        <a:pt x="468417" y="60978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3" name="รูปแบบอิสระ: รูปร่าง 92">
                  <a:extLst>
                    <a:ext uri="{FF2B5EF4-FFF2-40B4-BE49-F238E27FC236}">
                      <a16:creationId xmlns:a16="http://schemas.microsoft.com/office/drawing/2014/main" xmlns="" id="{2A2E8127-079D-4D2C-BEDD-516A7AACB201}"/>
                    </a:ext>
                  </a:extLst>
                </p:cNvPr>
                <p:cNvSpPr/>
                <p:nvPr/>
              </p:nvSpPr>
              <p:spPr>
                <a:xfrm rot="20654224">
                  <a:off x="3822367" y="3224085"/>
                  <a:ext cx="200701" cy="117505"/>
                </a:xfrm>
                <a:custGeom>
                  <a:avLst/>
                  <a:gdLst>
                    <a:gd name="connsiteX0" fmla="*/ 24294 w 200701"/>
                    <a:gd name="connsiteY0" fmla="*/ 3155 h 117505"/>
                    <a:gd name="connsiteX1" fmla="*/ 146214 w 200701"/>
                    <a:gd name="connsiteY1" fmla="*/ 18395 h 117505"/>
                    <a:gd name="connsiteX2" fmla="*/ 199554 w 200701"/>
                    <a:gd name="connsiteY2" fmla="*/ 79355 h 117505"/>
                    <a:gd name="connsiteX3" fmla="*/ 100494 w 200701"/>
                    <a:gd name="connsiteY3" fmla="*/ 117455 h 117505"/>
                    <a:gd name="connsiteX4" fmla="*/ 9054 w 200701"/>
                    <a:gd name="connsiteY4" fmla="*/ 71735 h 117505"/>
                    <a:gd name="connsiteX5" fmla="*/ 24294 w 200701"/>
                    <a:gd name="connsiteY5" fmla="*/ 3155 h 117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0701" h="117505">
                      <a:moveTo>
                        <a:pt x="24294" y="3155"/>
                      </a:moveTo>
                      <a:cubicBezTo>
                        <a:pt x="47154" y="-5735"/>
                        <a:pt x="117004" y="5695"/>
                        <a:pt x="146214" y="18395"/>
                      </a:cubicBezTo>
                      <a:cubicBezTo>
                        <a:pt x="175424" y="31095"/>
                        <a:pt x="207174" y="62845"/>
                        <a:pt x="199554" y="79355"/>
                      </a:cubicBezTo>
                      <a:cubicBezTo>
                        <a:pt x="191934" y="95865"/>
                        <a:pt x="132244" y="118725"/>
                        <a:pt x="100494" y="117455"/>
                      </a:cubicBezTo>
                      <a:cubicBezTo>
                        <a:pt x="68744" y="116185"/>
                        <a:pt x="26834" y="88245"/>
                        <a:pt x="9054" y="71735"/>
                      </a:cubicBezTo>
                      <a:cubicBezTo>
                        <a:pt x="-8726" y="55225"/>
                        <a:pt x="1434" y="12045"/>
                        <a:pt x="24294" y="3155"/>
                      </a:cubicBezTo>
                      <a:close/>
                    </a:path>
                  </a:pathLst>
                </a:custGeom>
                <a:solidFill>
                  <a:srgbClr val="5E27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0" name="กลุ่ม 79">
                <a:extLst>
                  <a:ext uri="{FF2B5EF4-FFF2-40B4-BE49-F238E27FC236}">
                    <a16:creationId xmlns:a16="http://schemas.microsoft.com/office/drawing/2014/main" xmlns="" id="{84C7B7C4-8FED-4A2A-88B3-7FA7F0076EA4}"/>
                  </a:ext>
                </a:extLst>
              </p:cNvPr>
              <p:cNvGrpSpPr/>
              <p:nvPr/>
            </p:nvGrpSpPr>
            <p:grpSpPr>
              <a:xfrm>
                <a:off x="995333" y="3324777"/>
                <a:ext cx="256540" cy="246380"/>
                <a:chOff x="3390605" y="2906545"/>
                <a:chExt cx="256540" cy="246380"/>
              </a:xfrm>
            </p:grpSpPr>
            <p:sp>
              <p:nvSpPr>
                <p:cNvPr id="89" name="แผนผังลำดับงาน: ตัวเชื่อมต่อ 88">
                  <a:extLst>
                    <a:ext uri="{FF2B5EF4-FFF2-40B4-BE49-F238E27FC236}">
                      <a16:creationId xmlns:a16="http://schemas.microsoft.com/office/drawing/2014/main" xmlns="" id="{DB05F1D9-17CC-4BD0-8CD0-30196DFB7452}"/>
                    </a:ext>
                  </a:extLst>
                </p:cNvPr>
                <p:cNvSpPr/>
                <p:nvPr/>
              </p:nvSpPr>
              <p:spPr>
                <a:xfrm>
                  <a:off x="3390605" y="2906545"/>
                  <a:ext cx="256540" cy="246380"/>
                </a:xfrm>
                <a:prstGeom prst="flowChartConnector">
                  <a:avLst/>
                </a:prstGeom>
                <a:solidFill>
                  <a:srgbClr val="FFC000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0" name="แผนผังลำดับงาน: ตัวเชื่อมต่อ 89">
                  <a:extLst>
                    <a:ext uri="{FF2B5EF4-FFF2-40B4-BE49-F238E27FC236}">
                      <a16:creationId xmlns:a16="http://schemas.microsoft.com/office/drawing/2014/main" xmlns="" id="{2E772947-F973-4AD9-BB26-886F6129DEA7}"/>
                    </a:ext>
                  </a:extLst>
                </p:cNvPr>
                <p:cNvSpPr/>
                <p:nvPr/>
              </p:nvSpPr>
              <p:spPr>
                <a:xfrm>
                  <a:off x="3431245" y="2941077"/>
                  <a:ext cx="175260" cy="177315"/>
                </a:xfrm>
                <a:prstGeom prst="flowChartConnector">
                  <a:avLst/>
                </a:prstGeom>
                <a:solidFill>
                  <a:schemeClr val="tx1"/>
                </a:solidFill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  <p:sp>
              <p:nvSpPr>
                <p:cNvPr id="91" name="แผนผังลำดับงาน: ตัวเชื่อมต่อ 90">
                  <a:extLst>
                    <a:ext uri="{FF2B5EF4-FFF2-40B4-BE49-F238E27FC236}">
                      <a16:creationId xmlns:a16="http://schemas.microsoft.com/office/drawing/2014/main" xmlns="" id="{E022A249-D6AD-43D5-8BAD-DA51AA6E9FC1}"/>
                    </a:ext>
                  </a:extLst>
                </p:cNvPr>
                <p:cNvSpPr/>
                <p:nvPr/>
              </p:nvSpPr>
              <p:spPr>
                <a:xfrm>
                  <a:off x="3518875" y="2966870"/>
                  <a:ext cx="62525" cy="62358"/>
                </a:xfrm>
                <a:prstGeom prst="flowChartConnec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E27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Itim"/>
                  </a:endParaRPr>
                </a:p>
              </p:txBody>
            </p:sp>
          </p:grpSp>
          <p:grpSp>
            <p:nvGrpSpPr>
              <p:cNvPr id="81" name="กลุ่ม 80">
                <a:extLst>
                  <a:ext uri="{FF2B5EF4-FFF2-40B4-BE49-F238E27FC236}">
                    <a16:creationId xmlns:a16="http://schemas.microsoft.com/office/drawing/2014/main" xmlns="" id="{F5544777-AE27-4C8A-99AB-834128A5273D}"/>
                  </a:ext>
                </a:extLst>
              </p:cNvPr>
              <p:cNvGrpSpPr/>
              <p:nvPr/>
            </p:nvGrpSpPr>
            <p:grpSpPr>
              <a:xfrm>
                <a:off x="845557" y="3679212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6" name="ตัวเชื่อมต่อตรง 85">
                  <a:extLst>
                    <a:ext uri="{FF2B5EF4-FFF2-40B4-BE49-F238E27FC236}">
                      <a16:creationId xmlns:a16="http://schemas.microsoft.com/office/drawing/2014/main" xmlns="" id="{B7D684AC-D212-40CB-8D8A-F8302DB71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ตัวเชื่อมต่อตรง 86">
                  <a:extLst>
                    <a:ext uri="{FF2B5EF4-FFF2-40B4-BE49-F238E27FC236}">
                      <a16:creationId xmlns:a16="http://schemas.microsoft.com/office/drawing/2014/main" xmlns="" id="{6630657F-84B6-4C17-8A03-7419717C80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ตัวเชื่อมต่อตรง 87">
                  <a:extLst>
                    <a:ext uri="{FF2B5EF4-FFF2-40B4-BE49-F238E27FC236}">
                      <a16:creationId xmlns:a16="http://schemas.microsoft.com/office/drawing/2014/main" xmlns="" id="{323B78E0-9A37-484D-99CA-610377CD12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กลุ่ม 81">
                <a:extLst>
                  <a:ext uri="{FF2B5EF4-FFF2-40B4-BE49-F238E27FC236}">
                    <a16:creationId xmlns:a16="http://schemas.microsoft.com/office/drawing/2014/main" xmlns="" id="{983BF3BE-4CE9-4B70-92F6-CAC5A87F57EB}"/>
                  </a:ext>
                </a:extLst>
              </p:cNvPr>
              <p:cNvGrpSpPr/>
              <p:nvPr/>
            </p:nvGrpSpPr>
            <p:grpSpPr>
              <a:xfrm flipH="1">
                <a:off x="1989959" y="3680275"/>
                <a:ext cx="211536" cy="238462"/>
                <a:chOff x="3240829" y="3260980"/>
                <a:chExt cx="211536" cy="238462"/>
              </a:xfrm>
            </p:grpSpPr>
            <p:cxnSp>
              <p:nvCxnSpPr>
                <p:cNvPr id="83" name="ตัวเชื่อมต่อตรง 82">
                  <a:extLst>
                    <a:ext uri="{FF2B5EF4-FFF2-40B4-BE49-F238E27FC236}">
                      <a16:creationId xmlns:a16="http://schemas.microsoft.com/office/drawing/2014/main" xmlns="" id="{FD7EAE27-091C-4F4D-A182-BEAFA8B022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301660" y="3260980"/>
                  <a:ext cx="144979" cy="4882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ตัวเชื่อมต่อตรง 83">
                  <a:extLst>
                    <a:ext uri="{FF2B5EF4-FFF2-40B4-BE49-F238E27FC236}">
                      <a16:creationId xmlns:a16="http://schemas.microsoft.com/office/drawing/2014/main" xmlns="" id="{05B43594-5217-4CA4-BD67-FAE81AF64B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0829" y="3377962"/>
                  <a:ext cx="205810" cy="6624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ตัวเชื่อมต่อตรง 84">
                  <a:extLst>
                    <a:ext uri="{FF2B5EF4-FFF2-40B4-BE49-F238E27FC236}">
                      <a16:creationId xmlns:a16="http://schemas.microsoft.com/office/drawing/2014/main" xmlns="" id="{556CE1C9-D34C-4E9B-97D2-275E840E15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301661" y="3449391"/>
                  <a:ext cx="150704" cy="50051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6" name="กลุ่ม 75">
              <a:extLst>
                <a:ext uri="{FF2B5EF4-FFF2-40B4-BE49-F238E27FC236}">
                  <a16:creationId xmlns:a16="http://schemas.microsoft.com/office/drawing/2014/main" xmlns="" id="{A008E6DF-7A3D-45E3-A7D3-46305028D0EE}"/>
                </a:ext>
              </a:extLst>
            </p:cNvPr>
            <p:cNvGrpSpPr/>
            <p:nvPr/>
          </p:nvGrpSpPr>
          <p:grpSpPr>
            <a:xfrm>
              <a:off x="8696953" y="2964198"/>
              <a:ext cx="342803" cy="194817"/>
              <a:chOff x="10123398" y="2191217"/>
              <a:chExt cx="342803" cy="194817"/>
            </a:xfrm>
          </p:grpSpPr>
          <p:cxnSp>
            <p:nvCxnSpPr>
              <p:cNvPr id="77" name="ตัวเชื่อมต่อตรง 76">
                <a:extLst>
                  <a:ext uri="{FF2B5EF4-FFF2-40B4-BE49-F238E27FC236}">
                    <a16:creationId xmlns:a16="http://schemas.microsoft.com/office/drawing/2014/main" xmlns="" id="{2531032D-D9E5-4D4D-9492-885E0952FA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123398" y="2191217"/>
                <a:ext cx="317556" cy="139751"/>
              </a:xfrm>
              <a:prstGeom prst="line">
                <a:avLst/>
              </a:prstGeom>
              <a:solidFill>
                <a:srgbClr val="444642"/>
              </a:solidFill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ตัวเชื่อมต่อตรง 77">
                <a:extLst>
                  <a:ext uri="{FF2B5EF4-FFF2-40B4-BE49-F238E27FC236}">
                    <a16:creationId xmlns:a16="http://schemas.microsoft.com/office/drawing/2014/main" xmlns="" id="{C44607ED-932E-401D-91A6-CCEA367D4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23398" y="2330968"/>
                <a:ext cx="342803" cy="55066"/>
              </a:xfrm>
              <a:prstGeom prst="line">
                <a:avLst/>
              </a:prstGeom>
              <a:ln w="28575">
                <a:solidFill>
                  <a:schemeClr val="tx1">
                    <a:alpha val="99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6" name="กลุ่ม 315">
            <a:extLst>
              <a:ext uri="{FF2B5EF4-FFF2-40B4-BE49-F238E27FC236}">
                <a16:creationId xmlns:a16="http://schemas.microsoft.com/office/drawing/2014/main" xmlns="" id="{67536A46-0AD2-4C3F-8DE0-2543F0D6D69E}"/>
              </a:ext>
            </a:extLst>
          </p:cNvPr>
          <p:cNvGrpSpPr/>
          <p:nvPr/>
        </p:nvGrpSpPr>
        <p:grpSpPr>
          <a:xfrm rot="1955412">
            <a:off x="9057935" y="4019644"/>
            <a:ext cx="263910" cy="549262"/>
            <a:chOff x="4870427" y="2173659"/>
            <a:chExt cx="531225" cy="1014863"/>
          </a:xfrm>
        </p:grpSpPr>
        <p:sp>
          <p:nvSpPr>
            <p:cNvPr id="318" name="รูปแบบอิสระ: รูปร่าง 317">
              <a:extLst>
                <a:ext uri="{FF2B5EF4-FFF2-40B4-BE49-F238E27FC236}">
                  <a16:creationId xmlns:a16="http://schemas.microsoft.com/office/drawing/2014/main" xmlns="" id="{1B82F077-1C6F-4272-A576-A66152D3E960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19" name="แผนผังลำดับงาน: ตัวเชื่อมต่อ 318">
              <a:extLst>
                <a:ext uri="{FF2B5EF4-FFF2-40B4-BE49-F238E27FC236}">
                  <a16:creationId xmlns:a16="http://schemas.microsoft.com/office/drawing/2014/main" xmlns="" id="{DC7671A5-AC32-4612-8AB2-7873ADCEA294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  <p:grpSp>
        <p:nvGrpSpPr>
          <p:cNvPr id="320" name="กลุ่ม 319">
            <a:extLst>
              <a:ext uri="{FF2B5EF4-FFF2-40B4-BE49-F238E27FC236}">
                <a16:creationId xmlns:a16="http://schemas.microsoft.com/office/drawing/2014/main" xmlns="" id="{999ACEDF-26F4-4144-96C0-9EF155E5A2BB}"/>
              </a:ext>
            </a:extLst>
          </p:cNvPr>
          <p:cNvGrpSpPr/>
          <p:nvPr/>
        </p:nvGrpSpPr>
        <p:grpSpPr>
          <a:xfrm rot="20286535">
            <a:off x="6270032" y="3677996"/>
            <a:ext cx="263910" cy="549262"/>
            <a:chOff x="4870427" y="2173659"/>
            <a:chExt cx="531225" cy="1014863"/>
          </a:xfrm>
        </p:grpSpPr>
        <p:sp>
          <p:nvSpPr>
            <p:cNvPr id="321" name="รูปแบบอิสระ: รูปร่าง 320">
              <a:extLst>
                <a:ext uri="{FF2B5EF4-FFF2-40B4-BE49-F238E27FC236}">
                  <a16:creationId xmlns:a16="http://schemas.microsoft.com/office/drawing/2014/main" xmlns="" id="{3BB320A4-CA43-4CFE-8265-418AA59FC7D3}"/>
                </a:ext>
              </a:extLst>
            </p:cNvPr>
            <p:cNvSpPr/>
            <p:nvPr/>
          </p:nvSpPr>
          <p:spPr>
            <a:xfrm>
              <a:off x="4870427" y="2173659"/>
              <a:ext cx="531225" cy="794067"/>
            </a:xfrm>
            <a:custGeom>
              <a:avLst/>
              <a:gdLst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99615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525"/>
                <a:gd name="connsiteY0" fmla="*/ 902335 h 3076575"/>
                <a:gd name="connsiteX1" fmla="*/ 619760 w 2388525"/>
                <a:gd name="connsiteY1" fmla="*/ 99695 h 3076575"/>
                <a:gd name="connsiteX2" fmla="*/ 1554480 w 2388525"/>
                <a:gd name="connsiteY2" fmla="*/ 99695 h 3076575"/>
                <a:gd name="connsiteX3" fmla="*/ 2387600 w 2388525"/>
                <a:gd name="connsiteY3" fmla="*/ 892175 h 3076575"/>
                <a:gd name="connsiteX4" fmla="*/ 1708912 w 2388525"/>
                <a:gd name="connsiteY4" fmla="*/ 1938655 h 3076575"/>
                <a:gd name="connsiteX5" fmla="*/ 1270000 w 2388525"/>
                <a:gd name="connsiteY5" fmla="*/ 2365375 h 3076575"/>
                <a:gd name="connsiteX6" fmla="*/ 1229360 w 2388525"/>
                <a:gd name="connsiteY6" fmla="*/ 3076575 h 3076575"/>
                <a:gd name="connsiteX0" fmla="*/ 0 w 2388372"/>
                <a:gd name="connsiteY0" fmla="*/ 902335 h 3076575"/>
                <a:gd name="connsiteX1" fmla="*/ 619760 w 2388372"/>
                <a:gd name="connsiteY1" fmla="*/ 99695 h 3076575"/>
                <a:gd name="connsiteX2" fmla="*/ 1554480 w 2388372"/>
                <a:gd name="connsiteY2" fmla="*/ 99695 h 3076575"/>
                <a:gd name="connsiteX3" fmla="*/ 2387600 w 2388372"/>
                <a:gd name="connsiteY3" fmla="*/ 892175 h 3076575"/>
                <a:gd name="connsiteX4" fmla="*/ 1696720 w 2388372"/>
                <a:gd name="connsiteY4" fmla="*/ 1926463 h 3076575"/>
                <a:gd name="connsiteX5" fmla="*/ 1270000 w 2388372"/>
                <a:gd name="connsiteY5" fmla="*/ 2365375 h 3076575"/>
                <a:gd name="connsiteX6" fmla="*/ 1229360 w 2388372"/>
                <a:gd name="connsiteY6" fmla="*/ 3076575 h 3076575"/>
                <a:gd name="connsiteX0" fmla="*/ 0 w 2388390"/>
                <a:gd name="connsiteY0" fmla="*/ 902335 h 3076575"/>
                <a:gd name="connsiteX1" fmla="*/ 619760 w 2388390"/>
                <a:gd name="connsiteY1" fmla="*/ 99695 h 3076575"/>
                <a:gd name="connsiteX2" fmla="*/ 1554480 w 2388390"/>
                <a:gd name="connsiteY2" fmla="*/ 99695 h 3076575"/>
                <a:gd name="connsiteX3" fmla="*/ 2387600 w 2388390"/>
                <a:gd name="connsiteY3" fmla="*/ 892175 h 3076575"/>
                <a:gd name="connsiteX4" fmla="*/ 1696720 w 2388390"/>
                <a:gd name="connsiteY4" fmla="*/ 1926463 h 3076575"/>
                <a:gd name="connsiteX5" fmla="*/ 1270000 w 2388390"/>
                <a:gd name="connsiteY5" fmla="*/ 2365375 h 3076575"/>
                <a:gd name="connsiteX6" fmla="*/ 1229360 w 2388390"/>
                <a:gd name="connsiteY6" fmla="*/ 3076575 h 3076575"/>
                <a:gd name="connsiteX0" fmla="*/ 0 w 2370106"/>
                <a:gd name="connsiteY0" fmla="*/ 901957 h 3076197"/>
                <a:gd name="connsiteX1" fmla="*/ 619760 w 2370106"/>
                <a:gd name="connsiteY1" fmla="*/ 99317 h 3076197"/>
                <a:gd name="connsiteX2" fmla="*/ 1554480 w 2370106"/>
                <a:gd name="connsiteY2" fmla="*/ 99317 h 3076197"/>
                <a:gd name="connsiteX3" fmla="*/ 2369312 w 2370106"/>
                <a:gd name="connsiteY3" fmla="*/ 885701 h 3076197"/>
                <a:gd name="connsiteX4" fmla="*/ 1696720 w 2370106"/>
                <a:gd name="connsiteY4" fmla="*/ 1926085 h 3076197"/>
                <a:gd name="connsiteX5" fmla="*/ 1270000 w 2370106"/>
                <a:gd name="connsiteY5" fmla="*/ 2364997 h 3076197"/>
                <a:gd name="connsiteX6" fmla="*/ 1229360 w 2370106"/>
                <a:gd name="connsiteY6" fmla="*/ 3076197 h 3076197"/>
                <a:gd name="connsiteX0" fmla="*/ 0 w 2369418"/>
                <a:gd name="connsiteY0" fmla="*/ 931935 h 3106175"/>
                <a:gd name="connsiteX1" fmla="*/ 619760 w 2369418"/>
                <a:gd name="connsiteY1" fmla="*/ 129295 h 3106175"/>
                <a:gd name="connsiteX2" fmla="*/ 1645920 w 2369418"/>
                <a:gd name="connsiteY2" fmla="*/ 80527 h 3106175"/>
                <a:gd name="connsiteX3" fmla="*/ 2369312 w 2369418"/>
                <a:gd name="connsiteY3" fmla="*/ 915679 h 3106175"/>
                <a:gd name="connsiteX4" fmla="*/ 1696720 w 2369418"/>
                <a:gd name="connsiteY4" fmla="*/ 1956063 h 3106175"/>
                <a:gd name="connsiteX5" fmla="*/ 1270000 w 2369418"/>
                <a:gd name="connsiteY5" fmla="*/ 2394975 h 3106175"/>
                <a:gd name="connsiteX6" fmla="*/ 1229360 w 2369418"/>
                <a:gd name="connsiteY6" fmla="*/ 3106175 h 3106175"/>
                <a:gd name="connsiteX0" fmla="*/ 0 w 2369320"/>
                <a:gd name="connsiteY0" fmla="*/ 962119 h 3136359"/>
                <a:gd name="connsiteX1" fmla="*/ 619760 w 2369320"/>
                <a:gd name="connsiteY1" fmla="*/ 159479 h 3136359"/>
                <a:gd name="connsiteX2" fmla="*/ 1682496 w 2369320"/>
                <a:gd name="connsiteY2" fmla="*/ 68039 h 3136359"/>
                <a:gd name="connsiteX3" fmla="*/ 2369312 w 2369320"/>
                <a:gd name="connsiteY3" fmla="*/ 945863 h 3136359"/>
                <a:gd name="connsiteX4" fmla="*/ 1696720 w 2369320"/>
                <a:gd name="connsiteY4" fmla="*/ 1986247 h 3136359"/>
                <a:gd name="connsiteX5" fmla="*/ 1270000 w 2369320"/>
                <a:gd name="connsiteY5" fmla="*/ 2425159 h 3136359"/>
                <a:gd name="connsiteX6" fmla="*/ 1229360 w 2369320"/>
                <a:gd name="connsiteY6" fmla="*/ 3136359 h 3136359"/>
                <a:gd name="connsiteX0" fmla="*/ 0 w 2369320"/>
                <a:gd name="connsiteY0" fmla="*/ 974373 h 3148613"/>
                <a:gd name="connsiteX1" fmla="*/ 589280 w 2369320"/>
                <a:gd name="connsiteY1" fmla="*/ 141253 h 3148613"/>
                <a:gd name="connsiteX2" fmla="*/ 1682496 w 2369320"/>
                <a:gd name="connsiteY2" fmla="*/ 80293 h 3148613"/>
                <a:gd name="connsiteX3" fmla="*/ 2369312 w 2369320"/>
                <a:gd name="connsiteY3" fmla="*/ 958117 h 3148613"/>
                <a:gd name="connsiteX4" fmla="*/ 1696720 w 2369320"/>
                <a:gd name="connsiteY4" fmla="*/ 1998501 h 3148613"/>
                <a:gd name="connsiteX5" fmla="*/ 1270000 w 2369320"/>
                <a:gd name="connsiteY5" fmla="*/ 2437413 h 3148613"/>
                <a:gd name="connsiteX6" fmla="*/ 1229360 w 2369320"/>
                <a:gd name="connsiteY6" fmla="*/ 3148613 h 3148613"/>
                <a:gd name="connsiteX0" fmla="*/ 0 w 2411992"/>
                <a:gd name="connsiteY0" fmla="*/ 923245 h 3146253"/>
                <a:gd name="connsiteX1" fmla="*/ 631952 w 2411992"/>
                <a:gd name="connsiteY1" fmla="*/ 138893 h 3146253"/>
                <a:gd name="connsiteX2" fmla="*/ 1725168 w 2411992"/>
                <a:gd name="connsiteY2" fmla="*/ 77933 h 3146253"/>
                <a:gd name="connsiteX3" fmla="*/ 2411984 w 2411992"/>
                <a:gd name="connsiteY3" fmla="*/ 955757 h 3146253"/>
                <a:gd name="connsiteX4" fmla="*/ 1739392 w 2411992"/>
                <a:gd name="connsiteY4" fmla="*/ 1996141 h 3146253"/>
                <a:gd name="connsiteX5" fmla="*/ 1312672 w 2411992"/>
                <a:gd name="connsiteY5" fmla="*/ 2435053 h 3146253"/>
                <a:gd name="connsiteX6" fmla="*/ 1272032 w 2411992"/>
                <a:gd name="connsiteY6" fmla="*/ 3146253 h 3146253"/>
                <a:gd name="connsiteX0" fmla="*/ 0 w 2411992"/>
                <a:gd name="connsiteY0" fmla="*/ 910473 h 3145673"/>
                <a:gd name="connsiteX1" fmla="*/ 631952 w 2411992"/>
                <a:gd name="connsiteY1" fmla="*/ 138313 h 3145673"/>
                <a:gd name="connsiteX2" fmla="*/ 1725168 w 2411992"/>
                <a:gd name="connsiteY2" fmla="*/ 77353 h 3145673"/>
                <a:gd name="connsiteX3" fmla="*/ 2411984 w 2411992"/>
                <a:gd name="connsiteY3" fmla="*/ 955177 h 3145673"/>
                <a:gd name="connsiteX4" fmla="*/ 1739392 w 2411992"/>
                <a:gd name="connsiteY4" fmla="*/ 1995561 h 3145673"/>
                <a:gd name="connsiteX5" fmla="*/ 1312672 w 2411992"/>
                <a:gd name="connsiteY5" fmla="*/ 2434473 h 3145673"/>
                <a:gd name="connsiteX6" fmla="*/ 1272032 w 2411992"/>
                <a:gd name="connsiteY6" fmla="*/ 3145673 h 3145673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608"/>
                <a:gd name="connsiteY0" fmla="*/ 912675 h 3147875"/>
                <a:gd name="connsiteX1" fmla="*/ 631952 w 2387608"/>
                <a:gd name="connsiteY1" fmla="*/ 140515 h 3147875"/>
                <a:gd name="connsiteX2" fmla="*/ 1725168 w 2387608"/>
                <a:gd name="connsiteY2" fmla="*/ 79555 h 3147875"/>
                <a:gd name="connsiteX3" fmla="*/ 2387600 w 2387608"/>
                <a:gd name="connsiteY3" fmla="*/ 987859 h 3147875"/>
                <a:gd name="connsiteX4" fmla="*/ 1739392 w 2387608"/>
                <a:gd name="connsiteY4" fmla="*/ 1997763 h 3147875"/>
                <a:gd name="connsiteX5" fmla="*/ 1312672 w 2387608"/>
                <a:gd name="connsiteY5" fmla="*/ 2436675 h 3147875"/>
                <a:gd name="connsiteX6" fmla="*/ 1272032 w 2387608"/>
                <a:gd name="connsiteY6" fmla="*/ 3147875 h 3147875"/>
                <a:gd name="connsiteX0" fmla="*/ 0 w 2387752"/>
                <a:gd name="connsiteY0" fmla="*/ 912675 h 3147875"/>
                <a:gd name="connsiteX1" fmla="*/ 631952 w 2387752"/>
                <a:gd name="connsiteY1" fmla="*/ 140515 h 3147875"/>
                <a:gd name="connsiteX2" fmla="*/ 1725168 w 2387752"/>
                <a:gd name="connsiteY2" fmla="*/ 79555 h 3147875"/>
                <a:gd name="connsiteX3" fmla="*/ 2387600 w 2387752"/>
                <a:gd name="connsiteY3" fmla="*/ 987859 h 3147875"/>
                <a:gd name="connsiteX4" fmla="*/ 1782064 w 2387752"/>
                <a:gd name="connsiteY4" fmla="*/ 2040435 h 3147875"/>
                <a:gd name="connsiteX5" fmla="*/ 1312672 w 2387752"/>
                <a:gd name="connsiteY5" fmla="*/ 2436675 h 3147875"/>
                <a:gd name="connsiteX6" fmla="*/ 1272032 w 2387752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497635 h 3147875"/>
                <a:gd name="connsiteX6" fmla="*/ 1272032 w 2387750"/>
                <a:gd name="connsiteY6" fmla="*/ 3147875 h 3147875"/>
                <a:gd name="connsiteX0" fmla="*/ 0 w 2387750"/>
                <a:gd name="connsiteY0" fmla="*/ 912675 h 3147875"/>
                <a:gd name="connsiteX1" fmla="*/ 631952 w 2387750"/>
                <a:gd name="connsiteY1" fmla="*/ 140515 h 3147875"/>
                <a:gd name="connsiteX2" fmla="*/ 1725168 w 2387750"/>
                <a:gd name="connsiteY2" fmla="*/ 79555 h 3147875"/>
                <a:gd name="connsiteX3" fmla="*/ 2387600 w 2387750"/>
                <a:gd name="connsiteY3" fmla="*/ 987859 h 3147875"/>
                <a:gd name="connsiteX4" fmla="*/ 1782064 w 2387750"/>
                <a:gd name="connsiteY4" fmla="*/ 2040435 h 3147875"/>
                <a:gd name="connsiteX5" fmla="*/ 1349248 w 2387750"/>
                <a:gd name="connsiteY5" fmla="*/ 2552499 h 3147875"/>
                <a:gd name="connsiteX6" fmla="*/ 1272032 w 2387750"/>
                <a:gd name="connsiteY6" fmla="*/ 3147875 h 3147875"/>
                <a:gd name="connsiteX0" fmla="*/ 0 w 2418222"/>
                <a:gd name="connsiteY0" fmla="*/ 912675 h 3147875"/>
                <a:gd name="connsiteX1" fmla="*/ 631952 w 2418222"/>
                <a:gd name="connsiteY1" fmla="*/ 140515 h 3147875"/>
                <a:gd name="connsiteX2" fmla="*/ 1725168 w 2418222"/>
                <a:gd name="connsiteY2" fmla="*/ 79555 h 3147875"/>
                <a:gd name="connsiteX3" fmla="*/ 2418080 w 2418222"/>
                <a:gd name="connsiteY3" fmla="*/ 987859 h 3147875"/>
                <a:gd name="connsiteX4" fmla="*/ 1782064 w 2418222"/>
                <a:gd name="connsiteY4" fmla="*/ 2040435 h 3147875"/>
                <a:gd name="connsiteX5" fmla="*/ 1349248 w 2418222"/>
                <a:gd name="connsiteY5" fmla="*/ 2552499 h 3147875"/>
                <a:gd name="connsiteX6" fmla="*/ 1272032 w 2418222"/>
                <a:gd name="connsiteY6" fmla="*/ 3147875 h 3147875"/>
                <a:gd name="connsiteX0" fmla="*/ 0 w 2418335"/>
                <a:gd name="connsiteY0" fmla="*/ 912675 h 3147875"/>
                <a:gd name="connsiteX1" fmla="*/ 631952 w 2418335"/>
                <a:gd name="connsiteY1" fmla="*/ 140515 h 3147875"/>
                <a:gd name="connsiteX2" fmla="*/ 1725168 w 2418335"/>
                <a:gd name="connsiteY2" fmla="*/ 79555 h 3147875"/>
                <a:gd name="connsiteX3" fmla="*/ 2418080 w 2418335"/>
                <a:gd name="connsiteY3" fmla="*/ 987859 h 3147875"/>
                <a:gd name="connsiteX4" fmla="*/ 1800352 w 2418335"/>
                <a:gd name="connsiteY4" fmla="*/ 2095299 h 3147875"/>
                <a:gd name="connsiteX5" fmla="*/ 1349248 w 2418335"/>
                <a:gd name="connsiteY5" fmla="*/ 2552499 h 3147875"/>
                <a:gd name="connsiteX6" fmla="*/ 1272032 w 2418335"/>
                <a:gd name="connsiteY6" fmla="*/ 3147875 h 3147875"/>
                <a:gd name="connsiteX0" fmla="*/ 0 w 2418330"/>
                <a:gd name="connsiteY0" fmla="*/ 912675 h 3147875"/>
                <a:gd name="connsiteX1" fmla="*/ 631952 w 2418330"/>
                <a:gd name="connsiteY1" fmla="*/ 140515 h 3147875"/>
                <a:gd name="connsiteX2" fmla="*/ 1725168 w 2418330"/>
                <a:gd name="connsiteY2" fmla="*/ 79555 h 3147875"/>
                <a:gd name="connsiteX3" fmla="*/ 2418080 w 2418330"/>
                <a:gd name="connsiteY3" fmla="*/ 987859 h 3147875"/>
                <a:gd name="connsiteX4" fmla="*/ 1800352 w 2418330"/>
                <a:gd name="connsiteY4" fmla="*/ 2095299 h 3147875"/>
                <a:gd name="connsiteX5" fmla="*/ 1398016 w 2418330"/>
                <a:gd name="connsiteY5" fmla="*/ 2619555 h 3147875"/>
                <a:gd name="connsiteX6" fmla="*/ 1272032 w 2418330"/>
                <a:gd name="connsiteY6" fmla="*/ 3147875 h 3147875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90320 w 2418330"/>
                <a:gd name="connsiteY6" fmla="*/ 3166163 h 3166163"/>
                <a:gd name="connsiteX0" fmla="*/ 0 w 2418330"/>
                <a:gd name="connsiteY0" fmla="*/ 912675 h 3166163"/>
                <a:gd name="connsiteX1" fmla="*/ 631952 w 2418330"/>
                <a:gd name="connsiteY1" fmla="*/ 140515 h 3166163"/>
                <a:gd name="connsiteX2" fmla="*/ 1725168 w 2418330"/>
                <a:gd name="connsiteY2" fmla="*/ 79555 h 3166163"/>
                <a:gd name="connsiteX3" fmla="*/ 2418080 w 2418330"/>
                <a:gd name="connsiteY3" fmla="*/ 987859 h 3166163"/>
                <a:gd name="connsiteX4" fmla="*/ 1800352 w 2418330"/>
                <a:gd name="connsiteY4" fmla="*/ 2095299 h 3166163"/>
                <a:gd name="connsiteX5" fmla="*/ 1398016 w 2418330"/>
                <a:gd name="connsiteY5" fmla="*/ 2619555 h 3166163"/>
                <a:gd name="connsiteX6" fmla="*/ 1278128 w 2418330"/>
                <a:gd name="connsiteY6" fmla="*/ 3166163 h 3166163"/>
                <a:gd name="connsiteX0" fmla="*/ 0 w 2418328"/>
                <a:gd name="connsiteY0" fmla="*/ 912675 h 3166163"/>
                <a:gd name="connsiteX1" fmla="*/ 631952 w 2418328"/>
                <a:gd name="connsiteY1" fmla="*/ 140515 h 3166163"/>
                <a:gd name="connsiteX2" fmla="*/ 1725168 w 2418328"/>
                <a:gd name="connsiteY2" fmla="*/ 79555 h 3166163"/>
                <a:gd name="connsiteX3" fmla="*/ 2418080 w 2418328"/>
                <a:gd name="connsiteY3" fmla="*/ 987859 h 3166163"/>
                <a:gd name="connsiteX4" fmla="*/ 1800352 w 2418328"/>
                <a:gd name="connsiteY4" fmla="*/ 2095299 h 3166163"/>
                <a:gd name="connsiteX5" fmla="*/ 1428496 w 2418328"/>
                <a:gd name="connsiteY5" fmla="*/ 2631747 h 3166163"/>
                <a:gd name="connsiteX6" fmla="*/ 1278128 w 2418328"/>
                <a:gd name="connsiteY6" fmla="*/ 3166163 h 3166163"/>
                <a:gd name="connsiteX0" fmla="*/ 0 w 2041663"/>
                <a:gd name="connsiteY0" fmla="*/ 1082309 h 3174129"/>
                <a:gd name="connsiteX1" fmla="*/ 255287 w 2041663"/>
                <a:gd name="connsiteY1" fmla="*/ 148481 h 3174129"/>
                <a:gd name="connsiteX2" fmla="*/ 1348503 w 2041663"/>
                <a:gd name="connsiteY2" fmla="*/ 87521 h 3174129"/>
                <a:gd name="connsiteX3" fmla="*/ 2041415 w 2041663"/>
                <a:gd name="connsiteY3" fmla="*/ 995825 h 3174129"/>
                <a:gd name="connsiteX4" fmla="*/ 1423687 w 2041663"/>
                <a:gd name="connsiteY4" fmla="*/ 2103265 h 3174129"/>
                <a:gd name="connsiteX5" fmla="*/ 1051831 w 2041663"/>
                <a:gd name="connsiteY5" fmla="*/ 2639713 h 3174129"/>
                <a:gd name="connsiteX6" fmla="*/ 901463 w 2041663"/>
                <a:gd name="connsiteY6" fmla="*/ 3174129 h 3174129"/>
                <a:gd name="connsiteX0" fmla="*/ -1 w 2572967"/>
                <a:gd name="connsiteY0" fmla="*/ 906344 h 3165878"/>
                <a:gd name="connsiteX1" fmla="*/ 786591 w 2572967"/>
                <a:gd name="connsiteY1" fmla="*/ 140230 h 3165878"/>
                <a:gd name="connsiteX2" fmla="*/ 1879807 w 2572967"/>
                <a:gd name="connsiteY2" fmla="*/ 79270 h 3165878"/>
                <a:gd name="connsiteX3" fmla="*/ 2572719 w 2572967"/>
                <a:gd name="connsiteY3" fmla="*/ 987574 h 3165878"/>
                <a:gd name="connsiteX4" fmla="*/ 1954991 w 2572967"/>
                <a:gd name="connsiteY4" fmla="*/ 2095014 h 3165878"/>
                <a:gd name="connsiteX5" fmla="*/ 1583135 w 2572967"/>
                <a:gd name="connsiteY5" fmla="*/ 2631462 h 3165878"/>
                <a:gd name="connsiteX6" fmla="*/ 1432767 w 2572967"/>
                <a:gd name="connsiteY6" fmla="*/ 3165878 h 3165878"/>
                <a:gd name="connsiteX0" fmla="*/ -1 w 2619606"/>
                <a:gd name="connsiteY0" fmla="*/ 1027707 h 3171494"/>
                <a:gd name="connsiteX1" fmla="*/ 833230 w 2619606"/>
                <a:gd name="connsiteY1" fmla="*/ 145846 h 3171494"/>
                <a:gd name="connsiteX2" fmla="*/ 1926446 w 2619606"/>
                <a:gd name="connsiteY2" fmla="*/ 84886 h 3171494"/>
                <a:gd name="connsiteX3" fmla="*/ 2619358 w 2619606"/>
                <a:gd name="connsiteY3" fmla="*/ 993190 h 3171494"/>
                <a:gd name="connsiteX4" fmla="*/ 2001630 w 2619606"/>
                <a:gd name="connsiteY4" fmla="*/ 2100630 h 3171494"/>
                <a:gd name="connsiteX5" fmla="*/ 1629774 w 2619606"/>
                <a:gd name="connsiteY5" fmla="*/ 2637078 h 3171494"/>
                <a:gd name="connsiteX6" fmla="*/ 1479406 w 2619606"/>
                <a:gd name="connsiteY6" fmla="*/ 3171494 h 3171494"/>
                <a:gd name="connsiteX0" fmla="*/ -3 w 2670218"/>
                <a:gd name="connsiteY0" fmla="*/ 1211185 h 3180608"/>
                <a:gd name="connsiteX1" fmla="*/ 883842 w 2670218"/>
                <a:gd name="connsiteY1" fmla="*/ 154960 h 3180608"/>
                <a:gd name="connsiteX2" fmla="*/ 1977058 w 2670218"/>
                <a:gd name="connsiteY2" fmla="*/ 94000 h 3180608"/>
                <a:gd name="connsiteX3" fmla="*/ 2669970 w 2670218"/>
                <a:gd name="connsiteY3" fmla="*/ 1002304 h 3180608"/>
                <a:gd name="connsiteX4" fmla="*/ 2052242 w 2670218"/>
                <a:gd name="connsiteY4" fmla="*/ 2109744 h 3180608"/>
                <a:gd name="connsiteX5" fmla="*/ 1680386 w 2670218"/>
                <a:gd name="connsiteY5" fmla="*/ 2646192 h 3180608"/>
                <a:gd name="connsiteX6" fmla="*/ 1530018 w 2670218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680386 w 2675085"/>
                <a:gd name="connsiteY5" fmla="*/ 2646192 h 3180608"/>
                <a:gd name="connsiteX6" fmla="*/ 1530018 w 2675085"/>
                <a:gd name="connsiteY6" fmla="*/ 3180608 h 3180608"/>
                <a:gd name="connsiteX0" fmla="*/ -3 w 2675085"/>
                <a:gd name="connsiteY0" fmla="*/ 1211185 h 3180608"/>
                <a:gd name="connsiteX1" fmla="*/ 883842 w 2675085"/>
                <a:gd name="connsiteY1" fmla="*/ 154960 h 3180608"/>
                <a:gd name="connsiteX2" fmla="*/ 1977058 w 2675085"/>
                <a:gd name="connsiteY2" fmla="*/ 94000 h 3180608"/>
                <a:gd name="connsiteX3" fmla="*/ 2669970 w 2675085"/>
                <a:gd name="connsiteY3" fmla="*/ 1002304 h 3180608"/>
                <a:gd name="connsiteX4" fmla="*/ 1627055 w 2675085"/>
                <a:gd name="connsiteY4" fmla="*/ 2091684 h 3180608"/>
                <a:gd name="connsiteX5" fmla="*/ 1506451 w 2675085"/>
                <a:gd name="connsiteY5" fmla="*/ 2638804 h 3180608"/>
                <a:gd name="connsiteX6" fmla="*/ 1530018 w 2675085"/>
                <a:gd name="connsiteY6" fmla="*/ 3180608 h 3180608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506451 w 2675085"/>
                <a:gd name="connsiteY5" fmla="*/ 2638804 h 3310842"/>
                <a:gd name="connsiteX6" fmla="*/ 1481623 w 2675085"/>
                <a:gd name="connsiteY6" fmla="*/ 3310843 h 3310842"/>
                <a:gd name="connsiteX0" fmla="*/ -3 w 2675085"/>
                <a:gd name="connsiteY0" fmla="*/ 1211185 h 3310842"/>
                <a:gd name="connsiteX1" fmla="*/ 883842 w 2675085"/>
                <a:gd name="connsiteY1" fmla="*/ 154960 h 3310842"/>
                <a:gd name="connsiteX2" fmla="*/ 1977058 w 2675085"/>
                <a:gd name="connsiteY2" fmla="*/ 94000 h 3310842"/>
                <a:gd name="connsiteX3" fmla="*/ 2669970 w 2675085"/>
                <a:gd name="connsiteY3" fmla="*/ 1002304 h 3310842"/>
                <a:gd name="connsiteX4" fmla="*/ 1627055 w 2675085"/>
                <a:gd name="connsiteY4" fmla="*/ 2091684 h 3310842"/>
                <a:gd name="connsiteX5" fmla="*/ 1390492 w 2675085"/>
                <a:gd name="connsiteY5" fmla="*/ 2633891 h 3310842"/>
                <a:gd name="connsiteX6" fmla="*/ 1481623 w 2675085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90492 w 2681568"/>
                <a:gd name="connsiteY5" fmla="*/ 2633891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274539 w 2681568"/>
                <a:gd name="connsiteY5" fmla="*/ 2628973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  <a:gd name="connsiteX0" fmla="*/ -3 w 2681568"/>
                <a:gd name="connsiteY0" fmla="*/ 1211185 h 3310842"/>
                <a:gd name="connsiteX1" fmla="*/ 883842 w 2681568"/>
                <a:gd name="connsiteY1" fmla="*/ 154960 h 3310842"/>
                <a:gd name="connsiteX2" fmla="*/ 1977058 w 2681568"/>
                <a:gd name="connsiteY2" fmla="*/ 94000 h 3310842"/>
                <a:gd name="connsiteX3" fmla="*/ 2669970 w 2681568"/>
                <a:gd name="connsiteY3" fmla="*/ 1002304 h 3310842"/>
                <a:gd name="connsiteX4" fmla="*/ 1418813 w 2681568"/>
                <a:gd name="connsiteY4" fmla="*/ 2024051 h 3310842"/>
                <a:gd name="connsiteX5" fmla="*/ 1332518 w 2681568"/>
                <a:gd name="connsiteY5" fmla="*/ 2631436 h 3310842"/>
                <a:gd name="connsiteX6" fmla="*/ 1481623 w 2681568"/>
                <a:gd name="connsiteY6" fmla="*/ 3310843 h 331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1568" h="3310842">
                  <a:moveTo>
                    <a:pt x="-3" y="1211185"/>
                  </a:moveTo>
                  <a:cubicBezTo>
                    <a:pt x="180337" y="876751"/>
                    <a:pt x="554332" y="341158"/>
                    <a:pt x="883842" y="154960"/>
                  </a:cubicBezTo>
                  <a:cubicBezTo>
                    <a:pt x="1213352" y="-31238"/>
                    <a:pt x="1679370" y="-47224"/>
                    <a:pt x="1977058" y="94000"/>
                  </a:cubicBezTo>
                  <a:cubicBezTo>
                    <a:pt x="2274746" y="235224"/>
                    <a:pt x="2763011" y="680629"/>
                    <a:pt x="2669970" y="1002304"/>
                  </a:cubicBezTo>
                  <a:cubicBezTo>
                    <a:pt x="2576929" y="1323979"/>
                    <a:pt x="1641722" y="1752529"/>
                    <a:pt x="1418813" y="2024051"/>
                  </a:cubicBezTo>
                  <a:cubicBezTo>
                    <a:pt x="1195904" y="2295573"/>
                    <a:pt x="1313776" y="2447841"/>
                    <a:pt x="1332518" y="2631436"/>
                  </a:cubicBezTo>
                  <a:cubicBezTo>
                    <a:pt x="1403824" y="2890759"/>
                    <a:pt x="1462996" y="3044989"/>
                    <a:pt x="1481623" y="3310843"/>
                  </a:cubicBezTo>
                </a:path>
              </a:pathLst>
            </a:custGeom>
            <a:noFill/>
            <a:ln w="76200"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323" name="แผนผังลำดับงาน: ตัวเชื่อมต่อ 322">
              <a:extLst>
                <a:ext uri="{FF2B5EF4-FFF2-40B4-BE49-F238E27FC236}">
                  <a16:creationId xmlns:a16="http://schemas.microsoft.com/office/drawing/2014/main" xmlns="" id="{49A9B08A-4582-4DCD-AB86-E0A6A0C38685}"/>
                </a:ext>
              </a:extLst>
            </p:cNvPr>
            <p:cNvSpPr/>
            <p:nvPr/>
          </p:nvSpPr>
          <p:spPr>
            <a:xfrm>
              <a:off x="5128441" y="3059773"/>
              <a:ext cx="140209" cy="128749"/>
            </a:xfrm>
            <a:prstGeom prst="flowChartConnector">
              <a:avLst/>
            </a:prstGeom>
            <a:solidFill>
              <a:srgbClr val="5E2700"/>
            </a:solidFill>
            <a:ln>
              <a:solidFill>
                <a:srgbClr val="5E2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02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กลุ่ม 69">
            <a:extLst>
              <a:ext uri="{FF2B5EF4-FFF2-40B4-BE49-F238E27FC236}">
                <a16:creationId xmlns:a16="http://schemas.microsoft.com/office/drawing/2014/main" xmlns="" id="{0EC99DB8-FF7B-45E2-B5AE-262B011CC289}"/>
              </a:ext>
            </a:extLst>
          </p:cNvPr>
          <p:cNvGrpSpPr/>
          <p:nvPr/>
        </p:nvGrpSpPr>
        <p:grpSpPr>
          <a:xfrm>
            <a:off x="7948856" y="-425289"/>
            <a:ext cx="4295310" cy="2628347"/>
            <a:chOff x="7674178" y="-341096"/>
            <a:chExt cx="4662969" cy="1875851"/>
          </a:xfrm>
        </p:grpSpPr>
        <p:sp>
          <p:nvSpPr>
            <p:cNvPr id="99" name="สี่เหลี่ยมผืนผ้า 70">
              <a:extLst>
                <a:ext uri="{FF2B5EF4-FFF2-40B4-BE49-F238E27FC236}">
                  <a16:creationId xmlns:a16="http://schemas.microsoft.com/office/drawing/2014/main" xmlns="" id="{B1BA1393-E315-4A20-8AF0-B0FA10750933}"/>
                </a:ext>
              </a:extLst>
            </p:cNvPr>
            <p:cNvSpPr/>
            <p:nvPr/>
          </p:nvSpPr>
          <p:spPr>
            <a:xfrm>
              <a:off x="8177762" y="-38512"/>
              <a:ext cx="3640651" cy="1255794"/>
            </a:xfrm>
            <a:prstGeom prst="rect">
              <a:avLst/>
            </a:prstGeom>
            <a:solidFill>
              <a:srgbClr val="5E27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sp>
          <p:nvSpPr>
            <p:cNvPr id="100" name="สี่เหลี่ยมผืนผ้า 71">
              <a:extLst>
                <a:ext uri="{FF2B5EF4-FFF2-40B4-BE49-F238E27FC236}">
                  <a16:creationId xmlns:a16="http://schemas.microsoft.com/office/drawing/2014/main" xmlns="" id="{03ED2B02-7BF2-4A9E-8177-9AECF84D1054}"/>
                </a:ext>
              </a:extLst>
            </p:cNvPr>
            <p:cNvSpPr/>
            <p:nvPr/>
          </p:nvSpPr>
          <p:spPr>
            <a:xfrm>
              <a:off x="8313163" y="-23194"/>
              <a:ext cx="3334327" cy="1071303"/>
            </a:xfrm>
            <a:prstGeom prst="rect">
              <a:avLst/>
            </a:prstGeom>
            <a:solidFill>
              <a:srgbClr val="C0EEE6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Itim"/>
              </a:endParaRPr>
            </a:p>
          </p:txBody>
        </p:sp>
        <p:cxnSp>
          <p:nvCxnSpPr>
            <p:cNvPr id="101" name="ตัวเชื่อมต่อตรง 72">
              <a:extLst>
                <a:ext uri="{FF2B5EF4-FFF2-40B4-BE49-F238E27FC236}">
                  <a16:creationId xmlns:a16="http://schemas.microsoft.com/office/drawing/2014/main" xmlns="" id="{9F59C105-E117-4918-AD87-916E4D3D181F}"/>
                </a:ext>
              </a:extLst>
            </p:cNvPr>
            <p:cNvCxnSpPr>
              <a:cxnSpLocks/>
              <a:stCxn id="100" idx="0"/>
              <a:endCxn id="100" idx="2"/>
            </p:cNvCxnSpPr>
            <p:nvPr/>
          </p:nvCxnSpPr>
          <p:spPr>
            <a:xfrm>
              <a:off x="9980327" y="-23194"/>
              <a:ext cx="0" cy="107130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ตัวเชื่อมต่อตรง 73">
              <a:extLst>
                <a:ext uri="{FF2B5EF4-FFF2-40B4-BE49-F238E27FC236}">
                  <a16:creationId xmlns:a16="http://schemas.microsoft.com/office/drawing/2014/main" xmlns="" id="{4110990B-F0A2-4303-968A-B25E8E8F0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56527" y="202397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ตัวเชื่อมต่อตรง 74">
              <a:extLst>
                <a:ext uri="{FF2B5EF4-FFF2-40B4-BE49-F238E27FC236}">
                  <a16:creationId xmlns:a16="http://schemas.microsoft.com/office/drawing/2014/main" xmlns="" id="{BEF391F8-4525-4D44-BAFB-98CDA33ACE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4911" y="420097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กลุ่ม 75">
              <a:extLst>
                <a:ext uri="{FF2B5EF4-FFF2-40B4-BE49-F238E27FC236}">
                  <a16:creationId xmlns:a16="http://schemas.microsoft.com/office/drawing/2014/main" xmlns="" id="{FA12FF20-C546-4A50-95A0-F3F0F3F8E4D3}"/>
                </a:ext>
              </a:extLst>
            </p:cNvPr>
            <p:cNvGrpSpPr/>
            <p:nvPr/>
          </p:nvGrpSpPr>
          <p:grpSpPr>
            <a:xfrm>
              <a:off x="7674178" y="-341096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11" name="รูปแบบอิสระ: รูปร่าง 82">
                <a:extLst>
                  <a:ext uri="{FF2B5EF4-FFF2-40B4-BE49-F238E27FC236}">
                    <a16:creationId xmlns:a16="http://schemas.microsoft.com/office/drawing/2014/main" xmlns="" id="{A4A290D9-434B-4B61-BD58-BE93A2F3C297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12" name="ตัวเชื่อมต่อตรง 83">
                <a:extLst>
                  <a:ext uri="{FF2B5EF4-FFF2-40B4-BE49-F238E27FC236}">
                    <a16:creationId xmlns:a16="http://schemas.microsoft.com/office/drawing/2014/main" xmlns="" id="{19D22186-81B5-48D6-BF6E-7C357800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ตัวเชื่อมต่อตรง 84">
                <a:extLst>
                  <a:ext uri="{FF2B5EF4-FFF2-40B4-BE49-F238E27FC236}">
                    <a16:creationId xmlns:a16="http://schemas.microsoft.com/office/drawing/2014/main" xmlns="" id="{E235B089-7CA0-4691-ABCE-6125F3891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ตัวเชื่อมต่อตรง 76">
              <a:extLst>
                <a:ext uri="{FF2B5EF4-FFF2-40B4-BE49-F238E27FC236}">
                  <a16:creationId xmlns:a16="http://schemas.microsoft.com/office/drawing/2014/main" xmlns="" id="{054365F7-6310-4498-BFC0-A0D8E734C8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23691" y="204778"/>
              <a:ext cx="712234" cy="561532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ตัวเชื่อมต่อตรง 77">
              <a:extLst>
                <a:ext uri="{FF2B5EF4-FFF2-40B4-BE49-F238E27FC236}">
                  <a16:creationId xmlns:a16="http://schemas.microsoft.com/office/drawing/2014/main" xmlns="" id="{8BC96713-55A6-4038-9128-C1A7F605E4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82075" y="422478"/>
              <a:ext cx="403241" cy="321518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กลุ่ม 78">
              <a:extLst>
                <a:ext uri="{FF2B5EF4-FFF2-40B4-BE49-F238E27FC236}">
                  <a16:creationId xmlns:a16="http://schemas.microsoft.com/office/drawing/2014/main" xmlns="" id="{5AE13D38-6892-47BC-A765-23C06450CAB4}"/>
                </a:ext>
              </a:extLst>
            </p:cNvPr>
            <p:cNvGrpSpPr/>
            <p:nvPr/>
          </p:nvGrpSpPr>
          <p:grpSpPr>
            <a:xfrm flipH="1">
              <a:off x="11246197" y="-336082"/>
              <a:ext cx="1090950" cy="1870837"/>
              <a:chOff x="6203855" y="341000"/>
              <a:chExt cx="580001" cy="1597252"/>
            </a:xfrm>
            <a:solidFill>
              <a:srgbClr val="FDE856"/>
            </a:solidFill>
          </p:grpSpPr>
          <p:sp>
            <p:nvSpPr>
              <p:cNvPr id="108" name="รูปแบบอิสระ: รูปร่าง 79">
                <a:extLst>
                  <a:ext uri="{FF2B5EF4-FFF2-40B4-BE49-F238E27FC236}">
                    <a16:creationId xmlns:a16="http://schemas.microsoft.com/office/drawing/2014/main" xmlns="" id="{15301E61-48B6-4C89-A4BD-45A799B04B06}"/>
                  </a:ext>
                </a:extLst>
              </p:cNvPr>
              <p:cNvSpPr/>
              <p:nvPr/>
            </p:nvSpPr>
            <p:spPr>
              <a:xfrm>
                <a:off x="6203855" y="341001"/>
                <a:ext cx="580001" cy="1597251"/>
              </a:xfrm>
              <a:custGeom>
                <a:avLst/>
                <a:gdLst>
                  <a:gd name="connsiteX0" fmla="*/ 37453 w 570853"/>
                  <a:gd name="connsiteY0" fmla="*/ 152094 h 1705527"/>
                  <a:gd name="connsiteX1" fmla="*/ 42533 w 570853"/>
                  <a:gd name="connsiteY1" fmla="*/ 1503374 h 1705527"/>
                  <a:gd name="connsiteX2" fmla="*/ 98413 w 570853"/>
                  <a:gd name="connsiteY2" fmla="*/ 1686254 h 1705527"/>
                  <a:gd name="connsiteX3" fmla="*/ 194933 w 570853"/>
                  <a:gd name="connsiteY3" fmla="*/ 1676094 h 1705527"/>
                  <a:gd name="connsiteX4" fmla="*/ 235573 w 570853"/>
                  <a:gd name="connsiteY4" fmla="*/ 1538934 h 1705527"/>
                  <a:gd name="connsiteX5" fmla="*/ 255893 w 570853"/>
                  <a:gd name="connsiteY5" fmla="*/ 1691334 h 1705527"/>
                  <a:gd name="connsiteX6" fmla="*/ 347333 w 570853"/>
                  <a:gd name="connsiteY6" fmla="*/ 1686254 h 1705527"/>
                  <a:gd name="connsiteX7" fmla="*/ 372733 w 570853"/>
                  <a:gd name="connsiteY7" fmla="*/ 1579574 h 1705527"/>
                  <a:gd name="connsiteX8" fmla="*/ 438773 w 570853"/>
                  <a:gd name="connsiteY8" fmla="*/ 1701494 h 1705527"/>
                  <a:gd name="connsiteX9" fmla="*/ 520053 w 570853"/>
                  <a:gd name="connsiteY9" fmla="*/ 1665934 h 1705527"/>
                  <a:gd name="connsiteX10" fmla="*/ 530213 w 570853"/>
                  <a:gd name="connsiteY10" fmla="*/ 1569414 h 1705527"/>
                  <a:gd name="connsiteX11" fmla="*/ 535293 w 570853"/>
                  <a:gd name="connsiteY11" fmla="*/ 1447494 h 1705527"/>
                  <a:gd name="connsiteX12" fmla="*/ 535293 w 570853"/>
                  <a:gd name="connsiteY12" fmla="*/ 177494 h 1705527"/>
                  <a:gd name="connsiteX13" fmla="*/ 37453 w 570853"/>
                  <a:gd name="connsiteY13" fmla="*/ 152094 h 1705527"/>
                  <a:gd name="connsiteX0" fmla="*/ 19026 w 535494"/>
                  <a:gd name="connsiteY0" fmla="*/ 101042 h 1654475"/>
                  <a:gd name="connsiteX1" fmla="*/ 24106 w 535494"/>
                  <a:gd name="connsiteY1" fmla="*/ 1452322 h 1654475"/>
                  <a:gd name="connsiteX2" fmla="*/ 79986 w 535494"/>
                  <a:gd name="connsiteY2" fmla="*/ 1635202 h 1654475"/>
                  <a:gd name="connsiteX3" fmla="*/ 176506 w 535494"/>
                  <a:gd name="connsiteY3" fmla="*/ 1625042 h 1654475"/>
                  <a:gd name="connsiteX4" fmla="*/ 217146 w 535494"/>
                  <a:gd name="connsiteY4" fmla="*/ 1487882 h 1654475"/>
                  <a:gd name="connsiteX5" fmla="*/ 237466 w 535494"/>
                  <a:gd name="connsiteY5" fmla="*/ 1640282 h 1654475"/>
                  <a:gd name="connsiteX6" fmla="*/ 328906 w 535494"/>
                  <a:gd name="connsiteY6" fmla="*/ 1635202 h 1654475"/>
                  <a:gd name="connsiteX7" fmla="*/ 354306 w 535494"/>
                  <a:gd name="connsiteY7" fmla="*/ 1528522 h 1654475"/>
                  <a:gd name="connsiteX8" fmla="*/ 420346 w 535494"/>
                  <a:gd name="connsiteY8" fmla="*/ 1650442 h 1654475"/>
                  <a:gd name="connsiteX9" fmla="*/ 501626 w 535494"/>
                  <a:gd name="connsiteY9" fmla="*/ 1614882 h 1654475"/>
                  <a:gd name="connsiteX10" fmla="*/ 511786 w 535494"/>
                  <a:gd name="connsiteY10" fmla="*/ 1518362 h 1654475"/>
                  <a:gd name="connsiteX11" fmla="*/ 516866 w 535494"/>
                  <a:gd name="connsiteY11" fmla="*/ 1396442 h 1654475"/>
                  <a:gd name="connsiteX12" fmla="*/ 516866 w 535494"/>
                  <a:gd name="connsiteY12" fmla="*/ 126442 h 1654475"/>
                  <a:gd name="connsiteX13" fmla="*/ 267946 w 535494"/>
                  <a:gd name="connsiteY13" fmla="*/ 101042 h 1654475"/>
                  <a:gd name="connsiteX14" fmla="*/ 19026 w 535494"/>
                  <a:gd name="connsiteY14" fmla="*/ 101042 h 1654475"/>
                  <a:gd name="connsiteX0" fmla="*/ 17886 w 539434"/>
                  <a:gd name="connsiteY0" fmla="*/ 152762 h 1629995"/>
                  <a:gd name="connsiteX1" fmla="*/ 28046 w 539434"/>
                  <a:gd name="connsiteY1" fmla="*/ 1427842 h 1629995"/>
                  <a:gd name="connsiteX2" fmla="*/ 83926 w 539434"/>
                  <a:gd name="connsiteY2" fmla="*/ 1610722 h 1629995"/>
                  <a:gd name="connsiteX3" fmla="*/ 180446 w 539434"/>
                  <a:gd name="connsiteY3" fmla="*/ 1600562 h 1629995"/>
                  <a:gd name="connsiteX4" fmla="*/ 221086 w 539434"/>
                  <a:gd name="connsiteY4" fmla="*/ 1463402 h 1629995"/>
                  <a:gd name="connsiteX5" fmla="*/ 241406 w 539434"/>
                  <a:gd name="connsiteY5" fmla="*/ 1615802 h 1629995"/>
                  <a:gd name="connsiteX6" fmla="*/ 332846 w 539434"/>
                  <a:gd name="connsiteY6" fmla="*/ 1610722 h 1629995"/>
                  <a:gd name="connsiteX7" fmla="*/ 358246 w 539434"/>
                  <a:gd name="connsiteY7" fmla="*/ 1504042 h 1629995"/>
                  <a:gd name="connsiteX8" fmla="*/ 424286 w 539434"/>
                  <a:gd name="connsiteY8" fmla="*/ 1625962 h 1629995"/>
                  <a:gd name="connsiteX9" fmla="*/ 505566 w 539434"/>
                  <a:gd name="connsiteY9" fmla="*/ 1590402 h 1629995"/>
                  <a:gd name="connsiteX10" fmla="*/ 515726 w 539434"/>
                  <a:gd name="connsiteY10" fmla="*/ 1493882 h 1629995"/>
                  <a:gd name="connsiteX11" fmla="*/ 520806 w 539434"/>
                  <a:gd name="connsiteY11" fmla="*/ 1371962 h 1629995"/>
                  <a:gd name="connsiteX12" fmla="*/ 520806 w 539434"/>
                  <a:gd name="connsiteY12" fmla="*/ 101962 h 1629995"/>
                  <a:gd name="connsiteX13" fmla="*/ 271886 w 539434"/>
                  <a:gd name="connsiteY13" fmla="*/ 76562 h 1629995"/>
                  <a:gd name="connsiteX14" fmla="*/ 17886 w 539434"/>
                  <a:gd name="connsiteY14" fmla="*/ 152762 h 1629995"/>
                  <a:gd name="connsiteX0" fmla="*/ 17886 w 573234"/>
                  <a:gd name="connsiteY0" fmla="*/ 125892 h 1603125"/>
                  <a:gd name="connsiteX1" fmla="*/ 28046 w 573234"/>
                  <a:gd name="connsiteY1" fmla="*/ 1400972 h 1603125"/>
                  <a:gd name="connsiteX2" fmla="*/ 83926 w 573234"/>
                  <a:gd name="connsiteY2" fmla="*/ 1583852 h 1603125"/>
                  <a:gd name="connsiteX3" fmla="*/ 180446 w 573234"/>
                  <a:gd name="connsiteY3" fmla="*/ 1573692 h 1603125"/>
                  <a:gd name="connsiteX4" fmla="*/ 221086 w 573234"/>
                  <a:gd name="connsiteY4" fmla="*/ 1436532 h 1603125"/>
                  <a:gd name="connsiteX5" fmla="*/ 241406 w 573234"/>
                  <a:gd name="connsiteY5" fmla="*/ 1588932 h 1603125"/>
                  <a:gd name="connsiteX6" fmla="*/ 332846 w 573234"/>
                  <a:gd name="connsiteY6" fmla="*/ 1583852 h 1603125"/>
                  <a:gd name="connsiteX7" fmla="*/ 358246 w 573234"/>
                  <a:gd name="connsiteY7" fmla="*/ 1477172 h 1603125"/>
                  <a:gd name="connsiteX8" fmla="*/ 424286 w 573234"/>
                  <a:gd name="connsiteY8" fmla="*/ 1599092 h 1603125"/>
                  <a:gd name="connsiteX9" fmla="*/ 505566 w 573234"/>
                  <a:gd name="connsiteY9" fmla="*/ 1563532 h 1603125"/>
                  <a:gd name="connsiteX10" fmla="*/ 515726 w 573234"/>
                  <a:gd name="connsiteY10" fmla="*/ 1467012 h 1603125"/>
                  <a:gd name="connsiteX11" fmla="*/ 520806 w 573234"/>
                  <a:gd name="connsiteY11" fmla="*/ 1345092 h 1603125"/>
                  <a:gd name="connsiteX12" fmla="*/ 561446 w 573234"/>
                  <a:gd name="connsiteY12" fmla="*/ 181772 h 1603125"/>
                  <a:gd name="connsiteX13" fmla="*/ 271886 w 573234"/>
                  <a:gd name="connsiteY13" fmla="*/ 49692 h 1603125"/>
                  <a:gd name="connsiteX14" fmla="*/ 17886 w 573234"/>
                  <a:gd name="connsiteY14" fmla="*/ 125892 h 1603125"/>
                  <a:gd name="connsiteX0" fmla="*/ 9369 w 640917"/>
                  <a:gd name="connsiteY0" fmla="*/ 155876 h 1572149"/>
                  <a:gd name="connsiteX1" fmla="*/ 95729 w 640917"/>
                  <a:gd name="connsiteY1" fmla="*/ 1369996 h 1572149"/>
                  <a:gd name="connsiteX2" fmla="*/ 151609 w 640917"/>
                  <a:gd name="connsiteY2" fmla="*/ 1552876 h 1572149"/>
                  <a:gd name="connsiteX3" fmla="*/ 248129 w 640917"/>
                  <a:gd name="connsiteY3" fmla="*/ 1542716 h 1572149"/>
                  <a:gd name="connsiteX4" fmla="*/ 288769 w 640917"/>
                  <a:gd name="connsiteY4" fmla="*/ 1405556 h 1572149"/>
                  <a:gd name="connsiteX5" fmla="*/ 309089 w 640917"/>
                  <a:gd name="connsiteY5" fmla="*/ 1557956 h 1572149"/>
                  <a:gd name="connsiteX6" fmla="*/ 400529 w 640917"/>
                  <a:gd name="connsiteY6" fmla="*/ 1552876 h 1572149"/>
                  <a:gd name="connsiteX7" fmla="*/ 425929 w 640917"/>
                  <a:gd name="connsiteY7" fmla="*/ 1446196 h 1572149"/>
                  <a:gd name="connsiteX8" fmla="*/ 491969 w 640917"/>
                  <a:gd name="connsiteY8" fmla="*/ 1568116 h 1572149"/>
                  <a:gd name="connsiteX9" fmla="*/ 573249 w 640917"/>
                  <a:gd name="connsiteY9" fmla="*/ 1532556 h 1572149"/>
                  <a:gd name="connsiteX10" fmla="*/ 583409 w 640917"/>
                  <a:gd name="connsiteY10" fmla="*/ 1436036 h 1572149"/>
                  <a:gd name="connsiteX11" fmla="*/ 588489 w 640917"/>
                  <a:gd name="connsiteY11" fmla="*/ 1314116 h 1572149"/>
                  <a:gd name="connsiteX12" fmla="*/ 629129 w 640917"/>
                  <a:gd name="connsiteY12" fmla="*/ 150796 h 1572149"/>
                  <a:gd name="connsiteX13" fmla="*/ 339569 w 640917"/>
                  <a:gd name="connsiteY13" fmla="*/ 18716 h 1572149"/>
                  <a:gd name="connsiteX14" fmla="*/ 9369 w 640917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0719"/>
                  <a:gd name="connsiteY0" fmla="*/ 155876 h 1572149"/>
                  <a:gd name="connsiteX1" fmla="*/ 97790 w 640719"/>
                  <a:gd name="connsiteY1" fmla="*/ 1369996 h 1572149"/>
                  <a:gd name="connsiteX2" fmla="*/ 153670 w 640719"/>
                  <a:gd name="connsiteY2" fmla="*/ 1552876 h 1572149"/>
                  <a:gd name="connsiteX3" fmla="*/ 250190 w 640719"/>
                  <a:gd name="connsiteY3" fmla="*/ 1542716 h 1572149"/>
                  <a:gd name="connsiteX4" fmla="*/ 290830 w 640719"/>
                  <a:gd name="connsiteY4" fmla="*/ 1405556 h 1572149"/>
                  <a:gd name="connsiteX5" fmla="*/ 311150 w 640719"/>
                  <a:gd name="connsiteY5" fmla="*/ 1557956 h 1572149"/>
                  <a:gd name="connsiteX6" fmla="*/ 402590 w 640719"/>
                  <a:gd name="connsiteY6" fmla="*/ 1552876 h 1572149"/>
                  <a:gd name="connsiteX7" fmla="*/ 427990 w 640719"/>
                  <a:gd name="connsiteY7" fmla="*/ 1446196 h 1572149"/>
                  <a:gd name="connsiteX8" fmla="*/ 494030 w 640719"/>
                  <a:gd name="connsiteY8" fmla="*/ 1568116 h 1572149"/>
                  <a:gd name="connsiteX9" fmla="*/ 575310 w 640719"/>
                  <a:gd name="connsiteY9" fmla="*/ 1532556 h 1572149"/>
                  <a:gd name="connsiteX10" fmla="*/ 585470 w 640719"/>
                  <a:gd name="connsiteY10" fmla="*/ 1436036 h 1572149"/>
                  <a:gd name="connsiteX11" fmla="*/ 590550 w 640719"/>
                  <a:gd name="connsiteY11" fmla="*/ 1314116 h 1572149"/>
                  <a:gd name="connsiteX12" fmla="*/ 631190 w 640719"/>
                  <a:gd name="connsiteY12" fmla="*/ 150796 h 1572149"/>
                  <a:gd name="connsiteX13" fmla="*/ 377190 w 640719"/>
                  <a:gd name="connsiteY13" fmla="*/ 18716 h 1572149"/>
                  <a:gd name="connsiteX14" fmla="*/ 11430 w 640719"/>
                  <a:gd name="connsiteY14" fmla="*/ 155876 h 1572149"/>
                  <a:gd name="connsiteX0" fmla="*/ 11430 w 647905"/>
                  <a:gd name="connsiteY0" fmla="*/ 155876 h 1572149"/>
                  <a:gd name="connsiteX1" fmla="*/ 97790 w 647905"/>
                  <a:gd name="connsiteY1" fmla="*/ 1369996 h 1572149"/>
                  <a:gd name="connsiteX2" fmla="*/ 153670 w 647905"/>
                  <a:gd name="connsiteY2" fmla="*/ 1552876 h 1572149"/>
                  <a:gd name="connsiteX3" fmla="*/ 250190 w 647905"/>
                  <a:gd name="connsiteY3" fmla="*/ 1542716 h 1572149"/>
                  <a:gd name="connsiteX4" fmla="*/ 290830 w 647905"/>
                  <a:gd name="connsiteY4" fmla="*/ 1405556 h 1572149"/>
                  <a:gd name="connsiteX5" fmla="*/ 311150 w 647905"/>
                  <a:gd name="connsiteY5" fmla="*/ 1557956 h 1572149"/>
                  <a:gd name="connsiteX6" fmla="*/ 402590 w 647905"/>
                  <a:gd name="connsiteY6" fmla="*/ 1552876 h 1572149"/>
                  <a:gd name="connsiteX7" fmla="*/ 427990 w 647905"/>
                  <a:gd name="connsiteY7" fmla="*/ 1446196 h 1572149"/>
                  <a:gd name="connsiteX8" fmla="*/ 494030 w 647905"/>
                  <a:gd name="connsiteY8" fmla="*/ 1568116 h 1572149"/>
                  <a:gd name="connsiteX9" fmla="*/ 575310 w 647905"/>
                  <a:gd name="connsiteY9" fmla="*/ 1532556 h 1572149"/>
                  <a:gd name="connsiteX10" fmla="*/ 585470 w 647905"/>
                  <a:gd name="connsiteY10" fmla="*/ 1436036 h 1572149"/>
                  <a:gd name="connsiteX11" fmla="*/ 590550 w 647905"/>
                  <a:gd name="connsiteY11" fmla="*/ 1314116 h 1572149"/>
                  <a:gd name="connsiteX12" fmla="*/ 631190 w 647905"/>
                  <a:gd name="connsiteY12" fmla="*/ 150796 h 1572149"/>
                  <a:gd name="connsiteX13" fmla="*/ 626111 w 647905"/>
                  <a:gd name="connsiteY13" fmla="*/ 49196 h 1572149"/>
                  <a:gd name="connsiteX14" fmla="*/ 377190 w 647905"/>
                  <a:gd name="connsiteY14" fmla="*/ 18716 h 1572149"/>
                  <a:gd name="connsiteX15" fmla="*/ 11430 w 647905"/>
                  <a:gd name="connsiteY15" fmla="*/ 155876 h 1572149"/>
                  <a:gd name="connsiteX0" fmla="*/ 16936 w 653411"/>
                  <a:gd name="connsiteY0" fmla="*/ 140382 h 1556655"/>
                  <a:gd name="connsiteX1" fmla="*/ 103296 w 653411"/>
                  <a:gd name="connsiteY1" fmla="*/ 1354502 h 1556655"/>
                  <a:gd name="connsiteX2" fmla="*/ 159176 w 653411"/>
                  <a:gd name="connsiteY2" fmla="*/ 1537382 h 1556655"/>
                  <a:gd name="connsiteX3" fmla="*/ 255696 w 653411"/>
                  <a:gd name="connsiteY3" fmla="*/ 1527222 h 1556655"/>
                  <a:gd name="connsiteX4" fmla="*/ 296336 w 653411"/>
                  <a:gd name="connsiteY4" fmla="*/ 1390062 h 1556655"/>
                  <a:gd name="connsiteX5" fmla="*/ 316656 w 653411"/>
                  <a:gd name="connsiteY5" fmla="*/ 1542462 h 1556655"/>
                  <a:gd name="connsiteX6" fmla="*/ 408096 w 653411"/>
                  <a:gd name="connsiteY6" fmla="*/ 1537382 h 1556655"/>
                  <a:gd name="connsiteX7" fmla="*/ 433496 w 653411"/>
                  <a:gd name="connsiteY7" fmla="*/ 1430702 h 1556655"/>
                  <a:gd name="connsiteX8" fmla="*/ 499536 w 653411"/>
                  <a:gd name="connsiteY8" fmla="*/ 1552622 h 1556655"/>
                  <a:gd name="connsiteX9" fmla="*/ 580816 w 653411"/>
                  <a:gd name="connsiteY9" fmla="*/ 1517062 h 1556655"/>
                  <a:gd name="connsiteX10" fmla="*/ 590976 w 653411"/>
                  <a:gd name="connsiteY10" fmla="*/ 1420542 h 1556655"/>
                  <a:gd name="connsiteX11" fmla="*/ 596056 w 653411"/>
                  <a:gd name="connsiteY11" fmla="*/ 1298622 h 1556655"/>
                  <a:gd name="connsiteX12" fmla="*/ 636696 w 653411"/>
                  <a:gd name="connsiteY12" fmla="*/ 135302 h 1556655"/>
                  <a:gd name="connsiteX13" fmla="*/ 631617 w 653411"/>
                  <a:gd name="connsiteY13" fmla="*/ 33702 h 1556655"/>
                  <a:gd name="connsiteX14" fmla="*/ 382696 w 653411"/>
                  <a:gd name="connsiteY14" fmla="*/ 3222 h 1556655"/>
                  <a:gd name="connsiteX15" fmla="*/ 37257 w 653411"/>
                  <a:gd name="connsiteY15" fmla="*/ 13382 h 1556655"/>
                  <a:gd name="connsiteX16" fmla="*/ 16936 w 653411"/>
                  <a:gd name="connsiteY16" fmla="*/ 140382 h 1556655"/>
                  <a:gd name="connsiteX0" fmla="*/ 16936 w 664965"/>
                  <a:gd name="connsiteY0" fmla="*/ 143621 h 1559894"/>
                  <a:gd name="connsiteX1" fmla="*/ 103296 w 664965"/>
                  <a:gd name="connsiteY1" fmla="*/ 1357741 h 1559894"/>
                  <a:gd name="connsiteX2" fmla="*/ 159176 w 664965"/>
                  <a:gd name="connsiteY2" fmla="*/ 1540621 h 1559894"/>
                  <a:gd name="connsiteX3" fmla="*/ 255696 w 664965"/>
                  <a:gd name="connsiteY3" fmla="*/ 1530461 h 1559894"/>
                  <a:gd name="connsiteX4" fmla="*/ 296336 w 664965"/>
                  <a:gd name="connsiteY4" fmla="*/ 1393301 h 1559894"/>
                  <a:gd name="connsiteX5" fmla="*/ 316656 w 664965"/>
                  <a:gd name="connsiteY5" fmla="*/ 1545701 h 1559894"/>
                  <a:gd name="connsiteX6" fmla="*/ 408096 w 664965"/>
                  <a:gd name="connsiteY6" fmla="*/ 1540621 h 1559894"/>
                  <a:gd name="connsiteX7" fmla="*/ 433496 w 664965"/>
                  <a:gd name="connsiteY7" fmla="*/ 1433941 h 1559894"/>
                  <a:gd name="connsiteX8" fmla="*/ 499536 w 664965"/>
                  <a:gd name="connsiteY8" fmla="*/ 1555861 h 1559894"/>
                  <a:gd name="connsiteX9" fmla="*/ 580816 w 664965"/>
                  <a:gd name="connsiteY9" fmla="*/ 1520301 h 1559894"/>
                  <a:gd name="connsiteX10" fmla="*/ 590976 w 664965"/>
                  <a:gd name="connsiteY10" fmla="*/ 1423781 h 1559894"/>
                  <a:gd name="connsiteX11" fmla="*/ 596056 w 664965"/>
                  <a:gd name="connsiteY11" fmla="*/ 1301861 h 1559894"/>
                  <a:gd name="connsiteX12" fmla="*/ 636696 w 664965"/>
                  <a:gd name="connsiteY12" fmla="*/ 138541 h 1559894"/>
                  <a:gd name="connsiteX13" fmla="*/ 646857 w 664965"/>
                  <a:gd name="connsiteY13" fmla="*/ 11541 h 1559894"/>
                  <a:gd name="connsiteX14" fmla="*/ 382696 w 664965"/>
                  <a:gd name="connsiteY14" fmla="*/ 6461 h 1559894"/>
                  <a:gd name="connsiteX15" fmla="*/ 37257 w 664965"/>
                  <a:gd name="connsiteY15" fmla="*/ 16621 h 1559894"/>
                  <a:gd name="connsiteX16" fmla="*/ 16936 w 664965"/>
                  <a:gd name="connsiteY16" fmla="*/ 143621 h 1559894"/>
                  <a:gd name="connsiteX0" fmla="*/ 25 w 648054"/>
                  <a:gd name="connsiteY0" fmla="*/ 147134 h 1563407"/>
                  <a:gd name="connsiteX1" fmla="*/ 86385 w 648054"/>
                  <a:gd name="connsiteY1" fmla="*/ 1361254 h 1563407"/>
                  <a:gd name="connsiteX2" fmla="*/ 142265 w 648054"/>
                  <a:gd name="connsiteY2" fmla="*/ 1544134 h 1563407"/>
                  <a:gd name="connsiteX3" fmla="*/ 238785 w 648054"/>
                  <a:gd name="connsiteY3" fmla="*/ 1533974 h 1563407"/>
                  <a:gd name="connsiteX4" fmla="*/ 279425 w 648054"/>
                  <a:gd name="connsiteY4" fmla="*/ 1396814 h 1563407"/>
                  <a:gd name="connsiteX5" fmla="*/ 299745 w 648054"/>
                  <a:gd name="connsiteY5" fmla="*/ 1549214 h 1563407"/>
                  <a:gd name="connsiteX6" fmla="*/ 391185 w 648054"/>
                  <a:gd name="connsiteY6" fmla="*/ 1544134 h 1563407"/>
                  <a:gd name="connsiteX7" fmla="*/ 416585 w 648054"/>
                  <a:gd name="connsiteY7" fmla="*/ 1437454 h 1563407"/>
                  <a:gd name="connsiteX8" fmla="*/ 482625 w 648054"/>
                  <a:gd name="connsiteY8" fmla="*/ 1559374 h 1563407"/>
                  <a:gd name="connsiteX9" fmla="*/ 563905 w 648054"/>
                  <a:gd name="connsiteY9" fmla="*/ 1523814 h 1563407"/>
                  <a:gd name="connsiteX10" fmla="*/ 574065 w 648054"/>
                  <a:gd name="connsiteY10" fmla="*/ 1427294 h 1563407"/>
                  <a:gd name="connsiteX11" fmla="*/ 579145 w 648054"/>
                  <a:gd name="connsiteY11" fmla="*/ 1305374 h 1563407"/>
                  <a:gd name="connsiteX12" fmla="*/ 619785 w 648054"/>
                  <a:gd name="connsiteY12" fmla="*/ 142054 h 1563407"/>
                  <a:gd name="connsiteX13" fmla="*/ 629946 w 648054"/>
                  <a:gd name="connsiteY13" fmla="*/ 15054 h 1563407"/>
                  <a:gd name="connsiteX14" fmla="*/ 365785 w 648054"/>
                  <a:gd name="connsiteY14" fmla="*/ 9974 h 1563407"/>
                  <a:gd name="connsiteX15" fmla="*/ 81306 w 648054"/>
                  <a:gd name="connsiteY15" fmla="*/ 9974 h 1563407"/>
                  <a:gd name="connsiteX16" fmla="*/ 25 w 648054"/>
                  <a:gd name="connsiteY16" fmla="*/ 147134 h 1563407"/>
                  <a:gd name="connsiteX0" fmla="*/ 2020 w 650049"/>
                  <a:gd name="connsiteY0" fmla="*/ 147134 h 1563407"/>
                  <a:gd name="connsiteX1" fmla="*/ 88380 w 650049"/>
                  <a:gd name="connsiteY1" fmla="*/ 1361254 h 1563407"/>
                  <a:gd name="connsiteX2" fmla="*/ 144260 w 650049"/>
                  <a:gd name="connsiteY2" fmla="*/ 1544134 h 1563407"/>
                  <a:gd name="connsiteX3" fmla="*/ 240780 w 650049"/>
                  <a:gd name="connsiteY3" fmla="*/ 1533974 h 1563407"/>
                  <a:gd name="connsiteX4" fmla="*/ 281420 w 650049"/>
                  <a:gd name="connsiteY4" fmla="*/ 1396814 h 1563407"/>
                  <a:gd name="connsiteX5" fmla="*/ 301740 w 650049"/>
                  <a:gd name="connsiteY5" fmla="*/ 1549214 h 1563407"/>
                  <a:gd name="connsiteX6" fmla="*/ 393180 w 650049"/>
                  <a:gd name="connsiteY6" fmla="*/ 1544134 h 1563407"/>
                  <a:gd name="connsiteX7" fmla="*/ 418580 w 650049"/>
                  <a:gd name="connsiteY7" fmla="*/ 1437454 h 1563407"/>
                  <a:gd name="connsiteX8" fmla="*/ 484620 w 650049"/>
                  <a:gd name="connsiteY8" fmla="*/ 1559374 h 1563407"/>
                  <a:gd name="connsiteX9" fmla="*/ 565900 w 650049"/>
                  <a:gd name="connsiteY9" fmla="*/ 1523814 h 1563407"/>
                  <a:gd name="connsiteX10" fmla="*/ 576060 w 650049"/>
                  <a:gd name="connsiteY10" fmla="*/ 1427294 h 1563407"/>
                  <a:gd name="connsiteX11" fmla="*/ 581140 w 650049"/>
                  <a:gd name="connsiteY11" fmla="*/ 1305374 h 1563407"/>
                  <a:gd name="connsiteX12" fmla="*/ 621780 w 650049"/>
                  <a:gd name="connsiteY12" fmla="*/ 142054 h 1563407"/>
                  <a:gd name="connsiteX13" fmla="*/ 631941 w 650049"/>
                  <a:gd name="connsiteY13" fmla="*/ 15054 h 1563407"/>
                  <a:gd name="connsiteX14" fmla="*/ 367780 w 650049"/>
                  <a:gd name="connsiteY14" fmla="*/ 9974 h 1563407"/>
                  <a:gd name="connsiteX15" fmla="*/ 57901 w 650049"/>
                  <a:gd name="connsiteY15" fmla="*/ 9974 h 1563407"/>
                  <a:gd name="connsiteX16" fmla="*/ 2020 w 650049"/>
                  <a:gd name="connsiteY16" fmla="*/ 147134 h 1563407"/>
                  <a:gd name="connsiteX0" fmla="*/ 5982 w 654011"/>
                  <a:gd name="connsiteY0" fmla="*/ 153064 h 1569337"/>
                  <a:gd name="connsiteX1" fmla="*/ 92342 w 654011"/>
                  <a:gd name="connsiteY1" fmla="*/ 1367184 h 1569337"/>
                  <a:gd name="connsiteX2" fmla="*/ 148222 w 654011"/>
                  <a:gd name="connsiteY2" fmla="*/ 1550064 h 1569337"/>
                  <a:gd name="connsiteX3" fmla="*/ 244742 w 654011"/>
                  <a:gd name="connsiteY3" fmla="*/ 1539904 h 1569337"/>
                  <a:gd name="connsiteX4" fmla="*/ 285382 w 654011"/>
                  <a:gd name="connsiteY4" fmla="*/ 1402744 h 1569337"/>
                  <a:gd name="connsiteX5" fmla="*/ 305702 w 654011"/>
                  <a:gd name="connsiteY5" fmla="*/ 1555144 h 1569337"/>
                  <a:gd name="connsiteX6" fmla="*/ 397142 w 654011"/>
                  <a:gd name="connsiteY6" fmla="*/ 1550064 h 1569337"/>
                  <a:gd name="connsiteX7" fmla="*/ 422542 w 654011"/>
                  <a:gd name="connsiteY7" fmla="*/ 1443384 h 1569337"/>
                  <a:gd name="connsiteX8" fmla="*/ 488582 w 654011"/>
                  <a:gd name="connsiteY8" fmla="*/ 1565304 h 1569337"/>
                  <a:gd name="connsiteX9" fmla="*/ 569862 w 654011"/>
                  <a:gd name="connsiteY9" fmla="*/ 1529744 h 1569337"/>
                  <a:gd name="connsiteX10" fmla="*/ 580022 w 654011"/>
                  <a:gd name="connsiteY10" fmla="*/ 1433224 h 1569337"/>
                  <a:gd name="connsiteX11" fmla="*/ 585102 w 654011"/>
                  <a:gd name="connsiteY11" fmla="*/ 1311304 h 1569337"/>
                  <a:gd name="connsiteX12" fmla="*/ 625742 w 654011"/>
                  <a:gd name="connsiteY12" fmla="*/ 147984 h 1569337"/>
                  <a:gd name="connsiteX13" fmla="*/ 635903 w 654011"/>
                  <a:gd name="connsiteY13" fmla="*/ 20984 h 1569337"/>
                  <a:gd name="connsiteX14" fmla="*/ 371742 w 654011"/>
                  <a:gd name="connsiteY14" fmla="*/ 15904 h 1569337"/>
                  <a:gd name="connsiteX15" fmla="*/ 61863 w 654011"/>
                  <a:gd name="connsiteY15" fmla="*/ 15904 h 1569337"/>
                  <a:gd name="connsiteX16" fmla="*/ 5982 w 654011"/>
                  <a:gd name="connsiteY16" fmla="*/ 153064 h 1569337"/>
                  <a:gd name="connsiteX0" fmla="*/ 648 w 648677"/>
                  <a:gd name="connsiteY0" fmla="*/ 153064 h 1569337"/>
                  <a:gd name="connsiteX1" fmla="*/ 87008 w 648677"/>
                  <a:gd name="connsiteY1" fmla="*/ 1367184 h 1569337"/>
                  <a:gd name="connsiteX2" fmla="*/ 142888 w 648677"/>
                  <a:gd name="connsiteY2" fmla="*/ 1550064 h 1569337"/>
                  <a:gd name="connsiteX3" fmla="*/ 239408 w 648677"/>
                  <a:gd name="connsiteY3" fmla="*/ 1539904 h 1569337"/>
                  <a:gd name="connsiteX4" fmla="*/ 280048 w 648677"/>
                  <a:gd name="connsiteY4" fmla="*/ 1402744 h 1569337"/>
                  <a:gd name="connsiteX5" fmla="*/ 300368 w 648677"/>
                  <a:gd name="connsiteY5" fmla="*/ 1555144 h 1569337"/>
                  <a:gd name="connsiteX6" fmla="*/ 391808 w 648677"/>
                  <a:gd name="connsiteY6" fmla="*/ 1550064 h 1569337"/>
                  <a:gd name="connsiteX7" fmla="*/ 417208 w 648677"/>
                  <a:gd name="connsiteY7" fmla="*/ 1443384 h 1569337"/>
                  <a:gd name="connsiteX8" fmla="*/ 483248 w 648677"/>
                  <a:gd name="connsiteY8" fmla="*/ 1565304 h 1569337"/>
                  <a:gd name="connsiteX9" fmla="*/ 564528 w 648677"/>
                  <a:gd name="connsiteY9" fmla="*/ 1529744 h 1569337"/>
                  <a:gd name="connsiteX10" fmla="*/ 574688 w 648677"/>
                  <a:gd name="connsiteY10" fmla="*/ 1433224 h 1569337"/>
                  <a:gd name="connsiteX11" fmla="*/ 579768 w 648677"/>
                  <a:gd name="connsiteY11" fmla="*/ 1311304 h 1569337"/>
                  <a:gd name="connsiteX12" fmla="*/ 620408 w 648677"/>
                  <a:gd name="connsiteY12" fmla="*/ 147984 h 1569337"/>
                  <a:gd name="connsiteX13" fmla="*/ 630569 w 648677"/>
                  <a:gd name="connsiteY13" fmla="*/ 20984 h 1569337"/>
                  <a:gd name="connsiteX14" fmla="*/ 366408 w 648677"/>
                  <a:gd name="connsiteY14" fmla="*/ 15904 h 1569337"/>
                  <a:gd name="connsiteX15" fmla="*/ 56529 w 648677"/>
                  <a:gd name="connsiteY15" fmla="*/ 15904 h 1569337"/>
                  <a:gd name="connsiteX16" fmla="*/ 648 w 648677"/>
                  <a:gd name="connsiteY16" fmla="*/ 153064 h 1569337"/>
                  <a:gd name="connsiteX0" fmla="*/ 271 w 648300"/>
                  <a:gd name="connsiteY0" fmla="*/ 153064 h 1569337"/>
                  <a:gd name="connsiteX1" fmla="*/ 86631 w 648300"/>
                  <a:gd name="connsiteY1" fmla="*/ 1367184 h 1569337"/>
                  <a:gd name="connsiteX2" fmla="*/ 142511 w 648300"/>
                  <a:gd name="connsiteY2" fmla="*/ 1550064 h 1569337"/>
                  <a:gd name="connsiteX3" fmla="*/ 239031 w 648300"/>
                  <a:gd name="connsiteY3" fmla="*/ 1539904 h 1569337"/>
                  <a:gd name="connsiteX4" fmla="*/ 279671 w 648300"/>
                  <a:gd name="connsiteY4" fmla="*/ 1402744 h 1569337"/>
                  <a:gd name="connsiteX5" fmla="*/ 299991 w 648300"/>
                  <a:gd name="connsiteY5" fmla="*/ 1555144 h 1569337"/>
                  <a:gd name="connsiteX6" fmla="*/ 391431 w 648300"/>
                  <a:gd name="connsiteY6" fmla="*/ 1550064 h 1569337"/>
                  <a:gd name="connsiteX7" fmla="*/ 416831 w 648300"/>
                  <a:gd name="connsiteY7" fmla="*/ 1443384 h 1569337"/>
                  <a:gd name="connsiteX8" fmla="*/ 482871 w 648300"/>
                  <a:gd name="connsiteY8" fmla="*/ 1565304 h 1569337"/>
                  <a:gd name="connsiteX9" fmla="*/ 564151 w 648300"/>
                  <a:gd name="connsiteY9" fmla="*/ 1529744 h 1569337"/>
                  <a:gd name="connsiteX10" fmla="*/ 574311 w 648300"/>
                  <a:gd name="connsiteY10" fmla="*/ 1433224 h 1569337"/>
                  <a:gd name="connsiteX11" fmla="*/ 579391 w 648300"/>
                  <a:gd name="connsiteY11" fmla="*/ 1311304 h 1569337"/>
                  <a:gd name="connsiteX12" fmla="*/ 620031 w 648300"/>
                  <a:gd name="connsiteY12" fmla="*/ 147984 h 1569337"/>
                  <a:gd name="connsiteX13" fmla="*/ 630192 w 648300"/>
                  <a:gd name="connsiteY13" fmla="*/ 20984 h 1569337"/>
                  <a:gd name="connsiteX14" fmla="*/ 366031 w 648300"/>
                  <a:gd name="connsiteY14" fmla="*/ 15904 h 1569337"/>
                  <a:gd name="connsiteX15" fmla="*/ 117112 w 648300"/>
                  <a:gd name="connsiteY15" fmla="*/ 15904 h 1569337"/>
                  <a:gd name="connsiteX16" fmla="*/ 271 w 648300"/>
                  <a:gd name="connsiteY16" fmla="*/ 153064 h 1569337"/>
                  <a:gd name="connsiteX0" fmla="*/ 271 w 620859"/>
                  <a:gd name="connsiteY0" fmla="*/ 155146 h 1571419"/>
                  <a:gd name="connsiteX1" fmla="*/ 86631 w 620859"/>
                  <a:gd name="connsiteY1" fmla="*/ 1369266 h 1571419"/>
                  <a:gd name="connsiteX2" fmla="*/ 142511 w 620859"/>
                  <a:gd name="connsiteY2" fmla="*/ 1552146 h 1571419"/>
                  <a:gd name="connsiteX3" fmla="*/ 239031 w 620859"/>
                  <a:gd name="connsiteY3" fmla="*/ 1541986 h 1571419"/>
                  <a:gd name="connsiteX4" fmla="*/ 279671 w 620859"/>
                  <a:gd name="connsiteY4" fmla="*/ 1404826 h 1571419"/>
                  <a:gd name="connsiteX5" fmla="*/ 299991 w 620859"/>
                  <a:gd name="connsiteY5" fmla="*/ 1557226 h 1571419"/>
                  <a:gd name="connsiteX6" fmla="*/ 391431 w 620859"/>
                  <a:gd name="connsiteY6" fmla="*/ 1552146 h 1571419"/>
                  <a:gd name="connsiteX7" fmla="*/ 416831 w 620859"/>
                  <a:gd name="connsiteY7" fmla="*/ 1445466 h 1571419"/>
                  <a:gd name="connsiteX8" fmla="*/ 482871 w 620859"/>
                  <a:gd name="connsiteY8" fmla="*/ 1567386 h 1571419"/>
                  <a:gd name="connsiteX9" fmla="*/ 564151 w 620859"/>
                  <a:gd name="connsiteY9" fmla="*/ 1531826 h 1571419"/>
                  <a:gd name="connsiteX10" fmla="*/ 574311 w 620859"/>
                  <a:gd name="connsiteY10" fmla="*/ 1435306 h 1571419"/>
                  <a:gd name="connsiteX11" fmla="*/ 579391 w 620859"/>
                  <a:gd name="connsiteY11" fmla="*/ 1313386 h 1571419"/>
                  <a:gd name="connsiteX12" fmla="*/ 620031 w 620859"/>
                  <a:gd name="connsiteY12" fmla="*/ 150066 h 1571419"/>
                  <a:gd name="connsiteX13" fmla="*/ 533672 w 620859"/>
                  <a:gd name="connsiteY13" fmla="*/ 7826 h 1571419"/>
                  <a:gd name="connsiteX14" fmla="*/ 366031 w 620859"/>
                  <a:gd name="connsiteY14" fmla="*/ 17986 h 1571419"/>
                  <a:gd name="connsiteX15" fmla="*/ 117112 w 620859"/>
                  <a:gd name="connsiteY15" fmla="*/ 17986 h 1571419"/>
                  <a:gd name="connsiteX16" fmla="*/ 271 w 620859"/>
                  <a:gd name="connsiteY16" fmla="*/ 155146 h 1571419"/>
                  <a:gd name="connsiteX0" fmla="*/ 271 w 620859"/>
                  <a:gd name="connsiteY0" fmla="*/ 167965 h 1584238"/>
                  <a:gd name="connsiteX1" fmla="*/ 86631 w 620859"/>
                  <a:gd name="connsiteY1" fmla="*/ 1382085 h 1584238"/>
                  <a:gd name="connsiteX2" fmla="*/ 142511 w 620859"/>
                  <a:gd name="connsiteY2" fmla="*/ 1564965 h 1584238"/>
                  <a:gd name="connsiteX3" fmla="*/ 239031 w 620859"/>
                  <a:gd name="connsiteY3" fmla="*/ 1554805 h 1584238"/>
                  <a:gd name="connsiteX4" fmla="*/ 279671 w 620859"/>
                  <a:gd name="connsiteY4" fmla="*/ 1417645 h 1584238"/>
                  <a:gd name="connsiteX5" fmla="*/ 299991 w 620859"/>
                  <a:gd name="connsiteY5" fmla="*/ 1570045 h 1584238"/>
                  <a:gd name="connsiteX6" fmla="*/ 391431 w 620859"/>
                  <a:gd name="connsiteY6" fmla="*/ 1564965 h 1584238"/>
                  <a:gd name="connsiteX7" fmla="*/ 416831 w 620859"/>
                  <a:gd name="connsiteY7" fmla="*/ 1458285 h 1584238"/>
                  <a:gd name="connsiteX8" fmla="*/ 482871 w 620859"/>
                  <a:gd name="connsiteY8" fmla="*/ 1580205 h 1584238"/>
                  <a:gd name="connsiteX9" fmla="*/ 564151 w 620859"/>
                  <a:gd name="connsiteY9" fmla="*/ 1544645 h 1584238"/>
                  <a:gd name="connsiteX10" fmla="*/ 574311 w 620859"/>
                  <a:gd name="connsiteY10" fmla="*/ 1448125 h 1584238"/>
                  <a:gd name="connsiteX11" fmla="*/ 579391 w 620859"/>
                  <a:gd name="connsiteY11" fmla="*/ 1326205 h 1584238"/>
                  <a:gd name="connsiteX12" fmla="*/ 620031 w 620859"/>
                  <a:gd name="connsiteY12" fmla="*/ 162885 h 1584238"/>
                  <a:gd name="connsiteX13" fmla="*/ 533672 w 620859"/>
                  <a:gd name="connsiteY13" fmla="*/ 20645 h 1584238"/>
                  <a:gd name="connsiteX14" fmla="*/ 355871 w 620859"/>
                  <a:gd name="connsiteY14" fmla="*/ 325 h 1584238"/>
                  <a:gd name="connsiteX15" fmla="*/ 117112 w 620859"/>
                  <a:gd name="connsiteY15" fmla="*/ 30805 h 1584238"/>
                  <a:gd name="connsiteX16" fmla="*/ 271 w 620859"/>
                  <a:gd name="connsiteY16" fmla="*/ 167965 h 1584238"/>
                  <a:gd name="connsiteX0" fmla="*/ 361 w 620949"/>
                  <a:gd name="connsiteY0" fmla="*/ 173994 h 1590267"/>
                  <a:gd name="connsiteX1" fmla="*/ 86721 w 620949"/>
                  <a:gd name="connsiteY1" fmla="*/ 1388114 h 1590267"/>
                  <a:gd name="connsiteX2" fmla="*/ 142601 w 620949"/>
                  <a:gd name="connsiteY2" fmla="*/ 1570994 h 1590267"/>
                  <a:gd name="connsiteX3" fmla="*/ 239121 w 620949"/>
                  <a:gd name="connsiteY3" fmla="*/ 1560834 h 1590267"/>
                  <a:gd name="connsiteX4" fmla="*/ 279761 w 620949"/>
                  <a:gd name="connsiteY4" fmla="*/ 1423674 h 1590267"/>
                  <a:gd name="connsiteX5" fmla="*/ 300081 w 620949"/>
                  <a:gd name="connsiteY5" fmla="*/ 1576074 h 1590267"/>
                  <a:gd name="connsiteX6" fmla="*/ 391521 w 620949"/>
                  <a:gd name="connsiteY6" fmla="*/ 1570994 h 1590267"/>
                  <a:gd name="connsiteX7" fmla="*/ 416921 w 620949"/>
                  <a:gd name="connsiteY7" fmla="*/ 1464314 h 1590267"/>
                  <a:gd name="connsiteX8" fmla="*/ 482961 w 620949"/>
                  <a:gd name="connsiteY8" fmla="*/ 1586234 h 1590267"/>
                  <a:gd name="connsiteX9" fmla="*/ 564241 w 620949"/>
                  <a:gd name="connsiteY9" fmla="*/ 1550674 h 1590267"/>
                  <a:gd name="connsiteX10" fmla="*/ 574401 w 620949"/>
                  <a:gd name="connsiteY10" fmla="*/ 1454154 h 1590267"/>
                  <a:gd name="connsiteX11" fmla="*/ 579481 w 620949"/>
                  <a:gd name="connsiteY11" fmla="*/ 1332234 h 1590267"/>
                  <a:gd name="connsiteX12" fmla="*/ 620121 w 620949"/>
                  <a:gd name="connsiteY12" fmla="*/ 168914 h 1590267"/>
                  <a:gd name="connsiteX13" fmla="*/ 533762 w 620949"/>
                  <a:gd name="connsiteY13" fmla="*/ 26674 h 1590267"/>
                  <a:gd name="connsiteX14" fmla="*/ 355961 w 620949"/>
                  <a:gd name="connsiteY14" fmla="*/ 6354 h 1590267"/>
                  <a:gd name="connsiteX15" fmla="*/ 122282 w 620949"/>
                  <a:gd name="connsiteY15" fmla="*/ 11434 h 1590267"/>
                  <a:gd name="connsiteX16" fmla="*/ 361 w 620949"/>
                  <a:gd name="connsiteY16" fmla="*/ 173994 h 1590267"/>
                  <a:gd name="connsiteX0" fmla="*/ 361 w 620949"/>
                  <a:gd name="connsiteY0" fmla="*/ 177614 h 1593887"/>
                  <a:gd name="connsiteX1" fmla="*/ 86721 w 620949"/>
                  <a:gd name="connsiteY1" fmla="*/ 1391734 h 1593887"/>
                  <a:gd name="connsiteX2" fmla="*/ 142601 w 620949"/>
                  <a:gd name="connsiteY2" fmla="*/ 1574614 h 1593887"/>
                  <a:gd name="connsiteX3" fmla="*/ 239121 w 620949"/>
                  <a:gd name="connsiteY3" fmla="*/ 1564454 h 1593887"/>
                  <a:gd name="connsiteX4" fmla="*/ 279761 w 620949"/>
                  <a:gd name="connsiteY4" fmla="*/ 1427294 h 1593887"/>
                  <a:gd name="connsiteX5" fmla="*/ 300081 w 620949"/>
                  <a:gd name="connsiteY5" fmla="*/ 1579694 h 1593887"/>
                  <a:gd name="connsiteX6" fmla="*/ 391521 w 620949"/>
                  <a:gd name="connsiteY6" fmla="*/ 1574614 h 1593887"/>
                  <a:gd name="connsiteX7" fmla="*/ 416921 w 620949"/>
                  <a:gd name="connsiteY7" fmla="*/ 1467934 h 1593887"/>
                  <a:gd name="connsiteX8" fmla="*/ 482961 w 620949"/>
                  <a:gd name="connsiteY8" fmla="*/ 1589854 h 1593887"/>
                  <a:gd name="connsiteX9" fmla="*/ 564241 w 620949"/>
                  <a:gd name="connsiteY9" fmla="*/ 1554294 h 1593887"/>
                  <a:gd name="connsiteX10" fmla="*/ 574401 w 620949"/>
                  <a:gd name="connsiteY10" fmla="*/ 1457774 h 1593887"/>
                  <a:gd name="connsiteX11" fmla="*/ 579481 w 620949"/>
                  <a:gd name="connsiteY11" fmla="*/ 1335854 h 1593887"/>
                  <a:gd name="connsiteX12" fmla="*/ 620121 w 620949"/>
                  <a:gd name="connsiteY12" fmla="*/ 172534 h 1593887"/>
                  <a:gd name="connsiteX13" fmla="*/ 533762 w 620949"/>
                  <a:gd name="connsiteY13" fmla="*/ 9974 h 1593887"/>
                  <a:gd name="connsiteX14" fmla="*/ 355961 w 620949"/>
                  <a:gd name="connsiteY14" fmla="*/ 9974 h 1593887"/>
                  <a:gd name="connsiteX15" fmla="*/ 122282 w 620949"/>
                  <a:gd name="connsiteY15" fmla="*/ 15054 h 1593887"/>
                  <a:gd name="connsiteX16" fmla="*/ 361 w 620949"/>
                  <a:gd name="connsiteY16" fmla="*/ 177614 h 1593887"/>
                  <a:gd name="connsiteX0" fmla="*/ 710 w 578222"/>
                  <a:gd name="connsiteY0" fmla="*/ 177614 h 1593887"/>
                  <a:gd name="connsiteX1" fmla="*/ 43994 w 578222"/>
                  <a:gd name="connsiteY1" fmla="*/ 1391734 h 1593887"/>
                  <a:gd name="connsiteX2" fmla="*/ 99874 w 578222"/>
                  <a:gd name="connsiteY2" fmla="*/ 1574614 h 1593887"/>
                  <a:gd name="connsiteX3" fmla="*/ 196394 w 578222"/>
                  <a:gd name="connsiteY3" fmla="*/ 1564454 h 1593887"/>
                  <a:gd name="connsiteX4" fmla="*/ 237034 w 578222"/>
                  <a:gd name="connsiteY4" fmla="*/ 1427294 h 1593887"/>
                  <a:gd name="connsiteX5" fmla="*/ 257354 w 578222"/>
                  <a:gd name="connsiteY5" fmla="*/ 1579694 h 1593887"/>
                  <a:gd name="connsiteX6" fmla="*/ 348794 w 578222"/>
                  <a:gd name="connsiteY6" fmla="*/ 1574614 h 1593887"/>
                  <a:gd name="connsiteX7" fmla="*/ 374194 w 578222"/>
                  <a:gd name="connsiteY7" fmla="*/ 1467934 h 1593887"/>
                  <a:gd name="connsiteX8" fmla="*/ 440234 w 578222"/>
                  <a:gd name="connsiteY8" fmla="*/ 1589854 h 1593887"/>
                  <a:gd name="connsiteX9" fmla="*/ 521514 w 578222"/>
                  <a:gd name="connsiteY9" fmla="*/ 1554294 h 1593887"/>
                  <a:gd name="connsiteX10" fmla="*/ 531674 w 578222"/>
                  <a:gd name="connsiteY10" fmla="*/ 1457774 h 1593887"/>
                  <a:gd name="connsiteX11" fmla="*/ 536754 w 578222"/>
                  <a:gd name="connsiteY11" fmla="*/ 1335854 h 1593887"/>
                  <a:gd name="connsiteX12" fmla="*/ 577394 w 578222"/>
                  <a:gd name="connsiteY12" fmla="*/ 172534 h 1593887"/>
                  <a:gd name="connsiteX13" fmla="*/ 491035 w 578222"/>
                  <a:gd name="connsiteY13" fmla="*/ 9974 h 1593887"/>
                  <a:gd name="connsiteX14" fmla="*/ 313234 w 578222"/>
                  <a:gd name="connsiteY14" fmla="*/ 9974 h 1593887"/>
                  <a:gd name="connsiteX15" fmla="*/ 79555 w 578222"/>
                  <a:gd name="connsiteY15" fmla="*/ 15054 h 1593887"/>
                  <a:gd name="connsiteX16" fmla="*/ 710 w 578222"/>
                  <a:gd name="connsiteY16" fmla="*/ 177614 h 1593887"/>
                  <a:gd name="connsiteX0" fmla="*/ 755 w 578267"/>
                  <a:gd name="connsiteY0" fmla="*/ 177614 h 1593887"/>
                  <a:gd name="connsiteX1" fmla="*/ 44039 w 578267"/>
                  <a:gd name="connsiteY1" fmla="*/ 1391734 h 1593887"/>
                  <a:gd name="connsiteX2" fmla="*/ 114098 w 578267"/>
                  <a:gd name="connsiteY2" fmla="*/ 1574614 h 1593887"/>
                  <a:gd name="connsiteX3" fmla="*/ 196439 w 578267"/>
                  <a:gd name="connsiteY3" fmla="*/ 1564454 h 1593887"/>
                  <a:gd name="connsiteX4" fmla="*/ 237079 w 578267"/>
                  <a:gd name="connsiteY4" fmla="*/ 1427294 h 1593887"/>
                  <a:gd name="connsiteX5" fmla="*/ 257399 w 578267"/>
                  <a:gd name="connsiteY5" fmla="*/ 1579694 h 1593887"/>
                  <a:gd name="connsiteX6" fmla="*/ 348839 w 578267"/>
                  <a:gd name="connsiteY6" fmla="*/ 1574614 h 1593887"/>
                  <a:gd name="connsiteX7" fmla="*/ 374239 w 578267"/>
                  <a:gd name="connsiteY7" fmla="*/ 1467934 h 1593887"/>
                  <a:gd name="connsiteX8" fmla="*/ 440279 w 578267"/>
                  <a:gd name="connsiteY8" fmla="*/ 1589854 h 1593887"/>
                  <a:gd name="connsiteX9" fmla="*/ 521559 w 578267"/>
                  <a:gd name="connsiteY9" fmla="*/ 1554294 h 1593887"/>
                  <a:gd name="connsiteX10" fmla="*/ 531719 w 578267"/>
                  <a:gd name="connsiteY10" fmla="*/ 1457774 h 1593887"/>
                  <a:gd name="connsiteX11" fmla="*/ 536799 w 578267"/>
                  <a:gd name="connsiteY11" fmla="*/ 1335854 h 1593887"/>
                  <a:gd name="connsiteX12" fmla="*/ 577439 w 578267"/>
                  <a:gd name="connsiteY12" fmla="*/ 172534 h 1593887"/>
                  <a:gd name="connsiteX13" fmla="*/ 491080 w 578267"/>
                  <a:gd name="connsiteY13" fmla="*/ 9974 h 1593887"/>
                  <a:gd name="connsiteX14" fmla="*/ 313279 w 578267"/>
                  <a:gd name="connsiteY14" fmla="*/ 9974 h 1593887"/>
                  <a:gd name="connsiteX15" fmla="*/ 79600 w 578267"/>
                  <a:gd name="connsiteY15" fmla="*/ 15054 h 1593887"/>
                  <a:gd name="connsiteX16" fmla="*/ 755 w 578267"/>
                  <a:gd name="connsiteY16" fmla="*/ 177614 h 1593887"/>
                  <a:gd name="connsiteX0" fmla="*/ 698 w 578210"/>
                  <a:gd name="connsiteY0" fmla="*/ 177614 h 1605700"/>
                  <a:gd name="connsiteX1" fmla="*/ 43982 w 578210"/>
                  <a:gd name="connsiteY1" fmla="*/ 1391734 h 1605700"/>
                  <a:gd name="connsiteX2" fmla="*/ 95811 w 578210"/>
                  <a:gd name="connsiteY2" fmla="*/ 1594131 h 1605700"/>
                  <a:gd name="connsiteX3" fmla="*/ 196382 w 578210"/>
                  <a:gd name="connsiteY3" fmla="*/ 1564454 h 1605700"/>
                  <a:gd name="connsiteX4" fmla="*/ 237022 w 578210"/>
                  <a:gd name="connsiteY4" fmla="*/ 1427294 h 1605700"/>
                  <a:gd name="connsiteX5" fmla="*/ 257342 w 578210"/>
                  <a:gd name="connsiteY5" fmla="*/ 1579694 h 1605700"/>
                  <a:gd name="connsiteX6" fmla="*/ 348782 w 578210"/>
                  <a:gd name="connsiteY6" fmla="*/ 1574614 h 1605700"/>
                  <a:gd name="connsiteX7" fmla="*/ 374182 w 578210"/>
                  <a:gd name="connsiteY7" fmla="*/ 1467934 h 1605700"/>
                  <a:gd name="connsiteX8" fmla="*/ 440222 w 578210"/>
                  <a:gd name="connsiteY8" fmla="*/ 1589854 h 1605700"/>
                  <a:gd name="connsiteX9" fmla="*/ 521502 w 578210"/>
                  <a:gd name="connsiteY9" fmla="*/ 1554294 h 1605700"/>
                  <a:gd name="connsiteX10" fmla="*/ 531662 w 578210"/>
                  <a:gd name="connsiteY10" fmla="*/ 1457774 h 1605700"/>
                  <a:gd name="connsiteX11" fmla="*/ 536742 w 578210"/>
                  <a:gd name="connsiteY11" fmla="*/ 1335854 h 1605700"/>
                  <a:gd name="connsiteX12" fmla="*/ 577382 w 578210"/>
                  <a:gd name="connsiteY12" fmla="*/ 172534 h 1605700"/>
                  <a:gd name="connsiteX13" fmla="*/ 491023 w 578210"/>
                  <a:gd name="connsiteY13" fmla="*/ 9974 h 1605700"/>
                  <a:gd name="connsiteX14" fmla="*/ 313222 w 578210"/>
                  <a:gd name="connsiteY14" fmla="*/ 9974 h 1605700"/>
                  <a:gd name="connsiteX15" fmla="*/ 79543 w 578210"/>
                  <a:gd name="connsiteY15" fmla="*/ 15054 h 1605700"/>
                  <a:gd name="connsiteX16" fmla="*/ 698 w 578210"/>
                  <a:gd name="connsiteY16" fmla="*/ 177614 h 1605700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3887"/>
                  <a:gd name="connsiteX1" fmla="*/ 43982 w 578210"/>
                  <a:gd name="connsiteY1" fmla="*/ 1391734 h 1593887"/>
                  <a:gd name="connsiteX2" fmla="*/ 95811 w 578210"/>
                  <a:gd name="connsiteY2" fmla="*/ 1571361 h 1593887"/>
                  <a:gd name="connsiteX3" fmla="*/ 196382 w 578210"/>
                  <a:gd name="connsiteY3" fmla="*/ 1564454 h 1593887"/>
                  <a:gd name="connsiteX4" fmla="*/ 237022 w 578210"/>
                  <a:gd name="connsiteY4" fmla="*/ 1427294 h 1593887"/>
                  <a:gd name="connsiteX5" fmla="*/ 257342 w 578210"/>
                  <a:gd name="connsiteY5" fmla="*/ 1579694 h 1593887"/>
                  <a:gd name="connsiteX6" fmla="*/ 348782 w 578210"/>
                  <a:gd name="connsiteY6" fmla="*/ 1574614 h 1593887"/>
                  <a:gd name="connsiteX7" fmla="*/ 374182 w 578210"/>
                  <a:gd name="connsiteY7" fmla="*/ 1467934 h 1593887"/>
                  <a:gd name="connsiteX8" fmla="*/ 440222 w 578210"/>
                  <a:gd name="connsiteY8" fmla="*/ 1589854 h 1593887"/>
                  <a:gd name="connsiteX9" fmla="*/ 521502 w 578210"/>
                  <a:gd name="connsiteY9" fmla="*/ 1554294 h 1593887"/>
                  <a:gd name="connsiteX10" fmla="*/ 531662 w 578210"/>
                  <a:gd name="connsiteY10" fmla="*/ 1457774 h 1593887"/>
                  <a:gd name="connsiteX11" fmla="*/ 536742 w 578210"/>
                  <a:gd name="connsiteY11" fmla="*/ 1335854 h 1593887"/>
                  <a:gd name="connsiteX12" fmla="*/ 577382 w 578210"/>
                  <a:gd name="connsiteY12" fmla="*/ 172534 h 1593887"/>
                  <a:gd name="connsiteX13" fmla="*/ 491023 w 578210"/>
                  <a:gd name="connsiteY13" fmla="*/ 9974 h 1593887"/>
                  <a:gd name="connsiteX14" fmla="*/ 313222 w 578210"/>
                  <a:gd name="connsiteY14" fmla="*/ 9974 h 1593887"/>
                  <a:gd name="connsiteX15" fmla="*/ 79543 w 578210"/>
                  <a:gd name="connsiteY15" fmla="*/ 15054 h 1593887"/>
                  <a:gd name="connsiteX16" fmla="*/ 698 w 578210"/>
                  <a:gd name="connsiteY16" fmla="*/ 177614 h 1593887"/>
                  <a:gd name="connsiteX0" fmla="*/ 698 w 578210"/>
                  <a:gd name="connsiteY0" fmla="*/ 177614 h 1595391"/>
                  <a:gd name="connsiteX1" fmla="*/ 43982 w 578210"/>
                  <a:gd name="connsiteY1" fmla="*/ 1391734 h 1595391"/>
                  <a:gd name="connsiteX2" fmla="*/ 95811 w 578210"/>
                  <a:gd name="connsiteY2" fmla="*/ 1571361 h 1595391"/>
                  <a:gd name="connsiteX3" fmla="*/ 196382 w 578210"/>
                  <a:gd name="connsiteY3" fmla="*/ 1564454 h 1595391"/>
                  <a:gd name="connsiteX4" fmla="*/ 237022 w 578210"/>
                  <a:gd name="connsiteY4" fmla="*/ 1427294 h 1595391"/>
                  <a:gd name="connsiteX5" fmla="*/ 257342 w 578210"/>
                  <a:gd name="connsiteY5" fmla="*/ 1579694 h 1595391"/>
                  <a:gd name="connsiteX6" fmla="*/ 362961 w 578210"/>
                  <a:gd name="connsiteY6" fmla="*/ 1577867 h 1595391"/>
                  <a:gd name="connsiteX7" fmla="*/ 374182 w 578210"/>
                  <a:gd name="connsiteY7" fmla="*/ 1467934 h 1595391"/>
                  <a:gd name="connsiteX8" fmla="*/ 440222 w 578210"/>
                  <a:gd name="connsiteY8" fmla="*/ 1589854 h 1595391"/>
                  <a:gd name="connsiteX9" fmla="*/ 521502 w 578210"/>
                  <a:gd name="connsiteY9" fmla="*/ 1554294 h 1595391"/>
                  <a:gd name="connsiteX10" fmla="*/ 531662 w 578210"/>
                  <a:gd name="connsiteY10" fmla="*/ 1457774 h 1595391"/>
                  <a:gd name="connsiteX11" fmla="*/ 536742 w 578210"/>
                  <a:gd name="connsiteY11" fmla="*/ 1335854 h 1595391"/>
                  <a:gd name="connsiteX12" fmla="*/ 577382 w 578210"/>
                  <a:gd name="connsiteY12" fmla="*/ 172534 h 1595391"/>
                  <a:gd name="connsiteX13" fmla="*/ 491023 w 578210"/>
                  <a:gd name="connsiteY13" fmla="*/ 9974 h 1595391"/>
                  <a:gd name="connsiteX14" fmla="*/ 313222 w 578210"/>
                  <a:gd name="connsiteY14" fmla="*/ 9974 h 1595391"/>
                  <a:gd name="connsiteX15" fmla="*/ 79543 w 578210"/>
                  <a:gd name="connsiteY15" fmla="*/ 15054 h 1595391"/>
                  <a:gd name="connsiteX16" fmla="*/ 698 w 578210"/>
                  <a:gd name="connsiteY16" fmla="*/ 177614 h 159539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40222 w 578210"/>
                  <a:gd name="connsiteY8" fmla="*/ 1589854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1502 w 578210"/>
                  <a:gd name="connsiteY9" fmla="*/ 1554294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31662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8210"/>
                  <a:gd name="connsiteY0" fmla="*/ 177614 h 1597251"/>
                  <a:gd name="connsiteX1" fmla="*/ 43982 w 578210"/>
                  <a:gd name="connsiteY1" fmla="*/ 1391734 h 1597251"/>
                  <a:gd name="connsiteX2" fmla="*/ 95811 w 578210"/>
                  <a:gd name="connsiteY2" fmla="*/ 1571361 h 1597251"/>
                  <a:gd name="connsiteX3" fmla="*/ 196382 w 578210"/>
                  <a:gd name="connsiteY3" fmla="*/ 1564454 h 1597251"/>
                  <a:gd name="connsiteX4" fmla="*/ 237022 w 578210"/>
                  <a:gd name="connsiteY4" fmla="*/ 1427294 h 1597251"/>
                  <a:gd name="connsiteX5" fmla="*/ 257342 w 578210"/>
                  <a:gd name="connsiteY5" fmla="*/ 1579694 h 1597251"/>
                  <a:gd name="connsiteX6" fmla="*/ 362961 w 578210"/>
                  <a:gd name="connsiteY6" fmla="*/ 1577867 h 1597251"/>
                  <a:gd name="connsiteX7" fmla="*/ 378233 w 578210"/>
                  <a:gd name="connsiteY7" fmla="*/ 1435406 h 1597251"/>
                  <a:gd name="connsiteX8" fmla="*/ 428068 w 578210"/>
                  <a:gd name="connsiteY8" fmla="*/ 1583348 h 1597251"/>
                  <a:gd name="connsiteX9" fmla="*/ 527579 w 578210"/>
                  <a:gd name="connsiteY9" fmla="*/ 1560800 h 1597251"/>
                  <a:gd name="connsiteX10" fmla="*/ 545841 w 578210"/>
                  <a:gd name="connsiteY10" fmla="*/ 1457774 h 1597251"/>
                  <a:gd name="connsiteX11" fmla="*/ 536742 w 578210"/>
                  <a:gd name="connsiteY11" fmla="*/ 1335854 h 1597251"/>
                  <a:gd name="connsiteX12" fmla="*/ 577382 w 578210"/>
                  <a:gd name="connsiteY12" fmla="*/ 172534 h 1597251"/>
                  <a:gd name="connsiteX13" fmla="*/ 491023 w 578210"/>
                  <a:gd name="connsiteY13" fmla="*/ 9974 h 1597251"/>
                  <a:gd name="connsiteX14" fmla="*/ 313222 w 578210"/>
                  <a:gd name="connsiteY14" fmla="*/ 9974 h 1597251"/>
                  <a:gd name="connsiteX15" fmla="*/ 79543 w 578210"/>
                  <a:gd name="connsiteY15" fmla="*/ 15054 h 1597251"/>
                  <a:gd name="connsiteX16" fmla="*/ 698 w 578210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45841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57994 w 579541"/>
                  <a:gd name="connsiteY10" fmla="*/ 1454521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79541"/>
                  <a:gd name="connsiteY0" fmla="*/ 177614 h 1597251"/>
                  <a:gd name="connsiteX1" fmla="*/ 43982 w 579541"/>
                  <a:gd name="connsiteY1" fmla="*/ 1391734 h 1597251"/>
                  <a:gd name="connsiteX2" fmla="*/ 95811 w 579541"/>
                  <a:gd name="connsiteY2" fmla="*/ 1571361 h 1597251"/>
                  <a:gd name="connsiteX3" fmla="*/ 196382 w 579541"/>
                  <a:gd name="connsiteY3" fmla="*/ 1564454 h 1597251"/>
                  <a:gd name="connsiteX4" fmla="*/ 237022 w 579541"/>
                  <a:gd name="connsiteY4" fmla="*/ 1427294 h 1597251"/>
                  <a:gd name="connsiteX5" fmla="*/ 257342 w 579541"/>
                  <a:gd name="connsiteY5" fmla="*/ 1579694 h 1597251"/>
                  <a:gd name="connsiteX6" fmla="*/ 362961 w 579541"/>
                  <a:gd name="connsiteY6" fmla="*/ 1577867 h 1597251"/>
                  <a:gd name="connsiteX7" fmla="*/ 378233 w 579541"/>
                  <a:gd name="connsiteY7" fmla="*/ 1435406 h 1597251"/>
                  <a:gd name="connsiteX8" fmla="*/ 428068 w 579541"/>
                  <a:gd name="connsiteY8" fmla="*/ 1583348 h 1597251"/>
                  <a:gd name="connsiteX9" fmla="*/ 527579 w 579541"/>
                  <a:gd name="connsiteY9" fmla="*/ 1560800 h 1597251"/>
                  <a:gd name="connsiteX10" fmla="*/ 539764 w 579541"/>
                  <a:gd name="connsiteY10" fmla="*/ 1457774 h 1597251"/>
                  <a:gd name="connsiteX11" fmla="*/ 554972 w 579541"/>
                  <a:gd name="connsiteY11" fmla="*/ 1335854 h 1597251"/>
                  <a:gd name="connsiteX12" fmla="*/ 577382 w 579541"/>
                  <a:gd name="connsiteY12" fmla="*/ 172534 h 1597251"/>
                  <a:gd name="connsiteX13" fmla="*/ 491023 w 579541"/>
                  <a:gd name="connsiteY13" fmla="*/ 9974 h 1597251"/>
                  <a:gd name="connsiteX14" fmla="*/ 313222 w 579541"/>
                  <a:gd name="connsiteY14" fmla="*/ 9974 h 1597251"/>
                  <a:gd name="connsiteX15" fmla="*/ 79543 w 579541"/>
                  <a:gd name="connsiteY15" fmla="*/ 15054 h 1597251"/>
                  <a:gd name="connsiteX16" fmla="*/ 698 w 579541"/>
                  <a:gd name="connsiteY16" fmla="*/ 177614 h 1597251"/>
                  <a:gd name="connsiteX0" fmla="*/ 698 w 580001"/>
                  <a:gd name="connsiteY0" fmla="*/ 177614 h 1597251"/>
                  <a:gd name="connsiteX1" fmla="*/ 43982 w 580001"/>
                  <a:gd name="connsiteY1" fmla="*/ 1391734 h 1597251"/>
                  <a:gd name="connsiteX2" fmla="*/ 95811 w 580001"/>
                  <a:gd name="connsiteY2" fmla="*/ 1571361 h 1597251"/>
                  <a:gd name="connsiteX3" fmla="*/ 196382 w 580001"/>
                  <a:gd name="connsiteY3" fmla="*/ 1564454 h 1597251"/>
                  <a:gd name="connsiteX4" fmla="*/ 237022 w 580001"/>
                  <a:gd name="connsiteY4" fmla="*/ 1427294 h 1597251"/>
                  <a:gd name="connsiteX5" fmla="*/ 257342 w 580001"/>
                  <a:gd name="connsiteY5" fmla="*/ 1579694 h 1597251"/>
                  <a:gd name="connsiteX6" fmla="*/ 362961 w 580001"/>
                  <a:gd name="connsiteY6" fmla="*/ 1577867 h 1597251"/>
                  <a:gd name="connsiteX7" fmla="*/ 378233 w 580001"/>
                  <a:gd name="connsiteY7" fmla="*/ 1435406 h 1597251"/>
                  <a:gd name="connsiteX8" fmla="*/ 428068 w 580001"/>
                  <a:gd name="connsiteY8" fmla="*/ 1583348 h 1597251"/>
                  <a:gd name="connsiteX9" fmla="*/ 527579 w 580001"/>
                  <a:gd name="connsiteY9" fmla="*/ 1560800 h 1597251"/>
                  <a:gd name="connsiteX10" fmla="*/ 554972 w 580001"/>
                  <a:gd name="connsiteY10" fmla="*/ 1335854 h 1597251"/>
                  <a:gd name="connsiteX11" fmla="*/ 577382 w 580001"/>
                  <a:gd name="connsiteY11" fmla="*/ 172534 h 1597251"/>
                  <a:gd name="connsiteX12" fmla="*/ 491023 w 580001"/>
                  <a:gd name="connsiteY12" fmla="*/ 9974 h 1597251"/>
                  <a:gd name="connsiteX13" fmla="*/ 313222 w 580001"/>
                  <a:gd name="connsiteY13" fmla="*/ 9974 h 1597251"/>
                  <a:gd name="connsiteX14" fmla="*/ 79543 w 580001"/>
                  <a:gd name="connsiteY14" fmla="*/ 15054 h 1597251"/>
                  <a:gd name="connsiteX15" fmla="*/ 698 w 580001"/>
                  <a:gd name="connsiteY15" fmla="*/ 177614 h 159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80001" h="1597251">
                    <a:moveTo>
                      <a:pt x="698" y="177614"/>
                    </a:moveTo>
                    <a:cubicBezTo>
                      <a:pt x="-5229" y="407061"/>
                      <a:pt x="28130" y="1159443"/>
                      <a:pt x="43982" y="1391734"/>
                    </a:cubicBezTo>
                    <a:cubicBezTo>
                      <a:pt x="59834" y="1624025"/>
                      <a:pt x="54206" y="1565345"/>
                      <a:pt x="95811" y="1571361"/>
                    </a:cubicBezTo>
                    <a:cubicBezTo>
                      <a:pt x="137416" y="1577377"/>
                      <a:pt x="172847" y="1588465"/>
                      <a:pt x="196382" y="1564454"/>
                    </a:cubicBezTo>
                    <a:cubicBezTo>
                      <a:pt x="219917" y="1540443"/>
                      <a:pt x="226862" y="1424754"/>
                      <a:pt x="237022" y="1427294"/>
                    </a:cubicBezTo>
                    <a:cubicBezTo>
                      <a:pt x="247182" y="1429834"/>
                      <a:pt x="236352" y="1554599"/>
                      <a:pt x="257342" y="1579694"/>
                    </a:cubicBezTo>
                    <a:cubicBezTo>
                      <a:pt x="278332" y="1604789"/>
                      <a:pt x="342813" y="1601915"/>
                      <a:pt x="362961" y="1577867"/>
                    </a:cubicBezTo>
                    <a:cubicBezTo>
                      <a:pt x="383109" y="1553819"/>
                      <a:pt x="367382" y="1434493"/>
                      <a:pt x="378233" y="1435406"/>
                    </a:cubicBezTo>
                    <a:cubicBezTo>
                      <a:pt x="389084" y="1436320"/>
                      <a:pt x="403177" y="1562449"/>
                      <a:pt x="428068" y="1583348"/>
                    </a:cubicBezTo>
                    <a:cubicBezTo>
                      <a:pt x="452959" y="1604247"/>
                      <a:pt x="506428" y="1602049"/>
                      <a:pt x="527579" y="1560800"/>
                    </a:cubicBezTo>
                    <a:cubicBezTo>
                      <a:pt x="548730" y="1519551"/>
                      <a:pt x="546672" y="1567232"/>
                      <a:pt x="554972" y="1335854"/>
                    </a:cubicBezTo>
                    <a:cubicBezTo>
                      <a:pt x="563272" y="1104476"/>
                      <a:pt x="588040" y="393514"/>
                      <a:pt x="577382" y="172534"/>
                    </a:cubicBezTo>
                    <a:cubicBezTo>
                      <a:pt x="566724" y="-48446"/>
                      <a:pt x="533356" y="31987"/>
                      <a:pt x="491023" y="9974"/>
                    </a:cubicBezTo>
                    <a:cubicBezTo>
                      <a:pt x="448690" y="-12039"/>
                      <a:pt x="406355" y="9127"/>
                      <a:pt x="313222" y="9974"/>
                    </a:cubicBezTo>
                    <a:cubicBezTo>
                      <a:pt x="220089" y="10821"/>
                      <a:pt x="140503" y="-7806"/>
                      <a:pt x="79543" y="15054"/>
                    </a:cubicBezTo>
                    <a:cubicBezTo>
                      <a:pt x="43983" y="17594"/>
                      <a:pt x="6625" y="-51833"/>
                      <a:pt x="698" y="177614"/>
                    </a:cubicBezTo>
                    <a:close/>
                  </a:path>
                </a:pathLst>
              </a:custGeom>
              <a:grp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Itim"/>
                </a:endParaRPr>
              </a:p>
            </p:txBody>
          </p:sp>
          <p:cxnSp>
            <p:nvCxnSpPr>
              <p:cNvPr id="109" name="ตัวเชื่อมต่อตรง 80">
                <a:extLst>
                  <a:ext uri="{FF2B5EF4-FFF2-40B4-BE49-F238E27FC236}">
                    <a16:creationId xmlns:a16="http://schemas.microsoft.com/office/drawing/2014/main" xmlns="" id="{4980C0A4-E5A5-462E-AA6B-36010ABCBC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9507" y="341000"/>
                <a:ext cx="26934" cy="1289394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ตัวเชื่อมต่อตรง 81">
                <a:extLst>
                  <a:ext uri="{FF2B5EF4-FFF2-40B4-BE49-F238E27FC236}">
                    <a16:creationId xmlns:a16="http://schemas.microsoft.com/office/drawing/2014/main" xmlns="" id="{6DA35D48-FB1C-4050-AAC1-B5A84EF56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81002" y="341000"/>
                <a:ext cx="13358" cy="1274626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ชื่อเรื่อง 826">
            <a:extLst>
              <a:ext uri="{FF2B5EF4-FFF2-40B4-BE49-F238E27FC236}">
                <a16:creationId xmlns:a16="http://schemas.microsoft.com/office/drawing/2014/main" xmlns="" id="{B19648A0-F29F-E5DF-7C16-CE4542137FAB}"/>
              </a:ext>
            </a:extLst>
          </p:cNvPr>
          <p:cNvSpPr txBox="1">
            <a:spLocks/>
          </p:cNvSpPr>
          <p:nvPr/>
        </p:nvSpPr>
        <p:spPr>
          <a:xfrm>
            <a:off x="2118826" y="387067"/>
            <a:ext cx="5773949" cy="95887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bị trừ</a:t>
            </a:r>
            <a:r>
              <a:rPr lang="en-US" sz="4800" dirty="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err="1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>
                <a:ln>
                  <a:solidFill>
                    <a:srgbClr val="5E27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trừ</a:t>
            </a:r>
            <a:endParaRPr lang="th-TH" sz="4800" dirty="0">
              <a:ln>
                <a:solidFill>
                  <a:srgbClr val="5E270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ADAB449-894B-8830-D7FC-27B2B9F2D72F}"/>
              </a:ext>
            </a:extLst>
          </p:cNvPr>
          <p:cNvSpPr txBox="1"/>
          <p:nvPr/>
        </p:nvSpPr>
        <p:spPr>
          <a:xfrm>
            <a:off x="100753" y="908637"/>
            <a:ext cx="8325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1661F5D-A945-1A6D-C04A-04002FE68D1A}"/>
              </a:ext>
            </a:extLst>
          </p:cNvPr>
          <p:cNvSpPr txBox="1"/>
          <p:nvPr/>
        </p:nvSpPr>
        <p:spPr>
          <a:xfrm>
            <a:off x="0" y="1429215"/>
            <a:ext cx="83259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95BAD34-358A-FB69-EB99-62CDEFC779AB}"/>
              </a:ext>
            </a:extLst>
          </p:cNvPr>
          <p:cNvGrpSpPr/>
          <p:nvPr/>
        </p:nvGrpSpPr>
        <p:grpSpPr>
          <a:xfrm>
            <a:off x="-43399" y="2404580"/>
            <a:ext cx="8325937" cy="523220"/>
            <a:chOff x="-43399" y="2404580"/>
            <a:chExt cx="8325937" cy="52322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4181F48D-624B-5730-4974-C36AC8D51991}"/>
                </a:ext>
              </a:extLst>
            </p:cNvPr>
            <p:cNvSpPr txBox="1"/>
            <p:nvPr/>
          </p:nvSpPr>
          <p:spPr>
            <a:xfrm>
              <a:off x="-43399" y="2404580"/>
              <a:ext cx="83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bi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        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7D9ABB8A-B264-6016-ECB5-0141D5027869}"/>
                </a:ext>
              </a:extLst>
            </p:cNvPr>
            <p:cNvSpPr/>
            <p:nvPr/>
          </p:nvSpPr>
          <p:spPr>
            <a:xfrm>
              <a:off x="1520057" y="2404580"/>
              <a:ext cx="578498" cy="52322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xmlns="" id="{1F199963-EED1-FB2A-D348-84D0B7AE5149}"/>
              </a:ext>
            </a:extLst>
          </p:cNvPr>
          <p:cNvSpPr/>
          <p:nvPr/>
        </p:nvSpPr>
        <p:spPr>
          <a:xfrm>
            <a:off x="3938329" y="4488221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xmlns="" id="{B9A40171-D4B1-BAC7-5801-AB6F58F07915}"/>
              </a:ext>
            </a:extLst>
          </p:cNvPr>
          <p:cNvSpPr/>
          <p:nvPr/>
        </p:nvSpPr>
        <p:spPr>
          <a:xfrm>
            <a:off x="7004383" y="4532303"/>
            <a:ext cx="578498" cy="52322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EE92728-7CA7-0973-899F-E98815D7124F}"/>
              </a:ext>
            </a:extLst>
          </p:cNvPr>
          <p:cNvGrpSpPr/>
          <p:nvPr/>
        </p:nvGrpSpPr>
        <p:grpSpPr>
          <a:xfrm>
            <a:off x="2254994" y="3308865"/>
            <a:ext cx="6094373" cy="442183"/>
            <a:chOff x="2318361" y="3610576"/>
            <a:chExt cx="6094373" cy="442183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8E5164DB-828B-8EE4-AAD2-7A57EA53080E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64FC5BFB-C7FF-7429-A88F-789CF497A437}"/>
                </a:ext>
              </a:extLst>
            </p:cNvPr>
            <p:cNvCxnSpPr>
              <a:cxnSpLocks/>
            </p:cNvCxnSpPr>
            <p:nvPr/>
          </p:nvCxnSpPr>
          <p:spPr>
            <a:xfrm>
              <a:off x="308671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94890309-E3EC-842C-FA24-5FE777AD4795}"/>
                </a:ext>
              </a:extLst>
            </p:cNvPr>
            <p:cNvCxnSpPr>
              <a:cxnSpLocks/>
            </p:cNvCxnSpPr>
            <p:nvPr/>
          </p:nvCxnSpPr>
          <p:spPr>
            <a:xfrm>
              <a:off x="385507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DA988DBB-D79B-70D9-D244-E2A45F1136B4}"/>
                </a:ext>
              </a:extLst>
            </p:cNvPr>
            <p:cNvCxnSpPr>
              <a:cxnSpLocks/>
            </p:cNvCxnSpPr>
            <p:nvPr/>
          </p:nvCxnSpPr>
          <p:spPr>
            <a:xfrm>
              <a:off x="462342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501AE2FF-0FFB-B2FF-3B71-2C02DC0A89CF}"/>
                </a:ext>
              </a:extLst>
            </p:cNvPr>
            <p:cNvCxnSpPr>
              <a:cxnSpLocks/>
            </p:cNvCxnSpPr>
            <p:nvPr/>
          </p:nvCxnSpPr>
          <p:spPr>
            <a:xfrm>
              <a:off x="539178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598C5C3C-FA5E-A324-1AD8-5D64B7C8849C}"/>
                </a:ext>
              </a:extLst>
            </p:cNvPr>
            <p:cNvCxnSpPr>
              <a:cxnSpLocks/>
            </p:cNvCxnSpPr>
            <p:nvPr/>
          </p:nvCxnSpPr>
          <p:spPr>
            <a:xfrm>
              <a:off x="616013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794C8A22-9264-BFBF-DEDB-592EB6D7BBE5}"/>
                </a:ext>
              </a:extLst>
            </p:cNvPr>
            <p:cNvCxnSpPr>
              <a:cxnSpLocks/>
            </p:cNvCxnSpPr>
            <p:nvPr/>
          </p:nvCxnSpPr>
          <p:spPr>
            <a:xfrm>
              <a:off x="6928491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47787022-CF2B-BDCE-8394-7D20F559F903}"/>
                </a:ext>
              </a:extLst>
            </p:cNvPr>
            <p:cNvCxnSpPr>
              <a:cxnSpLocks/>
            </p:cNvCxnSpPr>
            <p:nvPr/>
          </p:nvCxnSpPr>
          <p:spPr>
            <a:xfrm>
              <a:off x="7696846" y="3610576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E75FBE4-AB1D-0274-7D90-227839CAAAAF}"/>
                </a:ext>
              </a:extLst>
            </p:cNvPr>
            <p:cNvCxnSpPr>
              <a:cxnSpLocks/>
            </p:cNvCxnSpPr>
            <p:nvPr/>
          </p:nvCxnSpPr>
          <p:spPr>
            <a:xfrm>
              <a:off x="2318361" y="3844212"/>
              <a:ext cx="60943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AE4B4C8B-10D2-6396-5B2D-B082AE99E3A8}"/>
                </a:ext>
              </a:extLst>
            </p:cNvPr>
            <p:cNvCxnSpPr>
              <a:cxnSpLocks/>
            </p:cNvCxnSpPr>
            <p:nvPr/>
          </p:nvCxnSpPr>
          <p:spPr>
            <a:xfrm>
              <a:off x="8412734" y="3635665"/>
              <a:ext cx="0" cy="41709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8F573099-9859-776B-08EF-218306A2F9DB}"/>
              </a:ext>
            </a:extLst>
          </p:cNvPr>
          <p:cNvSpPr/>
          <p:nvPr/>
        </p:nvSpPr>
        <p:spPr>
          <a:xfrm rot="16200000">
            <a:off x="3790057" y="2109996"/>
            <a:ext cx="741811" cy="3841775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49B9658-8936-0F55-E3E0-99502CFDF3D4}"/>
              </a:ext>
            </a:extLst>
          </p:cNvPr>
          <p:cNvSpPr txBox="1"/>
          <p:nvPr/>
        </p:nvSpPr>
        <p:spPr>
          <a:xfrm>
            <a:off x="3078496" y="3583804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Left Brace 189">
            <a:extLst>
              <a:ext uri="{FF2B5EF4-FFF2-40B4-BE49-F238E27FC236}">
                <a16:creationId xmlns:a16="http://schemas.microsoft.com/office/drawing/2014/main" xmlns="" id="{9A729AE3-2772-CC28-999A-A08F424EB853}"/>
              </a:ext>
            </a:extLst>
          </p:cNvPr>
          <p:cNvSpPr/>
          <p:nvPr/>
        </p:nvSpPr>
        <p:spPr>
          <a:xfrm rot="16200000">
            <a:off x="6897700" y="2951299"/>
            <a:ext cx="650740" cy="2250238"/>
          </a:xfrm>
          <a:prstGeom prst="leftBrace">
            <a:avLst>
              <a:gd name="adj1" fmla="val 66497"/>
              <a:gd name="adj2" fmla="val 5145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94D2AAB9-9CD3-129E-EB1D-5CDDC89921B5}"/>
              </a:ext>
            </a:extLst>
          </p:cNvPr>
          <p:cNvSpPr txBox="1"/>
          <p:nvPr/>
        </p:nvSpPr>
        <p:spPr>
          <a:xfrm>
            <a:off x="6065241" y="3573546"/>
            <a:ext cx="2417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FDB3812-BD52-DDC3-402A-846AC5A02BE2}"/>
              </a:ext>
            </a:extLst>
          </p:cNvPr>
          <p:cNvSpPr/>
          <p:nvPr/>
        </p:nvSpPr>
        <p:spPr>
          <a:xfrm>
            <a:off x="2340742" y="300719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xmlns="" id="{8EA57762-EEF7-139D-3D87-4B9350F949CC}"/>
              </a:ext>
            </a:extLst>
          </p:cNvPr>
          <p:cNvSpPr/>
          <p:nvPr/>
        </p:nvSpPr>
        <p:spPr>
          <a:xfrm>
            <a:off x="3091457" y="3000976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xmlns="" id="{D4FB06AF-2972-1E0E-B527-2F45255C6352}"/>
              </a:ext>
            </a:extLst>
          </p:cNvPr>
          <p:cNvSpPr/>
          <p:nvPr/>
        </p:nvSpPr>
        <p:spPr>
          <a:xfrm>
            <a:off x="3895111" y="299206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xmlns="" id="{8F368839-E299-D784-3DA8-123A71DB5B1D}"/>
              </a:ext>
            </a:extLst>
          </p:cNvPr>
          <p:cNvSpPr/>
          <p:nvPr/>
        </p:nvSpPr>
        <p:spPr>
          <a:xfrm>
            <a:off x="4663465" y="2971901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xmlns="" id="{72FFCB41-09A6-6843-8CF2-9FBAC561A6A1}"/>
              </a:ext>
            </a:extLst>
          </p:cNvPr>
          <p:cNvSpPr/>
          <p:nvPr/>
        </p:nvSpPr>
        <p:spPr>
          <a:xfrm>
            <a:off x="5465858" y="2980168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xmlns="" id="{F5AE20EB-3F43-2343-9301-CDEE7ABD48F1}"/>
              </a:ext>
            </a:extLst>
          </p:cNvPr>
          <p:cNvSpPr/>
          <p:nvPr/>
        </p:nvSpPr>
        <p:spPr>
          <a:xfrm>
            <a:off x="6192380" y="2971900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xmlns="" id="{AB9623EA-2F80-32DD-C07E-08CA4FF402FC}"/>
              </a:ext>
            </a:extLst>
          </p:cNvPr>
          <p:cNvSpPr/>
          <p:nvPr/>
        </p:nvSpPr>
        <p:spPr>
          <a:xfrm>
            <a:off x="7012154" y="29916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xmlns="" id="{CBA7E87E-910A-F817-24D1-F98C8B443941}"/>
              </a:ext>
            </a:extLst>
          </p:cNvPr>
          <p:cNvSpPr/>
          <p:nvPr/>
        </p:nvSpPr>
        <p:spPr>
          <a:xfrm>
            <a:off x="7701587" y="2960563"/>
            <a:ext cx="519870" cy="45591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CEE4C1F-F68B-F69A-88DF-21DADA1F2A0F}"/>
              </a:ext>
            </a:extLst>
          </p:cNvPr>
          <p:cNvCxnSpPr/>
          <p:nvPr/>
        </p:nvCxnSpPr>
        <p:spPr>
          <a:xfrm flipH="1">
            <a:off x="2417732" y="2854425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xmlns="" id="{591E309B-8A2F-9A1A-1A91-3BD8947046AA}"/>
              </a:ext>
            </a:extLst>
          </p:cNvPr>
          <p:cNvCxnSpPr/>
          <p:nvPr/>
        </p:nvCxnSpPr>
        <p:spPr>
          <a:xfrm flipH="1">
            <a:off x="3215753" y="2810323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xmlns="" id="{06233C60-FB48-8261-96F1-2B3CD3E0E183}"/>
              </a:ext>
            </a:extLst>
          </p:cNvPr>
          <p:cNvCxnSpPr/>
          <p:nvPr/>
        </p:nvCxnSpPr>
        <p:spPr>
          <a:xfrm flipH="1">
            <a:off x="4006138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xmlns="" id="{992A4820-CAFF-8846-136C-BD4E94B41F13}"/>
              </a:ext>
            </a:extLst>
          </p:cNvPr>
          <p:cNvCxnSpPr/>
          <p:nvPr/>
        </p:nvCxnSpPr>
        <p:spPr>
          <a:xfrm flipH="1">
            <a:off x="4786295" y="2790062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xmlns="" id="{1AB83FDC-62F8-DB41-4F80-B67827F6A289}"/>
              </a:ext>
            </a:extLst>
          </p:cNvPr>
          <p:cNvCxnSpPr/>
          <p:nvPr/>
        </p:nvCxnSpPr>
        <p:spPr>
          <a:xfrm flipH="1">
            <a:off x="5505102" y="2798698"/>
            <a:ext cx="442880" cy="6963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xmlns="" id="{86DD4989-2592-4724-8C81-582ED8038E2B}"/>
              </a:ext>
            </a:extLst>
          </p:cNvPr>
          <p:cNvSpPr/>
          <p:nvPr/>
        </p:nvSpPr>
        <p:spPr>
          <a:xfrm>
            <a:off x="714374" y="5072428"/>
            <a:ext cx="5114925" cy="17093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F460E0A4-1C3D-41C0-A8BC-4D30BF2C1945}"/>
              </a:ext>
            </a:extLst>
          </p:cNvPr>
          <p:cNvGrpSpPr/>
          <p:nvPr/>
        </p:nvGrpSpPr>
        <p:grpSpPr>
          <a:xfrm>
            <a:off x="1431563" y="5206780"/>
            <a:ext cx="4303315" cy="584775"/>
            <a:chOff x="1431563" y="5206780"/>
            <a:chExt cx="4303315" cy="58477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9593EFF-4DCF-443D-9DAC-0E1DB2E5A7A1}"/>
                </a:ext>
              </a:extLst>
            </p:cNvPr>
            <p:cNvSpPr txBox="1"/>
            <p:nvPr/>
          </p:nvSpPr>
          <p:spPr>
            <a:xfrm>
              <a:off x="1431563" y="5206780"/>
              <a:ext cx="43033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-    5         =    3 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0D4CD1C6-9033-429C-8602-917305802B70}"/>
                </a:ext>
              </a:extLst>
            </p:cNvPr>
            <p:cNvSpPr/>
            <p:nvPr/>
          </p:nvSpPr>
          <p:spPr>
            <a:xfrm>
              <a:off x="1501182" y="5266691"/>
              <a:ext cx="480909" cy="39945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5F1A83B1-BC14-49F6-BF0C-A7028451A8B0}"/>
              </a:ext>
            </a:extLst>
          </p:cNvPr>
          <p:cNvCxnSpPr/>
          <p:nvPr/>
        </p:nvCxnSpPr>
        <p:spPr>
          <a:xfrm>
            <a:off x="1749615" y="566731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E9F3DE31-7AC7-40A8-A42D-C79B0A746975}"/>
              </a:ext>
            </a:extLst>
          </p:cNvPr>
          <p:cNvSpPr/>
          <p:nvPr/>
        </p:nvSpPr>
        <p:spPr>
          <a:xfrm>
            <a:off x="933453" y="5983357"/>
            <a:ext cx="1414270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2F0C1C5A-E334-4667-92F2-69294C7DC350}"/>
              </a:ext>
            </a:extLst>
          </p:cNvPr>
          <p:cNvCxnSpPr/>
          <p:nvPr/>
        </p:nvCxnSpPr>
        <p:spPr>
          <a:xfrm>
            <a:off x="3143717" y="5680592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9A9CF632-70B9-420B-9A68-398307C4555F}"/>
              </a:ext>
            </a:extLst>
          </p:cNvPr>
          <p:cNvSpPr/>
          <p:nvPr/>
        </p:nvSpPr>
        <p:spPr>
          <a:xfrm>
            <a:off x="2566803" y="5996633"/>
            <a:ext cx="122490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F30FC12D-EE03-4A9B-9F55-3B5E1C6D9C48}"/>
              </a:ext>
            </a:extLst>
          </p:cNvPr>
          <p:cNvCxnSpPr/>
          <p:nvPr/>
        </p:nvCxnSpPr>
        <p:spPr>
          <a:xfrm>
            <a:off x="5071055" y="5663846"/>
            <a:ext cx="0" cy="3160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D2FC71DF-8A78-45FB-AE98-2CC8C46EA30D}"/>
              </a:ext>
            </a:extLst>
          </p:cNvPr>
          <p:cNvSpPr/>
          <p:nvPr/>
        </p:nvSpPr>
        <p:spPr>
          <a:xfrm>
            <a:off x="4414981" y="5979887"/>
            <a:ext cx="1254182" cy="566530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26E0C070-AAA6-42E1-9D49-4F2971AC611F}"/>
              </a:ext>
            </a:extLst>
          </p:cNvPr>
          <p:cNvSpPr/>
          <p:nvPr/>
        </p:nvSpPr>
        <p:spPr>
          <a:xfrm>
            <a:off x="6996486" y="5619067"/>
            <a:ext cx="4999383" cy="11097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D7BFECE-56FB-42FE-B46A-F015C9998F13}"/>
              </a:ext>
            </a:extLst>
          </p:cNvPr>
          <p:cNvSpPr txBox="1"/>
          <p:nvPr/>
        </p:nvSpPr>
        <p:spPr>
          <a:xfrm>
            <a:off x="6517047" y="4422065"/>
            <a:ext cx="626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E78BEB1B-AC83-4231-AB40-66E01DD52750}"/>
              </a:ext>
            </a:extLst>
          </p:cNvPr>
          <p:cNvSpPr txBox="1"/>
          <p:nvPr/>
        </p:nvSpPr>
        <p:spPr>
          <a:xfrm>
            <a:off x="8389280" y="4917132"/>
            <a:ext cx="4480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+ 5 = 8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27321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9" grpId="0"/>
      <p:bldP spid="189" grpId="0" animBg="1"/>
      <p:bldP spid="201" grpId="0" animBg="1"/>
      <p:bldP spid="15" grpId="0" animBg="1"/>
      <p:bldP spid="16" grpId="0"/>
      <p:bldP spid="190" grpId="0" animBg="1"/>
      <p:bldP spid="200" grpId="0"/>
      <p:bldP spid="19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56" grpId="0" animBg="1"/>
      <p:bldP spid="61" grpId="0" animBg="1"/>
      <p:bldP spid="63" grpId="0" animBg="1"/>
      <p:bldP spid="65" grpId="0" animBg="1"/>
      <p:bldP spid="66" grpId="0" animBg="1"/>
      <p:bldP spid="67" grpId="0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770</Words>
  <Application>Microsoft Office PowerPoint</Application>
  <PresentationFormat>Widescreen</PresentationFormat>
  <Paragraphs>170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Angsana New</vt:lpstr>
      <vt:lpstr>Arial</vt:lpstr>
      <vt:lpstr>Calibri</vt:lpstr>
      <vt:lpstr>Calibri Light</vt:lpstr>
      <vt:lpstr>Coiny</vt:lpstr>
      <vt:lpstr>Cordia New</vt:lpstr>
      <vt:lpstr>Itim</vt:lpstr>
      <vt:lpstr>TH Mali Grade 6</vt:lpstr>
      <vt:lpstr>Times New Roman</vt:lpstr>
      <vt:lpstr>Wingdings</vt:lpstr>
      <vt:lpstr>Office Theme</vt:lpstr>
      <vt:lpstr>Tìm số bị trừ, số trừ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số bị trừ (theo mẫu) </vt:lpstr>
      <vt:lpstr>Tìm số trừ (theo mẫu)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thành phần trong phép cộng, phép trừ (t2)</dc:title>
  <dc:creator>Hà Trang Lã</dc:creator>
  <cp:lastModifiedBy>Admin</cp:lastModifiedBy>
  <cp:revision>14</cp:revision>
  <dcterms:created xsi:type="dcterms:W3CDTF">2022-08-11T14:54:53Z</dcterms:created>
  <dcterms:modified xsi:type="dcterms:W3CDTF">2023-09-12T16:19:04Z</dcterms:modified>
</cp:coreProperties>
</file>