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74" r:id="rId3"/>
    <p:sldId id="275" r:id="rId4"/>
    <p:sldId id="276" r:id="rId5"/>
    <p:sldId id="277" r:id="rId6"/>
    <p:sldId id="278" r:id="rId7"/>
    <p:sldId id="279" r:id="rId8"/>
    <p:sldId id="267" r:id="rId9"/>
    <p:sldId id="269" r:id="rId10"/>
    <p:sldId id="271" r:id="rId11"/>
    <p:sldId id="280" r:id="rId12"/>
    <p:sldId id="281" r:id="rId13"/>
    <p:sldId id="272" r:id="rId14"/>
    <p:sldId id="282" r:id="rId15"/>
    <p:sldId id="256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315E-8E47-46CB-AF30-8663553777EA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0AAE-E588-4B46-B321-F837E861D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6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4772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A0DA-0751-4125-8909-E116EE17308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6249-7FF3-4682-B428-C05C5AD6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885642"/>
            <a:ext cx="12166197" cy="30025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89153" y="213044"/>
            <a:ext cx="9961418" cy="1446550"/>
          </a:xfrm>
          <a:custGeom>
            <a:avLst/>
            <a:gdLst>
              <a:gd name="connsiteX0" fmla="*/ 0 w 2822712"/>
              <a:gd name="connsiteY0" fmla="*/ 0 h 769441"/>
              <a:gd name="connsiteX1" fmla="*/ 564542 w 2822712"/>
              <a:gd name="connsiteY1" fmla="*/ 0 h 769441"/>
              <a:gd name="connsiteX2" fmla="*/ 1072631 w 2822712"/>
              <a:gd name="connsiteY2" fmla="*/ 0 h 769441"/>
              <a:gd name="connsiteX3" fmla="*/ 1552492 w 2822712"/>
              <a:gd name="connsiteY3" fmla="*/ 0 h 769441"/>
              <a:gd name="connsiteX4" fmla="*/ 2145261 w 2822712"/>
              <a:gd name="connsiteY4" fmla="*/ 0 h 769441"/>
              <a:gd name="connsiteX5" fmla="*/ 2822712 w 2822712"/>
              <a:gd name="connsiteY5" fmla="*/ 0 h 769441"/>
              <a:gd name="connsiteX6" fmla="*/ 2822712 w 2822712"/>
              <a:gd name="connsiteY6" fmla="*/ 369332 h 769441"/>
              <a:gd name="connsiteX7" fmla="*/ 2822712 w 2822712"/>
              <a:gd name="connsiteY7" fmla="*/ 769441 h 769441"/>
              <a:gd name="connsiteX8" fmla="*/ 2314624 w 2822712"/>
              <a:gd name="connsiteY8" fmla="*/ 769441 h 769441"/>
              <a:gd name="connsiteX9" fmla="*/ 1834763 w 2822712"/>
              <a:gd name="connsiteY9" fmla="*/ 769441 h 769441"/>
              <a:gd name="connsiteX10" fmla="*/ 1213766 w 2822712"/>
              <a:gd name="connsiteY10" fmla="*/ 769441 h 769441"/>
              <a:gd name="connsiteX11" fmla="*/ 733905 w 2822712"/>
              <a:gd name="connsiteY11" fmla="*/ 769441 h 769441"/>
              <a:gd name="connsiteX12" fmla="*/ 0 w 2822712"/>
              <a:gd name="connsiteY12" fmla="*/ 769441 h 769441"/>
              <a:gd name="connsiteX13" fmla="*/ 0 w 2822712"/>
              <a:gd name="connsiteY13" fmla="*/ 369332 h 769441"/>
              <a:gd name="connsiteX14" fmla="*/ 0 w 2822712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2712" h="769441" fill="none" extrusionOk="0">
                <a:moveTo>
                  <a:pt x="0" y="0"/>
                </a:moveTo>
                <a:cubicBezTo>
                  <a:pt x="206304" y="-3180"/>
                  <a:pt x="447716" y="8340"/>
                  <a:pt x="564542" y="0"/>
                </a:cubicBezTo>
                <a:cubicBezTo>
                  <a:pt x="681368" y="-8340"/>
                  <a:pt x="899279" y="41815"/>
                  <a:pt x="1072631" y="0"/>
                </a:cubicBezTo>
                <a:cubicBezTo>
                  <a:pt x="1245983" y="-41815"/>
                  <a:pt x="1442612" y="43740"/>
                  <a:pt x="1552492" y="0"/>
                </a:cubicBezTo>
                <a:cubicBezTo>
                  <a:pt x="1662372" y="-43740"/>
                  <a:pt x="1926395" y="15330"/>
                  <a:pt x="2145261" y="0"/>
                </a:cubicBezTo>
                <a:cubicBezTo>
                  <a:pt x="2364127" y="-15330"/>
                  <a:pt x="2490502" y="38173"/>
                  <a:pt x="2822712" y="0"/>
                </a:cubicBezTo>
                <a:cubicBezTo>
                  <a:pt x="2843231" y="120950"/>
                  <a:pt x="2807426" y="292642"/>
                  <a:pt x="2822712" y="369332"/>
                </a:cubicBezTo>
                <a:cubicBezTo>
                  <a:pt x="2837998" y="446022"/>
                  <a:pt x="2786842" y="578312"/>
                  <a:pt x="2822712" y="769441"/>
                </a:cubicBezTo>
                <a:cubicBezTo>
                  <a:pt x="2568942" y="770350"/>
                  <a:pt x="2508296" y="728140"/>
                  <a:pt x="2314624" y="769441"/>
                </a:cubicBezTo>
                <a:cubicBezTo>
                  <a:pt x="2120952" y="810742"/>
                  <a:pt x="1970277" y="753867"/>
                  <a:pt x="1834763" y="769441"/>
                </a:cubicBezTo>
                <a:cubicBezTo>
                  <a:pt x="1699249" y="785015"/>
                  <a:pt x="1455639" y="756114"/>
                  <a:pt x="1213766" y="769441"/>
                </a:cubicBezTo>
                <a:cubicBezTo>
                  <a:pt x="971893" y="782768"/>
                  <a:pt x="940535" y="744711"/>
                  <a:pt x="733905" y="769441"/>
                </a:cubicBezTo>
                <a:cubicBezTo>
                  <a:pt x="527275" y="794171"/>
                  <a:pt x="264562" y="705811"/>
                  <a:pt x="0" y="769441"/>
                </a:cubicBezTo>
                <a:cubicBezTo>
                  <a:pt x="-33489" y="671499"/>
                  <a:pt x="29796" y="502459"/>
                  <a:pt x="0" y="369332"/>
                </a:cubicBezTo>
                <a:cubicBezTo>
                  <a:pt x="-29796" y="236205"/>
                  <a:pt x="24502" y="92081"/>
                  <a:pt x="0" y="0"/>
                </a:cubicBezTo>
                <a:close/>
              </a:path>
              <a:path w="2822712" h="769441" stroke="0" extrusionOk="0">
                <a:moveTo>
                  <a:pt x="0" y="0"/>
                </a:moveTo>
                <a:cubicBezTo>
                  <a:pt x="143886" y="-56011"/>
                  <a:pt x="491896" y="35937"/>
                  <a:pt x="620997" y="0"/>
                </a:cubicBezTo>
                <a:cubicBezTo>
                  <a:pt x="750098" y="-35937"/>
                  <a:pt x="971563" y="44337"/>
                  <a:pt x="1185539" y="0"/>
                </a:cubicBezTo>
                <a:cubicBezTo>
                  <a:pt x="1399515" y="-44337"/>
                  <a:pt x="1584543" y="1621"/>
                  <a:pt x="1806536" y="0"/>
                </a:cubicBezTo>
                <a:cubicBezTo>
                  <a:pt x="2028529" y="-1621"/>
                  <a:pt x="2594268" y="74361"/>
                  <a:pt x="2822712" y="0"/>
                </a:cubicBezTo>
                <a:cubicBezTo>
                  <a:pt x="2834032" y="184618"/>
                  <a:pt x="2805046" y="253989"/>
                  <a:pt x="2822712" y="369332"/>
                </a:cubicBezTo>
                <a:cubicBezTo>
                  <a:pt x="2840378" y="484675"/>
                  <a:pt x="2788699" y="651755"/>
                  <a:pt x="2822712" y="769441"/>
                </a:cubicBezTo>
                <a:cubicBezTo>
                  <a:pt x="2539590" y="780665"/>
                  <a:pt x="2359152" y="708256"/>
                  <a:pt x="2201715" y="769441"/>
                </a:cubicBezTo>
                <a:cubicBezTo>
                  <a:pt x="2044278" y="830626"/>
                  <a:pt x="1719232" y="764119"/>
                  <a:pt x="1580719" y="769441"/>
                </a:cubicBezTo>
                <a:cubicBezTo>
                  <a:pt x="1442206" y="774763"/>
                  <a:pt x="1255027" y="750416"/>
                  <a:pt x="1016176" y="769441"/>
                </a:cubicBezTo>
                <a:cubicBezTo>
                  <a:pt x="777325" y="788466"/>
                  <a:pt x="255438" y="676480"/>
                  <a:pt x="0" y="769441"/>
                </a:cubicBezTo>
                <a:cubicBezTo>
                  <a:pt x="-5687" y="691335"/>
                  <a:pt x="17729" y="533854"/>
                  <a:pt x="0" y="384721"/>
                </a:cubicBezTo>
                <a:cubicBezTo>
                  <a:pt x="-17729" y="235588"/>
                  <a:pt x="45339" y="15377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8366320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44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44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17 </a:t>
            </a:r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44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11 </a:t>
            </a:r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4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4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4400" b="1" dirty="0">
              <a:ln/>
              <a:solidFill>
                <a:schemeClr val="accent3"/>
              </a:solidFill>
              <a:latin typeface="Cambria" panose="02040503050406030204" pitchFamily="18" charset="0"/>
              <a:ea typeface="迷你简蝶语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4" y="18387"/>
            <a:ext cx="4259132" cy="38578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" y="2154733"/>
            <a:ext cx="12330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Cambria" panose="02040503050406030204" pitchFamily="18" charset="0"/>
                <a:ea typeface="微软雅黑" pitchFamily="34" charset="-122"/>
              </a:rPr>
              <a:t>CÓ CHÍ THÌ NÊN</a:t>
            </a:r>
            <a:endParaRPr lang="en-US" altLang="zh-CN" sz="80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Cambria" panose="0204050305040603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02EC-2879-4AAF-8219-FBA39F7B940A}"/>
              </a:ext>
            </a:extLst>
          </p:cNvPr>
          <p:cNvSpPr/>
          <p:nvPr/>
        </p:nvSpPr>
        <p:spPr>
          <a:xfrm>
            <a:off x="1012300" y="4034913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948519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3019777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27237-9416-4E6C-9133-B98E76CB8535}"/>
              </a:ext>
            </a:extLst>
          </p:cNvPr>
          <p:cNvSpPr/>
          <p:nvPr/>
        </p:nvSpPr>
        <p:spPr>
          <a:xfrm>
            <a:off x="1357918" y="1700881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44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x-none" sz="4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endParaRPr lang="en-US" altLang="x-none" sz="44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F8FE0-029A-4A6B-86C4-870A122092DA}"/>
              </a:ext>
            </a:extLst>
          </p:cNvPr>
          <p:cNvSpPr/>
          <p:nvPr/>
        </p:nvSpPr>
        <p:spPr>
          <a:xfrm>
            <a:off x="1357918" y="2811492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8A333-889A-480D-970B-19E622E97A8D}"/>
              </a:ext>
            </a:extLst>
          </p:cNvPr>
          <p:cNvSpPr/>
          <p:nvPr/>
        </p:nvSpPr>
        <p:spPr>
          <a:xfrm>
            <a:off x="4121015" y="4130388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BCB8F-327E-47EB-853B-F86E7B21BA9E}"/>
              </a:ext>
            </a:extLst>
          </p:cNvPr>
          <p:cNvSpPr/>
          <p:nvPr/>
        </p:nvSpPr>
        <p:spPr>
          <a:xfrm>
            <a:off x="6650181" y="1700880"/>
            <a:ext cx="5083699" cy="769441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91BCB8F-327E-47EB-853B-F86E7B21BA9E}"/>
              </a:ext>
            </a:extLst>
          </p:cNvPr>
          <p:cNvSpPr/>
          <p:nvPr/>
        </p:nvSpPr>
        <p:spPr>
          <a:xfrm>
            <a:off x="6650181" y="2811491"/>
            <a:ext cx="5083699" cy="769441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62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3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44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x-none" sz="4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endParaRPr lang="en-US" altLang="x-none" sz="44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1482" y="1700881"/>
            <a:ext cx="5856288" cy="1446550"/>
            <a:chOff x="851482" y="1700881"/>
            <a:chExt cx="5856288" cy="14465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927237-9416-4E6C-9133-B98E76CB8535}"/>
                </a:ext>
              </a:extLst>
            </p:cNvPr>
            <p:cNvSpPr/>
            <p:nvPr/>
          </p:nvSpPr>
          <p:spPr>
            <a:xfrm>
              <a:off x="851482" y="1700881"/>
              <a:ext cx="5718130" cy="1446550"/>
            </a:xfrm>
            <a:custGeom>
              <a:avLst/>
              <a:gdLst>
                <a:gd name="connsiteX0" fmla="*/ 0 w 4389734"/>
                <a:gd name="connsiteY0" fmla="*/ 0 h 769441"/>
                <a:gd name="connsiteX1" fmla="*/ 548717 w 4389734"/>
                <a:gd name="connsiteY1" fmla="*/ 0 h 769441"/>
                <a:gd name="connsiteX2" fmla="*/ 1097434 w 4389734"/>
                <a:gd name="connsiteY2" fmla="*/ 0 h 769441"/>
                <a:gd name="connsiteX3" fmla="*/ 1733945 w 4389734"/>
                <a:gd name="connsiteY3" fmla="*/ 0 h 769441"/>
                <a:gd name="connsiteX4" fmla="*/ 2238764 w 4389734"/>
                <a:gd name="connsiteY4" fmla="*/ 0 h 769441"/>
                <a:gd name="connsiteX5" fmla="*/ 2699686 w 4389734"/>
                <a:gd name="connsiteY5" fmla="*/ 0 h 769441"/>
                <a:gd name="connsiteX6" fmla="*/ 3160608 w 4389734"/>
                <a:gd name="connsiteY6" fmla="*/ 0 h 769441"/>
                <a:gd name="connsiteX7" fmla="*/ 3753223 w 4389734"/>
                <a:gd name="connsiteY7" fmla="*/ 0 h 769441"/>
                <a:gd name="connsiteX8" fmla="*/ 4389734 w 4389734"/>
                <a:gd name="connsiteY8" fmla="*/ 0 h 769441"/>
                <a:gd name="connsiteX9" fmla="*/ 4389734 w 4389734"/>
                <a:gd name="connsiteY9" fmla="*/ 361637 h 769441"/>
                <a:gd name="connsiteX10" fmla="*/ 4389734 w 4389734"/>
                <a:gd name="connsiteY10" fmla="*/ 769441 h 769441"/>
                <a:gd name="connsiteX11" fmla="*/ 3753223 w 4389734"/>
                <a:gd name="connsiteY11" fmla="*/ 769441 h 769441"/>
                <a:gd name="connsiteX12" fmla="*/ 3292301 w 4389734"/>
                <a:gd name="connsiteY12" fmla="*/ 769441 h 769441"/>
                <a:gd name="connsiteX13" fmla="*/ 2787481 w 4389734"/>
                <a:gd name="connsiteY13" fmla="*/ 769441 h 769441"/>
                <a:gd name="connsiteX14" fmla="*/ 2326559 w 4389734"/>
                <a:gd name="connsiteY14" fmla="*/ 769441 h 769441"/>
                <a:gd name="connsiteX15" fmla="*/ 1865637 w 4389734"/>
                <a:gd name="connsiteY15" fmla="*/ 769441 h 769441"/>
                <a:gd name="connsiteX16" fmla="*/ 1360818 w 4389734"/>
                <a:gd name="connsiteY16" fmla="*/ 769441 h 769441"/>
                <a:gd name="connsiteX17" fmla="*/ 855998 w 4389734"/>
                <a:gd name="connsiteY17" fmla="*/ 769441 h 769441"/>
                <a:gd name="connsiteX18" fmla="*/ 0 w 4389734"/>
                <a:gd name="connsiteY18" fmla="*/ 769441 h 769441"/>
                <a:gd name="connsiteX19" fmla="*/ 0 w 4389734"/>
                <a:gd name="connsiteY19" fmla="*/ 377026 h 769441"/>
                <a:gd name="connsiteX20" fmla="*/ 0 w 4389734"/>
                <a:gd name="connsiteY20" fmla="*/ 0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9734" h="769441" fill="none" extrusionOk="0">
                  <a:moveTo>
                    <a:pt x="0" y="0"/>
                  </a:moveTo>
                  <a:cubicBezTo>
                    <a:pt x="264571" y="-10073"/>
                    <a:pt x="411802" y="44383"/>
                    <a:pt x="548717" y="0"/>
                  </a:cubicBezTo>
                  <a:cubicBezTo>
                    <a:pt x="685632" y="-44383"/>
                    <a:pt x="921685" y="50818"/>
                    <a:pt x="1097434" y="0"/>
                  </a:cubicBezTo>
                  <a:cubicBezTo>
                    <a:pt x="1273183" y="-50818"/>
                    <a:pt x="1523635" y="42444"/>
                    <a:pt x="1733945" y="0"/>
                  </a:cubicBezTo>
                  <a:cubicBezTo>
                    <a:pt x="1944255" y="-42444"/>
                    <a:pt x="2103825" y="40077"/>
                    <a:pt x="2238764" y="0"/>
                  </a:cubicBezTo>
                  <a:cubicBezTo>
                    <a:pt x="2373703" y="-40077"/>
                    <a:pt x="2516718" y="14735"/>
                    <a:pt x="2699686" y="0"/>
                  </a:cubicBezTo>
                  <a:cubicBezTo>
                    <a:pt x="2882654" y="-14735"/>
                    <a:pt x="3060108" y="14171"/>
                    <a:pt x="3160608" y="0"/>
                  </a:cubicBezTo>
                  <a:cubicBezTo>
                    <a:pt x="3261108" y="-14171"/>
                    <a:pt x="3555087" y="8533"/>
                    <a:pt x="3753223" y="0"/>
                  </a:cubicBezTo>
                  <a:cubicBezTo>
                    <a:pt x="3951360" y="-8533"/>
                    <a:pt x="4249426" y="50159"/>
                    <a:pt x="4389734" y="0"/>
                  </a:cubicBezTo>
                  <a:cubicBezTo>
                    <a:pt x="4411580" y="79727"/>
                    <a:pt x="4378256" y="288635"/>
                    <a:pt x="4389734" y="361637"/>
                  </a:cubicBezTo>
                  <a:cubicBezTo>
                    <a:pt x="4401212" y="434639"/>
                    <a:pt x="4375830" y="591728"/>
                    <a:pt x="4389734" y="769441"/>
                  </a:cubicBezTo>
                  <a:cubicBezTo>
                    <a:pt x="4175259" y="772793"/>
                    <a:pt x="4025145" y="752260"/>
                    <a:pt x="3753223" y="769441"/>
                  </a:cubicBezTo>
                  <a:cubicBezTo>
                    <a:pt x="3481301" y="786622"/>
                    <a:pt x="3467609" y="742640"/>
                    <a:pt x="3292301" y="769441"/>
                  </a:cubicBezTo>
                  <a:cubicBezTo>
                    <a:pt x="3116993" y="796242"/>
                    <a:pt x="3018389" y="727092"/>
                    <a:pt x="2787481" y="769441"/>
                  </a:cubicBezTo>
                  <a:cubicBezTo>
                    <a:pt x="2556573" y="811790"/>
                    <a:pt x="2527998" y="721773"/>
                    <a:pt x="2326559" y="769441"/>
                  </a:cubicBezTo>
                  <a:cubicBezTo>
                    <a:pt x="2125120" y="817109"/>
                    <a:pt x="1990778" y="724477"/>
                    <a:pt x="1865637" y="769441"/>
                  </a:cubicBezTo>
                  <a:cubicBezTo>
                    <a:pt x="1740496" y="814405"/>
                    <a:pt x="1587245" y="726915"/>
                    <a:pt x="1360818" y="769441"/>
                  </a:cubicBezTo>
                  <a:cubicBezTo>
                    <a:pt x="1134391" y="811967"/>
                    <a:pt x="1060069" y="762747"/>
                    <a:pt x="855998" y="769441"/>
                  </a:cubicBezTo>
                  <a:cubicBezTo>
                    <a:pt x="651927" y="776135"/>
                    <a:pt x="357296" y="717694"/>
                    <a:pt x="0" y="769441"/>
                  </a:cubicBezTo>
                  <a:cubicBezTo>
                    <a:pt x="-16757" y="650997"/>
                    <a:pt x="3772" y="550896"/>
                    <a:pt x="0" y="377026"/>
                  </a:cubicBezTo>
                  <a:cubicBezTo>
                    <a:pt x="-3772" y="203156"/>
                    <a:pt x="19481" y="160931"/>
                    <a:pt x="0" y="0"/>
                  </a:cubicBezTo>
                  <a:close/>
                </a:path>
                <a:path w="4389734" h="769441" stroke="0" extrusionOk="0">
                  <a:moveTo>
                    <a:pt x="0" y="0"/>
                  </a:moveTo>
                  <a:cubicBezTo>
                    <a:pt x="142096" y="-46247"/>
                    <a:pt x="249972" y="40648"/>
                    <a:pt x="460922" y="0"/>
                  </a:cubicBezTo>
                  <a:cubicBezTo>
                    <a:pt x="671872" y="-40648"/>
                    <a:pt x="892822" y="44543"/>
                    <a:pt x="1009639" y="0"/>
                  </a:cubicBezTo>
                  <a:cubicBezTo>
                    <a:pt x="1126456" y="-44543"/>
                    <a:pt x="1477181" y="60721"/>
                    <a:pt x="1602253" y="0"/>
                  </a:cubicBezTo>
                  <a:cubicBezTo>
                    <a:pt x="1727325" y="-60721"/>
                    <a:pt x="1838727" y="11559"/>
                    <a:pt x="2019278" y="0"/>
                  </a:cubicBezTo>
                  <a:cubicBezTo>
                    <a:pt x="2199830" y="-11559"/>
                    <a:pt x="2438964" y="58622"/>
                    <a:pt x="2611892" y="0"/>
                  </a:cubicBezTo>
                  <a:cubicBezTo>
                    <a:pt x="2784820" y="-58622"/>
                    <a:pt x="3045722" y="62782"/>
                    <a:pt x="3248403" y="0"/>
                  </a:cubicBezTo>
                  <a:cubicBezTo>
                    <a:pt x="3451084" y="-62782"/>
                    <a:pt x="3614039" y="41964"/>
                    <a:pt x="3709325" y="0"/>
                  </a:cubicBezTo>
                  <a:cubicBezTo>
                    <a:pt x="3804611" y="-41964"/>
                    <a:pt x="4116905" y="49060"/>
                    <a:pt x="4389734" y="0"/>
                  </a:cubicBezTo>
                  <a:cubicBezTo>
                    <a:pt x="4423509" y="165484"/>
                    <a:pt x="4357101" y="253855"/>
                    <a:pt x="4389734" y="369332"/>
                  </a:cubicBezTo>
                  <a:cubicBezTo>
                    <a:pt x="4422367" y="484809"/>
                    <a:pt x="4350241" y="674511"/>
                    <a:pt x="4389734" y="769441"/>
                  </a:cubicBezTo>
                  <a:cubicBezTo>
                    <a:pt x="4206046" y="804731"/>
                    <a:pt x="4103725" y="742190"/>
                    <a:pt x="3928812" y="769441"/>
                  </a:cubicBezTo>
                  <a:cubicBezTo>
                    <a:pt x="3753899" y="796692"/>
                    <a:pt x="3643174" y="730121"/>
                    <a:pt x="3467890" y="769441"/>
                  </a:cubicBezTo>
                  <a:cubicBezTo>
                    <a:pt x="3292606" y="808761"/>
                    <a:pt x="3160620" y="732721"/>
                    <a:pt x="2875276" y="769441"/>
                  </a:cubicBezTo>
                  <a:cubicBezTo>
                    <a:pt x="2589932" y="806161"/>
                    <a:pt x="2635817" y="747368"/>
                    <a:pt x="2414354" y="769441"/>
                  </a:cubicBezTo>
                  <a:cubicBezTo>
                    <a:pt x="2192891" y="791514"/>
                    <a:pt x="2101474" y="748526"/>
                    <a:pt x="1997329" y="769441"/>
                  </a:cubicBezTo>
                  <a:cubicBezTo>
                    <a:pt x="1893185" y="790356"/>
                    <a:pt x="1658183" y="711269"/>
                    <a:pt x="1492510" y="769441"/>
                  </a:cubicBezTo>
                  <a:cubicBezTo>
                    <a:pt x="1326837" y="827613"/>
                    <a:pt x="1162356" y="724122"/>
                    <a:pt x="1075485" y="769441"/>
                  </a:cubicBezTo>
                  <a:cubicBezTo>
                    <a:pt x="988615" y="814760"/>
                    <a:pt x="770921" y="765225"/>
                    <a:pt x="570665" y="769441"/>
                  </a:cubicBezTo>
                  <a:cubicBezTo>
                    <a:pt x="370409" y="773657"/>
                    <a:pt x="222813" y="765034"/>
                    <a:pt x="0" y="769441"/>
                  </a:cubicBezTo>
                  <a:cubicBezTo>
                    <a:pt x="-35020" y="587666"/>
                    <a:pt x="31080" y="474257"/>
                    <a:pt x="0" y="369332"/>
                  </a:cubicBezTo>
                  <a:cubicBezTo>
                    <a:pt x="-31080" y="264407"/>
                    <a:pt x="19985" y="886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EBA35"/>
              </a:solidFill>
              <a:extLst>
                <a:ext uri="{C807C97D-BFC1-408E-A445-0C87EB9F89A2}">
                  <ask:lineSketchStyleProps xmlns="" xmlns:ask="http://schemas.microsoft.com/office/drawing/2018/sketchyshapes" sd="125553304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51482" y="1885206"/>
              <a:ext cx="5856288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25425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Ai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ơi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đã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quyết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thi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̀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hành</a:t>
              </a:r>
              <a:endParaRPr lang="en-US" altLang="vi-VN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Đa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̃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đan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thi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̀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lận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tròn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vành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mới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thôi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!</a:t>
              </a:r>
            </a:p>
          </p:txBody>
        </p:sp>
      </p:grp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429267" y="1885012"/>
            <a:ext cx="152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190116" y="2374253"/>
            <a:ext cx="152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9075" y="3544192"/>
            <a:ext cx="5999484" cy="1446550"/>
            <a:chOff x="5339075" y="3544192"/>
            <a:chExt cx="5999484" cy="1446550"/>
          </a:xfrm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A9927237-9416-4E6C-9133-B98E76CB8535}"/>
                </a:ext>
              </a:extLst>
            </p:cNvPr>
            <p:cNvSpPr/>
            <p:nvPr/>
          </p:nvSpPr>
          <p:spPr>
            <a:xfrm>
              <a:off x="5620429" y="3544192"/>
              <a:ext cx="5718130" cy="1446550"/>
            </a:xfrm>
            <a:custGeom>
              <a:avLst/>
              <a:gdLst>
                <a:gd name="connsiteX0" fmla="*/ 0 w 4389734"/>
                <a:gd name="connsiteY0" fmla="*/ 0 h 769441"/>
                <a:gd name="connsiteX1" fmla="*/ 548717 w 4389734"/>
                <a:gd name="connsiteY1" fmla="*/ 0 h 769441"/>
                <a:gd name="connsiteX2" fmla="*/ 1097434 w 4389734"/>
                <a:gd name="connsiteY2" fmla="*/ 0 h 769441"/>
                <a:gd name="connsiteX3" fmla="*/ 1733945 w 4389734"/>
                <a:gd name="connsiteY3" fmla="*/ 0 h 769441"/>
                <a:gd name="connsiteX4" fmla="*/ 2238764 w 4389734"/>
                <a:gd name="connsiteY4" fmla="*/ 0 h 769441"/>
                <a:gd name="connsiteX5" fmla="*/ 2699686 w 4389734"/>
                <a:gd name="connsiteY5" fmla="*/ 0 h 769441"/>
                <a:gd name="connsiteX6" fmla="*/ 3160608 w 4389734"/>
                <a:gd name="connsiteY6" fmla="*/ 0 h 769441"/>
                <a:gd name="connsiteX7" fmla="*/ 3753223 w 4389734"/>
                <a:gd name="connsiteY7" fmla="*/ 0 h 769441"/>
                <a:gd name="connsiteX8" fmla="*/ 4389734 w 4389734"/>
                <a:gd name="connsiteY8" fmla="*/ 0 h 769441"/>
                <a:gd name="connsiteX9" fmla="*/ 4389734 w 4389734"/>
                <a:gd name="connsiteY9" fmla="*/ 361637 h 769441"/>
                <a:gd name="connsiteX10" fmla="*/ 4389734 w 4389734"/>
                <a:gd name="connsiteY10" fmla="*/ 769441 h 769441"/>
                <a:gd name="connsiteX11" fmla="*/ 3753223 w 4389734"/>
                <a:gd name="connsiteY11" fmla="*/ 769441 h 769441"/>
                <a:gd name="connsiteX12" fmla="*/ 3292301 w 4389734"/>
                <a:gd name="connsiteY12" fmla="*/ 769441 h 769441"/>
                <a:gd name="connsiteX13" fmla="*/ 2787481 w 4389734"/>
                <a:gd name="connsiteY13" fmla="*/ 769441 h 769441"/>
                <a:gd name="connsiteX14" fmla="*/ 2326559 w 4389734"/>
                <a:gd name="connsiteY14" fmla="*/ 769441 h 769441"/>
                <a:gd name="connsiteX15" fmla="*/ 1865637 w 4389734"/>
                <a:gd name="connsiteY15" fmla="*/ 769441 h 769441"/>
                <a:gd name="connsiteX16" fmla="*/ 1360818 w 4389734"/>
                <a:gd name="connsiteY16" fmla="*/ 769441 h 769441"/>
                <a:gd name="connsiteX17" fmla="*/ 855998 w 4389734"/>
                <a:gd name="connsiteY17" fmla="*/ 769441 h 769441"/>
                <a:gd name="connsiteX18" fmla="*/ 0 w 4389734"/>
                <a:gd name="connsiteY18" fmla="*/ 769441 h 769441"/>
                <a:gd name="connsiteX19" fmla="*/ 0 w 4389734"/>
                <a:gd name="connsiteY19" fmla="*/ 377026 h 769441"/>
                <a:gd name="connsiteX20" fmla="*/ 0 w 4389734"/>
                <a:gd name="connsiteY20" fmla="*/ 0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9734" h="769441" fill="none" extrusionOk="0">
                  <a:moveTo>
                    <a:pt x="0" y="0"/>
                  </a:moveTo>
                  <a:cubicBezTo>
                    <a:pt x="264571" y="-10073"/>
                    <a:pt x="411802" y="44383"/>
                    <a:pt x="548717" y="0"/>
                  </a:cubicBezTo>
                  <a:cubicBezTo>
                    <a:pt x="685632" y="-44383"/>
                    <a:pt x="921685" y="50818"/>
                    <a:pt x="1097434" y="0"/>
                  </a:cubicBezTo>
                  <a:cubicBezTo>
                    <a:pt x="1273183" y="-50818"/>
                    <a:pt x="1523635" y="42444"/>
                    <a:pt x="1733945" y="0"/>
                  </a:cubicBezTo>
                  <a:cubicBezTo>
                    <a:pt x="1944255" y="-42444"/>
                    <a:pt x="2103825" y="40077"/>
                    <a:pt x="2238764" y="0"/>
                  </a:cubicBezTo>
                  <a:cubicBezTo>
                    <a:pt x="2373703" y="-40077"/>
                    <a:pt x="2516718" y="14735"/>
                    <a:pt x="2699686" y="0"/>
                  </a:cubicBezTo>
                  <a:cubicBezTo>
                    <a:pt x="2882654" y="-14735"/>
                    <a:pt x="3060108" y="14171"/>
                    <a:pt x="3160608" y="0"/>
                  </a:cubicBezTo>
                  <a:cubicBezTo>
                    <a:pt x="3261108" y="-14171"/>
                    <a:pt x="3555087" y="8533"/>
                    <a:pt x="3753223" y="0"/>
                  </a:cubicBezTo>
                  <a:cubicBezTo>
                    <a:pt x="3951360" y="-8533"/>
                    <a:pt x="4249426" y="50159"/>
                    <a:pt x="4389734" y="0"/>
                  </a:cubicBezTo>
                  <a:cubicBezTo>
                    <a:pt x="4411580" y="79727"/>
                    <a:pt x="4378256" y="288635"/>
                    <a:pt x="4389734" y="361637"/>
                  </a:cubicBezTo>
                  <a:cubicBezTo>
                    <a:pt x="4401212" y="434639"/>
                    <a:pt x="4375830" y="591728"/>
                    <a:pt x="4389734" y="769441"/>
                  </a:cubicBezTo>
                  <a:cubicBezTo>
                    <a:pt x="4175259" y="772793"/>
                    <a:pt x="4025145" y="752260"/>
                    <a:pt x="3753223" y="769441"/>
                  </a:cubicBezTo>
                  <a:cubicBezTo>
                    <a:pt x="3481301" y="786622"/>
                    <a:pt x="3467609" y="742640"/>
                    <a:pt x="3292301" y="769441"/>
                  </a:cubicBezTo>
                  <a:cubicBezTo>
                    <a:pt x="3116993" y="796242"/>
                    <a:pt x="3018389" y="727092"/>
                    <a:pt x="2787481" y="769441"/>
                  </a:cubicBezTo>
                  <a:cubicBezTo>
                    <a:pt x="2556573" y="811790"/>
                    <a:pt x="2527998" y="721773"/>
                    <a:pt x="2326559" y="769441"/>
                  </a:cubicBezTo>
                  <a:cubicBezTo>
                    <a:pt x="2125120" y="817109"/>
                    <a:pt x="1990778" y="724477"/>
                    <a:pt x="1865637" y="769441"/>
                  </a:cubicBezTo>
                  <a:cubicBezTo>
                    <a:pt x="1740496" y="814405"/>
                    <a:pt x="1587245" y="726915"/>
                    <a:pt x="1360818" y="769441"/>
                  </a:cubicBezTo>
                  <a:cubicBezTo>
                    <a:pt x="1134391" y="811967"/>
                    <a:pt x="1060069" y="762747"/>
                    <a:pt x="855998" y="769441"/>
                  </a:cubicBezTo>
                  <a:cubicBezTo>
                    <a:pt x="651927" y="776135"/>
                    <a:pt x="357296" y="717694"/>
                    <a:pt x="0" y="769441"/>
                  </a:cubicBezTo>
                  <a:cubicBezTo>
                    <a:pt x="-16757" y="650997"/>
                    <a:pt x="3772" y="550896"/>
                    <a:pt x="0" y="377026"/>
                  </a:cubicBezTo>
                  <a:cubicBezTo>
                    <a:pt x="-3772" y="203156"/>
                    <a:pt x="19481" y="160931"/>
                    <a:pt x="0" y="0"/>
                  </a:cubicBezTo>
                  <a:close/>
                </a:path>
                <a:path w="4389734" h="769441" stroke="0" extrusionOk="0">
                  <a:moveTo>
                    <a:pt x="0" y="0"/>
                  </a:moveTo>
                  <a:cubicBezTo>
                    <a:pt x="142096" y="-46247"/>
                    <a:pt x="249972" y="40648"/>
                    <a:pt x="460922" y="0"/>
                  </a:cubicBezTo>
                  <a:cubicBezTo>
                    <a:pt x="671872" y="-40648"/>
                    <a:pt x="892822" y="44543"/>
                    <a:pt x="1009639" y="0"/>
                  </a:cubicBezTo>
                  <a:cubicBezTo>
                    <a:pt x="1126456" y="-44543"/>
                    <a:pt x="1477181" y="60721"/>
                    <a:pt x="1602253" y="0"/>
                  </a:cubicBezTo>
                  <a:cubicBezTo>
                    <a:pt x="1727325" y="-60721"/>
                    <a:pt x="1838727" y="11559"/>
                    <a:pt x="2019278" y="0"/>
                  </a:cubicBezTo>
                  <a:cubicBezTo>
                    <a:pt x="2199830" y="-11559"/>
                    <a:pt x="2438964" y="58622"/>
                    <a:pt x="2611892" y="0"/>
                  </a:cubicBezTo>
                  <a:cubicBezTo>
                    <a:pt x="2784820" y="-58622"/>
                    <a:pt x="3045722" y="62782"/>
                    <a:pt x="3248403" y="0"/>
                  </a:cubicBezTo>
                  <a:cubicBezTo>
                    <a:pt x="3451084" y="-62782"/>
                    <a:pt x="3614039" y="41964"/>
                    <a:pt x="3709325" y="0"/>
                  </a:cubicBezTo>
                  <a:cubicBezTo>
                    <a:pt x="3804611" y="-41964"/>
                    <a:pt x="4116905" y="49060"/>
                    <a:pt x="4389734" y="0"/>
                  </a:cubicBezTo>
                  <a:cubicBezTo>
                    <a:pt x="4423509" y="165484"/>
                    <a:pt x="4357101" y="253855"/>
                    <a:pt x="4389734" y="369332"/>
                  </a:cubicBezTo>
                  <a:cubicBezTo>
                    <a:pt x="4422367" y="484809"/>
                    <a:pt x="4350241" y="674511"/>
                    <a:pt x="4389734" y="769441"/>
                  </a:cubicBezTo>
                  <a:cubicBezTo>
                    <a:pt x="4206046" y="804731"/>
                    <a:pt x="4103725" y="742190"/>
                    <a:pt x="3928812" y="769441"/>
                  </a:cubicBezTo>
                  <a:cubicBezTo>
                    <a:pt x="3753899" y="796692"/>
                    <a:pt x="3643174" y="730121"/>
                    <a:pt x="3467890" y="769441"/>
                  </a:cubicBezTo>
                  <a:cubicBezTo>
                    <a:pt x="3292606" y="808761"/>
                    <a:pt x="3160620" y="732721"/>
                    <a:pt x="2875276" y="769441"/>
                  </a:cubicBezTo>
                  <a:cubicBezTo>
                    <a:pt x="2589932" y="806161"/>
                    <a:pt x="2635817" y="747368"/>
                    <a:pt x="2414354" y="769441"/>
                  </a:cubicBezTo>
                  <a:cubicBezTo>
                    <a:pt x="2192891" y="791514"/>
                    <a:pt x="2101474" y="748526"/>
                    <a:pt x="1997329" y="769441"/>
                  </a:cubicBezTo>
                  <a:cubicBezTo>
                    <a:pt x="1893185" y="790356"/>
                    <a:pt x="1658183" y="711269"/>
                    <a:pt x="1492510" y="769441"/>
                  </a:cubicBezTo>
                  <a:cubicBezTo>
                    <a:pt x="1326837" y="827613"/>
                    <a:pt x="1162356" y="724122"/>
                    <a:pt x="1075485" y="769441"/>
                  </a:cubicBezTo>
                  <a:cubicBezTo>
                    <a:pt x="988615" y="814760"/>
                    <a:pt x="770921" y="765225"/>
                    <a:pt x="570665" y="769441"/>
                  </a:cubicBezTo>
                  <a:cubicBezTo>
                    <a:pt x="370409" y="773657"/>
                    <a:pt x="222813" y="765034"/>
                    <a:pt x="0" y="769441"/>
                  </a:cubicBezTo>
                  <a:cubicBezTo>
                    <a:pt x="-35020" y="587666"/>
                    <a:pt x="31080" y="474257"/>
                    <a:pt x="0" y="369332"/>
                  </a:cubicBezTo>
                  <a:cubicBezTo>
                    <a:pt x="-31080" y="264407"/>
                    <a:pt x="19985" y="886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EBA35"/>
              </a:solidFill>
              <a:extLst>
                <a:ext uri="{C807C97D-BFC1-408E-A445-0C87EB9F89A2}">
                  <ask:lineSketchStyleProps xmlns="" xmlns:ask="http://schemas.microsoft.com/office/drawing/2018/sketchyshapes" sd="125553304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339075" y="3766256"/>
              <a:ext cx="5856288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25425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Người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có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chí 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vi-VN" dirty="0" err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thi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̀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nên</a:t>
              </a:r>
              <a:endParaRPr lang="en-US" altLang="vi-VN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Nha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̀ có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nền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vi-VN" dirty="0" err="1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thi</a:t>
              </a:r>
              <a:r>
                <a:rPr lang="en-US" altLang="vi-VN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̀ </a:t>
              </a:r>
              <a:r>
                <a:rPr lang="en-US" altLang="vi-VN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vững</a:t>
              </a:r>
              <a:r>
                <a:rPr lang="en-US" altLang="vi-V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  <a:endParaRPr lang="en-US" altLang="vi-VN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8813654" y="3755199"/>
            <a:ext cx="152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8572038" y="4199770"/>
            <a:ext cx="152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548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24241" y="0"/>
            <a:ext cx="5143517" cy="790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372756" y="4597826"/>
            <a:ext cx="663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cs typeface="Times New Roman" panose="02020603050405020304" pitchFamily="18" charset="0"/>
              </a:rPr>
              <a:t>lận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66944" y="5131226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6" descr="Káº¿t quáº£ hÃ¬nh áº£nh cho Nong nia rá» r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44" y="1016426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áº¿t quáº£ hÃ¬nh áº£nh cho Nong nia rá» r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44" y="1016426"/>
            <a:ext cx="4398963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07235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02EC-2879-4AAF-8219-FBA39F7B940A}"/>
              </a:ext>
            </a:extLst>
          </p:cNvPr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30">
            <a:off x="382224" y="1210159"/>
            <a:ext cx="2467003" cy="1766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462" y="1764972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Nên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927237-9416-4E6C-9133-B98E76CB8535}"/>
              </a:ext>
            </a:extLst>
          </p:cNvPr>
          <p:cNvSpPr/>
          <p:nvPr/>
        </p:nvSpPr>
        <p:spPr>
          <a:xfrm>
            <a:off x="2859399" y="3418899"/>
            <a:ext cx="8396513" cy="646331"/>
          </a:xfrm>
          <a:custGeom>
            <a:avLst/>
            <a:gdLst>
              <a:gd name="connsiteX0" fmla="*/ 0 w 4054112"/>
              <a:gd name="connsiteY0" fmla="*/ 0 h 769441"/>
              <a:gd name="connsiteX1" fmla="*/ 619700 w 4054112"/>
              <a:gd name="connsiteY1" fmla="*/ 0 h 769441"/>
              <a:gd name="connsiteX2" fmla="*/ 1077235 w 4054112"/>
              <a:gd name="connsiteY2" fmla="*/ 0 h 769441"/>
              <a:gd name="connsiteX3" fmla="*/ 1696935 w 4054112"/>
              <a:gd name="connsiteY3" fmla="*/ 0 h 769441"/>
              <a:gd name="connsiteX4" fmla="*/ 2154471 w 4054112"/>
              <a:gd name="connsiteY4" fmla="*/ 0 h 769441"/>
              <a:gd name="connsiteX5" fmla="*/ 2733630 w 4054112"/>
              <a:gd name="connsiteY5" fmla="*/ 0 h 769441"/>
              <a:gd name="connsiteX6" fmla="*/ 3393871 w 4054112"/>
              <a:gd name="connsiteY6" fmla="*/ 0 h 769441"/>
              <a:gd name="connsiteX7" fmla="*/ 4054112 w 4054112"/>
              <a:gd name="connsiteY7" fmla="*/ 0 h 769441"/>
              <a:gd name="connsiteX8" fmla="*/ 4054112 w 4054112"/>
              <a:gd name="connsiteY8" fmla="*/ 369332 h 769441"/>
              <a:gd name="connsiteX9" fmla="*/ 4054112 w 4054112"/>
              <a:gd name="connsiteY9" fmla="*/ 769441 h 769441"/>
              <a:gd name="connsiteX10" fmla="*/ 3393871 w 4054112"/>
              <a:gd name="connsiteY10" fmla="*/ 769441 h 769441"/>
              <a:gd name="connsiteX11" fmla="*/ 2814712 w 4054112"/>
              <a:gd name="connsiteY11" fmla="*/ 769441 h 769441"/>
              <a:gd name="connsiteX12" fmla="*/ 2316635 w 4054112"/>
              <a:gd name="connsiteY12" fmla="*/ 769441 h 769441"/>
              <a:gd name="connsiteX13" fmla="*/ 1818559 w 4054112"/>
              <a:gd name="connsiteY13" fmla="*/ 769441 h 769441"/>
              <a:gd name="connsiteX14" fmla="*/ 1198859 w 4054112"/>
              <a:gd name="connsiteY14" fmla="*/ 769441 h 769441"/>
              <a:gd name="connsiteX15" fmla="*/ 700782 w 4054112"/>
              <a:gd name="connsiteY15" fmla="*/ 769441 h 769441"/>
              <a:gd name="connsiteX16" fmla="*/ 0 w 4054112"/>
              <a:gd name="connsiteY16" fmla="*/ 769441 h 769441"/>
              <a:gd name="connsiteX17" fmla="*/ 0 w 4054112"/>
              <a:gd name="connsiteY17" fmla="*/ 400109 h 769441"/>
              <a:gd name="connsiteX18" fmla="*/ 0 w 4054112"/>
              <a:gd name="connsiteY1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4112" h="769441" fill="none" extrusionOk="0">
                <a:moveTo>
                  <a:pt x="0" y="0"/>
                </a:moveTo>
                <a:cubicBezTo>
                  <a:pt x="278166" y="-41281"/>
                  <a:pt x="464220" y="47550"/>
                  <a:pt x="619700" y="0"/>
                </a:cubicBezTo>
                <a:cubicBezTo>
                  <a:pt x="775180" y="-47550"/>
                  <a:pt x="898487" y="25805"/>
                  <a:pt x="1077235" y="0"/>
                </a:cubicBezTo>
                <a:cubicBezTo>
                  <a:pt x="1255984" y="-25805"/>
                  <a:pt x="1555367" y="19953"/>
                  <a:pt x="1696935" y="0"/>
                </a:cubicBezTo>
                <a:cubicBezTo>
                  <a:pt x="1838503" y="-19953"/>
                  <a:pt x="2061218" y="2637"/>
                  <a:pt x="2154471" y="0"/>
                </a:cubicBezTo>
                <a:cubicBezTo>
                  <a:pt x="2247724" y="-2637"/>
                  <a:pt x="2597115" y="32819"/>
                  <a:pt x="2733630" y="0"/>
                </a:cubicBezTo>
                <a:cubicBezTo>
                  <a:pt x="2870145" y="-32819"/>
                  <a:pt x="3166539" y="65982"/>
                  <a:pt x="3393871" y="0"/>
                </a:cubicBezTo>
                <a:cubicBezTo>
                  <a:pt x="3621203" y="-65982"/>
                  <a:pt x="3832464" y="39826"/>
                  <a:pt x="4054112" y="0"/>
                </a:cubicBezTo>
                <a:cubicBezTo>
                  <a:pt x="4078477" y="126668"/>
                  <a:pt x="4022117" y="244724"/>
                  <a:pt x="4054112" y="369332"/>
                </a:cubicBezTo>
                <a:cubicBezTo>
                  <a:pt x="4086107" y="493940"/>
                  <a:pt x="4011253" y="679961"/>
                  <a:pt x="4054112" y="769441"/>
                </a:cubicBezTo>
                <a:cubicBezTo>
                  <a:pt x="3830701" y="809536"/>
                  <a:pt x="3675857" y="755471"/>
                  <a:pt x="3393871" y="769441"/>
                </a:cubicBezTo>
                <a:cubicBezTo>
                  <a:pt x="3111885" y="783411"/>
                  <a:pt x="3083982" y="763344"/>
                  <a:pt x="2814712" y="769441"/>
                </a:cubicBezTo>
                <a:cubicBezTo>
                  <a:pt x="2545442" y="775538"/>
                  <a:pt x="2522236" y="759228"/>
                  <a:pt x="2316635" y="769441"/>
                </a:cubicBezTo>
                <a:cubicBezTo>
                  <a:pt x="2111034" y="779654"/>
                  <a:pt x="1930516" y="753396"/>
                  <a:pt x="1818559" y="769441"/>
                </a:cubicBezTo>
                <a:cubicBezTo>
                  <a:pt x="1706602" y="785486"/>
                  <a:pt x="1322939" y="715912"/>
                  <a:pt x="1198859" y="769441"/>
                </a:cubicBezTo>
                <a:cubicBezTo>
                  <a:pt x="1074779" y="822970"/>
                  <a:pt x="826901" y="761748"/>
                  <a:pt x="700782" y="769441"/>
                </a:cubicBezTo>
                <a:cubicBezTo>
                  <a:pt x="574663" y="777134"/>
                  <a:pt x="317940" y="687425"/>
                  <a:pt x="0" y="769441"/>
                </a:cubicBezTo>
                <a:cubicBezTo>
                  <a:pt x="-1604" y="667117"/>
                  <a:pt x="20330" y="559553"/>
                  <a:pt x="0" y="400109"/>
                </a:cubicBezTo>
                <a:cubicBezTo>
                  <a:pt x="-20330" y="240665"/>
                  <a:pt x="14086" y="188744"/>
                  <a:pt x="0" y="0"/>
                </a:cubicBezTo>
                <a:close/>
              </a:path>
              <a:path w="4054112" h="769441" stroke="0" extrusionOk="0">
                <a:moveTo>
                  <a:pt x="0" y="0"/>
                </a:moveTo>
                <a:cubicBezTo>
                  <a:pt x="192366" y="-28540"/>
                  <a:pt x="302709" y="8819"/>
                  <a:pt x="498077" y="0"/>
                </a:cubicBezTo>
                <a:cubicBezTo>
                  <a:pt x="693445" y="-8819"/>
                  <a:pt x="894852" y="50468"/>
                  <a:pt x="1077235" y="0"/>
                </a:cubicBezTo>
                <a:cubicBezTo>
                  <a:pt x="1259618" y="-50468"/>
                  <a:pt x="1460529" y="5292"/>
                  <a:pt x="1696935" y="0"/>
                </a:cubicBezTo>
                <a:cubicBezTo>
                  <a:pt x="1933341" y="-5292"/>
                  <a:pt x="2010992" y="12703"/>
                  <a:pt x="2154471" y="0"/>
                </a:cubicBezTo>
                <a:cubicBezTo>
                  <a:pt x="2297950" y="-12703"/>
                  <a:pt x="2521357" y="22893"/>
                  <a:pt x="2774171" y="0"/>
                </a:cubicBezTo>
                <a:cubicBezTo>
                  <a:pt x="3026985" y="-22893"/>
                  <a:pt x="3221483" y="39163"/>
                  <a:pt x="3434412" y="0"/>
                </a:cubicBezTo>
                <a:cubicBezTo>
                  <a:pt x="3647341" y="-39163"/>
                  <a:pt x="3767121" y="27740"/>
                  <a:pt x="4054112" y="0"/>
                </a:cubicBezTo>
                <a:cubicBezTo>
                  <a:pt x="4065662" y="77720"/>
                  <a:pt x="4026270" y="286404"/>
                  <a:pt x="4054112" y="361637"/>
                </a:cubicBezTo>
                <a:cubicBezTo>
                  <a:pt x="4081954" y="436870"/>
                  <a:pt x="4052598" y="608028"/>
                  <a:pt x="4054112" y="769441"/>
                </a:cubicBezTo>
                <a:cubicBezTo>
                  <a:pt x="3915274" y="798880"/>
                  <a:pt x="3758258" y="715114"/>
                  <a:pt x="3556035" y="769441"/>
                </a:cubicBezTo>
                <a:cubicBezTo>
                  <a:pt x="3353812" y="823768"/>
                  <a:pt x="3158218" y="762849"/>
                  <a:pt x="3017418" y="769441"/>
                </a:cubicBezTo>
                <a:cubicBezTo>
                  <a:pt x="2876618" y="776033"/>
                  <a:pt x="2654642" y="738334"/>
                  <a:pt x="2519341" y="769441"/>
                </a:cubicBezTo>
                <a:cubicBezTo>
                  <a:pt x="2384040" y="800548"/>
                  <a:pt x="2068745" y="744587"/>
                  <a:pt x="1899641" y="769441"/>
                </a:cubicBezTo>
                <a:cubicBezTo>
                  <a:pt x="1730537" y="794295"/>
                  <a:pt x="1517191" y="754728"/>
                  <a:pt x="1401564" y="769441"/>
                </a:cubicBezTo>
                <a:cubicBezTo>
                  <a:pt x="1285937" y="784154"/>
                  <a:pt x="1160009" y="753788"/>
                  <a:pt x="944029" y="769441"/>
                </a:cubicBezTo>
                <a:cubicBezTo>
                  <a:pt x="728050" y="785094"/>
                  <a:pt x="306069" y="664560"/>
                  <a:pt x="0" y="769441"/>
                </a:cubicBezTo>
                <a:cubicBezTo>
                  <a:pt x="-17635" y="609690"/>
                  <a:pt x="4145" y="545645"/>
                  <a:pt x="0" y="407804"/>
                </a:cubicBezTo>
                <a:cubicBezTo>
                  <a:pt x="-4145" y="269963"/>
                  <a:pt x="16677" y="1243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30">
            <a:off x="346681" y="2926874"/>
            <a:ext cx="2467003" cy="17667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6919" y="3491788"/>
            <a:ext cx="91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Keo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9927237-9416-4E6C-9133-B98E76CB8535}"/>
              </a:ext>
            </a:extLst>
          </p:cNvPr>
          <p:cNvSpPr/>
          <p:nvPr/>
        </p:nvSpPr>
        <p:spPr>
          <a:xfrm>
            <a:off x="2859399" y="1838601"/>
            <a:ext cx="8396513" cy="646331"/>
          </a:xfrm>
          <a:custGeom>
            <a:avLst/>
            <a:gdLst>
              <a:gd name="connsiteX0" fmla="*/ 0 w 4054112"/>
              <a:gd name="connsiteY0" fmla="*/ 0 h 769441"/>
              <a:gd name="connsiteX1" fmla="*/ 619700 w 4054112"/>
              <a:gd name="connsiteY1" fmla="*/ 0 h 769441"/>
              <a:gd name="connsiteX2" fmla="*/ 1077235 w 4054112"/>
              <a:gd name="connsiteY2" fmla="*/ 0 h 769441"/>
              <a:gd name="connsiteX3" fmla="*/ 1696935 w 4054112"/>
              <a:gd name="connsiteY3" fmla="*/ 0 h 769441"/>
              <a:gd name="connsiteX4" fmla="*/ 2154471 w 4054112"/>
              <a:gd name="connsiteY4" fmla="*/ 0 h 769441"/>
              <a:gd name="connsiteX5" fmla="*/ 2733630 w 4054112"/>
              <a:gd name="connsiteY5" fmla="*/ 0 h 769441"/>
              <a:gd name="connsiteX6" fmla="*/ 3393871 w 4054112"/>
              <a:gd name="connsiteY6" fmla="*/ 0 h 769441"/>
              <a:gd name="connsiteX7" fmla="*/ 4054112 w 4054112"/>
              <a:gd name="connsiteY7" fmla="*/ 0 h 769441"/>
              <a:gd name="connsiteX8" fmla="*/ 4054112 w 4054112"/>
              <a:gd name="connsiteY8" fmla="*/ 369332 h 769441"/>
              <a:gd name="connsiteX9" fmla="*/ 4054112 w 4054112"/>
              <a:gd name="connsiteY9" fmla="*/ 769441 h 769441"/>
              <a:gd name="connsiteX10" fmla="*/ 3393871 w 4054112"/>
              <a:gd name="connsiteY10" fmla="*/ 769441 h 769441"/>
              <a:gd name="connsiteX11" fmla="*/ 2814712 w 4054112"/>
              <a:gd name="connsiteY11" fmla="*/ 769441 h 769441"/>
              <a:gd name="connsiteX12" fmla="*/ 2316635 w 4054112"/>
              <a:gd name="connsiteY12" fmla="*/ 769441 h 769441"/>
              <a:gd name="connsiteX13" fmla="*/ 1818559 w 4054112"/>
              <a:gd name="connsiteY13" fmla="*/ 769441 h 769441"/>
              <a:gd name="connsiteX14" fmla="*/ 1198859 w 4054112"/>
              <a:gd name="connsiteY14" fmla="*/ 769441 h 769441"/>
              <a:gd name="connsiteX15" fmla="*/ 700782 w 4054112"/>
              <a:gd name="connsiteY15" fmla="*/ 769441 h 769441"/>
              <a:gd name="connsiteX16" fmla="*/ 0 w 4054112"/>
              <a:gd name="connsiteY16" fmla="*/ 769441 h 769441"/>
              <a:gd name="connsiteX17" fmla="*/ 0 w 4054112"/>
              <a:gd name="connsiteY17" fmla="*/ 400109 h 769441"/>
              <a:gd name="connsiteX18" fmla="*/ 0 w 4054112"/>
              <a:gd name="connsiteY1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4112" h="769441" fill="none" extrusionOk="0">
                <a:moveTo>
                  <a:pt x="0" y="0"/>
                </a:moveTo>
                <a:cubicBezTo>
                  <a:pt x="278166" y="-41281"/>
                  <a:pt x="464220" y="47550"/>
                  <a:pt x="619700" y="0"/>
                </a:cubicBezTo>
                <a:cubicBezTo>
                  <a:pt x="775180" y="-47550"/>
                  <a:pt x="898487" y="25805"/>
                  <a:pt x="1077235" y="0"/>
                </a:cubicBezTo>
                <a:cubicBezTo>
                  <a:pt x="1255984" y="-25805"/>
                  <a:pt x="1555367" y="19953"/>
                  <a:pt x="1696935" y="0"/>
                </a:cubicBezTo>
                <a:cubicBezTo>
                  <a:pt x="1838503" y="-19953"/>
                  <a:pt x="2061218" y="2637"/>
                  <a:pt x="2154471" y="0"/>
                </a:cubicBezTo>
                <a:cubicBezTo>
                  <a:pt x="2247724" y="-2637"/>
                  <a:pt x="2597115" y="32819"/>
                  <a:pt x="2733630" y="0"/>
                </a:cubicBezTo>
                <a:cubicBezTo>
                  <a:pt x="2870145" y="-32819"/>
                  <a:pt x="3166539" y="65982"/>
                  <a:pt x="3393871" y="0"/>
                </a:cubicBezTo>
                <a:cubicBezTo>
                  <a:pt x="3621203" y="-65982"/>
                  <a:pt x="3832464" y="39826"/>
                  <a:pt x="4054112" y="0"/>
                </a:cubicBezTo>
                <a:cubicBezTo>
                  <a:pt x="4078477" y="126668"/>
                  <a:pt x="4022117" y="244724"/>
                  <a:pt x="4054112" y="369332"/>
                </a:cubicBezTo>
                <a:cubicBezTo>
                  <a:pt x="4086107" y="493940"/>
                  <a:pt x="4011253" y="679961"/>
                  <a:pt x="4054112" y="769441"/>
                </a:cubicBezTo>
                <a:cubicBezTo>
                  <a:pt x="3830701" y="809536"/>
                  <a:pt x="3675857" y="755471"/>
                  <a:pt x="3393871" y="769441"/>
                </a:cubicBezTo>
                <a:cubicBezTo>
                  <a:pt x="3111885" y="783411"/>
                  <a:pt x="3083982" y="763344"/>
                  <a:pt x="2814712" y="769441"/>
                </a:cubicBezTo>
                <a:cubicBezTo>
                  <a:pt x="2545442" y="775538"/>
                  <a:pt x="2522236" y="759228"/>
                  <a:pt x="2316635" y="769441"/>
                </a:cubicBezTo>
                <a:cubicBezTo>
                  <a:pt x="2111034" y="779654"/>
                  <a:pt x="1930516" y="753396"/>
                  <a:pt x="1818559" y="769441"/>
                </a:cubicBezTo>
                <a:cubicBezTo>
                  <a:pt x="1706602" y="785486"/>
                  <a:pt x="1322939" y="715912"/>
                  <a:pt x="1198859" y="769441"/>
                </a:cubicBezTo>
                <a:cubicBezTo>
                  <a:pt x="1074779" y="822970"/>
                  <a:pt x="826901" y="761748"/>
                  <a:pt x="700782" y="769441"/>
                </a:cubicBezTo>
                <a:cubicBezTo>
                  <a:pt x="574663" y="777134"/>
                  <a:pt x="317940" y="687425"/>
                  <a:pt x="0" y="769441"/>
                </a:cubicBezTo>
                <a:cubicBezTo>
                  <a:pt x="-1604" y="667117"/>
                  <a:pt x="20330" y="559553"/>
                  <a:pt x="0" y="400109"/>
                </a:cubicBezTo>
                <a:cubicBezTo>
                  <a:pt x="-20330" y="240665"/>
                  <a:pt x="14086" y="188744"/>
                  <a:pt x="0" y="0"/>
                </a:cubicBezTo>
                <a:close/>
              </a:path>
              <a:path w="4054112" h="769441" stroke="0" extrusionOk="0">
                <a:moveTo>
                  <a:pt x="0" y="0"/>
                </a:moveTo>
                <a:cubicBezTo>
                  <a:pt x="192366" y="-28540"/>
                  <a:pt x="302709" y="8819"/>
                  <a:pt x="498077" y="0"/>
                </a:cubicBezTo>
                <a:cubicBezTo>
                  <a:pt x="693445" y="-8819"/>
                  <a:pt x="894852" y="50468"/>
                  <a:pt x="1077235" y="0"/>
                </a:cubicBezTo>
                <a:cubicBezTo>
                  <a:pt x="1259618" y="-50468"/>
                  <a:pt x="1460529" y="5292"/>
                  <a:pt x="1696935" y="0"/>
                </a:cubicBezTo>
                <a:cubicBezTo>
                  <a:pt x="1933341" y="-5292"/>
                  <a:pt x="2010992" y="12703"/>
                  <a:pt x="2154471" y="0"/>
                </a:cubicBezTo>
                <a:cubicBezTo>
                  <a:pt x="2297950" y="-12703"/>
                  <a:pt x="2521357" y="22893"/>
                  <a:pt x="2774171" y="0"/>
                </a:cubicBezTo>
                <a:cubicBezTo>
                  <a:pt x="3026985" y="-22893"/>
                  <a:pt x="3221483" y="39163"/>
                  <a:pt x="3434412" y="0"/>
                </a:cubicBezTo>
                <a:cubicBezTo>
                  <a:pt x="3647341" y="-39163"/>
                  <a:pt x="3767121" y="27740"/>
                  <a:pt x="4054112" y="0"/>
                </a:cubicBezTo>
                <a:cubicBezTo>
                  <a:pt x="4065662" y="77720"/>
                  <a:pt x="4026270" y="286404"/>
                  <a:pt x="4054112" y="361637"/>
                </a:cubicBezTo>
                <a:cubicBezTo>
                  <a:pt x="4081954" y="436870"/>
                  <a:pt x="4052598" y="608028"/>
                  <a:pt x="4054112" y="769441"/>
                </a:cubicBezTo>
                <a:cubicBezTo>
                  <a:pt x="3915274" y="798880"/>
                  <a:pt x="3758258" y="715114"/>
                  <a:pt x="3556035" y="769441"/>
                </a:cubicBezTo>
                <a:cubicBezTo>
                  <a:pt x="3353812" y="823768"/>
                  <a:pt x="3158218" y="762849"/>
                  <a:pt x="3017418" y="769441"/>
                </a:cubicBezTo>
                <a:cubicBezTo>
                  <a:pt x="2876618" y="776033"/>
                  <a:pt x="2654642" y="738334"/>
                  <a:pt x="2519341" y="769441"/>
                </a:cubicBezTo>
                <a:cubicBezTo>
                  <a:pt x="2384040" y="800548"/>
                  <a:pt x="2068745" y="744587"/>
                  <a:pt x="1899641" y="769441"/>
                </a:cubicBezTo>
                <a:cubicBezTo>
                  <a:pt x="1730537" y="794295"/>
                  <a:pt x="1517191" y="754728"/>
                  <a:pt x="1401564" y="769441"/>
                </a:cubicBezTo>
                <a:cubicBezTo>
                  <a:pt x="1285937" y="784154"/>
                  <a:pt x="1160009" y="753788"/>
                  <a:pt x="944029" y="769441"/>
                </a:cubicBezTo>
                <a:cubicBezTo>
                  <a:pt x="728050" y="785094"/>
                  <a:pt x="306069" y="664560"/>
                  <a:pt x="0" y="769441"/>
                </a:cubicBezTo>
                <a:cubicBezTo>
                  <a:pt x="-17635" y="609690"/>
                  <a:pt x="4145" y="545645"/>
                  <a:pt x="0" y="407804"/>
                </a:cubicBezTo>
                <a:cubicBezTo>
                  <a:pt x="-4145" y="269963"/>
                  <a:pt x="16677" y="1243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9927237-9416-4E6C-9133-B98E76CB8535}"/>
              </a:ext>
            </a:extLst>
          </p:cNvPr>
          <p:cNvSpPr/>
          <p:nvPr/>
        </p:nvSpPr>
        <p:spPr>
          <a:xfrm>
            <a:off x="2859399" y="5079207"/>
            <a:ext cx="8396513" cy="646331"/>
          </a:xfrm>
          <a:custGeom>
            <a:avLst/>
            <a:gdLst>
              <a:gd name="connsiteX0" fmla="*/ 0 w 4054112"/>
              <a:gd name="connsiteY0" fmla="*/ 0 h 769441"/>
              <a:gd name="connsiteX1" fmla="*/ 619700 w 4054112"/>
              <a:gd name="connsiteY1" fmla="*/ 0 h 769441"/>
              <a:gd name="connsiteX2" fmla="*/ 1077235 w 4054112"/>
              <a:gd name="connsiteY2" fmla="*/ 0 h 769441"/>
              <a:gd name="connsiteX3" fmla="*/ 1696935 w 4054112"/>
              <a:gd name="connsiteY3" fmla="*/ 0 h 769441"/>
              <a:gd name="connsiteX4" fmla="*/ 2154471 w 4054112"/>
              <a:gd name="connsiteY4" fmla="*/ 0 h 769441"/>
              <a:gd name="connsiteX5" fmla="*/ 2733630 w 4054112"/>
              <a:gd name="connsiteY5" fmla="*/ 0 h 769441"/>
              <a:gd name="connsiteX6" fmla="*/ 3393871 w 4054112"/>
              <a:gd name="connsiteY6" fmla="*/ 0 h 769441"/>
              <a:gd name="connsiteX7" fmla="*/ 4054112 w 4054112"/>
              <a:gd name="connsiteY7" fmla="*/ 0 h 769441"/>
              <a:gd name="connsiteX8" fmla="*/ 4054112 w 4054112"/>
              <a:gd name="connsiteY8" fmla="*/ 369332 h 769441"/>
              <a:gd name="connsiteX9" fmla="*/ 4054112 w 4054112"/>
              <a:gd name="connsiteY9" fmla="*/ 769441 h 769441"/>
              <a:gd name="connsiteX10" fmla="*/ 3393871 w 4054112"/>
              <a:gd name="connsiteY10" fmla="*/ 769441 h 769441"/>
              <a:gd name="connsiteX11" fmla="*/ 2814712 w 4054112"/>
              <a:gd name="connsiteY11" fmla="*/ 769441 h 769441"/>
              <a:gd name="connsiteX12" fmla="*/ 2316635 w 4054112"/>
              <a:gd name="connsiteY12" fmla="*/ 769441 h 769441"/>
              <a:gd name="connsiteX13" fmla="*/ 1818559 w 4054112"/>
              <a:gd name="connsiteY13" fmla="*/ 769441 h 769441"/>
              <a:gd name="connsiteX14" fmla="*/ 1198859 w 4054112"/>
              <a:gd name="connsiteY14" fmla="*/ 769441 h 769441"/>
              <a:gd name="connsiteX15" fmla="*/ 700782 w 4054112"/>
              <a:gd name="connsiteY15" fmla="*/ 769441 h 769441"/>
              <a:gd name="connsiteX16" fmla="*/ 0 w 4054112"/>
              <a:gd name="connsiteY16" fmla="*/ 769441 h 769441"/>
              <a:gd name="connsiteX17" fmla="*/ 0 w 4054112"/>
              <a:gd name="connsiteY17" fmla="*/ 400109 h 769441"/>
              <a:gd name="connsiteX18" fmla="*/ 0 w 4054112"/>
              <a:gd name="connsiteY1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4112" h="769441" fill="none" extrusionOk="0">
                <a:moveTo>
                  <a:pt x="0" y="0"/>
                </a:moveTo>
                <a:cubicBezTo>
                  <a:pt x="278166" y="-41281"/>
                  <a:pt x="464220" y="47550"/>
                  <a:pt x="619700" y="0"/>
                </a:cubicBezTo>
                <a:cubicBezTo>
                  <a:pt x="775180" y="-47550"/>
                  <a:pt x="898487" y="25805"/>
                  <a:pt x="1077235" y="0"/>
                </a:cubicBezTo>
                <a:cubicBezTo>
                  <a:pt x="1255984" y="-25805"/>
                  <a:pt x="1555367" y="19953"/>
                  <a:pt x="1696935" y="0"/>
                </a:cubicBezTo>
                <a:cubicBezTo>
                  <a:pt x="1838503" y="-19953"/>
                  <a:pt x="2061218" y="2637"/>
                  <a:pt x="2154471" y="0"/>
                </a:cubicBezTo>
                <a:cubicBezTo>
                  <a:pt x="2247724" y="-2637"/>
                  <a:pt x="2597115" y="32819"/>
                  <a:pt x="2733630" y="0"/>
                </a:cubicBezTo>
                <a:cubicBezTo>
                  <a:pt x="2870145" y="-32819"/>
                  <a:pt x="3166539" y="65982"/>
                  <a:pt x="3393871" y="0"/>
                </a:cubicBezTo>
                <a:cubicBezTo>
                  <a:pt x="3621203" y="-65982"/>
                  <a:pt x="3832464" y="39826"/>
                  <a:pt x="4054112" y="0"/>
                </a:cubicBezTo>
                <a:cubicBezTo>
                  <a:pt x="4078477" y="126668"/>
                  <a:pt x="4022117" y="244724"/>
                  <a:pt x="4054112" y="369332"/>
                </a:cubicBezTo>
                <a:cubicBezTo>
                  <a:pt x="4086107" y="493940"/>
                  <a:pt x="4011253" y="679961"/>
                  <a:pt x="4054112" y="769441"/>
                </a:cubicBezTo>
                <a:cubicBezTo>
                  <a:pt x="3830701" y="809536"/>
                  <a:pt x="3675857" y="755471"/>
                  <a:pt x="3393871" y="769441"/>
                </a:cubicBezTo>
                <a:cubicBezTo>
                  <a:pt x="3111885" y="783411"/>
                  <a:pt x="3083982" y="763344"/>
                  <a:pt x="2814712" y="769441"/>
                </a:cubicBezTo>
                <a:cubicBezTo>
                  <a:pt x="2545442" y="775538"/>
                  <a:pt x="2522236" y="759228"/>
                  <a:pt x="2316635" y="769441"/>
                </a:cubicBezTo>
                <a:cubicBezTo>
                  <a:pt x="2111034" y="779654"/>
                  <a:pt x="1930516" y="753396"/>
                  <a:pt x="1818559" y="769441"/>
                </a:cubicBezTo>
                <a:cubicBezTo>
                  <a:pt x="1706602" y="785486"/>
                  <a:pt x="1322939" y="715912"/>
                  <a:pt x="1198859" y="769441"/>
                </a:cubicBezTo>
                <a:cubicBezTo>
                  <a:pt x="1074779" y="822970"/>
                  <a:pt x="826901" y="761748"/>
                  <a:pt x="700782" y="769441"/>
                </a:cubicBezTo>
                <a:cubicBezTo>
                  <a:pt x="574663" y="777134"/>
                  <a:pt x="317940" y="687425"/>
                  <a:pt x="0" y="769441"/>
                </a:cubicBezTo>
                <a:cubicBezTo>
                  <a:pt x="-1604" y="667117"/>
                  <a:pt x="20330" y="559553"/>
                  <a:pt x="0" y="400109"/>
                </a:cubicBezTo>
                <a:cubicBezTo>
                  <a:pt x="-20330" y="240665"/>
                  <a:pt x="14086" y="188744"/>
                  <a:pt x="0" y="0"/>
                </a:cubicBezTo>
                <a:close/>
              </a:path>
              <a:path w="4054112" h="769441" stroke="0" extrusionOk="0">
                <a:moveTo>
                  <a:pt x="0" y="0"/>
                </a:moveTo>
                <a:cubicBezTo>
                  <a:pt x="192366" y="-28540"/>
                  <a:pt x="302709" y="8819"/>
                  <a:pt x="498077" y="0"/>
                </a:cubicBezTo>
                <a:cubicBezTo>
                  <a:pt x="693445" y="-8819"/>
                  <a:pt x="894852" y="50468"/>
                  <a:pt x="1077235" y="0"/>
                </a:cubicBezTo>
                <a:cubicBezTo>
                  <a:pt x="1259618" y="-50468"/>
                  <a:pt x="1460529" y="5292"/>
                  <a:pt x="1696935" y="0"/>
                </a:cubicBezTo>
                <a:cubicBezTo>
                  <a:pt x="1933341" y="-5292"/>
                  <a:pt x="2010992" y="12703"/>
                  <a:pt x="2154471" y="0"/>
                </a:cubicBezTo>
                <a:cubicBezTo>
                  <a:pt x="2297950" y="-12703"/>
                  <a:pt x="2521357" y="22893"/>
                  <a:pt x="2774171" y="0"/>
                </a:cubicBezTo>
                <a:cubicBezTo>
                  <a:pt x="3026985" y="-22893"/>
                  <a:pt x="3221483" y="39163"/>
                  <a:pt x="3434412" y="0"/>
                </a:cubicBezTo>
                <a:cubicBezTo>
                  <a:pt x="3647341" y="-39163"/>
                  <a:pt x="3767121" y="27740"/>
                  <a:pt x="4054112" y="0"/>
                </a:cubicBezTo>
                <a:cubicBezTo>
                  <a:pt x="4065662" y="77720"/>
                  <a:pt x="4026270" y="286404"/>
                  <a:pt x="4054112" y="361637"/>
                </a:cubicBezTo>
                <a:cubicBezTo>
                  <a:pt x="4081954" y="436870"/>
                  <a:pt x="4052598" y="608028"/>
                  <a:pt x="4054112" y="769441"/>
                </a:cubicBezTo>
                <a:cubicBezTo>
                  <a:pt x="3915274" y="798880"/>
                  <a:pt x="3758258" y="715114"/>
                  <a:pt x="3556035" y="769441"/>
                </a:cubicBezTo>
                <a:cubicBezTo>
                  <a:pt x="3353812" y="823768"/>
                  <a:pt x="3158218" y="762849"/>
                  <a:pt x="3017418" y="769441"/>
                </a:cubicBezTo>
                <a:cubicBezTo>
                  <a:pt x="2876618" y="776033"/>
                  <a:pt x="2654642" y="738334"/>
                  <a:pt x="2519341" y="769441"/>
                </a:cubicBezTo>
                <a:cubicBezTo>
                  <a:pt x="2384040" y="800548"/>
                  <a:pt x="2068745" y="744587"/>
                  <a:pt x="1899641" y="769441"/>
                </a:cubicBezTo>
                <a:cubicBezTo>
                  <a:pt x="1730537" y="794295"/>
                  <a:pt x="1517191" y="754728"/>
                  <a:pt x="1401564" y="769441"/>
                </a:cubicBezTo>
                <a:cubicBezTo>
                  <a:pt x="1285937" y="784154"/>
                  <a:pt x="1160009" y="753788"/>
                  <a:pt x="944029" y="769441"/>
                </a:cubicBezTo>
                <a:cubicBezTo>
                  <a:pt x="728050" y="785094"/>
                  <a:pt x="306069" y="664560"/>
                  <a:pt x="0" y="769441"/>
                </a:cubicBezTo>
                <a:cubicBezTo>
                  <a:pt x="-17635" y="609690"/>
                  <a:pt x="4145" y="545645"/>
                  <a:pt x="0" y="407804"/>
                </a:cubicBezTo>
                <a:cubicBezTo>
                  <a:pt x="-4145" y="269963"/>
                  <a:pt x="16677" y="1243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en-US" sz="3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rơi</a:t>
            </a: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30">
            <a:off x="346681" y="4587182"/>
            <a:ext cx="2467003" cy="17667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01363" y="5153738"/>
            <a:ext cx="586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rã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29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sp>
        <p:nvSpPr>
          <p:cNvPr id="3" name="矩形 9"/>
          <p:cNvSpPr/>
          <p:nvPr/>
        </p:nvSpPr>
        <p:spPr>
          <a:xfrm>
            <a:off x="5" y="2154733"/>
            <a:ext cx="12330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Cambria" panose="02040503050406030204" pitchFamily="18" charset="0"/>
                <a:ea typeface="微软雅黑" pitchFamily="34" charset="-122"/>
              </a:rPr>
              <a:t>TÌM HIỂU BÀI</a:t>
            </a:r>
            <a:endParaRPr lang="en-US" altLang="zh-CN" sz="80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Cambria" panose="02040503050406030204" pitchFamily="18" charset="0"/>
              <a:ea typeface="微软雅黑" pitchFamily="34" charset="-122"/>
            </a:endParaRPr>
          </a:p>
        </p:txBody>
      </p:sp>
      <p:pic>
        <p:nvPicPr>
          <p:cNvPr id="4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45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24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" y="908347"/>
            <a:ext cx="11157564" cy="2819591"/>
            <a:chOff x="609600" y="908347"/>
            <a:chExt cx="11157564" cy="824671"/>
          </a:xfrm>
        </p:grpSpPr>
        <p:sp>
          <p:nvSpPr>
            <p:cNvPr id="8" name="圆角矩形 2"/>
            <p:cNvSpPr/>
            <p:nvPr/>
          </p:nvSpPr>
          <p:spPr>
            <a:xfrm>
              <a:off x="609600" y="952277"/>
              <a:ext cx="11097490" cy="765687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6EBA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/>
            </a:p>
          </p:txBody>
        </p:sp>
        <p:sp>
          <p:nvSpPr>
            <p:cNvPr id="9" name="矩形 93"/>
            <p:cNvSpPr/>
            <p:nvPr/>
          </p:nvSpPr>
          <p:spPr>
            <a:xfrm>
              <a:off x="609600" y="908347"/>
              <a:ext cx="383384" cy="384043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/>
            </a:p>
          </p:txBody>
        </p:sp>
        <p:sp>
          <p:nvSpPr>
            <p:cNvPr id="10" name="矩形 93"/>
            <p:cNvSpPr/>
            <p:nvPr/>
          </p:nvSpPr>
          <p:spPr>
            <a:xfrm rot="10800000">
              <a:off x="11383780" y="1348975"/>
              <a:ext cx="383384" cy="384043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/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81545" y="2050862"/>
            <a:ext cx="879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 i="1">
                <a:cs typeface="Times New Roman" panose="02020603050405020304" pitchFamily="18" charset="0"/>
              </a:rPr>
              <a:t>a) Khẳng định rằng có ý chí thì nhất định sẽ thành công.</a:t>
            </a:r>
            <a:endParaRPr lang="en-US" altLang="vi-VN" b="1">
              <a:cs typeface="Times New Roman" panose="02020603050405020304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99768" y="2492187"/>
            <a:ext cx="8084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 i="1" dirty="0">
                <a:cs typeface="Times New Roman" panose="02020603050405020304" pitchFamily="18" charset="0"/>
              </a:rPr>
              <a:t>b)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Khuyên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người</a:t>
            </a:r>
            <a:r>
              <a:rPr lang="en-US" altLang="vi-VN" b="1" i="1" dirty="0">
                <a:cs typeface="Times New Roman" panose="02020603050405020304" pitchFamily="18" charset="0"/>
              </a:rPr>
              <a:t> ta </a:t>
            </a:r>
            <a:r>
              <a:rPr lang="en-US" altLang="vi-VN" b="1" i="1" dirty="0" err="1">
                <a:cs typeface="Times New Roman" panose="02020603050405020304" pitchFamily="18" charset="0"/>
              </a:rPr>
              <a:t>giữ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vững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tiêu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chọn</a:t>
            </a:r>
            <a:r>
              <a:rPr lang="en-US" altLang="vi-VN" b="1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26357" y="2933512"/>
            <a:ext cx="852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 i="1" dirty="0">
                <a:cs typeface="Times New Roman" panose="02020603050405020304" pitchFamily="18" charset="0"/>
              </a:rPr>
              <a:t>c)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Khuyên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người</a:t>
            </a:r>
            <a:r>
              <a:rPr lang="en-US" altLang="vi-VN" b="1" i="1" dirty="0">
                <a:cs typeface="Times New Roman" panose="02020603050405020304" pitchFamily="18" charset="0"/>
              </a:rPr>
              <a:t> ta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không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lùi</a:t>
            </a:r>
            <a:r>
              <a:rPr lang="en-US" altLang="vi-VN" b="1" i="1" dirty="0">
                <a:cs typeface="Times New Roman" panose="02020603050405020304" pitchFamily="18" charset="0"/>
              </a:rPr>
              <a:t> b</a:t>
            </a:r>
            <a:r>
              <a:rPr lang="vi-VN" altLang="vi-VN" b="1" i="1" dirty="0">
                <a:cs typeface="Times New Roman" panose="02020603050405020304" pitchFamily="18" charset="0"/>
              </a:rPr>
              <a:t>ước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khi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gặp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khó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khăn</a:t>
            </a:r>
            <a:r>
              <a:rPr lang="en-US" altLang="vi-VN" b="1" i="1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33944" y="1261874"/>
            <a:ext cx="98654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 dirty="0">
                <a:cs typeface="Times New Roman" panose="02020603050405020304" pitchFamily="18" charset="0"/>
              </a:rPr>
              <a:t>1. </a:t>
            </a:r>
            <a:r>
              <a:rPr lang="en-US" altLang="vi-VN" b="1" dirty="0" err="1">
                <a:cs typeface="Times New Roman" panose="02020603050405020304" pitchFamily="18" charset="0"/>
              </a:rPr>
              <a:t>Dựa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nội</a:t>
            </a:r>
            <a:r>
              <a:rPr lang="en-US" altLang="vi-VN" b="1" dirty="0">
                <a:cs typeface="Times New Roman" panose="02020603050405020304" pitchFamily="18" charset="0"/>
              </a:rPr>
              <a:t> dung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tục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ngữ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xếp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nhóm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51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3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graphicFrame>
        <p:nvGraphicFramePr>
          <p:cNvPr id="6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94717"/>
              </p:ext>
            </p:extLst>
          </p:nvPr>
        </p:nvGraphicFramePr>
        <p:xfrm>
          <a:off x="1415098" y="1144588"/>
          <a:ext cx="9666287" cy="4479925"/>
        </p:xfrm>
        <a:graphic>
          <a:graphicData uri="http://schemas.openxmlformats.org/drawingml/2006/table">
            <a:tbl>
              <a:tblPr/>
              <a:tblGrid>
                <a:gridCol w="341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5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Khẳng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định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rằng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ý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chí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nhất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định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công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 Khuyên người ta giữ vững mục tiêu đã chọn.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Khuyên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lùi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vi-V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ước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gặp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khó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khăn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53623" y="1147763"/>
            <a:ext cx="5951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Có công mài sắt, có ngày nên kim.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5360" y="1585913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4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Người có chí thì nên</a:t>
            </a:r>
          </a:p>
          <a:p>
            <a:pPr algn="just" eaLnBrk="1" hangingPunct="1"/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    Nhà có nền thì vững.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96473" y="2500313"/>
            <a:ext cx="6084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2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   Ai ơi  đã quyết thì hành</a:t>
            </a:r>
          </a:p>
          <a:p>
            <a:pPr algn="just" eaLnBrk="1" hangingPunct="1"/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    Đã đan thì lận tròn vành mới thôi !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5360" y="3354388"/>
            <a:ext cx="609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5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   Hãy lo bền chí câu cua</a:t>
            </a:r>
          </a:p>
          <a:p>
            <a:pPr algn="just" eaLnBrk="1" hangingPunct="1"/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    Dù ai câu chạch, câu rùa mặc ai !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5360" y="4262438"/>
            <a:ext cx="585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3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Thua keo này, bày keo khác.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61560" y="4679951"/>
            <a:ext cx="6084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6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Chớ thấy sóng cả mà rã tay chèo.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96473" y="5116513"/>
            <a:ext cx="5856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b="1">
                <a:solidFill>
                  <a:srgbClr val="00B050"/>
                </a:solidFill>
                <a:latin typeface="Arial" panose="020B0604020202020204" pitchFamily="34" charset="0"/>
              </a:rPr>
              <a:t>7</a:t>
            </a:r>
            <a:r>
              <a:rPr lang="en-US" altLang="vi-VN" i="1">
                <a:solidFill>
                  <a:srgbClr val="00B050"/>
                </a:solidFill>
                <a:latin typeface="Arial" panose="020B0604020202020204" pitchFamily="34" charset="0"/>
              </a:rPr>
              <a:t>. Thất bại là mẹ thành công.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4564" y="2005490"/>
            <a:ext cx="8094067" cy="3524140"/>
            <a:chOff x="1794564" y="2005490"/>
            <a:chExt cx="8094067" cy="35241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4269" t="25820" r="14901" b="18098"/>
            <a:stretch/>
          </p:blipFill>
          <p:spPr>
            <a:xfrm>
              <a:off x="1794564" y="2005490"/>
              <a:ext cx="8094067" cy="3524140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1927C45-CC38-47FC-9A57-2C3FE3796988}"/>
                </a:ext>
              </a:extLst>
            </p:cNvPr>
            <p:cNvSpPr txBox="1"/>
            <p:nvPr/>
          </p:nvSpPr>
          <p:spPr bwMode="auto">
            <a:xfrm>
              <a:off x="2453526" y="2847464"/>
              <a:ext cx="6844142" cy="790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algn="just" eaLnBrk="1" hangingPunct="1"/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lùi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vi-VN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1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45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32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1384" y="2893525"/>
            <a:ext cx="2311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83434" y="669437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vi-VN" sz="2000" b="1" dirty="0"/>
              <a:t>2. Cách diễn đạt của tục ngữ có đặc điểm gì </a:t>
            </a:r>
            <a:r>
              <a:rPr lang="en-US" altLang="vi-VN" sz="2000" b="1" dirty="0" err="1"/>
              <a:t>khiến</a:t>
            </a:r>
            <a:r>
              <a:rPr lang="vi-VN" altLang="vi-VN" sz="2000" b="1" dirty="0"/>
              <a:t> cho người đọc dễ nhớ, dễ hiểu</a:t>
            </a:r>
            <a:r>
              <a:rPr lang="en-US" altLang="vi-VN" sz="2000" b="1" dirty="0"/>
              <a:t> </a:t>
            </a:r>
            <a:r>
              <a:rPr lang="vi-VN" altLang="vi-VN" sz="2000" b="1" dirty="0"/>
              <a:t>? </a:t>
            </a:r>
            <a:r>
              <a:rPr lang="en-US" altLang="vi-VN" sz="2000" b="1" dirty="0"/>
              <a:t>      </a:t>
            </a:r>
          </a:p>
          <a:p>
            <a:pPr algn="just" eaLnBrk="1" hangingPunct="1"/>
            <a:r>
              <a:rPr lang="en-US" altLang="vi-VN" sz="2000" b="1" dirty="0"/>
              <a:t>    </a:t>
            </a:r>
            <a:r>
              <a:rPr lang="vi-VN" altLang="vi-VN" sz="2000" b="1" dirty="0"/>
              <a:t>Chọn ý em cho là đúng nhất để trả lời</a:t>
            </a:r>
            <a:r>
              <a:rPr lang="en-US" altLang="vi-VN" sz="2000" b="1" dirty="0"/>
              <a:t> :</a:t>
            </a:r>
            <a:endParaRPr lang="vi-VN" altLang="vi-VN" sz="2000" b="1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378634" y="2352187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+ Ngắn gọn :</a:t>
            </a:r>
            <a:endParaRPr lang="en-US" altLang="vi-VN" sz="2000" b="1">
              <a:latin typeface=".VnTime" panose="020B7200000000000000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459597" y="2733187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+ Có vần điệu: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442384" y="3445975"/>
            <a:ext cx="520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 Hãy lo bền chí câu cua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378634" y="4196862"/>
            <a:ext cx="227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+ Có hình ảnh: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582084" y="4217500"/>
            <a:ext cx="495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Có công mài sắt, có ngày nên kim.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039034" y="5263662"/>
            <a:ext cx="924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CC"/>
                </a:solidFill>
              </a:rPr>
              <a:t>Người chèo thuyền không buông rơi tay chèo giữa sóng to gió lớn.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2926447" y="3053862"/>
            <a:ext cx="635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Đã đan thì lận tròn vành mới thôi !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3369359" y="3744425"/>
            <a:ext cx="536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Dù ai câu chạch, câu rùa mặc ai !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3772584" y="2352187"/>
            <a:ext cx="3805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latin typeface=".VnTime" panose="020B7200000000000000" pitchFamily="34" charset="0"/>
              </a:rPr>
              <a:t>ThÊt b¹i lµ mÑ thµnh c«ng.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772584" y="2725250"/>
            <a:ext cx="46228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Ai ơi đã quyết thì hành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2000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6826934" y="3053862"/>
            <a:ext cx="4429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6369734" y="3399937"/>
            <a:ext cx="495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6936472" y="3785700"/>
            <a:ext cx="3333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6530072" y="4071450"/>
            <a:ext cx="3825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947084" y="4577862"/>
            <a:ext cx="635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Đã đan thì lận tròn vành mới thôi !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2867709" y="4942987"/>
            <a:ext cx="635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/>
              <a:t>Chớ thấy sóng cả mà rã tay chèo.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421622" y="1286975"/>
            <a:ext cx="435133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200" b="1" i="1">
                <a:solidFill>
                  <a:srgbClr val="000000"/>
                </a:solidFill>
                <a:cs typeface="Times New Roman" panose="02020603050405020304" pitchFamily="18" charset="0"/>
              </a:rPr>
              <a:t>a)   Ngắn gọn, có vần điệu.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293034" y="1621937"/>
            <a:ext cx="41687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200" b="1" i="1">
                <a:solidFill>
                  <a:srgbClr val="000000"/>
                </a:solidFill>
                <a:cs typeface="Times New Roman" panose="02020603050405020304" pitchFamily="18" charset="0"/>
              </a:rPr>
              <a:t>b)   Có hình ảnh so sánh.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281922" y="1955312"/>
            <a:ext cx="60848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200" b="1" i="1">
                <a:solidFill>
                  <a:srgbClr val="000000"/>
                </a:solidFill>
                <a:cs typeface="Times New Roman" panose="02020603050405020304" pitchFamily="18" charset="0"/>
              </a:rPr>
              <a:t>c)   Ngắn gọn, có vần điệu, hình ảnh. 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358122" y="1955312"/>
            <a:ext cx="60848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200" b="1" i="1">
                <a:solidFill>
                  <a:srgbClr val="0000FF"/>
                </a:solidFill>
                <a:cs typeface="Times New Roman" panose="02020603050405020304" pitchFamily="18" charset="0"/>
              </a:rPr>
              <a:t>     Ngắn gọn, có vần điệu, hình ảnh. </a:t>
            </a:r>
          </a:p>
        </p:txBody>
      </p:sp>
      <p:sp>
        <p:nvSpPr>
          <p:cNvPr id="26" name="Oval 25"/>
          <p:cNvSpPr/>
          <p:nvPr/>
        </p:nvSpPr>
        <p:spPr>
          <a:xfrm>
            <a:off x="2164447" y="1963250"/>
            <a:ext cx="609600" cy="44608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>
            <a:off x="4644122" y="4931875"/>
            <a:ext cx="3333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5883959" y="4916000"/>
            <a:ext cx="966788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>
            <a:off x="5185459" y="4554050"/>
            <a:ext cx="717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6965047" y="4550875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35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1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5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602" y="257538"/>
            <a:ext cx="11399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30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vi-VN" sz="2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6328" y="1400579"/>
            <a:ext cx="8094067" cy="3524140"/>
            <a:chOff x="1794564" y="2005490"/>
            <a:chExt cx="8094067" cy="35241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4269" t="25820" r="14901" b="18098"/>
            <a:stretch/>
          </p:blipFill>
          <p:spPr>
            <a:xfrm>
              <a:off x="1794564" y="2005490"/>
              <a:ext cx="8094067" cy="3524140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31927C45-CC38-47FC-9A57-2C3FE3796988}"/>
                </a:ext>
              </a:extLst>
            </p:cNvPr>
            <p:cNvSpPr txBox="1"/>
            <p:nvPr/>
          </p:nvSpPr>
          <p:spPr bwMode="auto">
            <a:xfrm>
              <a:off x="2453526" y="2847464"/>
              <a:ext cx="6844142" cy="790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Theo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học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phải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rèn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luyện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ý chí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̀ ?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Lấy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ví dụ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vê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̀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những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biểu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hiện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của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một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học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sinh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không</a:t>
              </a:r>
              <a:r>
                <a:rPr lang="en-US" altLang="vi-VN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 có ý chí.</a:t>
              </a:r>
              <a:endPara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56328" y="1400579"/>
            <a:ext cx="8094067" cy="3524140"/>
            <a:chOff x="1794564" y="2005490"/>
            <a:chExt cx="8094067" cy="35241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4269" t="25820" r="14901" b="18098"/>
            <a:stretch/>
          </p:blipFill>
          <p:spPr>
            <a:xfrm>
              <a:off x="1794564" y="2005490"/>
              <a:ext cx="8094067" cy="3524140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1927C45-CC38-47FC-9A57-2C3FE3796988}"/>
                </a:ext>
              </a:extLst>
            </p:cNvPr>
            <p:cNvSpPr txBox="1"/>
            <p:nvPr/>
          </p:nvSpPr>
          <p:spPr bwMode="auto">
            <a:xfrm>
              <a:off x="2453526" y="2847464"/>
              <a:ext cx="6844142" cy="790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algn="just" eaLnBrk="1" hangingPunct="1"/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lùi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vi-VN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khi gặp khó khăn.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9"/>
          <p:cNvSpPr/>
          <p:nvPr/>
        </p:nvSpPr>
        <p:spPr>
          <a:xfrm>
            <a:off x="289780" y="210151"/>
            <a:ext cx="12330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Cambria" panose="02040503050406030204" pitchFamily="18" charset="0"/>
                <a:ea typeface="微软雅黑" pitchFamily="34" charset="-122"/>
              </a:rPr>
              <a:t>NỘI DUNG CÁC CÂU TỤC NGỮ</a:t>
            </a:r>
            <a:endParaRPr lang="en-US" altLang="zh-CN" sz="44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Cambria" panose="0204050305040603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1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885642"/>
            <a:ext cx="12166197" cy="3002504"/>
          </a:xfrm>
          <a:prstGeom prst="rect">
            <a:avLst/>
          </a:prstGeom>
        </p:spPr>
      </p:pic>
      <p:sp>
        <p:nvSpPr>
          <p:cNvPr id="4" name="矩形 9"/>
          <p:cNvSpPr/>
          <p:nvPr/>
        </p:nvSpPr>
        <p:spPr>
          <a:xfrm>
            <a:off x="5" y="2154733"/>
            <a:ext cx="12330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Cambria" panose="02040503050406030204" pitchFamily="18" charset="0"/>
                <a:ea typeface="微软雅黑" pitchFamily="34" charset="-122"/>
              </a:rPr>
              <a:t>KHỞI ĐỘNG</a:t>
            </a:r>
            <a:endParaRPr lang="en-US" altLang="zh-CN" sz="80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Cambria" panose="0204050305040603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154114" y="0"/>
            <a:ext cx="9826625" cy="6858000"/>
          </a:xfrm>
          <a:prstGeom prst="rect">
            <a:avLst/>
          </a:prstGeom>
          <a:noFill/>
          <a:ln w="825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4" name="Picture 3" descr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1"/>
            <a:ext cx="4884738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54114" y="5410201"/>
            <a:ext cx="9826625" cy="11906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Ai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ơi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đa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̃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quyết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thi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̀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hành</a:t>
            </a:r>
            <a:endParaRPr lang="en-US" altLang="vi-VN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Đa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̃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đan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thi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̀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lận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tròn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vành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mới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thôi</a:t>
            </a:r>
            <a:r>
              <a:rPr lang="en-US" altLang="vi-V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!</a:t>
            </a:r>
          </a:p>
        </p:txBody>
      </p:sp>
      <p:pic>
        <p:nvPicPr>
          <p:cNvPr id="19461" name="Picture 9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1"/>
            <a:ext cx="48006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154114" y="0"/>
            <a:ext cx="9826625" cy="6858000"/>
          </a:xfrm>
          <a:prstGeom prst="rect">
            <a:avLst/>
          </a:prstGeom>
          <a:noFill/>
          <a:ln w="825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54114" y="5618164"/>
            <a:ext cx="9826625" cy="11906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chemeClr val="bg1"/>
                </a:solidFill>
                <a:cs typeface="Times New Roman" panose="02020603050405020304" pitchFamily="18" charset="0"/>
              </a:rPr>
              <a:t>Hãy lo bền chí câu cua</a:t>
            </a:r>
          </a:p>
          <a:p>
            <a:pPr algn="ctr" eaLnBrk="1" hangingPunct="1"/>
            <a:r>
              <a:rPr lang="en-US" altLang="vi-VN" sz="3600" b="1">
                <a:solidFill>
                  <a:schemeClr val="bg1"/>
                </a:solidFill>
                <a:cs typeface="Times New Roman" panose="02020603050405020304" pitchFamily="18" charset="0"/>
              </a:rPr>
              <a:t>    Dù ai câu chạch, câu rùa mặc ai !</a:t>
            </a:r>
          </a:p>
        </p:txBody>
      </p:sp>
      <p:pic>
        <p:nvPicPr>
          <p:cNvPr id="20484" name="Picture 6" descr="Káº¿t quáº£ hÃ¬nh áº£nh cho cÃ¢u c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76200"/>
            <a:ext cx="9732963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154114" y="0"/>
            <a:ext cx="9826625" cy="6858000"/>
          </a:xfrm>
          <a:prstGeom prst="rect">
            <a:avLst/>
          </a:prstGeom>
          <a:noFill/>
          <a:ln w="825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1" name="Picture 41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4625"/>
            <a:ext cx="88392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22376" y="6059488"/>
            <a:ext cx="9826625" cy="6461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chemeClr val="bg1"/>
                </a:solidFill>
                <a:cs typeface="Times New Roman" panose="02020603050405020304" pitchFamily="18" charset="0"/>
              </a:rPr>
              <a:t>Chớ thấy sóng cả mà rã tay chèo.</a:t>
            </a:r>
          </a:p>
        </p:txBody>
      </p:sp>
    </p:spTree>
    <p:extLst>
      <p:ext uri="{BB962C8B-B14F-4D97-AF65-F5344CB8AC3E}">
        <p14:creationId xmlns:p14="http://schemas.microsoft.com/office/powerpoint/2010/main" val="8020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3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99E7917-1370-4C5E-BFAD-ED86B67D27EE}"/>
              </a:ext>
            </a:extLst>
          </p:cNvPr>
          <p:cNvSpPr txBox="1">
            <a:spLocks noChangeArrowheads="1"/>
          </p:cNvSpPr>
          <p:nvPr/>
        </p:nvSpPr>
        <p:spPr>
          <a:xfrm>
            <a:off x="2602971" y="876936"/>
            <a:ext cx="8468303" cy="6192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1.Tục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Ca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Ai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9"/>
          <p:cNvSpPr/>
          <p:nvPr/>
        </p:nvSpPr>
        <p:spPr>
          <a:xfrm>
            <a:off x="275713" y="107495"/>
            <a:ext cx="12330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Cambria" panose="02040503050406030204" pitchFamily="18" charset="0"/>
                <a:ea typeface="微软雅黑" pitchFamily="34" charset="-122"/>
              </a:rPr>
              <a:t>MỞ RỘNG</a:t>
            </a:r>
            <a:endParaRPr lang="en-US" altLang="zh-CN" sz="44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Cambria" panose="0204050305040603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3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sp>
        <p:nvSpPr>
          <p:cNvPr id="4" name="矩形 9"/>
          <p:cNvSpPr/>
          <p:nvPr/>
        </p:nvSpPr>
        <p:spPr>
          <a:xfrm>
            <a:off x="154749" y="957430"/>
            <a:ext cx="12330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Cambria" panose="02040503050406030204" pitchFamily="18" charset="0"/>
                <a:ea typeface="微软雅黑" pitchFamily="34" charset="-122"/>
              </a:rPr>
              <a:t>Ô CHỮ BÍ MẬT</a:t>
            </a:r>
            <a:endParaRPr lang="en-US" altLang="zh-CN" sz="80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Cambria" panose="02040503050406030204" pitchFamily="18" charset="0"/>
              <a:ea typeface="微软雅黑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05449"/>
              </p:ext>
            </p:extLst>
          </p:nvPr>
        </p:nvGraphicFramePr>
        <p:xfrm>
          <a:off x="627119" y="2319509"/>
          <a:ext cx="11177568" cy="27114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392">
                  <a:extLst>
                    <a:ext uri="{9D8B030D-6E8A-4147-A177-3AD203B41FA5}">
                      <a16:colId xmlns:a16="http://schemas.microsoft.com/office/drawing/2014/main" val="664087956"/>
                    </a:ext>
                  </a:extLst>
                </a:gridCol>
                <a:gridCol w="2794392">
                  <a:extLst>
                    <a:ext uri="{9D8B030D-6E8A-4147-A177-3AD203B41FA5}">
                      <a16:colId xmlns:a16="http://schemas.microsoft.com/office/drawing/2014/main" val="3972029505"/>
                    </a:ext>
                  </a:extLst>
                </a:gridCol>
                <a:gridCol w="2794392">
                  <a:extLst>
                    <a:ext uri="{9D8B030D-6E8A-4147-A177-3AD203B41FA5}">
                      <a16:colId xmlns:a16="http://schemas.microsoft.com/office/drawing/2014/main" val="1760380299"/>
                    </a:ext>
                  </a:extLst>
                </a:gridCol>
                <a:gridCol w="2794392">
                  <a:extLst>
                    <a:ext uri="{9D8B030D-6E8A-4147-A177-3AD203B41FA5}">
                      <a16:colId xmlns:a16="http://schemas.microsoft.com/office/drawing/2014/main" val="4028461197"/>
                    </a:ext>
                  </a:extLst>
                </a:gridCol>
              </a:tblGrid>
              <a:tr h="2711438">
                <a:tc>
                  <a:txBody>
                    <a:bodyPr/>
                    <a:lstStyle/>
                    <a:p>
                      <a:r>
                        <a:rPr lang="en-US" sz="11500" baseline="0" dirty="0" smtClean="0"/>
                        <a:t> </a:t>
                      </a:r>
                      <a:r>
                        <a:rPr lang="en-US" sz="11500" dirty="0" smtClean="0"/>
                        <a:t> </a:t>
                      </a:r>
                      <a:r>
                        <a:rPr lang="en-US" sz="11500" dirty="0" err="1" smtClean="0"/>
                        <a:t>có</a:t>
                      </a:r>
                      <a:endParaRPr lang="en-US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/>
                        <a:t> </a:t>
                      </a:r>
                      <a:r>
                        <a:rPr lang="en-US" sz="11500" dirty="0" err="1" smtClean="0"/>
                        <a:t>chí</a:t>
                      </a:r>
                      <a:endParaRPr lang="en-US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/>
                        <a:t> </a:t>
                      </a:r>
                      <a:r>
                        <a:rPr lang="en-US" sz="11500" dirty="0" err="1" smtClean="0"/>
                        <a:t>thì</a:t>
                      </a:r>
                      <a:endParaRPr lang="en-US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err="1" smtClean="0"/>
                        <a:t>nên</a:t>
                      </a:r>
                      <a:endParaRPr lang="en-US" sz="1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11612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633046" y="2321169"/>
            <a:ext cx="2771336" cy="2672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418450" y="2321169"/>
            <a:ext cx="2771336" cy="2672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215903" y="2321169"/>
            <a:ext cx="2771336" cy="2672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015375" y="2326457"/>
            <a:ext cx="2771336" cy="2672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4</a:t>
            </a:r>
            <a:endParaRPr lang="en-US" sz="9600" b="1" dirty="0"/>
          </a:p>
        </p:txBody>
      </p:sp>
      <p:pic>
        <p:nvPicPr>
          <p:cNvPr id="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-397397" y="18387"/>
            <a:ext cx="4259132" cy="3857881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5605116"/>
            <a:ext cx="1222180" cy="12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sp>
        <p:nvSpPr>
          <p:cNvPr id="2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1069145" y="396276"/>
            <a:ext cx="10353821" cy="2862322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2505963065">
                  <a:prstGeom prst="roundRect">
                    <a:avLst>
                      <a:gd name="adj" fmla="val 338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endParaRPr lang="en-US" altLang="zh-CN" sz="4000" b="1" spc="300" dirty="0" smtClean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6000" b="1" spc="300" dirty="0">
              <a:ln>
                <a:solidFill>
                  <a:srgbClr val="6EBA35"/>
                </a:solidFill>
              </a:ln>
              <a:solidFill>
                <a:srgbClr val="329061"/>
              </a:solidFill>
              <a:latin typeface="Cambria" panose="02040503050406030204" pitchFamily="18" charset="0"/>
              <a:ea typeface="方正姚体" panose="02010601030101010101" pitchFamily="2" charset="-122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948093" y="3666124"/>
            <a:ext cx="859592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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4000" b="1" dirty="0" smtClean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4D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4D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utton Refresh Icon | Soft Scraps Iconset | Hopsta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605116"/>
            <a:ext cx="1222180" cy="12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605116"/>
            <a:ext cx="1222180" cy="1222180"/>
          </a:xfrm>
          <a:prstGeom prst="rect">
            <a:avLst/>
          </a:prstGeom>
        </p:spPr>
      </p:pic>
      <p:sp>
        <p:nvSpPr>
          <p:cNvPr id="3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1069145" y="396276"/>
            <a:ext cx="10353821" cy="2862322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2505963065">
                  <a:prstGeom prst="roundRect">
                    <a:avLst>
                      <a:gd name="adj" fmla="val 338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endParaRPr lang="en-US" altLang="zh-CN" sz="4000" b="1" spc="300" dirty="0" smtClean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6000" b="1" spc="300" dirty="0">
              <a:ln>
                <a:solidFill>
                  <a:srgbClr val="6EBA35"/>
                </a:solidFill>
              </a:ln>
              <a:solidFill>
                <a:srgbClr val="329061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173459" y="3666124"/>
            <a:ext cx="814519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	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4000" b="1" i="1" dirty="0" err="1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i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FF4D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57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605116"/>
            <a:ext cx="1222180" cy="1222180"/>
          </a:xfrm>
          <a:prstGeom prst="rect">
            <a:avLst/>
          </a:prstGeom>
        </p:spPr>
      </p:pic>
      <p:sp>
        <p:nvSpPr>
          <p:cNvPr id="3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1069145" y="396276"/>
            <a:ext cx="10353821" cy="2554545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2505963065">
                  <a:prstGeom prst="roundRect">
                    <a:avLst>
                      <a:gd name="adj" fmla="val 338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endParaRPr lang="en-US" altLang="zh-CN" sz="4000" b="1" spc="300" dirty="0" smtClean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zh-CN" altLang="en-US" sz="6000" b="1" spc="300" dirty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031589" y="3722395"/>
            <a:ext cx="81451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	</a:t>
            </a:r>
            <a:r>
              <a:rPr lang="en-US" altLang="en-US" sz="4000" b="1" dirty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FF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  <a:endParaRPr lang="vi-VN" sz="4000" b="1" dirty="0">
              <a:solidFill>
                <a:srgbClr val="FF4D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95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5605116"/>
            <a:ext cx="1222180" cy="1222180"/>
          </a:xfrm>
          <a:prstGeom prst="rect">
            <a:avLst/>
          </a:prstGeom>
        </p:spPr>
      </p:pic>
      <p:sp>
        <p:nvSpPr>
          <p:cNvPr id="3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984739" y="1732707"/>
            <a:ext cx="10353821" cy="2862322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  <a:extLst>
              <a:ext uri="{C807C97D-BFC1-408E-A445-0C87EB9F89A2}">
                <ask:lineSketchStyleProps xmlns="" xmlns:ask="http://schemas.microsoft.com/office/drawing/2018/sketchyshapes" sd="2505963065">
                  <a:prstGeom prst="roundRect">
                    <a:avLst>
                      <a:gd name="adj" fmla="val 338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endParaRPr lang="en-US" altLang="zh-CN" sz="4000" b="1" spc="300" dirty="0" smtClean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Trạng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thả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diều</a:t>
            </a:r>
            <a:r>
              <a:rPr lang="en-US" altLang="zh-CN" sz="4000" b="1" spc="300" dirty="0" smtClean="0">
                <a:ln>
                  <a:solidFill>
                    <a:srgbClr val="6EBA35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”?</a:t>
            </a:r>
          </a:p>
          <a:p>
            <a:pPr algn="ctr"/>
            <a:endParaRPr lang="zh-CN" altLang="en-US" sz="6000" b="1" spc="300" dirty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8" y="647115"/>
            <a:ext cx="10161635" cy="60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239151" y="213418"/>
            <a:ext cx="6147582" cy="2185214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505963065">
                  <a:prstGeom prst="roundRect">
                    <a:avLst>
                      <a:gd name="adj" fmla="val 338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endParaRPr lang="en-US" altLang="zh-CN" sz="4000" b="1" spc="300" dirty="0" smtClean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Bức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tranh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thấy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điều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200" b="1" i="1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zh-CN" altLang="en-US" sz="6000" b="1" spc="300" dirty="0">
              <a:ln>
                <a:solidFill>
                  <a:srgbClr val="6EBA35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8AA892-5C61-44F6-90FE-BE4E151D763A}"/>
              </a:ext>
            </a:extLst>
          </p:cNvPr>
          <p:cNvSpPr txBox="1"/>
          <p:nvPr/>
        </p:nvSpPr>
        <p:spPr>
          <a:xfrm>
            <a:off x="457200" y="344002"/>
            <a:ext cx="11277599" cy="6235053"/>
          </a:xfrm>
          <a:prstGeom prst="rect">
            <a:avLst/>
          </a:prstGeom>
          <a:solidFill>
            <a:schemeClr val="lt1">
              <a:alpha val="39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</a:rPr>
              <a:t>	</a:t>
            </a:r>
            <a:endParaRPr lang="en-US" sz="1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vi-VN" sz="2400" dirty="0">
                <a:latin typeface="Cambria" panose="02040503050406030204" pitchFamily="18" charset="0"/>
              </a:rPr>
              <a:t>                                                                             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TỤC NGỮ</a:t>
            </a:r>
            <a:endParaRPr lang="vi-VN" sz="2400" dirty="0">
              <a:latin typeface="Cambria" panose="02040503050406030204" pitchFamily="18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4D7C2C-DAC7-4042-82C6-F866593DD62E}"/>
              </a:ext>
            </a:extLst>
          </p:cNvPr>
          <p:cNvSpPr txBox="1"/>
          <p:nvPr/>
        </p:nvSpPr>
        <p:spPr bwMode="auto">
          <a:xfrm>
            <a:off x="2610675" y="71449"/>
            <a:ext cx="6741142" cy="571502"/>
          </a:xfrm>
          <a:prstGeom prst="rect">
            <a:avLst/>
          </a:prstGeom>
          <a:solidFill>
            <a:srgbClr val="6EBA35"/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CÓ CHÍ THÌ NÊN</a:t>
            </a:r>
            <a:endParaRPr lang="en-US" altLang="x-none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90087" y="1535202"/>
            <a:ext cx="680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b="1" dirty="0">
                <a:cs typeface="Times New Roman" panose="02020603050405020304" pitchFamily="18" charset="0"/>
              </a:rPr>
              <a:t>2.        Ai </a:t>
            </a:r>
            <a:r>
              <a:rPr lang="en-US" altLang="vi-VN" b="1" dirty="0" err="1">
                <a:cs typeface="Times New Roman" panose="02020603050405020304" pitchFamily="18" charset="0"/>
              </a:rPr>
              <a:t>ơi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đã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quyết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hành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 algn="ctr"/>
            <a:r>
              <a:rPr lang="en-US" altLang="vi-VN" b="1" dirty="0">
                <a:cs typeface="Times New Roman" panose="02020603050405020304" pitchFamily="18" charset="0"/>
              </a:rPr>
              <a:t>   </a:t>
            </a:r>
            <a:r>
              <a:rPr lang="en-US" altLang="vi-VN" b="1" dirty="0" err="1">
                <a:cs typeface="Times New Roman" panose="02020603050405020304" pitchFamily="18" charset="0"/>
              </a:rPr>
              <a:t>Đã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đan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tròn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vành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mới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thôi</a:t>
            </a:r>
            <a:r>
              <a:rPr lang="en-US" altLang="vi-VN" b="1" dirty="0"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15487" y="3014752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b="1" dirty="0">
                <a:cs typeface="Times New Roman" panose="02020603050405020304" pitchFamily="18" charset="0"/>
              </a:rPr>
              <a:t>4.   </a:t>
            </a:r>
            <a:r>
              <a:rPr lang="en-US" altLang="vi-VN" b="1" dirty="0" err="1"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chí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nên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 algn="just"/>
            <a:r>
              <a:rPr lang="en-US" altLang="vi-VN" b="1" dirty="0">
                <a:cs typeface="Times New Roman" panose="02020603050405020304" pitchFamily="18" charset="0"/>
              </a:rPr>
              <a:t>      </a:t>
            </a:r>
            <a:r>
              <a:rPr lang="en-US" altLang="vi-VN" b="1" dirty="0" err="1"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nền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vững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83756" y="4891606"/>
            <a:ext cx="715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cs typeface="Times New Roman" panose="02020603050405020304" pitchFamily="18" charset="0"/>
              </a:rPr>
              <a:t>6.   Chớ thấy sóng cả mà rã tay chèo.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90087" y="915504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1.   </a:t>
            </a:r>
            <a:r>
              <a:rPr lang="en-US" altLang="vi-VN" b="1" dirty="0" err="1"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mài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sắt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ngày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nên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kim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13900" y="2495640"/>
            <a:ext cx="579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cs typeface="Times New Roman" panose="02020603050405020304" pitchFamily="18" charset="0"/>
              </a:rPr>
              <a:t>3.   Thua keo này, bày keo khác.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10675" y="4005352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b="1">
                <a:cs typeface="Times New Roman" panose="02020603050405020304" pitchFamily="18" charset="0"/>
              </a:rPr>
              <a:t>    5.        Hãy lo bền chí câu cua</a:t>
            </a:r>
          </a:p>
          <a:p>
            <a:pPr algn="just"/>
            <a:r>
              <a:rPr lang="en-US" altLang="vi-VN" b="1">
                <a:cs typeface="Times New Roman" panose="02020603050405020304" pitchFamily="18" charset="0"/>
              </a:rPr>
              <a:t>          Dù ai câu chạch, câu rùa mặc ai !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15487" y="5605552"/>
            <a:ext cx="586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cs typeface="Times New Roman" panose="02020603050405020304" pitchFamily="18" charset="0"/>
              </a:rPr>
              <a:t>7.   Thất bại là mẹ thành công.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-394016" y="0"/>
            <a:ext cx="4259132" cy="38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836</Words>
  <Application>Microsoft Office PowerPoint</Application>
  <PresentationFormat>Widescreen</PresentationFormat>
  <Paragraphs>129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微软雅黑</vt:lpstr>
      <vt:lpstr>.VnTime</vt:lpstr>
      <vt:lpstr>Arial</vt:lpstr>
      <vt:lpstr>Calibri</vt:lpstr>
      <vt:lpstr>Calibri Light</vt:lpstr>
      <vt:lpstr>Cambria</vt:lpstr>
      <vt:lpstr>等线</vt:lpstr>
      <vt:lpstr>方正姚体</vt:lpstr>
      <vt:lpstr>Times New Roman</vt:lpstr>
      <vt:lpstr>Wingdings 2</vt:lpstr>
      <vt:lpstr>迷你简蝶语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2021-09-05T04:45:04Z</dcterms:created>
  <dcterms:modified xsi:type="dcterms:W3CDTF">2021-11-13T16:40:20Z</dcterms:modified>
</cp:coreProperties>
</file>